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7" r:id="rId7"/>
    <p:sldMasterId id="2147483658" r:id="rId8"/>
    <p:sldMasterId id="2147483659" r:id="rId9"/>
    <p:sldMasterId id="2147483660" r:id="rId10"/>
    <p:sldMasterId id="2147483661" r:id="rId11"/>
    <p:sldMasterId id="2147483663" r:id="rId12"/>
    <p:sldMasterId id="2147483667" r:id="rId13"/>
    <p:sldMasterId id="2147483670" r:id="rId14"/>
    <p:sldMasterId id="2147483671" r:id="rId15"/>
    <p:sldMasterId id="2147483675" r:id="rId16"/>
    <p:sldMasterId id="2147483676" r:id="rId17"/>
    <p:sldMasterId id="2147483678" r:id="rId18"/>
    <p:sldMasterId id="2147483679" r:id="rId19"/>
    <p:sldMasterId id="2147483683" r:id="rId20"/>
    <p:sldMasterId id="2147483685" r:id="rId21"/>
    <p:sldMasterId id="2147483686" r:id="rId22"/>
    <p:sldMasterId id="2147484200" r:id="rId23"/>
    <p:sldMasterId id="2147484258" r:id="rId24"/>
    <p:sldMasterId id="2147484261" r:id="rId25"/>
    <p:sldMasterId id="2147484275" r:id="rId26"/>
    <p:sldMasterId id="2147484277" r:id="rId27"/>
    <p:sldMasterId id="2147484280" r:id="rId28"/>
    <p:sldMasterId id="2147484292" r:id="rId29"/>
  </p:sldMasterIdLst>
  <p:notesMasterIdLst>
    <p:notesMasterId r:id="rId124"/>
  </p:notesMasterIdLst>
  <p:sldIdLst>
    <p:sldId id="4820" r:id="rId30"/>
    <p:sldId id="312" r:id="rId31"/>
    <p:sldId id="313" r:id="rId32"/>
    <p:sldId id="314" r:id="rId33"/>
    <p:sldId id="315" r:id="rId34"/>
    <p:sldId id="316" r:id="rId35"/>
    <p:sldId id="317" r:id="rId36"/>
    <p:sldId id="318" r:id="rId37"/>
    <p:sldId id="319" r:id="rId38"/>
    <p:sldId id="4823" r:id="rId39"/>
    <p:sldId id="4848" r:id="rId40"/>
    <p:sldId id="4135" r:id="rId41"/>
    <p:sldId id="323" r:id="rId42"/>
    <p:sldId id="4821" r:id="rId43"/>
    <p:sldId id="266" r:id="rId44"/>
    <p:sldId id="4827" r:id="rId45"/>
    <p:sldId id="4849" r:id="rId46"/>
    <p:sldId id="5468" r:id="rId47"/>
    <p:sldId id="5469" r:id="rId48"/>
    <p:sldId id="4824" r:id="rId49"/>
    <p:sldId id="4822" r:id="rId50"/>
    <p:sldId id="333" r:id="rId51"/>
    <p:sldId id="4825" r:id="rId52"/>
    <p:sldId id="4826" r:id="rId53"/>
    <p:sldId id="4831" r:id="rId54"/>
    <p:sldId id="339" r:id="rId55"/>
    <p:sldId id="443" r:id="rId56"/>
    <p:sldId id="342" r:id="rId57"/>
    <p:sldId id="343" r:id="rId58"/>
    <p:sldId id="344" r:id="rId59"/>
    <p:sldId id="345" r:id="rId60"/>
    <p:sldId id="346" r:id="rId61"/>
    <p:sldId id="347" r:id="rId62"/>
    <p:sldId id="348" r:id="rId63"/>
    <p:sldId id="349" r:id="rId64"/>
    <p:sldId id="350" r:id="rId65"/>
    <p:sldId id="453" r:id="rId66"/>
    <p:sldId id="352" r:id="rId67"/>
    <p:sldId id="353" r:id="rId68"/>
    <p:sldId id="456" r:id="rId69"/>
    <p:sldId id="355" r:id="rId70"/>
    <p:sldId id="356" r:id="rId71"/>
    <p:sldId id="5470"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483" r:id="rId96"/>
    <p:sldId id="382" r:id="rId97"/>
    <p:sldId id="4832" r:id="rId98"/>
    <p:sldId id="4833" r:id="rId99"/>
    <p:sldId id="4834" r:id="rId100"/>
    <p:sldId id="4835" r:id="rId101"/>
    <p:sldId id="388" r:id="rId102"/>
    <p:sldId id="389" r:id="rId103"/>
    <p:sldId id="390" r:id="rId104"/>
    <p:sldId id="391" r:id="rId105"/>
    <p:sldId id="4836" r:id="rId106"/>
    <p:sldId id="4837" r:id="rId107"/>
    <p:sldId id="4838" r:id="rId108"/>
    <p:sldId id="4839" r:id="rId109"/>
    <p:sldId id="4840" r:id="rId110"/>
    <p:sldId id="398" r:id="rId111"/>
    <p:sldId id="4841" r:id="rId112"/>
    <p:sldId id="4846" r:id="rId113"/>
    <p:sldId id="4842" r:id="rId114"/>
    <p:sldId id="4843" r:id="rId115"/>
    <p:sldId id="4844" r:id="rId116"/>
    <p:sldId id="4845" r:id="rId117"/>
    <p:sldId id="405" r:id="rId118"/>
    <p:sldId id="406" r:id="rId119"/>
    <p:sldId id="407" r:id="rId120"/>
    <p:sldId id="408" r:id="rId121"/>
    <p:sldId id="409" r:id="rId122"/>
    <p:sldId id="4033" r:id="rId123"/>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4572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9144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13716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18288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27432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32004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36576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9"/>
    <p:restoredTop sz="93271"/>
  </p:normalViewPr>
  <p:slideViewPr>
    <p:cSldViewPr>
      <p:cViewPr varScale="1">
        <p:scale>
          <a:sx n="77" d="100"/>
          <a:sy n="77" d="100"/>
        </p:scale>
        <p:origin x="1589" y="43"/>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notesMaster" Target="notesMasters/notesMaster1.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3B9A3C0E-7A0D-0A40-BA48-651DB8545A8F}"/>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A724CFD3-9D20-AA47-958F-5F7A018B0C98}"/>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2286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4572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6858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9144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907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panose="02020603050405020304" pitchFamily="18"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LC-03-Opposition-34</a:t>
            </a:r>
          </a:p>
          <a:p>
            <a:r>
              <a:rPr lang="en-US" dirty="0">
                <a:latin typeface="Times New Roman" charset="0"/>
                <a:ea typeface="ＭＳ Ｐゴシック" charset="0"/>
                <a:cs typeface="ＭＳ Ｐゴシック" charset="0"/>
              </a:rPr>
              <a:t>NS-02-Mark1-9-slide 233</a:t>
            </a:r>
          </a:p>
          <a:p>
            <a:r>
              <a:rPr lang="en-US" dirty="0">
                <a:latin typeface="Times New Roman" charset="0"/>
                <a:ea typeface="ＭＳ Ｐゴシック" charset="0"/>
                <a:cs typeface="ＭＳ Ｐゴシック" charset="0"/>
              </a:rPr>
              <a:t>NS-20-James-49</a:t>
            </a:r>
          </a:p>
          <a:p>
            <a:r>
              <a:rPr lang="en-US" dirty="0">
                <a:latin typeface="Times New Roman" charset="0"/>
                <a:ea typeface="ＭＳ Ｐゴシック" charset="0"/>
                <a:cs typeface="ＭＳ Ｐゴシック" charset="0"/>
              </a:rPr>
              <a:t>NS-26-Jude 74</a:t>
            </a:r>
          </a:p>
        </p:txBody>
      </p:sp>
    </p:spTree>
    <p:extLst>
      <p:ext uri="{BB962C8B-B14F-4D97-AF65-F5344CB8AC3E}">
        <p14:creationId xmlns:p14="http://schemas.microsoft.com/office/powerpoint/2010/main" val="2868095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62693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158145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A48B0B85-1943-2447-BD44-5C8EE247EAF3}"/>
              </a:ext>
            </a:extLst>
          </p:cNvPr>
          <p:cNvSpPr>
            <a:spLocks noGrp="1" noRot="1" noChangeAspect="1" noChangeArrowheads="1"/>
          </p:cNvSpPr>
          <p:nvPr>
            <p:ph type="sldImg"/>
          </p:nvPr>
        </p:nvSpPr>
        <p:spPr/>
      </p:sp>
      <p:sp>
        <p:nvSpPr>
          <p:cNvPr id="150530" name="Rectangle 2">
            <a:extLst>
              <a:ext uri="{FF2B5EF4-FFF2-40B4-BE49-F238E27FC236}">
                <a16:creationId xmlns:a16="http://schemas.microsoft.com/office/drawing/2014/main" id="{4F5D57E1-F6D1-AA47-B642-FA84905242B4}"/>
              </a:ext>
            </a:extLst>
          </p:cNvPr>
          <p:cNvSpPr>
            <a:spLocks noGrp="1" noChangeArrowheads="1"/>
          </p:cNvSpPr>
          <p:nvPr>
            <p:ph type="body" sz="quarter" idx="1"/>
          </p:nvPr>
        </p:nvSpPr>
        <p:spPr/>
        <p:txBody>
          <a:bodyPr/>
          <a:lstStyle/>
          <a:p>
            <a:pPr lvl="1" indent="0"/>
            <a:endParaRPr lang="en-US" altLang="en-US"/>
          </a:p>
          <a:p>
            <a:pPr lvl="1" indent="0"/>
            <a:r>
              <a:rPr lang="en-US" altLang="en-US"/>
              <a:t>God himself calls us to salvation (1a).</a:t>
            </a:r>
          </a:p>
          <a:p>
            <a:pPr lvl="1" indent="0"/>
            <a:r>
              <a:rPr lang="en-US" altLang="en-US"/>
              <a:t>God himself loves us (1b).</a:t>
            </a:r>
          </a:p>
          <a:p>
            <a:pPr lvl="1" indent="0"/>
            <a:r>
              <a:rPr lang="en-US" altLang="en-US"/>
              <a:t>God himself keeps us in his forever family (1c).</a:t>
            </a:r>
          </a:p>
          <a:p>
            <a:pPr lvl="1" indent="0"/>
            <a:r>
              <a:rPr lang="en-US" altLang="en-US"/>
              <a:t>God himself gives us mercy, peace, and love (2).</a:t>
            </a:r>
          </a:p>
          <a:p>
            <a:pPr lvl="1" indent="0"/>
            <a:r>
              <a:rPr lang="en-US" altLang="en-US"/>
              <a:t>Mercy is the first grace to be multiplied as God's protection from merciless pretenders (2a).</a:t>
            </a:r>
          </a:p>
          <a:p>
            <a:pPr lvl="1" indent="0"/>
            <a:r>
              <a:rPr lang="en-US" altLang="en-US"/>
              <a:t>Peace is wished upon the readers in the midst of their war against false teachers (2b).</a:t>
            </a:r>
          </a:p>
          <a:p>
            <a:pPr lvl="1" indent="0"/>
            <a:r>
              <a:rPr lang="en-US" altLang="en-US"/>
              <a:t>Love from God is wished upon the readers as protection and assurance in their trials (2c).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42502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21955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81799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a:extLst>
              <a:ext uri="{FF2B5EF4-FFF2-40B4-BE49-F238E27FC236}">
                <a16:creationId xmlns:a16="http://schemas.microsoft.com/office/drawing/2014/main" id="{52602154-93BA-7347-98F4-3C91C87E178B}"/>
              </a:ext>
            </a:extLst>
          </p:cNvPr>
          <p:cNvSpPr>
            <a:spLocks noGrp="1" noRot="1" noChangeAspect="1" noChangeArrowheads="1"/>
          </p:cNvSpPr>
          <p:nvPr>
            <p:ph type="sldImg"/>
          </p:nvPr>
        </p:nvSpPr>
        <p:spPr/>
      </p:sp>
      <p:sp>
        <p:nvSpPr>
          <p:cNvPr id="159746" name="Rectangle 2">
            <a:extLst>
              <a:ext uri="{FF2B5EF4-FFF2-40B4-BE49-F238E27FC236}">
                <a16:creationId xmlns:a16="http://schemas.microsoft.com/office/drawing/2014/main" id="{2043F9C2-43E2-544E-A13F-A56FD63F12EF}"/>
              </a:ext>
            </a:extLst>
          </p:cNvPr>
          <p:cNvSpPr>
            <a:spLocks noGrp="1" noChangeArrowheads="1"/>
          </p:cNvSpPr>
          <p:nvPr>
            <p:ph type="body" sz="quarter" idx="1"/>
          </p:nvPr>
        </p:nvSpPr>
        <p:spPr/>
        <p:txBody>
          <a:bodyPr/>
          <a:lstStyle/>
          <a:p>
            <a:r>
              <a:rPr lang="en-US" altLang="en-US" dirty="0">
                <a:latin typeface="Arial" panose="020B0604020202020204" pitchFamily="34" charset="0"/>
                <a:cs typeface="Arial" panose="020B0604020202020204" pitchFamily="34" charset="0"/>
                <a:sym typeface="Arial" panose="020B0604020202020204" pitchFamily="34" charset="0"/>
              </a:rPr>
              <a:t>His original purpose was to write on the salvation he shared with his readers (3a).</a:t>
            </a:r>
          </a:p>
          <a:p>
            <a:r>
              <a:rPr lang="en-US" altLang="en-US" dirty="0">
                <a:latin typeface="Arial" panose="020B0604020202020204" pitchFamily="34" charset="0"/>
                <a:cs typeface="Arial" panose="020B0604020202020204" pitchFamily="34" charset="0"/>
                <a:sym typeface="Arial" panose="020B0604020202020204" pitchFamily="34" charset="0"/>
              </a:rPr>
              <a:t>After learning that his readers faced apostates among them, and through the Spirit's leading, يهوذا changed his theme to defend doctrinal truth (3b).</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C1290-D7ED-6C41-B7B4-250511FB7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357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804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128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a:extLst>
              <a:ext uri="{FF2B5EF4-FFF2-40B4-BE49-F238E27FC236}">
                <a16:creationId xmlns:a16="http://schemas.microsoft.com/office/drawing/2014/main" id="{761AE2A3-8F77-3041-9D0A-E3D87DD26FAD}"/>
              </a:ext>
            </a:extLst>
          </p:cNvPr>
          <p:cNvSpPr>
            <a:spLocks noGrp="1" noRot="1" noChangeAspect="1" noChangeArrowheads="1"/>
          </p:cNvSpPr>
          <p:nvPr>
            <p:ph type="sldImg"/>
          </p:nvPr>
        </p:nvSpPr>
        <p:spPr/>
      </p:sp>
      <p:sp>
        <p:nvSpPr>
          <p:cNvPr id="166914" name="Rectangle 2">
            <a:extLst>
              <a:ext uri="{FF2B5EF4-FFF2-40B4-BE49-F238E27FC236}">
                <a16:creationId xmlns:a16="http://schemas.microsoft.com/office/drawing/2014/main" id="{40D020EA-ED24-164B-98E0-A66E6315FB41}"/>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هل من المناسب أن نستخدم مصطلح "المسيحي المعترف؟" يبدو هذا وكأنه نوع من المسيحيين، أليس كذلك؟ ولكن هل "المسيحيون المعترفون" هم نوع واحد من المعترفين بيسوع؟</a:t>
            </a:r>
          </a:p>
          <a:p>
            <a:pPr algn="r" rtl="1"/>
            <a:r>
              <a:rPr lang="ar-SA" altLang="en-US" dirty="0">
                <a:latin typeface="Arial" panose="020B0604020202020204" pitchFamily="34" charset="0"/>
                <a:cs typeface="Arial" panose="020B0604020202020204" pitchFamily="34" charset="0"/>
                <a:sym typeface="Arial" panose="020B0604020202020204" pitchFamily="34" charset="0"/>
              </a:rPr>
              <a:t>المسألة من هذا المصطلح هو في الواقع أن هؤلاء الأشخاص يدعون أنهم مسيحيون، لكنهم ليسوا كذلك. </a:t>
            </a:r>
            <a:r>
              <a:rPr lang="ar-SA" altLang="en-US">
                <a:latin typeface="Arial" panose="020B0604020202020204" pitchFamily="34" charset="0"/>
                <a:cs typeface="Arial" panose="020B0604020202020204" pitchFamily="34" charset="0"/>
                <a:sym typeface="Arial" panose="020B0604020202020204" pitchFamily="34" charset="0"/>
              </a:rPr>
              <a:t>إن "المسيحي المعترف" هو في الواقع شخص غير مسيحي لكنه يدعي أنه مؤمن.</a:t>
            </a:r>
            <a:endParaRPr lang="ar-SA" altLang="en-US"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0895CA2-49A1-3F4E-B03C-DAF04C17433F}"/>
              </a:ext>
            </a:extLst>
          </p:cNvPr>
          <p:cNvSpPr>
            <a:spLocks noGrp="1" noRot="1" noChangeAspect="1" noChangeArrowheads="1"/>
          </p:cNvSpPr>
          <p:nvPr>
            <p:ph type="sldImg"/>
          </p:nvPr>
        </p:nvSpPr>
        <p:spPr/>
      </p:sp>
      <p:sp>
        <p:nvSpPr>
          <p:cNvPr id="168962" name="Rectangle 2">
            <a:extLst>
              <a:ext uri="{FF2B5EF4-FFF2-40B4-BE49-F238E27FC236}">
                <a16:creationId xmlns:a16="http://schemas.microsoft.com/office/drawing/2014/main" id="{4C5EDB4E-E6BB-1B47-90EF-F2E54CB1510F}"/>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"باعتبارها مؤيدة لحركة </a:t>
            </a:r>
            <a:r>
              <a:rPr lang="ar-SA" altLang="en-US" b="1" dirty="0">
                <a:latin typeface="Arial" panose="020B0604020202020204" pitchFamily="34" charset="0"/>
                <a:cs typeface="Arial" panose="020B0604020202020204" pitchFamily="34" charset="0"/>
                <a:sym typeface="Arial" panose="020B0604020202020204" pitchFamily="34" charset="0"/>
              </a:rPr>
              <a:t>كلمة الإيمان</a:t>
            </a:r>
            <a:r>
              <a:rPr lang="ar-SA" altLang="en-US" dirty="0">
                <a:latin typeface="Arial" panose="020B0604020202020204" pitchFamily="34" charset="0"/>
                <a:cs typeface="Arial" panose="020B0604020202020204" pitchFamily="34" charset="0"/>
                <a:sym typeface="Arial" panose="020B0604020202020204" pitchFamily="34" charset="0"/>
              </a:rPr>
              <a:t>، تعمل خدمة بني هن ضمن حدود "إنجيل الرخاء" إذ تطلب المال وتخبر الناس بتوقع معجزات في المقابل. ومع الاجتماعات الكبيرة، يسافر بني هن حول العالم للقيام بما يدعوه "عمل الرب." تشمل هذه الاجتماعات الصلاة وقراءة الكتاب المقدس، لكن المرحلة الكبرى والتركيز الأساسي لكل من هذه الاجتماعات هو الجزء الخاص بالشفاء المعجزي. ووفقًا لبني هن، فإن المعجزات التي يتم اجتراحها لها وثائق وأدلة طبية تدعم المعجزات. ومع ذلك، فعندما يبدأ الأشخاص البحث عن مثل هذه الوثائق، لا يمكن العثور عليها في أي مكان. أحد هؤلاء الأشخاص الذين أجروا بحثًا مكثفًا هو جوستين بيترز. جوستين مبشر مشلول بسبب مرض معروف باسم الشلل الدماغي. أثناء قيامة ببحث رسالته الماجستير من كلية اللاهوت المعمدانية الجنوبية الغربية، سعى بيترز لإجراء مقابلة مع بني هن، لكن طلباته قوبلت بالرفض. حاول جوستين أيضًا الوصول إلى المسرح خلال إحدى الحملات المعجزية لبني هن، ولكن نظرًا لأنه كان مشلولاً بشكل واضح، فقد حرم من الصعود إلى المسرح مع المعالج المعجزي. لقد تم إيقاف جوستين، مثل كثيرين آخرين، من قبل أعضاء فريق عمل بني هن الذين يقومون بفحص الأشخاص قبل صعودهم إلى المسرح." (بني هن يستعرض، نشره جويس بويس في 26 آذار 2008</a:t>
            </a:r>
            <a:r>
              <a:rPr lang="ar-JO" altLang="en-US" dirty="0">
                <a:latin typeface="Arial" panose="020B0604020202020204" pitchFamily="34" charset="0"/>
                <a:cs typeface="Arial" panose="020B0604020202020204" pitchFamily="34" charset="0"/>
                <a:sym typeface="Arial" panose="020B0604020202020204" pitchFamily="34" charset="0"/>
              </a:rPr>
              <a:t> </a:t>
            </a:r>
            <a:r>
              <a:rPr lang="ar-SA" altLang="en-US" dirty="0">
                <a:latin typeface="Arial" panose="020B0604020202020204" pitchFamily="34" charset="0"/>
                <a:cs typeface="Arial" panose="020B0604020202020204" pitchFamily="34" charset="0"/>
                <a:sym typeface="Arial" panose="020B0604020202020204" pitchFamily="34" charset="0"/>
              </a:rPr>
              <a:t>على:</a:t>
            </a:r>
          </a:p>
          <a:p>
            <a:pPr algn="r" rtl="1"/>
            <a:r>
              <a:rPr lang="en-US" altLang="en-US" dirty="0">
                <a:latin typeface="Arial" panose="020B0604020202020204" pitchFamily="34" charset="0"/>
                <a:cs typeface="Arial" panose="020B0604020202020204" pitchFamily="34" charset="0"/>
                <a:sym typeface="Arial" panose="020B0604020202020204" pitchFamily="34" charset="0"/>
              </a:rPr>
              <a:t>http://deliveredbygrace.com/?p=234)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a:extLst>
              <a:ext uri="{FF2B5EF4-FFF2-40B4-BE49-F238E27FC236}">
                <a16:creationId xmlns:a16="http://schemas.microsoft.com/office/drawing/2014/main" id="{3CE8D09C-0837-304D-B811-4B3D4D92459D}"/>
              </a:ext>
            </a:extLst>
          </p:cNvPr>
          <p:cNvSpPr>
            <a:spLocks noGrp="1" noRot="1" noChangeAspect="1" noChangeArrowheads="1"/>
          </p:cNvSpPr>
          <p:nvPr>
            <p:ph type="sldImg"/>
          </p:nvPr>
        </p:nvSpPr>
        <p:spPr/>
      </p:sp>
      <p:sp>
        <p:nvSpPr>
          <p:cNvPr id="173058" name="Rectangle 2">
            <a:extLst>
              <a:ext uri="{FF2B5EF4-FFF2-40B4-BE49-F238E27FC236}">
                <a16:creationId xmlns:a16="http://schemas.microsoft.com/office/drawing/2014/main" id="{919620D9-DA2E-A841-8227-818D73F7BAD9}"/>
              </a:ext>
            </a:extLst>
          </p:cNvPr>
          <p:cNvSpPr>
            <a:spLocks noGrp="1" noChangeArrowheads="1"/>
          </p:cNvSpPr>
          <p:nvPr>
            <p:ph type="body" sz="quarter" idx="1"/>
          </p:nvPr>
        </p:nvSpPr>
        <p:spPr/>
        <p:txBody>
          <a:bodyPr/>
          <a:lstStyle/>
          <a:p>
            <a:pPr defTabSz="457200">
              <a:spcBef>
                <a:spcPct val="0"/>
              </a:spcBef>
            </a:pPr>
            <a:r>
              <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Israel has just had 400 years in Egypt. We pick up the account where they had gotten out of Egypt, but Egypt hadn’t gotten out of them. They need a fresh look at who they are after generation of slavery in s foreign land.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dirty="0"/>
              <a:t>لا ينبغي لهولاء الرجال أن يفتروا على الملائكة أبدًا، لأن ميخائيل، رئيس الملائكة نفسه، لم يتجادل مع الشيطان، رئيس الملائكة الساقطين، حول مكان دفن جسد موسى (9 أ). </a:t>
            </a:r>
          </a:p>
          <a:p>
            <a:pPr algn="r" rtl="1"/>
            <a:r>
              <a:rPr lang="ar-SA" dirty="0"/>
              <a:t>بدلاً من المجادلة مع الشيطان، فقد ترك ميخائيل الأمر بيد الله ] 9 ب، الأسفار المنحولة، كتاب صعود موسى[.</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0933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a:extLst>
              <a:ext uri="{FF2B5EF4-FFF2-40B4-BE49-F238E27FC236}">
                <a16:creationId xmlns:a16="http://schemas.microsoft.com/office/drawing/2014/main" id="{BBFFA733-3D32-4F41-8B8C-44E0BC390953}"/>
              </a:ext>
            </a:extLst>
          </p:cNvPr>
          <p:cNvSpPr>
            <a:spLocks noGrp="1" noRot="1" noChangeAspect="1" noChangeArrowheads="1"/>
          </p:cNvSpPr>
          <p:nvPr>
            <p:ph type="sldImg"/>
          </p:nvPr>
        </p:nvSpPr>
        <p:spPr/>
      </p:sp>
      <p:sp>
        <p:nvSpPr>
          <p:cNvPr id="183298" name="Rectangle 2">
            <a:extLst>
              <a:ext uri="{FF2B5EF4-FFF2-40B4-BE49-F238E27FC236}">
                <a16:creationId xmlns:a16="http://schemas.microsoft.com/office/drawing/2014/main" id="{F436E53B-A586-E145-AD4B-A779E9C5D559}"/>
              </a:ext>
            </a:extLst>
          </p:cNvPr>
          <p:cNvSpPr>
            <a:spLocks noGrp="1" noChangeArrowheads="1"/>
          </p:cNvSpPr>
          <p:nvPr>
            <p:ph type="body" sz="quarter" idx="1"/>
          </p:nvPr>
        </p:nvSpPr>
        <p:spPr/>
        <p:txBody>
          <a:bodyPr/>
          <a:lstStyle/>
          <a:p>
            <a:pPr lvl="3" indent="0"/>
            <a:r>
              <a:rPr lang="en-US" altLang="en-US" dirty="0"/>
              <a:t>The pretenders slander angels whom they don't understand and, like unreasoning animals, fall into destruction by practices whose effects they know full well (10).</a:t>
            </a:r>
          </a:p>
          <a:p>
            <a:pPr lvl="3" indent="0"/>
            <a:r>
              <a:rPr lang="en-US" altLang="en-US" dirty="0"/>
              <a:t>Their religion will kill others as Cain killed his brother Abel [Gen. 4:8] (11a).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a:extLst>
              <a:ext uri="{FF2B5EF4-FFF2-40B4-BE49-F238E27FC236}">
                <a16:creationId xmlns:a16="http://schemas.microsoft.com/office/drawing/2014/main" id="{D29F1AB4-7D7F-194E-9156-0EFA14D4904B}"/>
              </a:ext>
            </a:extLst>
          </p:cNvPr>
          <p:cNvSpPr>
            <a:spLocks noGrp="1" noRot="1" noChangeAspect="1" noChangeArrowheads="1"/>
          </p:cNvSpPr>
          <p:nvPr>
            <p:ph type="sldImg"/>
          </p:nvPr>
        </p:nvSpPr>
        <p:spPr/>
      </p:sp>
      <p:sp>
        <p:nvSpPr>
          <p:cNvPr id="185346" name="Rectangle 2">
            <a:extLst>
              <a:ext uri="{FF2B5EF4-FFF2-40B4-BE49-F238E27FC236}">
                <a16:creationId xmlns:a16="http://schemas.microsoft.com/office/drawing/2014/main" id="{9A3269DD-0E92-DC4D-A24C-73B2E6DF0D3D}"/>
              </a:ext>
            </a:extLst>
          </p:cNvPr>
          <p:cNvSpPr>
            <a:spLocks noGrp="1" noChangeArrowheads="1"/>
          </p:cNvSpPr>
          <p:nvPr>
            <p:ph type="body" sz="quarter" idx="1"/>
          </p:nvPr>
        </p:nvSpPr>
        <p:spPr/>
        <p:txBody>
          <a:bodyPr/>
          <a:lstStyle/>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20 </a:t>
            </a:r>
            <a:r>
              <a:rPr lang="en-US" altLang="en-US" b="1" dirty="0" err="1">
                <a:latin typeface="Arial" panose="020B0604020202020204" pitchFamily="34" charset="0"/>
                <a:cs typeface="Arial" panose="020B0604020202020204" pitchFamily="34" charset="0"/>
                <a:sym typeface="Arial" panose="020B0604020202020204" pitchFamily="34" charset="0"/>
              </a:rPr>
              <a:t>فَتَرَاءَى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وَقَالَ</a:t>
            </a:r>
            <a:r>
              <a:rPr lang="en-US" altLang="en-US" b="1" dirty="0">
                <a:latin typeface="Arial" panose="020B0604020202020204" pitchFamily="34" charset="0"/>
                <a:cs typeface="Arial" panose="020B0604020202020204" pitchFamily="34" charset="0"/>
                <a:sym typeface="Arial" panose="020B0604020202020204" pitchFamily="34" charset="0"/>
              </a:rPr>
              <a:t> لَهُ: «إِنْ </a:t>
            </a:r>
            <a:r>
              <a:rPr lang="en-US" altLang="en-US" b="1" dirty="0" err="1">
                <a:latin typeface="Arial" panose="020B0604020202020204" pitchFamily="34" charset="0"/>
                <a:cs typeface="Arial" panose="020B0604020202020204" pitchFamily="34" charset="0"/>
                <a:sym typeface="Arial" panose="020B0604020202020204" pitchFamily="34" charset="0"/>
              </a:rPr>
              <a:t>جَاءَ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يَسْتَدْعُونَكَ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21- 27 </a:t>
            </a:r>
            <a:r>
              <a:rPr lang="en-US" altLang="en-US" b="1" dirty="0" err="1">
                <a:latin typeface="Arial" panose="020B0604020202020204" pitchFamily="34" charset="0"/>
                <a:cs typeface="Arial" panose="020B0604020202020204" pitchFamily="34" charset="0"/>
                <a:sym typeface="Arial" panose="020B0604020202020204" pitchFamily="34" charset="0"/>
              </a:rPr>
              <a:t>فَنَهَضَ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صَبَاحاً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وَأَسْرَجَ</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مُوآبَ</a:t>
            </a:r>
            <a:r>
              <a:rPr lang="en-US" altLang="en-US" b="1" dirty="0">
                <a:latin typeface="Arial" panose="020B0604020202020204" pitchFamily="34" charset="0"/>
                <a:cs typeface="Arial" panose="020B0604020202020204" pitchFamily="34" charset="0"/>
                <a:sym typeface="Arial" panose="020B0604020202020204" pitchFamily="34" charset="0"/>
              </a:rPr>
              <a:t>. 22فَاحْتَدَمَ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مَضَى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فَاعْتَرَضَهُ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لِيُقَاوِمَهُ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رَاكِبٌ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وَغُلامَاهُ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a:t>
            </a:r>
            <a:r>
              <a:rPr lang="en-US" altLang="en-US" b="1" dirty="0">
                <a:latin typeface="Arial" panose="020B0604020202020204" pitchFamily="34" charset="0"/>
                <a:cs typeface="Arial" panose="020B0604020202020204" pitchFamily="34" charset="0"/>
                <a:sym typeface="Arial" panose="020B0604020202020204" pitchFamily="34" charset="0"/>
              </a:rPr>
              <a:t>. 23فَأَبْصَرَتِ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اسْتَلَّ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وَمَشَتْ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الْحَقْلِ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لِيَرُدَّهَا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24ثُمَّ </a:t>
            </a:r>
            <a:r>
              <a:rPr lang="en-US" altLang="en-US" b="1" dirty="0" err="1">
                <a:latin typeface="Arial" panose="020B0604020202020204" pitchFamily="34" charset="0"/>
                <a:cs typeface="Arial" panose="020B0604020202020204" pitchFamily="34" charset="0"/>
                <a:sym typeface="Arial" panose="020B0604020202020204" pitchFamily="34" charset="0"/>
              </a:rPr>
              <a:t>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مَمَرٍّ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لِلْكُرُومِ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يَقُومُ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حَائِطَانِ</a:t>
            </a:r>
            <a:r>
              <a:rPr lang="en-US" altLang="en-US" b="1" dirty="0">
                <a:latin typeface="Arial" panose="020B0604020202020204" pitchFamily="34" charset="0"/>
                <a:cs typeface="Arial" panose="020B0604020202020204" pitchFamily="34" charset="0"/>
                <a:sym typeface="Arial" panose="020B0604020202020204" pitchFamily="34" charset="0"/>
              </a:rPr>
              <a:t>. 25فَلَمَّا </a:t>
            </a:r>
            <a:r>
              <a:rPr lang="en-US" altLang="en-US" b="1" dirty="0" err="1">
                <a:latin typeface="Arial" panose="020B0604020202020204" pitchFamily="34" charset="0"/>
                <a:cs typeface="Arial" panose="020B0604020202020204" pitchFamily="34" charset="0"/>
                <a:sym typeface="Arial" panose="020B0604020202020204" pitchFamily="34" charset="0"/>
              </a:rPr>
              <a:t>شَاهَدَتِ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زَحَمَتْ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الْحَائِطِ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وَضَغَطَتْ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رِجْلَ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أَيْضاً</a:t>
            </a:r>
            <a:r>
              <a:rPr lang="en-US" altLang="en-US" b="1" dirty="0">
                <a:latin typeface="Arial" panose="020B0604020202020204" pitchFamily="34" charset="0"/>
                <a:cs typeface="Arial" panose="020B0604020202020204" pitchFamily="34" charset="0"/>
                <a:sym typeface="Arial" panose="020B0604020202020204" pitchFamily="34" charset="0"/>
              </a:rPr>
              <a:t>. 26ثُمَّ </a:t>
            </a:r>
            <a:r>
              <a:rPr lang="en-US" altLang="en-US" b="1" dirty="0" err="1">
                <a:latin typeface="Arial" panose="020B0604020202020204" pitchFamily="34" charset="0"/>
                <a:cs typeface="Arial" panose="020B0604020202020204" pitchFamily="34" charset="0"/>
                <a:sym typeface="Arial" panose="020B0604020202020204" pitchFamily="34" charset="0"/>
              </a:rPr>
              <a:t>اجْتَازَ</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مَوْضِعٍ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سَبِيلَ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لِلتَّحَوُّلِ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يَمْنَةً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يَسْرَةً</a:t>
            </a:r>
            <a:r>
              <a:rPr lang="en-US" altLang="en-US" b="1" dirty="0">
                <a:latin typeface="Arial" panose="020B0604020202020204" pitchFamily="34" charset="0"/>
                <a:cs typeface="Arial" panose="020B0604020202020204" pitchFamily="34" charset="0"/>
                <a:sym typeface="Arial" panose="020B0604020202020204" pitchFamily="34" charset="0"/>
              </a:rPr>
              <a:t>. 27فَلَمَّا </a:t>
            </a:r>
            <a:r>
              <a:rPr lang="en-US" altLang="en-US" b="1" dirty="0" err="1">
                <a:latin typeface="Arial" panose="020B0604020202020204" pitchFamily="34" charset="0"/>
                <a:cs typeface="Arial" panose="020B0604020202020204" pitchFamily="34" charset="0"/>
                <a:sym typeface="Arial" panose="020B0604020202020204" pitchFamily="34" charset="0"/>
              </a:rPr>
              <a:t>رَأَتِ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رَبَضَتْ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تَحْتَ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فَثَارَ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بِالْقَضِيبِ</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28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جَنَيْتُ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حَتَّى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دَفْعَاتٍ</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29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سَخَرْتِ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30 </a:t>
            </a:r>
            <a:r>
              <a:rPr lang="en-US" altLang="en-US" b="1" dirty="0" err="1">
                <a:latin typeface="Arial" panose="020B0604020202020204" pitchFamily="34" charset="0"/>
                <a:cs typeface="Arial" panose="020B0604020202020204" pitchFamily="34" charset="0"/>
                <a:sym typeface="Arial" panose="020B0604020202020204" pitchFamily="34" charset="0"/>
              </a:rPr>
              <a:t>فَأَجَابَتْهُ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أَلَسْتُ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الَّتِي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رَكِبْتَ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دَائِماً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الْيَوْمِ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عَوَّدْتُكَ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أَصْنَعَ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هَكَذَا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31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كَشَفَ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فَشَاهَدَ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مَسْلُولٌ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فَخَرَّ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وَجْهِهِ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سَاجِداً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32- 33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لَهُ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جِئْتُ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لأَعْتَرِضَكَ</a:t>
            </a:r>
            <a:r>
              <a:rPr lang="en-US" altLang="en-US" b="1" dirty="0">
                <a:latin typeface="Arial" panose="020B0604020202020204" pitchFamily="34" charset="0"/>
                <a:cs typeface="Arial" panose="020B0604020202020204" pitchFamily="34" charset="0"/>
                <a:sym typeface="Arial" panose="020B0604020202020204" pitchFamily="34" charset="0"/>
              </a:rPr>
              <a:t>، لأَنَّ </a:t>
            </a:r>
            <a:r>
              <a:rPr lang="en-US" altLang="en-US" b="1" dirty="0" err="1">
                <a:latin typeface="Arial" panose="020B0604020202020204" pitchFamily="34" charset="0"/>
                <a:cs typeface="Arial" panose="020B0604020202020204" pitchFamily="34" charset="0"/>
                <a:sym typeface="Arial" panose="020B0604020202020204" pitchFamily="34" charset="0"/>
              </a:rPr>
              <a:t>طَرِيقَكَ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مُلْتَوِيَةٌ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نَظَرِي</a:t>
            </a:r>
            <a:r>
              <a:rPr lang="en-US" altLang="en-US" b="1" dirty="0">
                <a:latin typeface="Arial" panose="020B0604020202020204" pitchFamily="34" charset="0"/>
                <a:cs typeface="Arial" panose="020B0604020202020204" pitchFamily="34" charset="0"/>
                <a:sym typeface="Arial" panose="020B0604020202020204" pitchFamily="34" charset="0"/>
              </a:rPr>
              <a:t>، 33فَشَاهَدَتْنِي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أَمَامِي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تَفْعَلْ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وَاسْتَحْيَيْتُهَا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34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أَخْطَأْتُ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أَعْلَمْ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لاِعْتِرَاضِي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فَإِنِّي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أَرْجِعُ</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35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وَلَكِنْ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بَالاقَ</a:t>
            </a:r>
            <a:r>
              <a:rPr lang="en-US" altLang="en-US" b="1" dirty="0">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a:extLst>
              <a:ext uri="{FF2B5EF4-FFF2-40B4-BE49-F238E27FC236}">
                <a16:creationId xmlns:a16="http://schemas.microsoft.com/office/drawing/2014/main" id="{DF75F5FB-33B5-ED4C-93C7-7AFAC598B54A}"/>
              </a:ext>
            </a:extLst>
          </p:cNvPr>
          <p:cNvSpPr>
            <a:spLocks noGrp="1" noRot="1" noChangeAspect="1" noChangeArrowheads="1"/>
          </p:cNvSpPr>
          <p:nvPr>
            <p:ph type="sldImg"/>
          </p:nvPr>
        </p:nvSpPr>
        <p:spPr/>
      </p:sp>
      <p:sp>
        <p:nvSpPr>
          <p:cNvPr id="195586" name="Rectangle 2">
            <a:extLst>
              <a:ext uri="{FF2B5EF4-FFF2-40B4-BE49-F238E27FC236}">
                <a16:creationId xmlns:a16="http://schemas.microsoft.com/office/drawing/2014/main" id="{9980287F-4079-0546-AAB9-C75FB5ABA94A}"/>
              </a:ext>
            </a:extLst>
          </p:cNvPr>
          <p:cNvSpPr>
            <a:spLocks noGrp="1" noChangeArrowheads="1"/>
          </p:cNvSpPr>
          <p:nvPr>
            <p:ph type="body" sz="quarter" idx="1"/>
          </p:nvPr>
        </p:nvSpPr>
        <p:spPr/>
        <p:txBody>
          <a:bodyPr/>
          <a:lstStyle/>
          <a:p>
            <a:pPr lvl="3" indent="0"/>
            <a:endParaRPr lang="en-US" altLang="en-US"/>
          </a:p>
          <a:p>
            <a:pPr lvl="3" indent="0"/>
            <a:r>
              <a:rPr lang="en-US" altLang="en-US"/>
              <a:t>Like shepherds who feed themselves rather than the sheep, these leaders seek only their own desires (12b).</a:t>
            </a:r>
          </a:p>
          <a:p>
            <a:pPr lvl="3" indent="0"/>
            <a:r>
              <a:rPr lang="en-US" altLang="en-US"/>
              <a:t>Like clouds seemingly filled but waterless and blown around, these men appear saintly but have no teaching for thirsty souls since they don’t understand even major doctrines and are easy seduction by the latest theological trends (12c).</a:t>
            </a:r>
          </a:p>
          <a:p>
            <a:pPr lvl="3" indent="0"/>
            <a:r>
              <a:rPr lang="en-US" altLang="en-US"/>
              <a:t>Like trees lacking the expected autumn fruit, they lack Christian character but are dead in their sins and will experience eternal separation from God (12d).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83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لقد فشل المؤمنون في محاربة الارتداد خلال الـ 200 عامًا التي مضت.</a:t>
            </a:r>
          </a:p>
          <a:p>
            <a:pPr algn="r" rtl="1"/>
            <a:r>
              <a:rPr lang="ar-SA" altLang="en-US" dirty="0">
                <a:latin typeface="Arial" panose="020B0604020202020204" pitchFamily="34" charset="0"/>
                <a:cs typeface="Arial" panose="020B0604020202020204" pitchFamily="34" charset="0"/>
                <a:sym typeface="Arial" panose="020B0604020202020204" pitchFamily="34" charset="0"/>
              </a:rPr>
              <a:t>المرتدون هم غير المؤمنين الذين يعيشون بين القديسين ويدمرون الكنيسة من الداخل. وقد حدث هذا بشكل ملحوظ فيما كان يدعى بـ "الغرب المسيحي." </a:t>
            </a:r>
            <a:endParaRPr lang="en-US" altLang="en-US"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538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630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a:extLst>
              <a:ext uri="{FF2B5EF4-FFF2-40B4-BE49-F238E27FC236}">
                <a16:creationId xmlns:a16="http://schemas.microsoft.com/office/drawing/2014/main" id="{00BC5B78-E62C-564B-A457-0173C95DDBCF}"/>
              </a:ext>
            </a:extLst>
          </p:cNvPr>
          <p:cNvSpPr>
            <a:spLocks noGrp="1" noRot="1" noChangeAspect="1" noChangeArrowheads="1"/>
          </p:cNvSpPr>
          <p:nvPr>
            <p:ph type="sldImg"/>
          </p:nvPr>
        </p:nvSpPr>
        <p:spPr/>
      </p:sp>
      <p:sp>
        <p:nvSpPr>
          <p:cNvPr id="200706" name="Rectangle 2">
            <a:extLst>
              <a:ext uri="{FF2B5EF4-FFF2-40B4-BE49-F238E27FC236}">
                <a16:creationId xmlns:a16="http://schemas.microsoft.com/office/drawing/2014/main" id="{B835A8FD-C866-5B49-BFC2-7B722FBD89CF}"/>
              </a:ext>
            </a:extLst>
          </p:cNvPr>
          <p:cNvSpPr>
            <a:spLocks noGrp="1" noChangeArrowheads="1"/>
          </p:cNvSpPr>
          <p:nvPr>
            <p:ph type="body" sz="quarter" idx="1"/>
          </p:nvPr>
        </p:nvSpPr>
        <p:spPr/>
        <p:txBody>
          <a:bodyPr/>
          <a:lstStyle/>
          <a:p>
            <a:endParaRPr lang="en-US" altLang="en-US" dirty="0"/>
          </a:p>
          <a:p>
            <a:pPr algn="r" rtl="1"/>
            <a:r>
              <a:rPr lang="ar-SA" altLang="en-US" dirty="0"/>
              <a:t>كل يوم أحد يحضر 45000 شخص الخدمات المختلفة، ما يجعل كنيسة ليكوود أكبر كنيسة على الإطلاق في الولايات المتحدة. </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08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444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509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a:extLst>
              <a:ext uri="{FF2B5EF4-FFF2-40B4-BE49-F238E27FC236}">
                <a16:creationId xmlns:a16="http://schemas.microsoft.com/office/drawing/2014/main" id="{940CA57B-7382-2C4D-B33F-9113B4CB3E35}"/>
              </a:ext>
            </a:extLst>
          </p:cNvPr>
          <p:cNvSpPr>
            <a:spLocks noGrp="1" noRot="1" noChangeAspect="1" noChangeArrowheads="1"/>
          </p:cNvSpPr>
          <p:nvPr>
            <p:ph type="sldImg"/>
          </p:nvPr>
        </p:nvSpPr>
        <p:spPr/>
      </p:sp>
      <p:sp>
        <p:nvSpPr>
          <p:cNvPr id="205826" name="Rectangle 2">
            <a:extLst>
              <a:ext uri="{FF2B5EF4-FFF2-40B4-BE49-F238E27FC236}">
                <a16:creationId xmlns:a16="http://schemas.microsoft.com/office/drawing/2014/main" id="{4E5EBED5-580A-7B4C-AE6F-36E0AB0299A5}"/>
              </a:ext>
            </a:extLst>
          </p:cNvPr>
          <p:cNvSpPr>
            <a:spLocks noGrp="1" noChangeArrowheads="1"/>
          </p:cNvSpPr>
          <p:nvPr>
            <p:ph type="body" sz="quarter" idx="1"/>
          </p:nvPr>
        </p:nvSpPr>
        <p:spPr/>
        <p:txBody>
          <a:bodyPr/>
          <a:lstStyle/>
          <a:p>
            <a:endParaRPr lang="en-US" altLang="en-US"/>
          </a:p>
          <a:p>
            <a:pPr lvl="3" indent="0"/>
            <a:r>
              <a:rPr lang="en-US" altLang="en-US"/>
              <a:t>Like waves of the sea that direct ships nowhere, these men give no helpful or edifying guidance but instead practice shameful actions (13a).</a:t>
            </a:r>
          </a:p>
          <a:p>
            <a:pPr lvl="3" indent="0"/>
            <a:r>
              <a:rPr lang="en-US" altLang="en-US"/>
              <a:t>Like "shooting stars"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a:extLst>
              <a:ext uri="{FF2B5EF4-FFF2-40B4-BE49-F238E27FC236}">
                <a16:creationId xmlns:a16="http://schemas.microsoft.com/office/drawing/2014/main" id="{3F3C2F14-4D48-6F41-A06D-7168019C3EED}"/>
              </a:ext>
            </a:extLst>
          </p:cNvPr>
          <p:cNvSpPr>
            <a:spLocks noGrp="1" noRot="1" noChangeAspect="1" noChangeArrowheads="1"/>
          </p:cNvSpPr>
          <p:nvPr>
            <p:ph type="sldImg"/>
          </p:nvPr>
        </p:nvSpPr>
        <p:spPr/>
      </p:sp>
      <p:sp>
        <p:nvSpPr>
          <p:cNvPr id="207874" name="Rectangle 2">
            <a:extLst>
              <a:ext uri="{FF2B5EF4-FFF2-40B4-BE49-F238E27FC236}">
                <a16:creationId xmlns:a16="http://schemas.microsoft.com/office/drawing/2014/main" id="{C383FCB8-6BB7-A54D-B93E-1A13DB52BED6}"/>
              </a:ext>
            </a:extLst>
          </p:cNvPr>
          <p:cNvSpPr>
            <a:spLocks noGrp="1" noChangeArrowheads="1"/>
          </p:cNvSpPr>
          <p:nvPr>
            <p:ph type="body" sz="quarter" idx="1"/>
          </p:nvPr>
        </p:nvSpPr>
        <p:spPr/>
        <p:txBody>
          <a:bodyPr/>
          <a:lstStyle/>
          <a:p>
            <a:r>
              <a:rPr lang="en-US" altLang="en-US" dirty="0"/>
              <a:t>https://www.youtube.com/watch?v=KwL1DThtxYg&amp;hl=en-GB&amp;gl=SG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a:extLst>
              <a:ext uri="{FF2B5EF4-FFF2-40B4-BE49-F238E27FC236}">
                <a16:creationId xmlns:a16="http://schemas.microsoft.com/office/drawing/2014/main" id="{FF4128AD-E792-6742-AACF-BA8984C0F64E}"/>
              </a:ext>
            </a:extLst>
          </p:cNvPr>
          <p:cNvSpPr>
            <a:spLocks noGrp="1" noRot="1" noChangeAspect="1" noChangeArrowheads="1"/>
          </p:cNvSpPr>
          <p:nvPr>
            <p:ph type="sldImg"/>
          </p:nvPr>
        </p:nvSpPr>
        <p:spPr/>
      </p:sp>
      <p:sp>
        <p:nvSpPr>
          <p:cNvPr id="209922" name="Rectangle 2">
            <a:extLst>
              <a:ext uri="{FF2B5EF4-FFF2-40B4-BE49-F238E27FC236}">
                <a16:creationId xmlns:a16="http://schemas.microsoft.com/office/drawing/2014/main" id="{66D9E757-FC94-F643-AA7C-1398BCBA2AF5}"/>
              </a:ext>
            </a:extLst>
          </p:cNvPr>
          <p:cNvSpPr>
            <a:spLocks noGrp="1" noChangeArrowheads="1"/>
          </p:cNvSpPr>
          <p:nvPr>
            <p:ph type="body" sz="quarter" idx="1"/>
          </p:nvPr>
        </p:nvSpPr>
        <p:spPr/>
        <p:txBody>
          <a:bodyPr/>
          <a:lstStyle/>
          <a:p>
            <a:r>
              <a:rPr lang="en-US" altLang="en-US" dirty="0"/>
              <a:t>Picture from https://www.youtube.com/watch?v=RTcLqZSuCP8</a:t>
            </a:r>
          </a:p>
          <a:p>
            <a:r>
              <a:rPr lang="en-US" altLang="en-US" dirty="0"/>
              <a:t>Text from http://www.deliveredbygrace.com/joel-osteen-does-it-again/</a:t>
            </a:r>
          </a:p>
          <a:p>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973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819162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a:extLst>
              <a:ext uri="{FF2B5EF4-FFF2-40B4-BE49-F238E27FC236}">
                <a16:creationId xmlns:a16="http://schemas.microsoft.com/office/drawing/2014/main" id="{67FB570B-08A4-4A4B-88B6-98B557F9DA2D}"/>
              </a:ext>
            </a:extLst>
          </p:cNvPr>
          <p:cNvSpPr>
            <a:spLocks noGrp="1" noRot="1" noChangeAspect="1" noChangeArrowheads="1"/>
          </p:cNvSpPr>
          <p:nvPr>
            <p:ph type="sldImg"/>
          </p:nvPr>
        </p:nvSpPr>
        <p:spPr/>
      </p:sp>
      <p:sp>
        <p:nvSpPr>
          <p:cNvPr id="212994" name="Rectangle 2">
            <a:extLst>
              <a:ext uri="{FF2B5EF4-FFF2-40B4-BE49-F238E27FC236}">
                <a16:creationId xmlns:a16="http://schemas.microsoft.com/office/drawing/2014/main" id="{57927627-BA5D-B346-9D28-A502CF890163}"/>
              </a:ext>
            </a:extLst>
          </p:cNvPr>
          <p:cNvSpPr>
            <a:spLocks noGrp="1" noChangeArrowheads="1"/>
          </p:cNvSpPr>
          <p:nvPr>
            <p:ph type="body" sz="quarter" idx="1"/>
          </p:nvPr>
        </p:nvSpPr>
        <p:spPr/>
        <p:txBody>
          <a:bodyPr/>
          <a:lstStyle/>
          <a:p>
            <a:endParaRPr lang="en-US" altLang="en-US" dirty="0"/>
          </a:p>
          <a:p>
            <a:pPr algn="r" rtl="1"/>
            <a:r>
              <a:rPr lang="ar-SA" altLang="en-US" dirty="0"/>
              <a:t>تنبأ أخنوخ بدينونة المدّعين عند المجيء الثاني للمسيح لتحذير الناس لتجنبهم (14- 15). </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a:extLst>
              <a:ext uri="{FF2B5EF4-FFF2-40B4-BE49-F238E27FC236}">
                <a16:creationId xmlns:a16="http://schemas.microsoft.com/office/drawing/2014/main" id="{8D75D80F-51DC-6545-89F6-2058BEBE48F8}"/>
              </a:ext>
            </a:extLst>
          </p:cNvPr>
          <p:cNvSpPr>
            <a:spLocks noGrp="1" noRot="1" noChangeAspect="1" noChangeArrowheads="1"/>
          </p:cNvSpPr>
          <p:nvPr>
            <p:ph type="sldImg"/>
          </p:nvPr>
        </p:nvSpPr>
        <p:spPr/>
      </p:sp>
      <p:sp>
        <p:nvSpPr>
          <p:cNvPr id="216066" name="Rectangle 2">
            <a:extLst>
              <a:ext uri="{FF2B5EF4-FFF2-40B4-BE49-F238E27FC236}">
                <a16:creationId xmlns:a16="http://schemas.microsoft.com/office/drawing/2014/main" id="{B659FD4D-6AD8-4D4F-B4CA-6CD20173900C}"/>
              </a:ext>
            </a:extLst>
          </p:cNvPr>
          <p:cNvSpPr>
            <a:spLocks noGrp="1" noChangeArrowheads="1"/>
          </p:cNvSpPr>
          <p:nvPr>
            <p:ph type="body" sz="quarter" idx="1"/>
          </p:nvPr>
        </p:nvSpPr>
        <p:spPr/>
        <p:txBody>
          <a:bodyPr/>
          <a:lstStyle/>
          <a:p>
            <a:endParaRPr lang="en-US" altLang="en-US" dirty="0"/>
          </a:p>
          <a:p>
            <a:pPr algn="r" rtl="1"/>
            <a:r>
              <a:rPr lang="ar-SA" altLang="en-US" dirty="0"/>
              <a:t>تنبأ أخنوخ، مقتبس بدقة من سفر أخنوخ وهو من الأسفار المنحولة ]1: 9[ أن دينونة المدّعين ستحمي المؤمنين منهم (14 أ). </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sz="1200" kern="1200">
                <a:solidFill>
                  <a:schemeClr val="tx1"/>
                </a:solidFill>
                <a:effectLst/>
                <a:latin typeface="Times New Roman" charset="0"/>
                <a:ea typeface="ＭＳ Ｐゴシック" charset="0"/>
                <a:cs typeface="ＭＳ Ｐゴシック" charset="0"/>
              </a:rPr>
              <a:t>عند مجيئه الثاني مع القديسين والملائكة، سيدين المسيح أولئك الرجال بسبب أفعالهم الشريرة وكلماتهم التي نطقوا بها ضده (14 ب – 15).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958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a:extLst>
              <a:ext uri="{FF2B5EF4-FFF2-40B4-BE49-F238E27FC236}">
                <a16:creationId xmlns:a16="http://schemas.microsoft.com/office/drawing/2014/main" id="{541E1FD5-5305-ED4D-BB1D-6A40A536328C}"/>
              </a:ext>
            </a:extLst>
          </p:cNvPr>
          <p:cNvSpPr>
            <a:spLocks noGrp="1" noRot="1" noChangeAspect="1" noChangeArrowheads="1"/>
          </p:cNvSpPr>
          <p:nvPr>
            <p:ph type="sldImg"/>
          </p:nvPr>
        </p:nvSpPr>
        <p:spPr/>
      </p:sp>
      <p:sp>
        <p:nvSpPr>
          <p:cNvPr id="220162" name="Rectangle 2">
            <a:extLst>
              <a:ext uri="{FF2B5EF4-FFF2-40B4-BE49-F238E27FC236}">
                <a16:creationId xmlns:a16="http://schemas.microsoft.com/office/drawing/2014/main" id="{6774B683-5284-FC4C-BCAA-C15BE21CE4BA}"/>
              </a:ext>
            </a:extLst>
          </p:cNvPr>
          <p:cNvSpPr>
            <a:spLocks noGrp="1" noChangeArrowheads="1"/>
          </p:cNvSpPr>
          <p:nvPr>
            <p:ph type="body" sz="quarter" idx="1"/>
          </p:nvPr>
        </p:nvSpPr>
        <p:spPr/>
        <p:txBody>
          <a:bodyPr/>
          <a:lstStyle/>
          <a:p>
            <a:endParaRPr lang="en-US" altLang="en-US"/>
          </a:p>
          <a:p>
            <a:r>
              <a:rPr lang="en-US" altLang="en-US"/>
              <a:t>Their selfish lifestyles show us to recognize and avoid them (16).</a:t>
            </a:r>
          </a:p>
          <a:p>
            <a:r>
              <a:rPr lang="en-US" altLang="en-US"/>
              <a:t>They complain about difficulties rather than rejoice in them (16a).</a:t>
            </a:r>
          </a:p>
          <a:p>
            <a:r>
              <a:rPr lang="en-US" altLang="en-US"/>
              <a:t>They find fault in others rather than encourage them (16b).</a:t>
            </a:r>
          </a:p>
          <a:p>
            <a:r>
              <a:rPr lang="en-US" altLang="en-US"/>
              <a:t>They lust for their own, sensual advantage rather than serve others (16c).</a:t>
            </a:r>
          </a:p>
          <a:p>
            <a:r>
              <a:rPr lang="en-US" altLang="en-US"/>
              <a:t>They boast about their own achievements rather than praise others (16d).</a:t>
            </a:r>
          </a:p>
          <a:p>
            <a:r>
              <a:rPr lang="en-US" altLang="en-US"/>
              <a:t>They flatter others for special treatment rather than minister to them unselfishly (16e).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138783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579119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3154547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798181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6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a:extLst>
              <a:ext uri="{FF2B5EF4-FFF2-40B4-BE49-F238E27FC236}">
                <a16:creationId xmlns:a16="http://schemas.microsoft.com/office/drawing/2014/main" id="{05689B96-F4A7-E543-B36D-A73F863C34AB}"/>
              </a:ext>
            </a:extLst>
          </p:cNvPr>
          <p:cNvSpPr>
            <a:spLocks noGrp="1" noRot="1" noChangeAspect="1" noChangeArrowheads="1"/>
          </p:cNvSpPr>
          <p:nvPr>
            <p:ph type="sldImg"/>
          </p:nvPr>
        </p:nvSpPr>
        <p:spPr/>
      </p:sp>
      <p:sp>
        <p:nvSpPr>
          <p:cNvPr id="231426" name="Rectangle 2">
            <a:extLst>
              <a:ext uri="{FF2B5EF4-FFF2-40B4-BE49-F238E27FC236}">
                <a16:creationId xmlns:a16="http://schemas.microsoft.com/office/drawing/2014/main" id="{3530CDF9-C0C0-E949-867B-3C76C34B09BB}"/>
              </a:ext>
            </a:extLst>
          </p:cNvPr>
          <p:cNvSpPr>
            <a:spLocks noGrp="1" noChangeArrowheads="1"/>
          </p:cNvSpPr>
          <p:nvPr>
            <p:ph type="body" sz="quarter" idx="1"/>
          </p:nvPr>
        </p:nvSpPr>
        <p:spPr/>
        <p:txBody>
          <a:bodyPr/>
          <a:lstStyle/>
          <a:p>
            <a:endParaRPr lang="en-US" altLang="en-US" dirty="0"/>
          </a:p>
          <a:p>
            <a:pPr algn="r" rtl="1"/>
            <a:r>
              <a:rPr lang="ar-SA" altLang="en-US" dirty="0"/>
              <a:t>إنهم يستهزئون من الأشياء التي يقدسها الله والمؤمنون (18 أ).</a:t>
            </a:r>
          </a:p>
          <a:p>
            <a:pPr algn="r" rtl="1"/>
            <a:r>
              <a:rPr lang="ar-SA" altLang="en-US" dirty="0"/>
              <a:t>إنهم يقودون بحسب الرغبات التي يحاربها الشخص التقي (18 ب).</a:t>
            </a:r>
          </a:p>
          <a:p>
            <a:pPr algn="r" rtl="1"/>
            <a:r>
              <a:rPr lang="ar-SA" altLang="en-US" dirty="0"/>
              <a:t>إنهم يقسمون الكنيسة إلى معسكرات مختلفة بقادة وعقائد وتوجهات متنافسة (19 أ).</a:t>
            </a:r>
          </a:p>
          <a:p>
            <a:pPr algn="r" rtl="1"/>
            <a:r>
              <a:rPr lang="ar-SA" altLang="en-US" dirty="0"/>
              <a:t>إنهم يتبعون الغرائز الحسية دون ضبط للنفس (19 ب).   </a:t>
            </a:r>
          </a:p>
          <a:p>
            <a:pPr algn="r" rtl="1"/>
            <a:r>
              <a:rPr lang="ar-SA" altLang="en-US" dirty="0"/>
              <a:t>ليس لديهم خدمة لسكنى الروح كما يفعل المؤمنون (19 ت).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dirty="0">
                <a:solidFill>
                  <a:schemeClr val="tx1"/>
                </a:solidFill>
                <a:effectLst/>
                <a:latin typeface="Arial" charset="0"/>
                <a:ea typeface="ＭＳ Ｐゴシック" charset="-128"/>
                <a:cs typeface="ＭＳ Ｐゴシック" charset="-128"/>
              </a:rPr>
              <a:t> the next four weeks that I preach, we </a:t>
            </a:r>
            <a:r>
              <a:rPr lang="en-US" sz="1200" kern="1200" dirty="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a:extLst>
              <a:ext uri="{FF2B5EF4-FFF2-40B4-BE49-F238E27FC236}">
                <a16:creationId xmlns:a16="http://schemas.microsoft.com/office/drawing/2014/main" id="{C984B4C2-4F3B-134A-AB21-E7386AB0FE19}"/>
              </a:ext>
            </a:extLst>
          </p:cNvPr>
          <p:cNvSpPr>
            <a:spLocks noGrp="1" noRot="1" noChangeAspect="1" noChangeArrowheads="1"/>
          </p:cNvSpPr>
          <p:nvPr>
            <p:ph type="sldImg"/>
          </p:nvPr>
        </p:nvSpPr>
        <p:spPr/>
      </p:sp>
      <p:sp>
        <p:nvSpPr>
          <p:cNvPr id="233474" name="Rectangle 2">
            <a:extLst>
              <a:ext uri="{FF2B5EF4-FFF2-40B4-BE49-F238E27FC236}">
                <a16:creationId xmlns:a16="http://schemas.microsoft.com/office/drawing/2014/main" id="{CD4B28F0-3692-4B43-BA2F-47676148BA6C}"/>
              </a:ext>
            </a:extLst>
          </p:cNvPr>
          <p:cNvSpPr>
            <a:spLocks noGrp="1" noChangeArrowheads="1"/>
          </p:cNvSpPr>
          <p:nvPr>
            <p:ph type="body" sz="quarter" idx="1"/>
          </p:nvPr>
        </p:nvSpPr>
        <p:spPr/>
        <p:txBody>
          <a:bodyPr/>
          <a:lstStyle/>
          <a:p>
            <a:pPr algn="r" rtl="1"/>
            <a:r>
              <a:rPr lang="ar-SA" altLang="en-US" dirty="0"/>
              <a:t>ربِّ نفسك على محبة الله من خلال دراسة إيمانهم المقدس كما هو معلن في الكتاب المقدس لحمايتهم من حيل المدّعين (20 أ).</a:t>
            </a:r>
          </a:p>
          <a:p>
            <a:pPr algn="r" rtl="1"/>
            <a:r>
              <a:rPr lang="ar-SA" altLang="en-US" dirty="0"/>
              <a:t>ربِّ نفسك بمحبة الله بالصلاة بقوة الروح القدس في الشركة مع الله لتكون أفكار الروح هي أفكارك (20 ب).</a:t>
            </a:r>
          </a:p>
          <a:p>
            <a:pPr algn="r" rtl="1"/>
            <a:r>
              <a:rPr lang="ar-SA" altLang="en-US" dirty="0"/>
              <a:t>ربِّ نفسك بمحبة الله بترقب رحمة الله التي ستظهر عندما يرفعنا من الأرض عند الاختطاف، وبذلك تبدأ حياتنا الأبدية في محضره (21). </a:t>
            </a: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a:extLst>
              <a:ext uri="{FF2B5EF4-FFF2-40B4-BE49-F238E27FC236}">
                <a16:creationId xmlns:a16="http://schemas.microsoft.com/office/drawing/2014/main" id="{1894D8ED-7303-AC4F-AD27-3ACCE75CA7F3}"/>
              </a:ext>
            </a:extLst>
          </p:cNvPr>
          <p:cNvSpPr>
            <a:spLocks noGrp="1" noRot="1" noChangeAspect="1" noChangeArrowheads="1"/>
          </p:cNvSpPr>
          <p:nvPr>
            <p:ph type="sldImg"/>
          </p:nvPr>
        </p:nvSpPr>
        <p:spPr/>
      </p:sp>
      <p:sp>
        <p:nvSpPr>
          <p:cNvPr id="235522" name="Rectangle 2">
            <a:extLst>
              <a:ext uri="{FF2B5EF4-FFF2-40B4-BE49-F238E27FC236}">
                <a16:creationId xmlns:a16="http://schemas.microsoft.com/office/drawing/2014/main" id="{4D012B0F-8B88-CE4A-8812-41192F911540}"/>
              </a:ext>
            </a:extLst>
          </p:cNvPr>
          <p:cNvSpPr>
            <a:spLocks noGrp="1" noChangeArrowheads="1"/>
          </p:cNvSpPr>
          <p:nvPr>
            <p:ph type="body" sz="quarter" idx="1"/>
          </p:nvPr>
        </p:nvSpPr>
        <p:spPr/>
        <p:txBody>
          <a:bodyPr/>
          <a:lstStyle/>
          <a:p>
            <a:endParaRPr lang="en-US" altLang="en-US" dirty="0"/>
          </a:p>
          <a:p>
            <a:pPr lvl="2" indent="0" algn="r" rtl="1"/>
            <a:r>
              <a:rPr lang="ar-SA" altLang="en-US" dirty="0"/>
              <a:t>أظهر الرحمة وشجع المؤمنين، بدلاً من التشهير بهم أو أتهامهم، الذين هم في حيرة من المدّعين (22).</a:t>
            </a:r>
          </a:p>
          <a:p>
            <a:pPr lvl="2" indent="0" algn="r" rtl="1"/>
            <a:r>
              <a:rPr lang="ar-SA" altLang="en-US" dirty="0"/>
              <a:t>شارك المسيح مع غير المؤمنين الذين يتبعون المدّعين بدلاً من الانضمام للمدّعين في نار الجحيم الأبدية (23 أ).</a:t>
            </a:r>
          </a:p>
          <a:p>
            <a:pPr lvl="2" indent="0" algn="r" rtl="1"/>
            <a:r>
              <a:rPr lang="ar-SA" altLang="en-US" dirty="0"/>
              <a:t>أظهر رحمة لمتبعي المدّعين الآخرين لئلا يتنجسوا بهم كالمرض الذي ينتشر بسهولة في الثوب القذر (23 ب). </a:t>
            </a: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2542248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603425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613710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148636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2932411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a:extLst>
              <a:ext uri="{FF2B5EF4-FFF2-40B4-BE49-F238E27FC236}">
                <a16:creationId xmlns:a16="http://schemas.microsoft.com/office/drawing/2014/main" id="{BA46D259-2F57-694C-AC0C-B8E98013C93F}"/>
              </a:ext>
            </a:extLst>
          </p:cNvPr>
          <p:cNvSpPr>
            <a:spLocks noGrp="1" noRot="1" noChangeAspect="1" noChangeArrowheads="1"/>
          </p:cNvSpPr>
          <p:nvPr>
            <p:ph type="sldImg"/>
          </p:nvPr>
        </p:nvSpPr>
        <p:spPr/>
      </p:sp>
      <p:sp>
        <p:nvSpPr>
          <p:cNvPr id="248834" name="Rectangle 2">
            <a:extLst>
              <a:ext uri="{FF2B5EF4-FFF2-40B4-BE49-F238E27FC236}">
                <a16:creationId xmlns:a16="http://schemas.microsoft.com/office/drawing/2014/main" id="{B5562568-BE31-6A41-86CD-2B2ECAABC4F8}"/>
              </a:ext>
            </a:extLst>
          </p:cNvPr>
          <p:cNvSpPr>
            <a:spLocks noGrp="1" noChangeArrowheads="1"/>
          </p:cNvSpPr>
          <p:nvPr>
            <p:ph type="body" sz="quarter" idx="1"/>
          </p:nvPr>
        </p:nvSpPr>
        <p:spPr/>
        <p:txBody>
          <a:bodyPr/>
          <a:lstStyle/>
          <a:p>
            <a:r>
              <a:rPr lang="en-US" altLang="en-US" dirty="0"/>
              <a:t>Praise God as the only one who can keep us from apostasy (24a).</a:t>
            </a:r>
          </a:p>
          <a:p>
            <a:r>
              <a:rPr lang="en-US" altLang="en-US" dirty="0"/>
              <a:t>Praise God alone that he will present us before him in heaven sinless and with great joy to encourage us to live for God now (24b).</a:t>
            </a:r>
          </a:p>
          <a:p>
            <a:r>
              <a:rPr lang="en-US" altLang="en-US" dirty="0"/>
              <a:t>Honor God alone as the only Savior with unlimited majesty, strength and dominion through Christ in eternity past, present and future to encourage that His unlimited resources can protect us from apostasy (25).</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717546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274804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37166197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3331583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874261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397156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965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044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91726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99696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209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05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3C4-7AAD-4D4D-91C0-D0289991873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288DBF-131D-8E40-9C4F-EFD70015F9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EB2F4D4-FD1F-8749-BE7C-88CF7B874F2A}"/>
              </a:ext>
            </a:extLst>
          </p:cNvPr>
          <p:cNvSpPr>
            <a:spLocks noGrp="1"/>
          </p:cNvSpPr>
          <p:nvPr>
            <p:ph type="sldNum" sz="quarter" idx="10"/>
          </p:nvPr>
        </p:nvSpPr>
        <p:spPr/>
        <p:txBody>
          <a:bodyPr/>
          <a:lstStyle>
            <a:lvl1pPr>
              <a:defRPr/>
            </a:lvl1pPr>
          </a:lstStyle>
          <a:p>
            <a:fld id="{E5ED4BE3-8C4E-FB4E-8470-BACF3193F8CA}" type="slidenum">
              <a:rPr lang="en-US" altLang="en-US"/>
              <a:pPr/>
              <a:t>‹#›</a:t>
            </a:fld>
            <a:endParaRPr lang="en-US" altLang="en-US"/>
          </a:p>
        </p:txBody>
      </p:sp>
    </p:spTree>
    <p:extLst>
      <p:ext uri="{BB962C8B-B14F-4D97-AF65-F5344CB8AC3E}">
        <p14:creationId xmlns:p14="http://schemas.microsoft.com/office/powerpoint/2010/main" val="215365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FC3-16B0-1045-BB36-3A2DAC070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56939-D6FF-5941-A3F5-DC9FAF111C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4D6F9B-1EE0-7144-BAD0-4BC96986D623}"/>
              </a:ext>
            </a:extLst>
          </p:cNvPr>
          <p:cNvSpPr>
            <a:spLocks noGrp="1"/>
          </p:cNvSpPr>
          <p:nvPr>
            <p:ph type="sldNum" sz="quarter" idx="10"/>
          </p:nvPr>
        </p:nvSpPr>
        <p:spPr/>
        <p:txBody>
          <a:bodyPr/>
          <a:lstStyle>
            <a:lvl1pPr>
              <a:defRPr/>
            </a:lvl1pPr>
          </a:lstStyle>
          <a:p>
            <a:fld id="{3829D851-2B33-3C4D-9F7C-69F799B4C600}" type="slidenum">
              <a:rPr lang="en-US" altLang="en-US"/>
              <a:pPr/>
              <a:t>‹#›</a:t>
            </a:fld>
            <a:endParaRPr lang="en-US" altLang="en-US"/>
          </a:p>
        </p:txBody>
      </p:sp>
    </p:spTree>
    <p:extLst>
      <p:ext uri="{BB962C8B-B14F-4D97-AF65-F5344CB8AC3E}">
        <p14:creationId xmlns:p14="http://schemas.microsoft.com/office/powerpoint/2010/main" val="3619145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1740-3985-1A4C-A6A5-913E209B03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02CC2E-776C-D94C-933D-875DB931F50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9A25C79-93AB-184E-B4E5-728DB5FF28EA}"/>
              </a:ext>
            </a:extLst>
          </p:cNvPr>
          <p:cNvSpPr>
            <a:spLocks noGrp="1"/>
          </p:cNvSpPr>
          <p:nvPr>
            <p:ph type="sldNum" sz="quarter" idx="10"/>
          </p:nvPr>
        </p:nvSpPr>
        <p:spPr/>
        <p:txBody>
          <a:bodyPr/>
          <a:lstStyle>
            <a:lvl1pPr>
              <a:defRPr/>
            </a:lvl1pPr>
          </a:lstStyle>
          <a:p>
            <a:fld id="{C51A92BE-733D-494C-BF8D-33EA43D4ED77}" type="slidenum">
              <a:rPr lang="en-US" altLang="en-US"/>
              <a:pPr/>
              <a:t>‹#›</a:t>
            </a:fld>
            <a:endParaRPr lang="en-US" altLang="en-US"/>
          </a:p>
        </p:txBody>
      </p:sp>
    </p:spTree>
    <p:extLst>
      <p:ext uri="{BB962C8B-B14F-4D97-AF65-F5344CB8AC3E}">
        <p14:creationId xmlns:p14="http://schemas.microsoft.com/office/powerpoint/2010/main" val="22467605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F7B5-49BA-0941-B098-8E31741AE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9A21E-D5F2-6B4F-84E7-026C05BB6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ADC14B8-D19E-624A-8EDB-BCCE03005809}"/>
              </a:ext>
            </a:extLst>
          </p:cNvPr>
          <p:cNvSpPr>
            <a:spLocks noGrp="1"/>
          </p:cNvSpPr>
          <p:nvPr>
            <p:ph type="sldNum" sz="quarter" idx="10"/>
          </p:nvPr>
        </p:nvSpPr>
        <p:spPr/>
        <p:txBody>
          <a:bodyPr/>
          <a:lstStyle>
            <a:lvl1pPr>
              <a:defRPr/>
            </a:lvl1pPr>
          </a:lstStyle>
          <a:p>
            <a:fld id="{834AC7A5-28F4-0F41-AF16-C80FB5FACD43}" type="slidenum">
              <a:rPr lang="en-US" altLang="en-US"/>
              <a:pPr/>
              <a:t>‹#›</a:t>
            </a:fld>
            <a:endParaRPr lang="en-US" altLang="en-US"/>
          </a:p>
        </p:txBody>
      </p:sp>
    </p:spTree>
    <p:extLst>
      <p:ext uri="{BB962C8B-B14F-4D97-AF65-F5344CB8AC3E}">
        <p14:creationId xmlns:p14="http://schemas.microsoft.com/office/powerpoint/2010/main" val="21758444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D50C-3795-6546-9E09-0C6B78517F3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762532-C5A7-C849-A1D2-1CE038923C2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E8A3D22-E423-4C4E-98F3-183FB7D84491}"/>
              </a:ext>
            </a:extLst>
          </p:cNvPr>
          <p:cNvSpPr>
            <a:spLocks noGrp="1"/>
          </p:cNvSpPr>
          <p:nvPr>
            <p:ph type="sldNum" sz="quarter" idx="10"/>
          </p:nvPr>
        </p:nvSpPr>
        <p:spPr/>
        <p:txBody>
          <a:bodyPr/>
          <a:lstStyle>
            <a:lvl1pPr>
              <a:defRPr/>
            </a:lvl1pPr>
          </a:lstStyle>
          <a:p>
            <a:fld id="{43F1A314-EDD5-AE42-A1A7-F3179E145849}" type="slidenum">
              <a:rPr lang="en-US" altLang="en-US"/>
              <a:pPr/>
              <a:t>‹#›</a:t>
            </a:fld>
            <a:endParaRPr lang="en-US" altLang="en-US"/>
          </a:p>
        </p:txBody>
      </p:sp>
    </p:spTree>
    <p:extLst>
      <p:ext uri="{BB962C8B-B14F-4D97-AF65-F5344CB8AC3E}">
        <p14:creationId xmlns:p14="http://schemas.microsoft.com/office/powerpoint/2010/main" val="1623057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D42C-5E3F-D440-824A-72FD049CD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3C61C-D0A2-F44F-8473-4A287EBF648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F6B9D-0C37-CE43-A7EB-FAA8C99F523B}"/>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28F38D4-E80A-DD42-86A6-D49BAEE65CEA}"/>
              </a:ext>
            </a:extLst>
          </p:cNvPr>
          <p:cNvSpPr>
            <a:spLocks noGrp="1"/>
          </p:cNvSpPr>
          <p:nvPr>
            <p:ph type="sldNum" sz="quarter" idx="10"/>
          </p:nvPr>
        </p:nvSpPr>
        <p:spPr/>
        <p:txBody>
          <a:bodyPr/>
          <a:lstStyle>
            <a:lvl1pPr>
              <a:defRPr/>
            </a:lvl1pPr>
          </a:lstStyle>
          <a:p>
            <a:fld id="{BF0DB2B5-F014-F94F-8EA7-FA519F2D9847}" type="slidenum">
              <a:rPr lang="en-US" altLang="en-US"/>
              <a:pPr/>
              <a:t>‹#›</a:t>
            </a:fld>
            <a:endParaRPr lang="en-US" altLang="en-US"/>
          </a:p>
        </p:txBody>
      </p:sp>
    </p:spTree>
    <p:extLst>
      <p:ext uri="{BB962C8B-B14F-4D97-AF65-F5344CB8AC3E}">
        <p14:creationId xmlns:p14="http://schemas.microsoft.com/office/powerpoint/2010/main" val="2955794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A4D3-F096-B244-A7AE-903341DA3DA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E6CFA-EC4C-5845-8D81-F7D3C6F2F4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A93EE-C829-0A47-BD1C-FC0713DAB95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8BCC4-F33C-3A45-9740-30E876669A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0FF5C-4AD1-2741-A710-AA06E1A489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E6D094-885A-0548-9C78-F50843DC9455}"/>
              </a:ext>
            </a:extLst>
          </p:cNvPr>
          <p:cNvSpPr>
            <a:spLocks noGrp="1"/>
          </p:cNvSpPr>
          <p:nvPr>
            <p:ph type="sldNum" sz="quarter" idx="10"/>
          </p:nvPr>
        </p:nvSpPr>
        <p:spPr/>
        <p:txBody>
          <a:bodyPr/>
          <a:lstStyle>
            <a:lvl1pPr>
              <a:defRPr/>
            </a:lvl1pPr>
          </a:lstStyle>
          <a:p>
            <a:fld id="{DFE3323E-21F2-0D43-8E64-B6FA6F14C41E}" type="slidenum">
              <a:rPr lang="en-US" altLang="en-US"/>
              <a:pPr/>
              <a:t>‹#›</a:t>
            </a:fld>
            <a:endParaRPr lang="en-US" altLang="en-US"/>
          </a:p>
        </p:txBody>
      </p:sp>
    </p:spTree>
    <p:extLst>
      <p:ext uri="{BB962C8B-B14F-4D97-AF65-F5344CB8AC3E}">
        <p14:creationId xmlns:p14="http://schemas.microsoft.com/office/powerpoint/2010/main" val="6766287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40CB-B61A-E74A-B01F-215491B3BF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02D36BE-99B1-9148-990B-0BFF5083C65E}"/>
              </a:ext>
            </a:extLst>
          </p:cNvPr>
          <p:cNvSpPr>
            <a:spLocks noGrp="1"/>
          </p:cNvSpPr>
          <p:nvPr>
            <p:ph type="sldNum" sz="quarter" idx="10"/>
          </p:nvPr>
        </p:nvSpPr>
        <p:spPr/>
        <p:txBody>
          <a:bodyPr/>
          <a:lstStyle>
            <a:lvl1pPr>
              <a:defRPr/>
            </a:lvl1pPr>
          </a:lstStyle>
          <a:p>
            <a:fld id="{7BE404B1-D3EB-D345-95B0-AA558B2BCB7D}" type="slidenum">
              <a:rPr lang="en-US" altLang="en-US"/>
              <a:pPr/>
              <a:t>‹#›</a:t>
            </a:fld>
            <a:endParaRPr lang="en-US" altLang="en-US"/>
          </a:p>
        </p:txBody>
      </p:sp>
    </p:spTree>
    <p:extLst>
      <p:ext uri="{BB962C8B-B14F-4D97-AF65-F5344CB8AC3E}">
        <p14:creationId xmlns:p14="http://schemas.microsoft.com/office/powerpoint/2010/main" val="549822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9CF1B-67F6-4A45-AEAC-F5FD4B4CB6C6}"/>
              </a:ext>
            </a:extLst>
          </p:cNvPr>
          <p:cNvSpPr>
            <a:spLocks noGrp="1"/>
          </p:cNvSpPr>
          <p:nvPr>
            <p:ph type="sldNum" sz="quarter" idx="10"/>
          </p:nvPr>
        </p:nvSpPr>
        <p:spPr/>
        <p:txBody>
          <a:bodyPr/>
          <a:lstStyle>
            <a:lvl1pPr>
              <a:defRPr/>
            </a:lvl1pPr>
          </a:lstStyle>
          <a:p>
            <a:fld id="{17D88070-F1B7-0947-B437-E150E772088E}" type="slidenum">
              <a:rPr lang="en-US" altLang="en-US"/>
              <a:pPr/>
              <a:t>‹#›</a:t>
            </a:fld>
            <a:endParaRPr lang="en-US" altLang="en-US"/>
          </a:p>
        </p:txBody>
      </p:sp>
    </p:spTree>
    <p:extLst>
      <p:ext uri="{BB962C8B-B14F-4D97-AF65-F5344CB8AC3E}">
        <p14:creationId xmlns:p14="http://schemas.microsoft.com/office/powerpoint/2010/main" val="769542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939A-1A9D-F048-B8FC-2A5FA6E59A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3FF783-E33B-C849-BDB0-76C0DAA6E9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E2416-1A63-A942-984F-2A5DA539A9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D2073E9-FFFD-8941-8BD8-A501BC5034F8}"/>
              </a:ext>
            </a:extLst>
          </p:cNvPr>
          <p:cNvSpPr>
            <a:spLocks noGrp="1"/>
          </p:cNvSpPr>
          <p:nvPr>
            <p:ph type="sldNum" sz="quarter" idx="10"/>
          </p:nvPr>
        </p:nvSpPr>
        <p:spPr/>
        <p:txBody>
          <a:bodyPr/>
          <a:lstStyle>
            <a:lvl1pPr>
              <a:defRPr/>
            </a:lvl1pPr>
          </a:lstStyle>
          <a:p>
            <a:fld id="{FCA1870B-B46A-F844-AD94-DC3DF0CA8864}" type="slidenum">
              <a:rPr lang="en-US" altLang="en-US"/>
              <a:pPr/>
              <a:t>‹#›</a:t>
            </a:fld>
            <a:endParaRPr lang="en-US" altLang="en-US"/>
          </a:p>
        </p:txBody>
      </p:sp>
    </p:spTree>
    <p:extLst>
      <p:ext uri="{BB962C8B-B14F-4D97-AF65-F5344CB8AC3E}">
        <p14:creationId xmlns:p14="http://schemas.microsoft.com/office/powerpoint/2010/main" val="2928260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9CC-2DB7-7C42-B48E-CE1EA58AE9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20030-35DD-E541-8142-38694C1739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F6D6F-DD26-5644-86AA-1A260369C6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601977B-E86F-634C-9D3F-D095B5AE1723}"/>
              </a:ext>
            </a:extLst>
          </p:cNvPr>
          <p:cNvSpPr>
            <a:spLocks noGrp="1"/>
          </p:cNvSpPr>
          <p:nvPr>
            <p:ph type="sldNum" sz="quarter" idx="10"/>
          </p:nvPr>
        </p:nvSpPr>
        <p:spPr/>
        <p:txBody>
          <a:bodyPr/>
          <a:lstStyle>
            <a:lvl1pPr>
              <a:defRPr/>
            </a:lvl1pPr>
          </a:lstStyle>
          <a:p>
            <a:fld id="{6414C6BE-2816-7147-A13C-28D876983549}" type="slidenum">
              <a:rPr lang="en-US" altLang="en-US"/>
              <a:pPr/>
              <a:t>‹#›</a:t>
            </a:fld>
            <a:endParaRPr lang="en-US" altLang="en-US"/>
          </a:p>
        </p:txBody>
      </p:sp>
    </p:spTree>
    <p:extLst>
      <p:ext uri="{BB962C8B-B14F-4D97-AF65-F5344CB8AC3E}">
        <p14:creationId xmlns:p14="http://schemas.microsoft.com/office/powerpoint/2010/main" val="2629716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A003-15FD-CC40-9B29-4839A2619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FAB4E-B37A-E74F-951F-23103D4D7F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C7481CA-6ECC-7E4C-9205-353D75AA001D}"/>
              </a:ext>
            </a:extLst>
          </p:cNvPr>
          <p:cNvSpPr>
            <a:spLocks noGrp="1"/>
          </p:cNvSpPr>
          <p:nvPr>
            <p:ph type="sldNum" sz="quarter" idx="10"/>
          </p:nvPr>
        </p:nvSpPr>
        <p:spPr/>
        <p:txBody>
          <a:bodyPr/>
          <a:lstStyle>
            <a:lvl1pPr>
              <a:defRPr/>
            </a:lvl1pPr>
          </a:lstStyle>
          <a:p>
            <a:fld id="{4AA52A8D-5888-B141-A4F8-8A8BD5C41B6D}" type="slidenum">
              <a:rPr lang="en-US" altLang="en-US"/>
              <a:pPr/>
              <a:t>‹#›</a:t>
            </a:fld>
            <a:endParaRPr lang="en-US" altLang="en-US"/>
          </a:p>
        </p:txBody>
      </p:sp>
    </p:spTree>
    <p:extLst>
      <p:ext uri="{BB962C8B-B14F-4D97-AF65-F5344CB8AC3E}">
        <p14:creationId xmlns:p14="http://schemas.microsoft.com/office/powerpoint/2010/main" val="170391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CECC1-4E38-FA40-9804-52C4EBDADF8C}"/>
              </a:ext>
            </a:extLst>
          </p:cNvPr>
          <p:cNvSpPr>
            <a:spLocks noGrp="1"/>
          </p:cNvSpPr>
          <p:nvPr>
            <p:ph type="title" orient="vert"/>
          </p:nvPr>
        </p:nvSpPr>
        <p:spPr>
          <a:xfrm>
            <a:off x="6800850" y="533400"/>
            <a:ext cx="2114550" cy="5592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8A2CB-D3D5-C741-80C8-647F67EBAEBC}"/>
              </a:ext>
            </a:extLst>
          </p:cNvPr>
          <p:cNvSpPr>
            <a:spLocks noGrp="1"/>
          </p:cNvSpPr>
          <p:nvPr>
            <p:ph type="body" orient="vert" idx="1"/>
          </p:nvPr>
        </p:nvSpPr>
        <p:spPr>
          <a:xfrm>
            <a:off x="457200" y="533400"/>
            <a:ext cx="619125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1B6806-7FA5-F041-ACA2-8FC193835DDC}"/>
              </a:ext>
            </a:extLst>
          </p:cNvPr>
          <p:cNvSpPr>
            <a:spLocks noGrp="1"/>
          </p:cNvSpPr>
          <p:nvPr>
            <p:ph type="sldNum" sz="quarter" idx="10"/>
          </p:nvPr>
        </p:nvSpPr>
        <p:spPr/>
        <p:txBody>
          <a:bodyPr/>
          <a:lstStyle>
            <a:lvl1pPr>
              <a:defRPr/>
            </a:lvl1pPr>
          </a:lstStyle>
          <a:p>
            <a:fld id="{EBCDEAB4-AFF3-8F44-906E-70B6703D08D2}" type="slidenum">
              <a:rPr lang="en-US" altLang="en-US"/>
              <a:pPr/>
              <a:t>‹#›</a:t>
            </a:fld>
            <a:endParaRPr lang="en-US" altLang="en-US"/>
          </a:p>
        </p:txBody>
      </p:sp>
    </p:spTree>
    <p:extLst>
      <p:ext uri="{BB962C8B-B14F-4D97-AF65-F5344CB8AC3E}">
        <p14:creationId xmlns:p14="http://schemas.microsoft.com/office/powerpoint/2010/main" val="3914006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7BC14-4107-034D-9220-2008EE1FF917}"/>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C016B-E0A6-DA4E-8CE5-73A7E46A43CC}"/>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E8A1E5-5F95-7E49-8301-AA06E83D96D4}"/>
              </a:ext>
            </a:extLst>
          </p:cNvPr>
          <p:cNvSpPr>
            <a:spLocks noGrp="1"/>
          </p:cNvSpPr>
          <p:nvPr>
            <p:ph type="sldNum" sz="quarter" idx="10"/>
          </p:nvPr>
        </p:nvSpPr>
        <p:spPr/>
        <p:txBody>
          <a:bodyPr/>
          <a:lstStyle>
            <a:lvl1pPr>
              <a:defRPr/>
            </a:lvl1pPr>
          </a:lstStyle>
          <a:p>
            <a:fld id="{7CBD549D-D42A-504C-9F0F-26AA6332973D}" type="slidenum">
              <a:rPr lang="en-US" altLang="en-US"/>
              <a:pPr/>
              <a:t>‹#›</a:t>
            </a:fld>
            <a:endParaRPr lang="en-US" altLang="en-US"/>
          </a:p>
        </p:txBody>
      </p:sp>
    </p:spTree>
    <p:extLst>
      <p:ext uri="{BB962C8B-B14F-4D97-AF65-F5344CB8AC3E}">
        <p14:creationId xmlns:p14="http://schemas.microsoft.com/office/powerpoint/2010/main" val="18017085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D1F2-56F9-C249-873B-6C6DFEC2CCA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F5226F-F86C-9E4D-B89E-03F2F2CEA8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B3B709-8B21-1D4B-9D40-E5663ECC30D4}"/>
              </a:ext>
            </a:extLst>
          </p:cNvPr>
          <p:cNvSpPr>
            <a:spLocks noGrp="1"/>
          </p:cNvSpPr>
          <p:nvPr>
            <p:ph type="sldNum" sz="quarter" idx="10"/>
          </p:nvPr>
        </p:nvSpPr>
        <p:spPr/>
        <p:txBody>
          <a:bodyPr/>
          <a:lstStyle>
            <a:lvl1pPr>
              <a:defRPr/>
            </a:lvl1pPr>
          </a:lstStyle>
          <a:p>
            <a:fld id="{0B3645B4-D7C4-764C-BBC4-4128A95A835E}" type="slidenum">
              <a:rPr lang="en-US" altLang="en-US"/>
              <a:pPr/>
              <a:t>‹#›</a:t>
            </a:fld>
            <a:endParaRPr lang="en-US" altLang="en-US"/>
          </a:p>
        </p:txBody>
      </p:sp>
    </p:spTree>
    <p:extLst>
      <p:ext uri="{BB962C8B-B14F-4D97-AF65-F5344CB8AC3E}">
        <p14:creationId xmlns:p14="http://schemas.microsoft.com/office/powerpoint/2010/main" val="1406984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AEDC-819C-7140-A951-028586A7E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5B588-D90E-9549-B86B-93408538E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A2A9ACF-779D-F640-A494-EFBE2EF9EEBE}"/>
              </a:ext>
            </a:extLst>
          </p:cNvPr>
          <p:cNvSpPr>
            <a:spLocks noGrp="1"/>
          </p:cNvSpPr>
          <p:nvPr>
            <p:ph type="sldNum" sz="quarter" idx="10"/>
          </p:nvPr>
        </p:nvSpPr>
        <p:spPr/>
        <p:txBody>
          <a:bodyPr/>
          <a:lstStyle>
            <a:lvl1pPr>
              <a:defRPr/>
            </a:lvl1pPr>
          </a:lstStyle>
          <a:p>
            <a:fld id="{713EE29C-C896-1546-8FD3-4FA6A70DA701}" type="slidenum">
              <a:rPr lang="en-US" altLang="en-US"/>
              <a:pPr/>
              <a:t>‹#›</a:t>
            </a:fld>
            <a:endParaRPr lang="en-US" altLang="en-US"/>
          </a:p>
        </p:txBody>
      </p:sp>
    </p:spTree>
    <p:extLst>
      <p:ext uri="{BB962C8B-B14F-4D97-AF65-F5344CB8AC3E}">
        <p14:creationId xmlns:p14="http://schemas.microsoft.com/office/powerpoint/2010/main" val="2028353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1E2A-67BE-0346-90B9-D9A49E9A0DC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17922-F6F4-474E-A7F0-654DDFAA257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AE9D28-A7E6-7541-A106-59757DC0DA38}"/>
              </a:ext>
            </a:extLst>
          </p:cNvPr>
          <p:cNvSpPr>
            <a:spLocks noGrp="1"/>
          </p:cNvSpPr>
          <p:nvPr>
            <p:ph type="sldNum" sz="quarter" idx="10"/>
          </p:nvPr>
        </p:nvSpPr>
        <p:spPr/>
        <p:txBody>
          <a:bodyPr/>
          <a:lstStyle>
            <a:lvl1pPr>
              <a:defRPr/>
            </a:lvl1pPr>
          </a:lstStyle>
          <a:p>
            <a:fld id="{145994F1-7E21-AA4B-9628-7DBFC2950F56}" type="slidenum">
              <a:rPr lang="en-US" altLang="en-US"/>
              <a:pPr/>
              <a:t>‹#›</a:t>
            </a:fld>
            <a:endParaRPr lang="en-US" altLang="en-US"/>
          </a:p>
        </p:txBody>
      </p:sp>
    </p:spTree>
    <p:extLst>
      <p:ext uri="{BB962C8B-B14F-4D97-AF65-F5344CB8AC3E}">
        <p14:creationId xmlns:p14="http://schemas.microsoft.com/office/powerpoint/2010/main" val="22049898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7170-0F65-C346-B6A9-CC7749982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BB3C4-7B3F-9942-A1B6-F69695736FCE}"/>
              </a:ext>
            </a:extLst>
          </p:cNvPr>
          <p:cNvSpPr>
            <a:spLocks noGrp="1"/>
          </p:cNvSpPr>
          <p:nvPr>
            <p:ph sz="half" idx="1"/>
          </p:nvPr>
        </p:nvSpPr>
        <p:spPr>
          <a:xfrm>
            <a:off x="5181600" y="4038600"/>
            <a:ext cx="1903413"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CE17A-BFA4-1A49-8BDA-443839332195}"/>
              </a:ext>
            </a:extLst>
          </p:cNvPr>
          <p:cNvSpPr>
            <a:spLocks noGrp="1"/>
          </p:cNvSpPr>
          <p:nvPr>
            <p:ph sz="half" idx="2"/>
          </p:nvPr>
        </p:nvSpPr>
        <p:spPr>
          <a:xfrm>
            <a:off x="7237413" y="4038600"/>
            <a:ext cx="19050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5D53FEB-4B75-924A-9F3A-7AD75787E6F1}"/>
              </a:ext>
            </a:extLst>
          </p:cNvPr>
          <p:cNvSpPr>
            <a:spLocks noGrp="1"/>
          </p:cNvSpPr>
          <p:nvPr>
            <p:ph type="sldNum" sz="quarter" idx="10"/>
          </p:nvPr>
        </p:nvSpPr>
        <p:spPr/>
        <p:txBody>
          <a:bodyPr/>
          <a:lstStyle>
            <a:lvl1pPr>
              <a:defRPr/>
            </a:lvl1pPr>
          </a:lstStyle>
          <a:p>
            <a:fld id="{16B0B337-5FD3-FF44-8A65-1F7BEC8F8AA1}" type="slidenum">
              <a:rPr lang="en-US" altLang="en-US"/>
              <a:pPr/>
              <a:t>‹#›</a:t>
            </a:fld>
            <a:endParaRPr lang="en-US" altLang="en-US"/>
          </a:p>
        </p:txBody>
      </p:sp>
    </p:spTree>
    <p:extLst>
      <p:ext uri="{BB962C8B-B14F-4D97-AF65-F5344CB8AC3E}">
        <p14:creationId xmlns:p14="http://schemas.microsoft.com/office/powerpoint/2010/main" val="12264061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350F-3932-AC46-9C14-418CB0D6CB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3587D-2956-F84E-83FF-DF55855370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2B300-FAA8-7C46-8608-24AFE39C38B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9096D-D7A0-BA49-A5B5-255A6B41E3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81380-AF95-7249-A30C-A3F0430B9B6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2097CB-8F29-7549-B96F-CC1D0AE90B2B}"/>
              </a:ext>
            </a:extLst>
          </p:cNvPr>
          <p:cNvSpPr>
            <a:spLocks noGrp="1"/>
          </p:cNvSpPr>
          <p:nvPr>
            <p:ph type="sldNum" sz="quarter" idx="10"/>
          </p:nvPr>
        </p:nvSpPr>
        <p:spPr/>
        <p:txBody>
          <a:bodyPr/>
          <a:lstStyle>
            <a:lvl1pPr>
              <a:defRPr/>
            </a:lvl1pPr>
          </a:lstStyle>
          <a:p>
            <a:fld id="{2C020044-606A-A141-A9FB-A19C85A57E7F}" type="slidenum">
              <a:rPr lang="en-US" altLang="en-US"/>
              <a:pPr/>
              <a:t>‹#›</a:t>
            </a:fld>
            <a:endParaRPr lang="en-US" altLang="en-US"/>
          </a:p>
        </p:txBody>
      </p:sp>
    </p:spTree>
    <p:extLst>
      <p:ext uri="{BB962C8B-B14F-4D97-AF65-F5344CB8AC3E}">
        <p14:creationId xmlns:p14="http://schemas.microsoft.com/office/powerpoint/2010/main" val="4843328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F5DC-44DB-AF44-B8EA-476307E236E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5236CA6-2A76-7441-BDAC-05E2A27B0E55}"/>
              </a:ext>
            </a:extLst>
          </p:cNvPr>
          <p:cNvSpPr>
            <a:spLocks noGrp="1"/>
          </p:cNvSpPr>
          <p:nvPr>
            <p:ph type="sldNum" sz="quarter" idx="10"/>
          </p:nvPr>
        </p:nvSpPr>
        <p:spPr/>
        <p:txBody>
          <a:bodyPr/>
          <a:lstStyle>
            <a:lvl1pPr>
              <a:defRPr/>
            </a:lvl1pPr>
          </a:lstStyle>
          <a:p>
            <a:fld id="{80CB30E3-3DF4-714B-9F86-EC7DE650F9E8}" type="slidenum">
              <a:rPr lang="en-US" altLang="en-US"/>
              <a:pPr/>
              <a:t>‹#›</a:t>
            </a:fld>
            <a:endParaRPr lang="en-US" altLang="en-US"/>
          </a:p>
        </p:txBody>
      </p:sp>
    </p:spTree>
    <p:extLst>
      <p:ext uri="{BB962C8B-B14F-4D97-AF65-F5344CB8AC3E}">
        <p14:creationId xmlns:p14="http://schemas.microsoft.com/office/powerpoint/2010/main" val="34848544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7912E-7398-C744-A0E7-E34FCB9CD0BB}"/>
              </a:ext>
            </a:extLst>
          </p:cNvPr>
          <p:cNvSpPr>
            <a:spLocks noGrp="1"/>
          </p:cNvSpPr>
          <p:nvPr>
            <p:ph type="sldNum" sz="quarter" idx="10"/>
          </p:nvPr>
        </p:nvSpPr>
        <p:spPr/>
        <p:txBody>
          <a:bodyPr/>
          <a:lstStyle>
            <a:lvl1pPr>
              <a:defRPr/>
            </a:lvl1pPr>
          </a:lstStyle>
          <a:p>
            <a:fld id="{EC923769-AF1D-2148-9D9F-039004C25592}" type="slidenum">
              <a:rPr lang="en-US" altLang="en-US"/>
              <a:pPr/>
              <a:t>‹#›</a:t>
            </a:fld>
            <a:endParaRPr lang="en-US" altLang="en-US"/>
          </a:p>
        </p:txBody>
      </p:sp>
    </p:spTree>
    <p:extLst>
      <p:ext uri="{BB962C8B-B14F-4D97-AF65-F5344CB8AC3E}">
        <p14:creationId xmlns:p14="http://schemas.microsoft.com/office/powerpoint/2010/main" val="9190359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E852-2CCA-3249-993E-2572D25B54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3E7117-B6BA-5B43-A78F-E96F74A6CD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6158D-882D-6246-9DFB-5DEE88BB5B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04F3BC-2EA0-2F49-AEE8-050BF0463768}"/>
              </a:ext>
            </a:extLst>
          </p:cNvPr>
          <p:cNvSpPr>
            <a:spLocks noGrp="1"/>
          </p:cNvSpPr>
          <p:nvPr>
            <p:ph type="sldNum" sz="quarter" idx="10"/>
          </p:nvPr>
        </p:nvSpPr>
        <p:spPr/>
        <p:txBody>
          <a:bodyPr/>
          <a:lstStyle>
            <a:lvl1pPr>
              <a:defRPr/>
            </a:lvl1pPr>
          </a:lstStyle>
          <a:p>
            <a:fld id="{C9BEBBBD-FD78-CD4D-AC8C-E1399422A942}" type="slidenum">
              <a:rPr lang="en-US" altLang="en-US"/>
              <a:pPr/>
              <a:t>‹#›</a:t>
            </a:fld>
            <a:endParaRPr lang="en-US" altLang="en-US"/>
          </a:p>
        </p:txBody>
      </p:sp>
    </p:spTree>
    <p:extLst>
      <p:ext uri="{BB962C8B-B14F-4D97-AF65-F5344CB8AC3E}">
        <p14:creationId xmlns:p14="http://schemas.microsoft.com/office/powerpoint/2010/main" val="15644096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5618-4F0D-2A4A-8897-ED6C63B59D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7F7A1-A7C9-B242-8DC0-904BD98A69A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0A789-0B7E-274A-91F2-FCF6B09F90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10F0F96-2A72-A848-90C8-DBA219C825CD}"/>
              </a:ext>
            </a:extLst>
          </p:cNvPr>
          <p:cNvSpPr>
            <a:spLocks noGrp="1"/>
          </p:cNvSpPr>
          <p:nvPr>
            <p:ph type="sldNum" sz="quarter" idx="10"/>
          </p:nvPr>
        </p:nvSpPr>
        <p:spPr/>
        <p:txBody>
          <a:bodyPr/>
          <a:lstStyle>
            <a:lvl1pPr>
              <a:defRPr/>
            </a:lvl1pPr>
          </a:lstStyle>
          <a:p>
            <a:fld id="{C8958831-13FB-4746-909E-F9B9E62D928A}" type="slidenum">
              <a:rPr lang="en-US" altLang="en-US"/>
              <a:pPr/>
              <a:t>‹#›</a:t>
            </a:fld>
            <a:endParaRPr lang="en-US" altLang="en-US"/>
          </a:p>
        </p:txBody>
      </p:sp>
    </p:spTree>
    <p:extLst>
      <p:ext uri="{BB962C8B-B14F-4D97-AF65-F5344CB8AC3E}">
        <p14:creationId xmlns:p14="http://schemas.microsoft.com/office/powerpoint/2010/main" val="59103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C683-D72E-2E48-97BD-E9C35304FE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68ADBF-188B-EE41-A3C3-E7558C1370A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8904A69-80A4-0645-ACC5-0E16EC306A59}"/>
              </a:ext>
            </a:extLst>
          </p:cNvPr>
          <p:cNvSpPr>
            <a:spLocks noGrp="1"/>
          </p:cNvSpPr>
          <p:nvPr>
            <p:ph type="sldNum" sz="quarter" idx="10"/>
          </p:nvPr>
        </p:nvSpPr>
        <p:spPr/>
        <p:txBody>
          <a:bodyPr/>
          <a:lstStyle>
            <a:lvl1pPr>
              <a:defRPr/>
            </a:lvl1pPr>
          </a:lstStyle>
          <a:p>
            <a:fld id="{3C7A074E-5B88-D64F-B133-481E06039CCE}" type="slidenum">
              <a:rPr lang="en-US" altLang="en-US"/>
              <a:pPr/>
              <a:t>‹#›</a:t>
            </a:fld>
            <a:endParaRPr lang="en-US" altLang="en-US"/>
          </a:p>
        </p:txBody>
      </p:sp>
    </p:spTree>
    <p:extLst>
      <p:ext uri="{BB962C8B-B14F-4D97-AF65-F5344CB8AC3E}">
        <p14:creationId xmlns:p14="http://schemas.microsoft.com/office/powerpoint/2010/main" val="4110145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A0E-58C9-0949-836E-0B2CF47E3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4CA2E-EC97-A64B-908F-5D2B1F71D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52A0149-6557-7843-868A-4D66DBD300CB}"/>
              </a:ext>
            </a:extLst>
          </p:cNvPr>
          <p:cNvSpPr>
            <a:spLocks noGrp="1"/>
          </p:cNvSpPr>
          <p:nvPr>
            <p:ph type="sldNum" sz="quarter" idx="10"/>
          </p:nvPr>
        </p:nvSpPr>
        <p:spPr/>
        <p:txBody>
          <a:bodyPr/>
          <a:lstStyle>
            <a:lvl1pPr>
              <a:defRPr/>
            </a:lvl1pPr>
          </a:lstStyle>
          <a:p>
            <a:fld id="{3EC155D1-40C5-3847-88A8-1B5D37255162}" type="slidenum">
              <a:rPr lang="en-US" altLang="en-US"/>
              <a:pPr/>
              <a:t>‹#›</a:t>
            </a:fld>
            <a:endParaRPr lang="en-US" altLang="en-US"/>
          </a:p>
        </p:txBody>
      </p:sp>
    </p:spTree>
    <p:extLst>
      <p:ext uri="{BB962C8B-B14F-4D97-AF65-F5344CB8AC3E}">
        <p14:creationId xmlns:p14="http://schemas.microsoft.com/office/powerpoint/2010/main" val="3206376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F425A-6BE9-6B4D-B334-00B5DC26C7D0}"/>
              </a:ext>
            </a:extLst>
          </p:cNvPr>
          <p:cNvSpPr>
            <a:spLocks noGrp="1"/>
          </p:cNvSpPr>
          <p:nvPr>
            <p:ph type="title" orient="vert"/>
          </p:nvPr>
        </p:nvSpPr>
        <p:spPr>
          <a:xfrm>
            <a:off x="7753350" y="685800"/>
            <a:ext cx="1389063" cy="5105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A0C82-5F11-F44A-913C-8E2723A1AB5A}"/>
              </a:ext>
            </a:extLst>
          </p:cNvPr>
          <p:cNvSpPr>
            <a:spLocks noGrp="1"/>
          </p:cNvSpPr>
          <p:nvPr>
            <p:ph type="body" orient="vert" idx="1"/>
          </p:nvPr>
        </p:nvSpPr>
        <p:spPr>
          <a:xfrm>
            <a:off x="3581400" y="685800"/>
            <a:ext cx="40195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DE01E0-68BB-874E-8CA9-FC495AB6D506}"/>
              </a:ext>
            </a:extLst>
          </p:cNvPr>
          <p:cNvSpPr>
            <a:spLocks noGrp="1"/>
          </p:cNvSpPr>
          <p:nvPr>
            <p:ph type="sldNum" sz="quarter" idx="10"/>
          </p:nvPr>
        </p:nvSpPr>
        <p:spPr/>
        <p:txBody>
          <a:bodyPr/>
          <a:lstStyle>
            <a:lvl1pPr>
              <a:defRPr/>
            </a:lvl1pPr>
          </a:lstStyle>
          <a:p>
            <a:fld id="{A32DD274-98B4-C840-96B0-B2FE11B63BE1}" type="slidenum">
              <a:rPr lang="en-US" altLang="en-US"/>
              <a:pPr/>
              <a:t>‹#›</a:t>
            </a:fld>
            <a:endParaRPr lang="en-US" altLang="en-US"/>
          </a:p>
        </p:txBody>
      </p:sp>
    </p:spTree>
    <p:extLst>
      <p:ext uri="{BB962C8B-B14F-4D97-AF65-F5344CB8AC3E}">
        <p14:creationId xmlns:p14="http://schemas.microsoft.com/office/powerpoint/2010/main" val="24878365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1BF2-4496-7440-91AF-C2848CB39B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9B79B-FD02-C045-B77A-4F157F4912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FE9616E-680C-3946-9C7C-408BE4EF53DA}"/>
              </a:ext>
            </a:extLst>
          </p:cNvPr>
          <p:cNvSpPr>
            <a:spLocks noGrp="1"/>
          </p:cNvSpPr>
          <p:nvPr>
            <p:ph type="sldNum" sz="quarter" idx="10"/>
          </p:nvPr>
        </p:nvSpPr>
        <p:spPr/>
        <p:txBody>
          <a:bodyPr/>
          <a:lstStyle>
            <a:lvl1pPr>
              <a:defRPr/>
            </a:lvl1pPr>
          </a:lstStyle>
          <a:p>
            <a:fld id="{31E6FE97-D15E-9A4F-950C-1C18E89A5A83}" type="slidenum">
              <a:rPr lang="en-US" altLang="en-US"/>
              <a:pPr/>
              <a:t>‹#›</a:t>
            </a:fld>
            <a:endParaRPr lang="en-US" altLang="en-US"/>
          </a:p>
        </p:txBody>
      </p:sp>
    </p:spTree>
    <p:extLst>
      <p:ext uri="{BB962C8B-B14F-4D97-AF65-F5344CB8AC3E}">
        <p14:creationId xmlns:p14="http://schemas.microsoft.com/office/powerpoint/2010/main" val="30914705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BB5F-90FA-FA48-965B-1520EF0F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5F3FD-6C31-0D43-8E3C-3E7921419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CDEC673-9532-D64D-9DD5-0A28DF218339}"/>
              </a:ext>
            </a:extLst>
          </p:cNvPr>
          <p:cNvSpPr>
            <a:spLocks noGrp="1"/>
          </p:cNvSpPr>
          <p:nvPr>
            <p:ph type="sldNum" sz="quarter" idx="10"/>
          </p:nvPr>
        </p:nvSpPr>
        <p:spPr/>
        <p:txBody>
          <a:bodyPr/>
          <a:lstStyle>
            <a:lvl1pPr>
              <a:defRPr/>
            </a:lvl1pPr>
          </a:lstStyle>
          <a:p>
            <a:fld id="{0A2DC1A2-8DAB-764B-BF27-847C1F7498A4}" type="slidenum">
              <a:rPr lang="en-US" altLang="en-US"/>
              <a:pPr/>
              <a:t>‹#›</a:t>
            </a:fld>
            <a:endParaRPr lang="en-US" altLang="en-US"/>
          </a:p>
        </p:txBody>
      </p:sp>
    </p:spTree>
    <p:extLst>
      <p:ext uri="{BB962C8B-B14F-4D97-AF65-F5344CB8AC3E}">
        <p14:creationId xmlns:p14="http://schemas.microsoft.com/office/powerpoint/2010/main" val="6278998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5957-5975-1746-883E-D5E436A1A5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1CD964-C806-8A4B-A436-6AD8884D01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9C94080-9AE4-5549-9BE4-B2CD42852562}"/>
              </a:ext>
            </a:extLst>
          </p:cNvPr>
          <p:cNvSpPr>
            <a:spLocks noGrp="1"/>
          </p:cNvSpPr>
          <p:nvPr>
            <p:ph type="sldNum" sz="quarter" idx="10"/>
          </p:nvPr>
        </p:nvSpPr>
        <p:spPr/>
        <p:txBody>
          <a:bodyPr/>
          <a:lstStyle>
            <a:lvl1pPr>
              <a:defRPr/>
            </a:lvl1pPr>
          </a:lstStyle>
          <a:p>
            <a:fld id="{01F70DC8-92A3-FC46-91AC-7B0DF137EF95}" type="slidenum">
              <a:rPr lang="en-US" altLang="en-US"/>
              <a:pPr/>
              <a:t>‹#›</a:t>
            </a:fld>
            <a:endParaRPr lang="en-US" altLang="en-US"/>
          </a:p>
        </p:txBody>
      </p:sp>
    </p:spTree>
    <p:extLst>
      <p:ext uri="{BB962C8B-B14F-4D97-AF65-F5344CB8AC3E}">
        <p14:creationId xmlns:p14="http://schemas.microsoft.com/office/powerpoint/2010/main" val="3286753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5045-6502-9B4C-909F-90F5E6A2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35D13-9988-2C47-BFBE-49C1ECC4C5E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B9233-45CE-0C45-B9C5-7207069B3D84}"/>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BBC5AA-2679-3C40-9C1E-401AD55D714A}"/>
              </a:ext>
            </a:extLst>
          </p:cNvPr>
          <p:cNvSpPr>
            <a:spLocks noGrp="1"/>
          </p:cNvSpPr>
          <p:nvPr>
            <p:ph type="sldNum" sz="quarter" idx="10"/>
          </p:nvPr>
        </p:nvSpPr>
        <p:spPr/>
        <p:txBody>
          <a:bodyPr/>
          <a:lstStyle>
            <a:lvl1pPr>
              <a:defRPr/>
            </a:lvl1pPr>
          </a:lstStyle>
          <a:p>
            <a:fld id="{99BF25A0-ADFA-034F-A830-8B06188A666E}" type="slidenum">
              <a:rPr lang="en-US" altLang="en-US"/>
              <a:pPr/>
              <a:t>‹#›</a:t>
            </a:fld>
            <a:endParaRPr lang="en-US" altLang="en-US"/>
          </a:p>
        </p:txBody>
      </p:sp>
    </p:spTree>
    <p:extLst>
      <p:ext uri="{BB962C8B-B14F-4D97-AF65-F5344CB8AC3E}">
        <p14:creationId xmlns:p14="http://schemas.microsoft.com/office/powerpoint/2010/main" val="3505787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EFB-5A0F-8948-B2A1-D07CC3AAC6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A4B3D-96C8-7B4E-9FB4-21955FEAAA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AEA4-3B76-0347-85E9-DD19271451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F0B5F-9610-3E41-926B-4F338A840AF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11C7A-1E91-794A-925E-B664179CB63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69A7661-A6B7-2C42-AAA3-7197274B1AC9}"/>
              </a:ext>
            </a:extLst>
          </p:cNvPr>
          <p:cNvSpPr>
            <a:spLocks noGrp="1"/>
          </p:cNvSpPr>
          <p:nvPr>
            <p:ph type="sldNum" sz="quarter" idx="10"/>
          </p:nvPr>
        </p:nvSpPr>
        <p:spPr/>
        <p:txBody>
          <a:bodyPr/>
          <a:lstStyle>
            <a:lvl1pPr>
              <a:defRPr/>
            </a:lvl1pPr>
          </a:lstStyle>
          <a:p>
            <a:fld id="{F2C5E5A9-CE7A-B84E-B090-EFB4BFD61804}" type="slidenum">
              <a:rPr lang="en-US" altLang="en-US"/>
              <a:pPr/>
              <a:t>‹#›</a:t>
            </a:fld>
            <a:endParaRPr lang="en-US" altLang="en-US"/>
          </a:p>
        </p:txBody>
      </p:sp>
    </p:spTree>
    <p:extLst>
      <p:ext uri="{BB962C8B-B14F-4D97-AF65-F5344CB8AC3E}">
        <p14:creationId xmlns:p14="http://schemas.microsoft.com/office/powerpoint/2010/main" val="1500042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08C1-8C18-354F-9A37-19E65FBCB91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6099D6-6160-194B-B9F3-A81B10F44E9F}"/>
              </a:ext>
            </a:extLst>
          </p:cNvPr>
          <p:cNvSpPr>
            <a:spLocks noGrp="1"/>
          </p:cNvSpPr>
          <p:nvPr>
            <p:ph type="sldNum" sz="quarter" idx="10"/>
          </p:nvPr>
        </p:nvSpPr>
        <p:spPr/>
        <p:txBody>
          <a:bodyPr/>
          <a:lstStyle>
            <a:lvl1pPr>
              <a:defRPr/>
            </a:lvl1pPr>
          </a:lstStyle>
          <a:p>
            <a:fld id="{E53B2474-E18C-5E4E-AC0F-461D9C78B2BE}" type="slidenum">
              <a:rPr lang="en-US" altLang="en-US"/>
              <a:pPr/>
              <a:t>‹#›</a:t>
            </a:fld>
            <a:endParaRPr lang="en-US" altLang="en-US"/>
          </a:p>
        </p:txBody>
      </p:sp>
    </p:spTree>
    <p:extLst>
      <p:ext uri="{BB962C8B-B14F-4D97-AF65-F5344CB8AC3E}">
        <p14:creationId xmlns:p14="http://schemas.microsoft.com/office/powerpoint/2010/main" val="749696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5D9A0-CE08-E140-AB4E-A18E708A2F0E}"/>
              </a:ext>
            </a:extLst>
          </p:cNvPr>
          <p:cNvSpPr>
            <a:spLocks noGrp="1"/>
          </p:cNvSpPr>
          <p:nvPr>
            <p:ph type="sldNum" sz="quarter" idx="10"/>
          </p:nvPr>
        </p:nvSpPr>
        <p:spPr/>
        <p:txBody>
          <a:bodyPr/>
          <a:lstStyle>
            <a:lvl1pPr>
              <a:defRPr/>
            </a:lvl1pPr>
          </a:lstStyle>
          <a:p>
            <a:fld id="{7CB365EB-9BF5-8F4D-95E5-1784846C33F6}" type="slidenum">
              <a:rPr lang="en-US" altLang="en-US"/>
              <a:pPr/>
              <a:t>‹#›</a:t>
            </a:fld>
            <a:endParaRPr lang="en-US" altLang="en-US"/>
          </a:p>
        </p:txBody>
      </p:sp>
    </p:spTree>
    <p:extLst>
      <p:ext uri="{BB962C8B-B14F-4D97-AF65-F5344CB8AC3E}">
        <p14:creationId xmlns:p14="http://schemas.microsoft.com/office/powerpoint/2010/main" val="5953734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6003-F1F8-B64D-ADAF-15E15D4C03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C16E42-704D-4B45-8C89-E09D179C63E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68EE3-C422-724C-BF4D-526DE45D53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87AABF3-77A0-6041-A719-FEDF9CC1295C}"/>
              </a:ext>
            </a:extLst>
          </p:cNvPr>
          <p:cNvSpPr>
            <a:spLocks noGrp="1"/>
          </p:cNvSpPr>
          <p:nvPr>
            <p:ph type="sldNum" sz="quarter" idx="10"/>
          </p:nvPr>
        </p:nvSpPr>
        <p:spPr/>
        <p:txBody>
          <a:bodyPr/>
          <a:lstStyle>
            <a:lvl1pPr>
              <a:defRPr/>
            </a:lvl1pPr>
          </a:lstStyle>
          <a:p>
            <a:fld id="{1F1E4747-DB3A-1E44-8CD4-511658AE0903}" type="slidenum">
              <a:rPr lang="en-US" altLang="en-US"/>
              <a:pPr/>
              <a:t>‹#›</a:t>
            </a:fld>
            <a:endParaRPr lang="en-US" altLang="en-US"/>
          </a:p>
        </p:txBody>
      </p:sp>
    </p:spTree>
    <p:extLst>
      <p:ext uri="{BB962C8B-B14F-4D97-AF65-F5344CB8AC3E}">
        <p14:creationId xmlns:p14="http://schemas.microsoft.com/office/powerpoint/2010/main" val="1077193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6366-A86E-2D46-8A14-54F28BA6271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F236B6-3364-B945-A8C1-147801702E6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7C8F7E2-3B4F-4D46-BAE2-BD6704DEFC24}"/>
              </a:ext>
            </a:extLst>
          </p:cNvPr>
          <p:cNvSpPr>
            <a:spLocks noGrp="1"/>
          </p:cNvSpPr>
          <p:nvPr>
            <p:ph type="sldNum" sz="quarter" idx="10"/>
          </p:nvPr>
        </p:nvSpPr>
        <p:spPr/>
        <p:txBody>
          <a:bodyPr/>
          <a:lstStyle>
            <a:lvl1pPr>
              <a:defRPr/>
            </a:lvl1pPr>
          </a:lstStyle>
          <a:p>
            <a:fld id="{75D2FB79-C7CF-A84F-8D7C-92B38F0BF593}" type="slidenum">
              <a:rPr lang="en-US" altLang="en-US"/>
              <a:pPr/>
              <a:t>‹#›</a:t>
            </a:fld>
            <a:endParaRPr lang="en-US" altLang="en-US"/>
          </a:p>
        </p:txBody>
      </p:sp>
    </p:spTree>
    <p:extLst>
      <p:ext uri="{BB962C8B-B14F-4D97-AF65-F5344CB8AC3E}">
        <p14:creationId xmlns:p14="http://schemas.microsoft.com/office/powerpoint/2010/main" val="3994314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D3C6-3004-274B-93CE-C6443C74EC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E8DD5-747C-2D42-8A02-3474A24FBD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AFA8D-39EC-DC44-A3F0-F2DD4A6D4A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F82876B-467F-C84E-9831-657C045C3F94}"/>
              </a:ext>
            </a:extLst>
          </p:cNvPr>
          <p:cNvSpPr>
            <a:spLocks noGrp="1"/>
          </p:cNvSpPr>
          <p:nvPr>
            <p:ph type="sldNum" sz="quarter" idx="10"/>
          </p:nvPr>
        </p:nvSpPr>
        <p:spPr/>
        <p:txBody>
          <a:bodyPr/>
          <a:lstStyle>
            <a:lvl1pPr>
              <a:defRPr/>
            </a:lvl1pPr>
          </a:lstStyle>
          <a:p>
            <a:fld id="{C1082B2D-D5C1-BF42-B192-BE19AA0CF3EC}" type="slidenum">
              <a:rPr lang="en-US" altLang="en-US"/>
              <a:pPr/>
              <a:t>‹#›</a:t>
            </a:fld>
            <a:endParaRPr lang="en-US" altLang="en-US"/>
          </a:p>
        </p:txBody>
      </p:sp>
    </p:spTree>
    <p:extLst>
      <p:ext uri="{BB962C8B-B14F-4D97-AF65-F5344CB8AC3E}">
        <p14:creationId xmlns:p14="http://schemas.microsoft.com/office/powerpoint/2010/main" val="27730612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6ECE-BAB3-604C-878E-034423789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7AF7D-DE30-9D4B-8FF2-3D1EC89FD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49DC4D8-6FF1-6840-AFAF-B05087A6F957}"/>
              </a:ext>
            </a:extLst>
          </p:cNvPr>
          <p:cNvSpPr>
            <a:spLocks noGrp="1"/>
          </p:cNvSpPr>
          <p:nvPr>
            <p:ph type="sldNum" sz="quarter" idx="10"/>
          </p:nvPr>
        </p:nvSpPr>
        <p:spPr/>
        <p:txBody>
          <a:bodyPr/>
          <a:lstStyle>
            <a:lvl1pPr>
              <a:defRPr/>
            </a:lvl1pPr>
          </a:lstStyle>
          <a:p>
            <a:fld id="{5003F078-FD61-194C-B78F-6B07EF000F41}" type="slidenum">
              <a:rPr lang="en-US" altLang="en-US"/>
              <a:pPr/>
              <a:t>‹#›</a:t>
            </a:fld>
            <a:endParaRPr lang="en-US" altLang="en-US"/>
          </a:p>
        </p:txBody>
      </p:sp>
    </p:spTree>
    <p:extLst>
      <p:ext uri="{BB962C8B-B14F-4D97-AF65-F5344CB8AC3E}">
        <p14:creationId xmlns:p14="http://schemas.microsoft.com/office/powerpoint/2010/main" val="9805164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D9360-C853-3345-AA9F-7CF3D6510044}"/>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FBAA7-A087-3C47-901B-E52D89434A8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6F65CB-A07A-0542-8588-21AF620B00DA}"/>
              </a:ext>
            </a:extLst>
          </p:cNvPr>
          <p:cNvSpPr>
            <a:spLocks noGrp="1"/>
          </p:cNvSpPr>
          <p:nvPr>
            <p:ph type="sldNum" sz="quarter" idx="10"/>
          </p:nvPr>
        </p:nvSpPr>
        <p:spPr/>
        <p:txBody>
          <a:bodyPr/>
          <a:lstStyle>
            <a:lvl1pPr>
              <a:defRPr/>
            </a:lvl1pPr>
          </a:lstStyle>
          <a:p>
            <a:fld id="{BA143924-BFA2-1849-854B-52E840EC44F7}" type="slidenum">
              <a:rPr lang="en-US" altLang="en-US"/>
              <a:pPr/>
              <a:t>‹#›</a:t>
            </a:fld>
            <a:endParaRPr lang="en-US" altLang="en-US"/>
          </a:p>
        </p:txBody>
      </p:sp>
    </p:spTree>
    <p:extLst>
      <p:ext uri="{BB962C8B-B14F-4D97-AF65-F5344CB8AC3E}">
        <p14:creationId xmlns:p14="http://schemas.microsoft.com/office/powerpoint/2010/main" val="42633094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F1B6-A2EB-1941-BC9C-5DBEF04AC38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7BB8B-5526-FF49-99D2-3CC3625813D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2A3961-4F58-4A47-9DB8-9FC6B2EB1161}"/>
              </a:ext>
            </a:extLst>
          </p:cNvPr>
          <p:cNvSpPr>
            <a:spLocks noGrp="1"/>
          </p:cNvSpPr>
          <p:nvPr>
            <p:ph type="sldNum" sz="quarter" idx="10"/>
          </p:nvPr>
        </p:nvSpPr>
        <p:spPr/>
        <p:txBody>
          <a:bodyPr/>
          <a:lstStyle>
            <a:lvl1pPr>
              <a:defRPr/>
            </a:lvl1pPr>
          </a:lstStyle>
          <a:p>
            <a:fld id="{641ED7F4-5D80-0D41-93B4-0236308EA733}" type="slidenum">
              <a:rPr lang="en-US" altLang="en-US"/>
              <a:pPr/>
              <a:t>‹#›</a:t>
            </a:fld>
            <a:endParaRPr lang="en-US" altLang="en-US"/>
          </a:p>
        </p:txBody>
      </p:sp>
    </p:spTree>
    <p:extLst>
      <p:ext uri="{BB962C8B-B14F-4D97-AF65-F5344CB8AC3E}">
        <p14:creationId xmlns:p14="http://schemas.microsoft.com/office/powerpoint/2010/main" val="35399396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D87-D6DA-8844-861D-CD357D935A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445577-1DE3-1943-ADE8-EC647BD1C5D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23ACF4-D387-B144-BDA6-EA406DE10E4D}"/>
              </a:ext>
            </a:extLst>
          </p:cNvPr>
          <p:cNvSpPr>
            <a:spLocks noGrp="1"/>
          </p:cNvSpPr>
          <p:nvPr>
            <p:ph type="sldNum" sz="quarter" idx="10"/>
          </p:nvPr>
        </p:nvSpPr>
        <p:spPr/>
        <p:txBody>
          <a:bodyPr/>
          <a:lstStyle>
            <a:lvl1pPr>
              <a:defRPr/>
            </a:lvl1pPr>
          </a:lstStyle>
          <a:p>
            <a:fld id="{D156E1EB-6C63-9A46-9D35-F6727F5C181A}" type="slidenum">
              <a:rPr lang="en-US" altLang="en-US"/>
              <a:pPr/>
              <a:t>‹#›</a:t>
            </a:fld>
            <a:endParaRPr lang="en-US" altLang="en-US"/>
          </a:p>
        </p:txBody>
      </p:sp>
    </p:spTree>
    <p:extLst>
      <p:ext uri="{BB962C8B-B14F-4D97-AF65-F5344CB8AC3E}">
        <p14:creationId xmlns:p14="http://schemas.microsoft.com/office/powerpoint/2010/main" val="4106703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9F59-7D5A-094F-8292-A7A684CB7AF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B148-32FC-B84F-B8A2-6644FBC80ABD}"/>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A0F2219-4B35-8F42-B8CD-F820C1A4CE49}"/>
              </a:ext>
            </a:extLst>
          </p:cNvPr>
          <p:cNvSpPr>
            <a:spLocks noGrp="1"/>
          </p:cNvSpPr>
          <p:nvPr>
            <p:ph type="sldNum" sz="quarter" idx="10"/>
          </p:nvPr>
        </p:nvSpPr>
        <p:spPr/>
        <p:txBody>
          <a:bodyPr/>
          <a:lstStyle>
            <a:lvl1pPr>
              <a:defRPr/>
            </a:lvl1pPr>
          </a:lstStyle>
          <a:p>
            <a:fld id="{B60A45E9-95AC-7C42-A17E-A653BBC987CC}" type="slidenum">
              <a:rPr lang="en-US" altLang="en-US"/>
              <a:pPr/>
              <a:t>‹#›</a:t>
            </a:fld>
            <a:endParaRPr lang="en-US" altLang="en-US"/>
          </a:p>
        </p:txBody>
      </p:sp>
    </p:spTree>
    <p:extLst>
      <p:ext uri="{BB962C8B-B14F-4D97-AF65-F5344CB8AC3E}">
        <p14:creationId xmlns:p14="http://schemas.microsoft.com/office/powerpoint/2010/main" val="1881229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845-53B4-B24B-909C-FF37F5A72D9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1CB665-F475-B74F-8E47-CD35AC31F30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4A18A-9BE5-DD45-BE11-E4CA4245A06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12FCCE-29CE-5D48-BD4E-A95D4C7BC679}"/>
              </a:ext>
            </a:extLst>
          </p:cNvPr>
          <p:cNvSpPr>
            <a:spLocks noGrp="1"/>
          </p:cNvSpPr>
          <p:nvPr>
            <p:ph type="sldNum" sz="quarter" idx="10"/>
          </p:nvPr>
        </p:nvSpPr>
        <p:spPr/>
        <p:txBody>
          <a:bodyPr/>
          <a:lstStyle>
            <a:lvl1pPr>
              <a:defRPr/>
            </a:lvl1pPr>
          </a:lstStyle>
          <a:p>
            <a:fld id="{389C6C54-8E24-3140-9A9D-1E9A7249EB51}" type="slidenum">
              <a:rPr lang="en-US" altLang="en-US"/>
              <a:pPr/>
              <a:t>‹#›</a:t>
            </a:fld>
            <a:endParaRPr lang="en-US" altLang="en-US"/>
          </a:p>
        </p:txBody>
      </p:sp>
    </p:spTree>
    <p:extLst>
      <p:ext uri="{BB962C8B-B14F-4D97-AF65-F5344CB8AC3E}">
        <p14:creationId xmlns:p14="http://schemas.microsoft.com/office/powerpoint/2010/main" val="4260572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832-2F37-7F42-856A-5E65508C58D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58DAC4-400C-424C-B9AF-4722F291D6F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3F0D1-1F92-1E4B-9E0C-74A2FE642A68}"/>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20C4C-EA33-1947-92F0-66FDADDE072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21565-414E-1548-A2E9-BDDFEB06D64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04ECAA-AD64-744F-8156-1F84814E798C}"/>
              </a:ext>
            </a:extLst>
          </p:cNvPr>
          <p:cNvSpPr>
            <a:spLocks noGrp="1"/>
          </p:cNvSpPr>
          <p:nvPr>
            <p:ph type="sldNum" sz="quarter" idx="10"/>
          </p:nvPr>
        </p:nvSpPr>
        <p:spPr/>
        <p:txBody>
          <a:bodyPr/>
          <a:lstStyle>
            <a:lvl1pPr>
              <a:defRPr/>
            </a:lvl1pPr>
          </a:lstStyle>
          <a:p>
            <a:fld id="{A03D53B6-6867-9B46-8983-20A1572CB6BB}" type="slidenum">
              <a:rPr lang="en-US" altLang="en-US"/>
              <a:pPr/>
              <a:t>‹#›</a:t>
            </a:fld>
            <a:endParaRPr lang="en-US" altLang="en-US"/>
          </a:p>
        </p:txBody>
      </p:sp>
    </p:spTree>
    <p:extLst>
      <p:ext uri="{BB962C8B-B14F-4D97-AF65-F5344CB8AC3E}">
        <p14:creationId xmlns:p14="http://schemas.microsoft.com/office/powerpoint/2010/main" val="17478016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D9F-2196-BC44-9BEC-04B93A1EB32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557BF37-DC6A-7846-B315-354553BEFF97}"/>
              </a:ext>
            </a:extLst>
          </p:cNvPr>
          <p:cNvSpPr>
            <a:spLocks noGrp="1"/>
          </p:cNvSpPr>
          <p:nvPr>
            <p:ph type="sldNum" sz="quarter" idx="10"/>
          </p:nvPr>
        </p:nvSpPr>
        <p:spPr/>
        <p:txBody>
          <a:bodyPr/>
          <a:lstStyle>
            <a:lvl1pPr>
              <a:defRPr/>
            </a:lvl1pPr>
          </a:lstStyle>
          <a:p>
            <a:fld id="{3BE9993C-D32F-1748-BED3-BE99B8C3D76A}" type="slidenum">
              <a:rPr lang="en-US" altLang="en-US"/>
              <a:pPr/>
              <a:t>‹#›</a:t>
            </a:fld>
            <a:endParaRPr lang="en-US" altLang="en-US"/>
          </a:p>
        </p:txBody>
      </p:sp>
    </p:spTree>
    <p:extLst>
      <p:ext uri="{BB962C8B-B14F-4D97-AF65-F5344CB8AC3E}">
        <p14:creationId xmlns:p14="http://schemas.microsoft.com/office/powerpoint/2010/main" val="3073828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E678F-DA8F-0642-89EE-53BE05691167}"/>
              </a:ext>
            </a:extLst>
          </p:cNvPr>
          <p:cNvSpPr>
            <a:spLocks noGrp="1"/>
          </p:cNvSpPr>
          <p:nvPr>
            <p:ph type="sldNum" sz="quarter" idx="10"/>
          </p:nvPr>
        </p:nvSpPr>
        <p:spPr/>
        <p:txBody>
          <a:bodyPr/>
          <a:lstStyle>
            <a:lvl1pPr>
              <a:defRPr/>
            </a:lvl1pPr>
          </a:lstStyle>
          <a:p>
            <a:fld id="{3FCE1178-AB57-D74A-9E34-47CDB55D5AAC}" type="slidenum">
              <a:rPr lang="en-US" altLang="en-US"/>
              <a:pPr/>
              <a:t>‹#›</a:t>
            </a:fld>
            <a:endParaRPr lang="en-US" altLang="en-US"/>
          </a:p>
        </p:txBody>
      </p:sp>
    </p:spTree>
    <p:extLst>
      <p:ext uri="{BB962C8B-B14F-4D97-AF65-F5344CB8AC3E}">
        <p14:creationId xmlns:p14="http://schemas.microsoft.com/office/powerpoint/2010/main" val="22835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8951-ADD4-C347-931C-A8296B2BA15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9DF97-6011-CF49-A250-F8621524AA5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8FF907F-3100-5447-900A-549F57AADF61}"/>
              </a:ext>
            </a:extLst>
          </p:cNvPr>
          <p:cNvSpPr>
            <a:spLocks noGrp="1"/>
          </p:cNvSpPr>
          <p:nvPr>
            <p:ph type="sldNum" sz="quarter" idx="10"/>
          </p:nvPr>
        </p:nvSpPr>
        <p:spPr/>
        <p:txBody>
          <a:bodyPr/>
          <a:lstStyle>
            <a:lvl1pPr>
              <a:defRPr/>
            </a:lvl1pPr>
          </a:lstStyle>
          <a:p>
            <a:fld id="{B492967E-1C54-EE42-9B37-BC3E16FBC06A}" type="slidenum">
              <a:rPr lang="en-US" altLang="en-US"/>
              <a:pPr/>
              <a:t>‹#›</a:t>
            </a:fld>
            <a:endParaRPr lang="en-US" altLang="en-US"/>
          </a:p>
        </p:txBody>
      </p:sp>
    </p:spTree>
    <p:extLst>
      <p:ext uri="{BB962C8B-B14F-4D97-AF65-F5344CB8AC3E}">
        <p14:creationId xmlns:p14="http://schemas.microsoft.com/office/powerpoint/2010/main" val="2024131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79EF-B240-D341-822F-41E2CE22B4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4435C-B230-D446-BD0D-3C9991125B7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45E24-5081-7A49-AA1E-72784E1958E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6ADA25F-A072-744E-BA48-F5E40944C6E4}"/>
              </a:ext>
            </a:extLst>
          </p:cNvPr>
          <p:cNvSpPr>
            <a:spLocks noGrp="1"/>
          </p:cNvSpPr>
          <p:nvPr>
            <p:ph type="sldNum" sz="quarter" idx="10"/>
          </p:nvPr>
        </p:nvSpPr>
        <p:spPr/>
        <p:txBody>
          <a:bodyPr/>
          <a:lstStyle>
            <a:lvl1pPr>
              <a:defRPr/>
            </a:lvl1pPr>
          </a:lstStyle>
          <a:p>
            <a:fld id="{36E13136-7A90-944D-BCE6-93F3883C2F38}" type="slidenum">
              <a:rPr lang="en-US" altLang="en-US"/>
              <a:pPr/>
              <a:t>‹#›</a:t>
            </a:fld>
            <a:endParaRPr lang="en-US" altLang="en-US"/>
          </a:p>
        </p:txBody>
      </p:sp>
    </p:spTree>
    <p:extLst>
      <p:ext uri="{BB962C8B-B14F-4D97-AF65-F5344CB8AC3E}">
        <p14:creationId xmlns:p14="http://schemas.microsoft.com/office/powerpoint/2010/main" val="3498660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D0B6-0B93-1542-8909-EEC61C6272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641A-4A2C-9D47-A617-8640743320F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0820D-CC6D-884D-8F56-BF328B9714A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9DD2430-65C5-C244-9027-848E46C2F5D7}"/>
              </a:ext>
            </a:extLst>
          </p:cNvPr>
          <p:cNvSpPr>
            <a:spLocks noGrp="1"/>
          </p:cNvSpPr>
          <p:nvPr>
            <p:ph type="sldNum" sz="quarter" idx="10"/>
          </p:nvPr>
        </p:nvSpPr>
        <p:spPr/>
        <p:txBody>
          <a:bodyPr/>
          <a:lstStyle>
            <a:lvl1pPr>
              <a:defRPr/>
            </a:lvl1pPr>
          </a:lstStyle>
          <a:p>
            <a:fld id="{7F853BC4-D5D9-854E-9085-C651503D4005}" type="slidenum">
              <a:rPr lang="en-US" altLang="en-US"/>
              <a:pPr/>
              <a:t>‹#›</a:t>
            </a:fld>
            <a:endParaRPr lang="en-US" altLang="en-US"/>
          </a:p>
        </p:txBody>
      </p:sp>
    </p:spTree>
    <p:extLst>
      <p:ext uri="{BB962C8B-B14F-4D97-AF65-F5344CB8AC3E}">
        <p14:creationId xmlns:p14="http://schemas.microsoft.com/office/powerpoint/2010/main" val="2607492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D4D2-D6A9-E94D-992B-38B5887D6F4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9A524-ED5F-0A43-8B52-34479702D56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AACBD8-3D03-7441-80A9-E55139BF97F6}"/>
              </a:ext>
            </a:extLst>
          </p:cNvPr>
          <p:cNvSpPr>
            <a:spLocks noGrp="1"/>
          </p:cNvSpPr>
          <p:nvPr>
            <p:ph type="sldNum" sz="quarter" idx="10"/>
          </p:nvPr>
        </p:nvSpPr>
        <p:spPr/>
        <p:txBody>
          <a:bodyPr/>
          <a:lstStyle>
            <a:lvl1pPr>
              <a:defRPr/>
            </a:lvl1pPr>
          </a:lstStyle>
          <a:p>
            <a:fld id="{B10E7D77-EB91-154C-ABEA-F530470F0829}" type="slidenum">
              <a:rPr lang="en-US" altLang="en-US"/>
              <a:pPr/>
              <a:t>‹#›</a:t>
            </a:fld>
            <a:endParaRPr lang="en-US" altLang="en-US"/>
          </a:p>
        </p:txBody>
      </p:sp>
    </p:spTree>
    <p:extLst>
      <p:ext uri="{BB962C8B-B14F-4D97-AF65-F5344CB8AC3E}">
        <p14:creationId xmlns:p14="http://schemas.microsoft.com/office/powerpoint/2010/main" val="17356393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12CDE-6179-3C4F-8B88-1BF8D67EF46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23FAE-1000-F241-AC65-B22A083BAD57}"/>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FF3DD9-3653-644A-8ECE-29F71B62B33C}"/>
              </a:ext>
            </a:extLst>
          </p:cNvPr>
          <p:cNvSpPr>
            <a:spLocks noGrp="1"/>
          </p:cNvSpPr>
          <p:nvPr>
            <p:ph type="sldNum" sz="quarter" idx="10"/>
          </p:nvPr>
        </p:nvSpPr>
        <p:spPr/>
        <p:txBody>
          <a:bodyPr/>
          <a:lstStyle>
            <a:lvl1pPr>
              <a:defRPr/>
            </a:lvl1pPr>
          </a:lstStyle>
          <a:p>
            <a:fld id="{4BE8208B-6869-3148-9988-F34E280DD82F}" type="slidenum">
              <a:rPr lang="en-US" altLang="en-US"/>
              <a:pPr/>
              <a:t>‹#›</a:t>
            </a:fld>
            <a:endParaRPr lang="en-US" altLang="en-US"/>
          </a:p>
        </p:txBody>
      </p:sp>
    </p:spTree>
    <p:extLst>
      <p:ext uri="{BB962C8B-B14F-4D97-AF65-F5344CB8AC3E}">
        <p14:creationId xmlns:p14="http://schemas.microsoft.com/office/powerpoint/2010/main" val="12270257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230C-3A2E-4A48-AC8E-ECE5E2582B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0BB5C-291E-2441-8251-308E9257A0C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980FE4-AD32-3C42-9B80-80C02B61D4F2}"/>
              </a:ext>
            </a:extLst>
          </p:cNvPr>
          <p:cNvSpPr>
            <a:spLocks noGrp="1"/>
          </p:cNvSpPr>
          <p:nvPr>
            <p:ph type="sldNum" sz="quarter" idx="10"/>
          </p:nvPr>
        </p:nvSpPr>
        <p:spPr/>
        <p:txBody>
          <a:bodyPr/>
          <a:lstStyle>
            <a:lvl1pPr>
              <a:defRPr/>
            </a:lvl1pPr>
          </a:lstStyle>
          <a:p>
            <a:fld id="{2867C4EB-58DA-4749-9464-716423CFE148}" type="slidenum">
              <a:rPr lang="en-US" altLang="en-US"/>
              <a:pPr/>
              <a:t>‹#›</a:t>
            </a:fld>
            <a:endParaRPr lang="en-US" altLang="en-US"/>
          </a:p>
        </p:txBody>
      </p:sp>
    </p:spTree>
    <p:extLst>
      <p:ext uri="{BB962C8B-B14F-4D97-AF65-F5344CB8AC3E}">
        <p14:creationId xmlns:p14="http://schemas.microsoft.com/office/powerpoint/2010/main" val="21271765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75BE-42B0-9341-B12C-00F080B87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E888A-CD57-6A46-9BFB-30C5DCB66C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3D8192-419C-0B4D-91D5-C64023E75284}"/>
              </a:ext>
            </a:extLst>
          </p:cNvPr>
          <p:cNvSpPr>
            <a:spLocks noGrp="1"/>
          </p:cNvSpPr>
          <p:nvPr>
            <p:ph type="sldNum" sz="quarter" idx="10"/>
          </p:nvPr>
        </p:nvSpPr>
        <p:spPr/>
        <p:txBody>
          <a:bodyPr/>
          <a:lstStyle>
            <a:lvl1pPr>
              <a:defRPr/>
            </a:lvl1pPr>
          </a:lstStyle>
          <a:p>
            <a:fld id="{9E737390-6AF1-6F47-9F77-B900C3E655EB}" type="slidenum">
              <a:rPr lang="en-US" altLang="en-US"/>
              <a:pPr/>
              <a:t>‹#›</a:t>
            </a:fld>
            <a:endParaRPr lang="en-US" altLang="en-US"/>
          </a:p>
        </p:txBody>
      </p:sp>
    </p:spTree>
    <p:extLst>
      <p:ext uri="{BB962C8B-B14F-4D97-AF65-F5344CB8AC3E}">
        <p14:creationId xmlns:p14="http://schemas.microsoft.com/office/powerpoint/2010/main" val="11951445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44C3-1101-EF4F-B384-36ECC5BF8B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420F0-04A0-1A42-BE16-E4E0AD8EE24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D0EFF8-242B-5E4A-81E6-BE389E4A8FD6}"/>
              </a:ext>
            </a:extLst>
          </p:cNvPr>
          <p:cNvSpPr>
            <a:spLocks noGrp="1"/>
          </p:cNvSpPr>
          <p:nvPr>
            <p:ph type="sldNum" sz="quarter" idx="10"/>
          </p:nvPr>
        </p:nvSpPr>
        <p:spPr/>
        <p:txBody>
          <a:bodyPr/>
          <a:lstStyle>
            <a:lvl1pPr>
              <a:defRPr/>
            </a:lvl1pPr>
          </a:lstStyle>
          <a:p>
            <a:fld id="{254F2D40-9517-EA40-B9EA-300D2A2E3101}" type="slidenum">
              <a:rPr lang="en-US" altLang="en-US"/>
              <a:pPr/>
              <a:t>‹#›</a:t>
            </a:fld>
            <a:endParaRPr lang="en-US" altLang="en-US"/>
          </a:p>
        </p:txBody>
      </p:sp>
    </p:spTree>
    <p:extLst>
      <p:ext uri="{BB962C8B-B14F-4D97-AF65-F5344CB8AC3E}">
        <p14:creationId xmlns:p14="http://schemas.microsoft.com/office/powerpoint/2010/main" val="810813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205E-6832-B94F-9CFF-81FCF05DD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0265D-6D82-C848-A008-1EA1FFB2D15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A780D0-7FFF-A946-9C95-B8FD75D5D26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410564E-7E5C-E145-A515-67861969905D}"/>
              </a:ext>
            </a:extLst>
          </p:cNvPr>
          <p:cNvSpPr>
            <a:spLocks noGrp="1"/>
          </p:cNvSpPr>
          <p:nvPr>
            <p:ph type="sldNum" sz="quarter" idx="10"/>
          </p:nvPr>
        </p:nvSpPr>
        <p:spPr/>
        <p:txBody>
          <a:bodyPr/>
          <a:lstStyle>
            <a:lvl1pPr>
              <a:defRPr/>
            </a:lvl1pPr>
          </a:lstStyle>
          <a:p>
            <a:fld id="{2309CBD5-18ED-2548-A534-E48E96FDBB6B}" type="slidenum">
              <a:rPr lang="en-US" altLang="en-US"/>
              <a:pPr/>
              <a:t>‹#›</a:t>
            </a:fld>
            <a:endParaRPr lang="en-US" altLang="en-US"/>
          </a:p>
        </p:txBody>
      </p:sp>
    </p:spTree>
    <p:extLst>
      <p:ext uri="{BB962C8B-B14F-4D97-AF65-F5344CB8AC3E}">
        <p14:creationId xmlns:p14="http://schemas.microsoft.com/office/powerpoint/2010/main" val="26505801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6E5A-1DDA-164F-BEF2-872A6CE1B1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CF376-241B-5E41-AB22-CA8E3D56624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E7F66-5529-D64B-B18D-8835FB998C5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8EDB-D506-0046-B391-CA9C8D4DB7E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5DB22-EDC6-1745-B13E-9457079179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60BE99-18C9-8C45-9D7E-A731425F6C52}"/>
              </a:ext>
            </a:extLst>
          </p:cNvPr>
          <p:cNvSpPr>
            <a:spLocks noGrp="1"/>
          </p:cNvSpPr>
          <p:nvPr>
            <p:ph type="sldNum" sz="quarter" idx="10"/>
          </p:nvPr>
        </p:nvSpPr>
        <p:spPr/>
        <p:txBody>
          <a:bodyPr/>
          <a:lstStyle>
            <a:lvl1pPr>
              <a:defRPr/>
            </a:lvl1pPr>
          </a:lstStyle>
          <a:p>
            <a:fld id="{CEEB9AAC-9182-1749-A36B-AE791F09A440}" type="slidenum">
              <a:rPr lang="en-US" altLang="en-US"/>
              <a:pPr/>
              <a:t>‹#›</a:t>
            </a:fld>
            <a:endParaRPr lang="en-US" altLang="en-US"/>
          </a:p>
        </p:txBody>
      </p:sp>
    </p:spTree>
    <p:extLst>
      <p:ext uri="{BB962C8B-B14F-4D97-AF65-F5344CB8AC3E}">
        <p14:creationId xmlns:p14="http://schemas.microsoft.com/office/powerpoint/2010/main" val="9293575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87F6-CA57-C545-A04B-EAA9193942A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DBFDE7-7320-8949-85D2-3A115D67DE41}"/>
              </a:ext>
            </a:extLst>
          </p:cNvPr>
          <p:cNvSpPr>
            <a:spLocks noGrp="1"/>
          </p:cNvSpPr>
          <p:nvPr>
            <p:ph type="sldNum" sz="quarter" idx="10"/>
          </p:nvPr>
        </p:nvSpPr>
        <p:spPr/>
        <p:txBody>
          <a:bodyPr/>
          <a:lstStyle>
            <a:lvl1pPr>
              <a:defRPr/>
            </a:lvl1pPr>
          </a:lstStyle>
          <a:p>
            <a:fld id="{F56D60B4-3CC7-6649-9B34-C8E2527F02C0}" type="slidenum">
              <a:rPr lang="en-US" altLang="en-US"/>
              <a:pPr/>
              <a:t>‹#›</a:t>
            </a:fld>
            <a:endParaRPr lang="en-US" altLang="en-US"/>
          </a:p>
        </p:txBody>
      </p:sp>
    </p:spTree>
    <p:extLst>
      <p:ext uri="{BB962C8B-B14F-4D97-AF65-F5344CB8AC3E}">
        <p14:creationId xmlns:p14="http://schemas.microsoft.com/office/powerpoint/2010/main" val="2426922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06-A7E9-5046-B0BA-09B9CAA63CF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5F066-F684-3942-98BF-BBA86FAD9CA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BD346-BE25-AC42-A359-F13C536D9C37}"/>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C924950-4767-3240-8D0E-68A35139C594}"/>
              </a:ext>
            </a:extLst>
          </p:cNvPr>
          <p:cNvSpPr>
            <a:spLocks noGrp="1"/>
          </p:cNvSpPr>
          <p:nvPr>
            <p:ph type="sldNum" sz="quarter" idx="10"/>
          </p:nvPr>
        </p:nvSpPr>
        <p:spPr/>
        <p:txBody>
          <a:bodyPr/>
          <a:lstStyle>
            <a:lvl1pPr>
              <a:defRPr/>
            </a:lvl1pPr>
          </a:lstStyle>
          <a:p>
            <a:fld id="{0B5A6D6B-9C86-F548-BF89-8D294A666D99}" type="slidenum">
              <a:rPr lang="en-US" altLang="en-US"/>
              <a:pPr/>
              <a:t>‹#›</a:t>
            </a:fld>
            <a:endParaRPr lang="en-US" altLang="en-US"/>
          </a:p>
        </p:txBody>
      </p:sp>
    </p:spTree>
    <p:extLst>
      <p:ext uri="{BB962C8B-B14F-4D97-AF65-F5344CB8AC3E}">
        <p14:creationId xmlns:p14="http://schemas.microsoft.com/office/powerpoint/2010/main" val="1019551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2BD08-2378-9143-868D-AA0010841FC9}"/>
              </a:ext>
            </a:extLst>
          </p:cNvPr>
          <p:cNvSpPr>
            <a:spLocks noGrp="1"/>
          </p:cNvSpPr>
          <p:nvPr>
            <p:ph type="sldNum" sz="quarter" idx="10"/>
          </p:nvPr>
        </p:nvSpPr>
        <p:spPr/>
        <p:txBody>
          <a:bodyPr/>
          <a:lstStyle>
            <a:lvl1pPr>
              <a:defRPr/>
            </a:lvl1pPr>
          </a:lstStyle>
          <a:p>
            <a:fld id="{219C5D9D-976A-7543-8CD9-85AD87870BE7}" type="slidenum">
              <a:rPr lang="en-US" altLang="en-US"/>
              <a:pPr/>
              <a:t>‹#›</a:t>
            </a:fld>
            <a:endParaRPr lang="en-US" altLang="en-US"/>
          </a:p>
        </p:txBody>
      </p:sp>
    </p:spTree>
    <p:extLst>
      <p:ext uri="{BB962C8B-B14F-4D97-AF65-F5344CB8AC3E}">
        <p14:creationId xmlns:p14="http://schemas.microsoft.com/office/powerpoint/2010/main" val="35579277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9D89-D854-6D4B-A57E-87CFE182597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3374D7-0A02-FD48-A28A-AF3534200AB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4C133-A3E6-7D4C-B97E-33072F039FD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475C29C-9B52-924E-A594-CA7F18CB1F15}"/>
              </a:ext>
            </a:extLst>
          </p:cNvPr>
          <p:cNvSpPr>
            <a:spLocks noGrp="1"/>
          </p:cNvSpPr>
          <p:nvPr>
            <p:ph type="sldNum" sz="quarter" idx="10"/>
          </p:nvPr>
        </p:nvSpPr>
        <p:spPr/>
        <p:txBody>
          <a:bodyPr/>
          <a:lstStyle>
            <a:lvl1pPr>
              <a:defRPr/>
            </a:lvl1pPr>
          </a:lstStyle>
          <a:p>
            <a:fld id="{9E48D37A-21AB-7847-AFE4-4DE16E13ED06}" type="slidenum">
              <a:rPr lang="en-US" altLang="en-US"/>
              <a:pPr/>
              <a:t>‹#›</a:t>
            </a:fld>
            <a:endParaRPr lang="en-US" altLang="en-US"/>
          </a:p>
        </p:txBody>
      </p:sp>
    </p:spTree>
    <p:extLst>
      <p:ext uri="{BB962C8B-B14F-4D97-AF65-F5344CB8AC3E}">
        <p14:creationId xmlns:p14="http://schemas.microsoft.com/office/powerpoint/2010/main" val="20053253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9A5-4539-4D40-B899-B65B4B62C5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20336-FC2D-8E46-8EBC-83D0CC3D710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E851A-5C19-104C-A966-A183117B19D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6B00D9F-F181-3D46-A7CB-11C9F6EEDE5A}"/>
              </a:ext>
            </a:extLst>
          </p:cNvPr>
          <p:cNvSpPr>
            <a:spLocks noGrp="1"/>
          </p:cNvSpPr>
          <p:nvPr>
            <p:ph type="sldNum" sz="quarter" idx="10"/>
          </p:nvPr>
        </p:nvSpPr>
        <p:spPr/>
        <p:txBody>
          <a:bodyPr/>
          <a:lstStyle>
            <a:lvl1pPr>
              <a:defRPr/>
            </a:lvl1pPr>
          </a:lstStyle>
          <a:p>
            <a:fld id="{427F9673-D30F-A349-A3DB-F1F78E2452D2}" type="slidenum">
              <a:rPr lang="en-US" altLang="en-US"/>
              <a:pPr/>
              <a:t>‹#›</a:t>
            </a:fld>
            <a:endParaRPr lang="en-US" altLang="en-US"/>
          </a:p>
        </p:txBody>
      </p:sp>
    </p:spTree>
    <p:extLst>
      <p:ext uri="{BB962C8B-B14F-4D97-AF65-F5344CB8AC3E}">
        <p14:creationId xmlns:p14="http://schemas.microsoft.com/office/powerpoint/2010/main" val="20344667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CE80-35FD-8D4C-89AD-3C645C59C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DB518-87B5-104E-8626-4B9CF8D5D9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2A56C2-6B3E-6D42-9E9A-ACB777E842E0}"/>
              </a:ext>
            </a:extLst>
          </p:cNvPr>
          <p:cNvSpPr>
            <a:spLocks noGrp="1"/>
          </p:cNvSpPr>
          <p:nvPr>
            <p:ph type="sldNum" sz="quarter" idx="10"/>
          </p:nvPr>
        </p:nvSpPr>
        <p:spPr/>
        <p:txBody>
          <a:bodyPr/>
          <a:lstStyle>
            <a:lvl1pPr>
              <a:defRPr/>
            </a:lvl1pPr>
          </a:lstStyle>
          <a:p>
            <a:fld id="{77A05745-B558-9045-AE95-1831E84E8F2C}" type="slidenum">
              <a:rPr lang="en-US" altLang="en-US"/>
              <a:pPr/>
              <a:t>‹#›</a:t>
            </a:fld>
            <a:endParaRPr lang="en-US" altLang="en-US"/>
          </a:p>
        </p:txBody>
      </p:sp>
    </p:spTree>
    <p:extLst>
      <p:ext uri="{BB962C8B-B14F-4D97-AF65-F5344CB8AC3E}">
        <p14:creationId xmlns:p14="http://schemas.microsoft.com/office/powerpoint/2010/main" val="19574503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BEC12-B4FC-A641-8B09-0C737EDCD523}"/>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E1D61-66E1-5941-87E9-D1100B10F44D}"/>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19D20D-1B5F-D74F-80EC-E759B012BF84}"/>
              </a:ext>
            </a:extLst>
          </p:cNvPr>
          <p:cNvSpPr>
            <a:spLocks noGrp="1"/>
          </p:cNvSpPr>
          <p:nvPr>
            <p:ph type="sldNum" sz="quarter" idx="10"/>
          </p:nvPr>
        </p:nvSpPr>
        <p:spPr/>
        <p:txBody>
          <a:bodyPr/>
          <a:lstStyle>
            <a:lvl1pPr>
              <a:defRPr/>
            </a:lvl1pPr>
          </a:lstStyle>
          <a:p>
            <a:fld id="{1B3D947B-1508-7F40-A1A7-FAAFACC380B5}" type="slidenum">
              <a:rPr lang="en-US" altLang="en-US"/>
              <a:pPr/>
              <a:t>‹#›</a:t>
            </a:fld>
            <a:endParaRPr lang="en-US" altLang="en-US"/>
          </a:p>
        </p:txBody>
      </p:sp>
    </p:spTree>
    <p:extLst>
      <p:ext uri="{BB962C8B-B14F-4D97-AF65-F5344CB8AC3E}">
        <p14:creationId xmlns:p14="http://schemas.microsoft.com/office/powerpoint/2010/main" val="41961975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290-BAE5-2243-8871-84FB3D1B01C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9B401-194A-404B-B35A-A44B68DB37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CE2F3C0-27A7-8E4E-BC43-F3854E0BF393}"/>
              </a:ext>
            </a:extLst>
          </p:cNvPr>
          <p:cNvSpPr>
            <a:spLocks noGrp="1"/>
          </p:cNvSpPr>
          <p:nvPr>
            <p:ph type="sldNum" sz="quarter" idx="10"/>
          </p:nvPr>
        </p:nvSpPr>
        <p:spPr/>
        <p:txBody>
          <a:bodyPr/>
          <a:lstStyle>
            <a:lvl1pPr>
              <a:defRPr/>
            </a:lvl1pPr>
          </a:lstStyle>
          <a:p>
            <a:fld id="{87DFFCCA-E759-764E-B8DA-4F69C180B99E}" type="slidenum">
              <a:rPr lang="en-US" altLang="en-US"/>
              <a:pPr/>
              <a:t>‹#›</a:t>
            </a:fld>
            <a:endParaRPr lang="en-US" altLang="en-US"/>
          </a:p>
        </p:txBody>
      </p:sp>
    </p:spTree>
    <p:extLst>
      <p:ext uri="{BB962C8B-B14F-4D97-AF65-F5344CB8AC3E}">
        <p14:creationId xmlns:p14="http://schemas.microsoft.com/office/powerpoint/2010/main" val="9685973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E648-D634-4547-8561-F159BB09D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7EDA0-008A-E84E-BF15-3AF8C4784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ADDF564-F12B-F541-AA11-5EE3733C3761}"/>
              </a:ext>
            </a:extLst>
          </p:cNvPr>
          <p:cNvSpPr>
            <a:spLocks noGrp="1"/>
          </p:cNvSpPr>
          <p:nvPr>
            <p:ph type="sldNum" sz="quarter" idx="10"/>
          </p:nvPr>
        </p:nvSpPr>
        <p:spPr/>
        <p:txBody>
          <a:bodyPr/>
          <a:lstStyle>
            <a:lvl1pPr>
              <a:defRPr/>
            </a:lvl1pPr>
          </a:lstStyle>
          <a:p>
            <a:fld id="{6FB73276-FB93-E347-942B-AC2E062FF1C3}" type="slidenum">
              <a:rPr lang="en-US" altLang="en-US"/>
              <a:pPr/>
              <a:t>‹#›</a:t>
            </a:fld>
            <a:endParaRPr lang="en-US" altLang="en-US"/>
          </a:p>
        </p:txBody>
      </p:sp>
    </p:spTree>
    <p:extLst>
      <p:ext uri="{BB962C8B-B14F-4D97-AF65-F5344CB8AC3E}">
        <p14:creationId xmlns:p14="http://schemas.microsoft.com/office/powerpoint/2010/main" val="28198416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E04-70FE-FC4A-9A18-0CAEEADFA4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138F3-8CBB-964E-9D21-5A4531D2C32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2CFF406-4330-974E-92DF-44F22B41B8E8}"/>
              </a:ext>
            </a:extLst>
          </p:cNvPr>
          <p:cNvSpPr>
            <a:spLocks noGrp="1"/>
          </p:cNvSpPr>
          <p:nvPr>
            <p:ph type="sldNum" sz="quarter" idx="10"/>
          </p:nvPr>
        </p:nvSpPr>
        <p:spPr/>
        <p:txBody>
          <a:bodyPr/>
          <a:lstStyle>
            <a:lvl1pPr>
              <a:defRPr/>
            </a:lvl1pPr>
          </a:lstStyle>
          <a:p>
            <a:fld id="{5B9EEB1B-7EF1-DF4E-BF74-8343B4F67897}" type="slidenum">
              <a:rPr lang="en-US" altLang="en-US"/>
              <a:pPr/>
              <a:t>‹#›</a:t>
            </a:fld>
            <a:endParaRPr lang="en-US" altLang="en-US"/>
          </a:p>
        </p:txBody>
      </p:sp>
    </p:spTree>
    <p:extLst>
      <p:ext uri="{BB962C8B-B14F-4D97-AF65-F5344CB8AC3E}">
        <p14:creationId xmlns:p14="http://schemas.microsoft.com/office/powerpoint/2010/main" val="14639483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64CB-9D2F-1D4C-A547-BDA7A671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C588D-5B1E-3642-8AB0-A7EE0677323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A2BB6-E1D1-D54D-97D8-213046F75F9E}"/>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CE8E782-2331-434D-9EFF-D132242D6686}"/>
              </a:ext>
            </a:extLst>
          </p:cNvPr>
          <p:cNvSpPr>
            <a:spLocks noGrp="1"/>
          </p:cNvSpPr>
          <p:nvPr>
            <p:ph type="sldNum" sz="quarter" idx="10"/>
          </p:nvPr>
        </p:nvSpPr>
        <p:spPr/>
        <p:txBody>
          <a:bodyPr/>
          <a:lstStyle>
            <a:lvl1pPr>
              <a:defRPr/>
            </a:lvl1pPr>
          </a:lstStyle>
          <a:p>
            <a:fld id="{C714FA6E-0AEA-8E43-B56B-0148347474E9}" type="slidenum">
              <a:rPr lang="en-US" altLang="en-US"/>
              <a:pPr/>
              <a:t>‹#›</a:t>
            </a:fld>
            <a:endParaRPr lang="en-US" altLang="en-US"/>
          </a:p>
        </p:txBody>
      </p:sp>
    </p:spTree>
    <p:extLst>
      <p:ext uri="{BB962C8B-B14F-4D97-AF65-F5344CB8AC3E}">
        <p14:creationId xmlns:p14="http://schemas.microsoft.com/office/powerpoint/2010/main" val="29801584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083B-CD46-A341-A7C8-8F943826AA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BE5A8-FE82-2645-B7D0-3728ACBFBC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70FF5-2145-C440-99C7-411F9B2BF1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E4525-FA44-4544-B6B4-D42C04F1AE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B6DCC-2009-EA45-9620-D955D8BAA40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927C17-D94D-3644-8966-6C687E9EC44F}"/>
              </a:ext>
            </a:extLst>
          </p:cNvPr>
          <p:cNvSpPr>
            <a:spLocks noGrp="1"/>
          </p:cNvSpPr>
          <p:nvPr>
            <p:ph type="sldNum" sz="quarter" idx="10"/>
          </p:nvPr>
        </p:nvSpPr>
        <p:spPr/>
        <p:txBody>
          <a:bodyPr/>
          <a:lstStyle>
            <a:lvl1pPr>
              <a:defRPr/>
            </a:lvl1pPr>
          </a:lstStyle>
          <a:p>
            <a:fld id="{68E540C4-A6B3-254F-AB85-4BC61A06E855}" type="slidenum">
              <a:rPr lang="en-US" altLang="en-US"/>
              <a:pPr/>
              <a:t>‹#›</a:t>
            </a:fld>
            <a:endParaRPr lang="en-US" altLang="en-US"/>
          </a:p>
        </p:txBody>
      </p:sp>
    </p:spTree>
    <p:extLst>
      <p:ext uri="{BB962C8B-B14F-4D97-AF65-F5344CB8AC3E}">
        <p14:creationId xmlns:p14="http://schemas.microsoft.com/office/powerpoint/2010/main" val="287538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2FBA-262C-7E4C-8E01-FC5508AB7D6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87BF83-6FEA-504D-B250-CB797490A1D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A744C-F5E9-334A-8839-9D50CD0062C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A940E-4B14-6149-B228-36A0C0FBBFD2}"/>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A24614-27CA-404A-8B32-9364D1349D3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B537A-2556-3C44-B963-2B0226583486}"/>
              </a:ext>
            </a:extLst>
          </p:cNvPr>
          <p:cNvSpPr>
            <a:spLocks noGrp="1"/>
          </p:cNvSpPr>
          <p:nvPr>
            <p:ph type="sldNum" sz="quarter" idx="10"/>
          </p:nvPr>
        </p:nvSpPr>
        <p:spPr/>
        <p:txBody>
          <a:bodyPr/>
          <a:lstStyle>
            <a:lvl1pPr>
              <a:defRPr/>
            </a:lvl1pPr>
          </a:lstStyle>
          <a:p>
            <a:fld id="{E45F3B80-7D72-0B43-A9D6-08DF7E614C4D}" type="slidenum">
              <a:rPr lang="en-US" altLang="en-US"/>
              <a:pPr/>
              <a:t>‹#›</a:t>
            </a:fld>
            <a:endParaRPr lang="en-US" altLang="en-US"/>
          </a:p>
        </p:txBody>
      </p:sp>
    </p:spTree>
    <p:extLst>
      <p:ext uri="{BB962C8B-B14F-4D97-AF65-F5344CB8AC3E}">
        <p14:creationId xmlns:p14="http://schemas.microsoft.com/office/powerpoint/2010/main" val="570892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6D4-7E8A-6C43-9F71-69EC6EFC2A2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A537E1-CEDB-734C-AB6F-2A117D27B8DB}"/>
              </a:ext>
            </a:extLst>
          </p:cNvPr>
          <p:cNvSpPr>
            <a:spLocks noGrp="1"/>
          </p:cNvSpPr>
          <p:nvPr>
            <p:ph type="sldNum" sz="quarter" idx="10"/>
          </p:nvPr>
        </p:nvSpPr>
        <p:spPr/>
        <p:txBody>
          <a:bodyPr/>
          <a:lstStyle>
            <a:lvl1pPr>
              <a:defRPr/>
            </a:lvl1pPr>
          </a:lstStyle>
          <a:p>
            <a:fld id="{E316ADDA-2380-1146-92D9-67A8203A8ACB}" type="slidenum">
              <a:rPr lang="en-US" altLang="en-US"/>
              <a:pPr/>
              <a:t>‹#›</a:t>
            </a:fld>
            <a:endParaRPr lang="en-US" altLang="en-US"/>
          </a:p>
        </p:txBody>
      </p:sp>
    </p:spTree>
    <p:extLst>
      <p:ext uri="{BB962C8B-B14F-4D97-AF65-F5344CB8AC3E}">
        <p14:creationId xmlns:p14="http://schemas.microsoft.com/office/powerpoint/2010/main" val="21215699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FB245-BA7F-C04C-8672-2856521E2E41}"/>
              </a:ext>
            </a:extLst>
          </p:cNvPr>
          <p:cNvSpPr>
            <a:spLocks noGrp="1"/>
          </p:cNvSpPr>
          <p:nvPr>
            <p:ph type="sldNum" sz="quarter" idx="10"/>
          </p:nvPr>
        </p:nvSpPr>
        <p:spPr/>
        <p:txBody>
          <a:bodyPr/>
          <a:lstStyle>
            <a:lvl1pPr>
              <a:defRPr/>
            </a:lvl1pPr>
          </a:lstStyle>
          <a:p>
            <a:fld id="{519CB133-511C-5440-92C0-63E8B2EDF29B}" type="slidenum">
              <a:rPr lang="en-US" altLang="en-US"/>
              <a:pPr/>
              <a:t>‹#›</a:t>
            </a:fld>
            <a:endParaRPr lang="en-US" altLang="en-US"/>
          </a:p>
        </p:txBody>
      </p:sp>
    </p:spTree>
    <p:extLst>
      <p:ext uri="{BB962C8B-B14F-4D97-AF65-F5344CB8AC3E}">
        <p14:creationId xmlns:p14="http://schemas.microsoft.com/office/powerpoint/2010/main" val="456650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DC6B-967A-6448-85D6-FCEC71F3372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0FF4D-A6FB-0E4D-B0B3-9E8D557D0D5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0104-CC5C-2148-8822-206EA4A2C05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CEEDCF-2837-6F47-8C38-4E33A52D392D}"/>
              </a:ext>
            </a:extLst>
          </p:cNvPr>
          <p:cNvSpPr>
            <a:spLocks noGrp="1"/>
          </p:cNvSpPr>
          <p:nvPr>
            <p:ph type="sldNum" sz="quarter" idx="10"/>
          </p:nvPr>
        </p:nvSpPr>
        <p:spPr/>
        <p:txBody>
          <a:bodyPr/>
          <a:lstStyle>
            <a:lvl1pPr>
              <a:defRPr/>
            </a:lvl1pPr>
          </a:lstStyle>
          <a:p>
            <a:fld id="{51776A4C-D1D8-6A4A-BB33-750FB8C93B6A}" type="slidenum">
              <a:rPr lang="en-US" altLang="en-US"/>
              <a:pPr/>
              <a:t>‹#›</a:t>
            </a:fld>
            <a:endParaRPr lang="en-US" altLang="en-US"/>
          </a:p>
        </p:txBody>
      </p:sp>
    </p:spTree>
    <p:extLst>
      <p:ext uri="{BB962C8B-B14F-4D97-AF65-F5344CB8AC3E}">
        <p14:creationId xmlns:p14="http://schemas.microsoft.com/office/powerpoint/2010/main" val="2219394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C5D1-4639-EC48-89E6-387DAD40D1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BC934-5982-B64B-A72A-84AC2CCCCB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E5E20-C1D8-0E4B-9354-0BD8CA55EC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C6E112A-6E26-1E4A-89B3-D2739660F521}"/>
              </a:ext>
            </a:extLst>
          </p:cNvPr>
          <p:cNvSpPr>
            <a:spLocks noGrp="1"/>
          </p:cNvSpPr>
          <p:nvPr>
            <p:ph type="sldNum" sz="quarter" idx="10"/>
          </p:nvPr>
        </p:nvSpPr>
        <p:spPr/>
        <p:txBody>
          <a:bodyPr/>
          <a:lstStyle>
            <a:lvl1pPr>
              <a:defRPr/>
            </a:lvl1pPr>
          </a:lstStyle>
          <a:p>
            <a:fld id="{0687570C-AD0B-6D41-A4A6-10B3A1809640}" type="slidenum">
              <a:rPr lang="en-US" altLang="en-US"/>
              <a:pPr/>
              <a:t>‹#›</a:t>
            </a:fld>
            <a:endParaRPr lang="en-US" altLang="en-US"/>
          </a:p>
        </p:txBody>
      </p:sp>
    </p:spTree>
    <p:extLst>
      <p:ext uri="{BB962C8B-B14F-4D97-AF65-F5344CB8AC3E}">
        <p14:creationId xmlns:p14="http://schemas.microsoft.com/office/powerpoint/2010/main" val="32289205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3E5B-CEB3-524A-B622-F18330E0B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2F858-65D7-4E47-BBBE-A04B8FB06A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7413E2D-9C7F-8440-B64A-0B0F972F006B}"/>
              </a:ext>
            </a:extLst>
          </p:cNvPr>
          <p:cNvSpPr>
            <a:spLocks noGrp="1"/>
          </p:cNvSpPr>
          <p:nvPr>
            <p:ph type="sldNum" sz="quarter" idx="10"/>
          </p:nvPr>
        </p:nvSpPr>
        <p:spPr/>
        <p:txBody>
          <a:bodyPr/>
          <a:lstStyle>
            <a:lvl1pPr>
              <a:defRPr/>
            </a:lvl1pPr>
          </a:lstStyle>
          <a:p>
            <a:fld id="{31F4EE17-AA07-144D-90D1-3E298C05D912}" type="slidenum">
              <a:rPr lang="en-US" altLang="en-US"/>
              <a:pPr/>
              <a:t>‹#›</a:t>
            </a:fld>
            <a:endParaRPr lang="en-US" altLang="en-US"/>
          </a:p>
        </p:txBody>
      </p:sp>
    </p:spTree>
    <p:extLst>
      <p:ext uri="{BB962C8B-B14F-4D97-AF65-F5344CB8AC3E}">
        <p14:creationId xmlns:p14="http://schemas.microsoft.com/office/powerpoint/2010/main" val="13832872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69FEC-9BF2-F446-9CEF-31F2E23B39D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C0206B-ADF8-BD4E-ADD1-0118EC93F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076613F-DFD1-C740-B8D0-BF019F981C31}"/>
              </a:ext>
            </a:extLst>
          </p:cNvPr>
          <p:cNvSpPr>
            <a:spLocks noGrp="1"/>
          </p:cNvSpPr>
          <p:nvPr>
            <p:ph type="sldNum" sz="quarter" idx="10"/>
          </p:nvPr>
        </p:nvSpPr>
        <p:spPr/>
        <p:txBody>
          <a:bodyPr/>
          <a:lstStyle>
            <a:lvl1pPr>
              <a:defRPr/>
            </a:lvl1pPr>
          </a:lstStyle>
          <a:p>
            <a:fld id="{F20A55F4-5B22-F045-9D7A-CA5F77654AB0}" type="slidenum">
              <a:rPr lang="en-US" altLang="en-US"/>
              <a:pPr/>
              <a:t>‹#›</a:t>
            </a:fld>
            <a:endParaRPr lang="en-US" altLang="en-US"/>
          </a:p>
        </p:txBody>
      </p:sp>
    </p:spTree>
    <p:extLst>
      <p:ext uri="{BB962C8B-B14F-4D97-AF65-F5344CB8AC3E}">
        <p14:creationId xmlns:p14="http://schemas.microsoft.com/office/powerpoint/2010/main" val="39131134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2CB4-432E-C44A-BF13-3A4C7CE71F0F}"/>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DF749-E830-644B-8FEF-1EE177B9BCC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655CD7F-9F1F-B740-99EA-C78EBB18A4C2}"/>
              </a:ext>
            </a:extLst>
          </p:cNvPr>
          <p:cNvSpPr>
            <a:spLocks noGrp="1"/>
          </p:cNvSpPr>
          <p:nvPr>
            <p:ph type="sldNum" sz="quarter" idx="10"/>
          </p:nvPr>
        </p:nvSpPr>
        <p:spPr/>
        <p:txBody>
          <a:bodyPr/>
          <a:lstStyle>
            <a:lvl1pPr>
              <a:defRPr/>
            </a:lvl1pPr>
          </a:lstStyle>
          <a:p>
            <a:fld id="{384A598B-CE60-A84C-8BC6-1E094379A049}" type="slidenum">
              <a:rPr lang="en-US" altLang="en-US"/>
              <a:pPr/>
              <a:t>‹#›</a:t>
            </a:fld>
            <a:endParaRPr lang="en-US" altLang="en-US"/>
          </a:p>
        </p:txBody>
      </p:sp>
    </p:spTree>
    <p:extLst>
      <p:ext uri="{BB962C8B-B14F-4D97-AF65-F5344CB8AC3E}">
        <p14:creationId xmlns:p14="http://schemas.microsoft.com/office/powerpoint/2010/main" val="40660894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E17-525E-844A-A359-62E93315A0A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69C9B-6C60-D541-B3BC-601AFB2A1D39}"/>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24205B0-9B1D-274C-AD8E-4A904019197B}"/>
              </a:ext>
            </a:extLst>
          </p:cNvPr>
          <p:cNvSpPr>
            <a:spLocks noGrp="1"/>
          </p:cNvSpPr>
          <p:nvPr>
            <p:ph type="sldNum" sz="quarter" idx="10"/>
          </p:nvPr>
        </p:nvSpPr>
        <p:spPr/>
        <p:txBody>
          <a:bodyPr/>
          <a:lstStyle>
            <a:lvl1pPr>
              <a:defRPr/>
            </a:lvl1pPr>
          </a:lstStyle>
          <a:p>
            <a:fld id="{C8C691EA-DCD4-914C-84A0-218A032773C9}" type="slidenum">
              <a:rPr lang="en-US" altLang="en-US"/>
              <a:pPr/>
              <a:t>‹#›</a:t>
            </a:fld>
            <a:endParaRPr lang="en-US" altLang="en-US"/>
          </a:p>
        </p:txBody>
      </p:sp>
    </p:spTree>
    <p:extLst>
      <p:ext uri="{BB962C8B-B14F-4D97-AF65-F5344CB8AC3E}">
        <p14:creationId xmlns:p14="http://schemas.microsoft.com/office/powerpoint/2010/main" val="22298949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5265-86FE-1D4E-B314-A13974356E9C}"/>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C5A9C-66B3-8C42-A073-5E9B8A681B2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7DC7740-15E7-8D42-9641-FCBF11055C3B}"/>
              </a:ext>
            </a:extLst>
          </p:cNvPr>
          <p:cNvSpPr>
            <a:spLocks noGrp="1"/>
          </p:cNvSpPr>
          <p:nvPr>
            <p:ph type="sldNum" sz="quarter" idx="10"/>
          </p:nvPr>
        </p:nvSpPr>
        <p:spPr/>
        <p:txBody>
          <a:bodyPr/>
          <a:lstStyle>
            <a:lvl1pPr>
              <a:defRPr/>
            </a:lvl1pPr>
          </a:lstStyle>
          <a:p>
            <a:fld id="{91509607-8D54-7F45-B172-38942604926A}" type="slidenum">
              <a:rPr lang="en-US" altLang="en-US"/>
              <a:pPr/>
              <a:t>‹#›</a:t>
            </a:fld>
            <a:endParaRPr lang="en-US" altLang="en-US"/>
          </a:p>
        </p:txBody>
      </p:sp>
    </p:spTree>
    <p:extLst>
      <p:ext uri="{BB962C8B-B14F-4D97-AF65-F5344CB8AC3E}">
        <p14:creationId xmlns:p14="http://schemas.microsoft.com/office/powerpoint/2010/main" val="7124512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B38-5E29-3F44-9139-2BED0BCA878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16BB93-96AA-2040-906E-AED4B467A41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E769BD-57AC-474C-9476-EE7A0135A1F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2BDAF31-994C-2844-AB87-462C82C087FA}"/>
              </a:ext>
            </a:extLst>
          </p:cNvPr>
          <p:cNvSpPr>
            <a:spLocks noGrp="1"/>
          </p:cNvSpPr>
          <p:nvPr>
            <p:ph type="sldNum" sz="quarter" idx="10"/>
          </p:nvPr>
        </p:nvSpPr>
        <p:spPr/>
        <p:txBody>
          <a:bodyPr/>
          <a:lstStyle>
            <a:lvl1pPr>
              <a:defRPr/>
            </a:lvl1pPr>
          </a:lstStyle>
          <a:p>
            <a:fld id="{3710D779-0F09-854C-8FD6-DB7E088CD88F}" type="slidenum">
              <a:rPr lang="en-US" altLang="en-US"/>
              <a:pPr/>
              <a:t>‹#›</a:t>
            </a:fld>
            <a:endParaRPr lang="en-US" altLang="en-US"/>
          </a:p>
        </p:txBody>
      </p:sp>
    </p:spTree>
    <p:extLst>
      <p:ext uri="{BB962C8B-B14F-4D97-AF65-F5344CB8AC3E}">
        <p14:creationId xmlns:p14="http://schemas.microsoft.com/office/powerpoint/2010/main" val="3464980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5463-499A-394C-A415-C507817822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A7BFFE6-4392-F447-8303-C9691F75CDAB}"/>
              </a:ext>
            </a:extLst>
          </p:cNvPr>
          <p:cNvSpPr>
            <a:spLocks noGrp="1"/>
          </p:cNvSpPr>
          <p:nvPr>
            <p:ph type="sldNum" sz="quarter" idx="10"/>
          </p:nvPr>
        </p:nvSpPr>
        <p:spPr/>
        <p:txBody>
          <a:bodyPr/>
          <a:lstStyle>
            <a:lvl1pPr>
              <a:defRPr/>
            </a:lvl1pPr>
          </a:lstStyle>
          <a:p>
            <a:fld id="{56C7739C-88FB-BF4F-8EE3-EB9B6BBC981C}" type="slidenum">
              <a:rPr lang="en-US" altLang="en-US"/>
              <a:pPr/>
              <a:t>‹#›</a:t>
            </a:fld>
            <a:endParaRPr lang="en-US" altLang="en-US"/>
          </a:p>
        </p:txBody>
      </p:sp>
    </p:spTree>
    <p:extLst>
      <p:ext uri="{BB962C8B-B14F-4D97-AF65-F5344CB8AC3E}">
        <p14:creationId xmlns:p14="http://schemas.microsoft.com/office/powerpoint/2010/main" val="3932249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F364-ADC5-1241-B7C2-FF671D950D8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56DDD-BA82-6C42-ACF6-62F6BA86563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B0450-3F8B-CE47-BD4D-972A05A3AEE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86C85-5163-4E4E-8E27-A850718519B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EEA0A-3B1F-6745-AAF6-BA0F3CA5E91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C5994D-D186-1B47-B91F-B357F2B8EBBA}"/>
              </a:ext>
            </a:extLst>
          </p:cNvPr>
          <p:cNvSpPr>
            <a:spLocks noGrp="1"/>
          </p:cNvSpPr>
          <p:nvPr>
            <p:ph type="sldNum" sz="quarter" idx="10"/>
          </p:nvPr>
        </p:nvSpPr>
        <p:spPr/>
        <p:txBody>
          <a:bodyPr/>
          <a:lstStyle>
            <a:lvl1pPr>
              <a:defRPr/>
            </a:lvl1pPr>
          </a:lstStyle>
          <a:p>
            <a:fld id="{0CBD5425-C9EA-314C-B9A2-A1E23B08ADD1}" type="slidenum">
              <a:rPr lang="en-US" altLang="en-US"/>
              <a:pPr/>
              <a:t>‹#›</a:t>
            </a:fld>
            <a:endParaRPr lang="en-US" altLang="en-US"/>
          </a:p>
        </p:txBody>
      </p:sp>
    </p:spTree>
    <p:extLst>
      <p:ext uri="{BB962C8B-B14F-4D97-AF65-F5344CB8AC3E}">
        <p14:creationId xmlns:p14="http://schemas.microsoft.com/office/powerpoint/2010/main" val="40787970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BE88-567B-A941-92FC-064EC60395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74BDBEF-9932-264C-AD6E-1528DA365E27}"/>
              </a:ext>
            </a:extLst>
          </p:cNvPr>
          <p:cNvSpPr>
            <a:spLocks noGrp="1"/>
          </p:cNvSpPr>
          <p:nvPr>
            <p:ph type="sldNum" sz="quarter" idx="10"/>
          </p:nvPr>
        </p:nvSpPr>
        <p:spPr/>
        <p:txBody>
          <a:bodyPr/>
          <a:lstStyle>
            <a:lvl1pPr>
              <a:defRPr/>
            </a:lvl1pPr>
          </a:lstStyle>
          <a:p>
            <a:fld id="{87F04D61-EC7F-0C4A-8E56-5585B30F5FF8}" type="slidenum">
              <a:rPr lang="en-US" altLang="en-US"/>
              <a:pPr/>
              <a:t>‹#›</a:t>
            </a:fld>
            <a:endParaRPr lang="en-US" altLang="en-US"/>
          </a:p>
        </p:txBody>
      </p:sp>
    </p:spTree>
    <p:extLst>
      <p:ext uri="{BB962C8B-B14F-4D97-AF65-F5344CB8AC3E}">
        <p14:creationId xmlns:p14="http://schemas.microsoft.com/office/powerpoint/2010/main" val="2429326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DA7FF-9EFB-AB46-A28C-80B8E391BB33}"/>
              </a:ext>
            </a:extLst>
          </p:cNvPr>
          <p:cNvSpPr>
            <a:spLocks noGrp="1"/>
          </p:cNvSpPr>
          <p:nvPr>
            <p:ph type="sldNum" sz="quarter" idx="10"/>
          </p:nvPr>
        </p:nvSpPr>
        <p:spPr/>
        <p:txBody>
          <a:bodyPr/>
          <a:lstStyle>
            <a:lvl1pPr>
              <a:defRPr/>
            </a:lvl1pPr>
          </a:lstStyle>
          <a:p>
            <a:fld id="{BB0FCE43-D369-2640-A063-34F2D0598D17}" type="slidenum">
              <a:rPr lang="en-US" altLang="en-US"/>
              <a:pPr/>
              <a:t>‹#›</a:t>
            </a:fld>
            <a:endParaRPr lang="en-US" altLang="en-US"/>
          </a:p>
        </p:txBody>
      </p:sp>
    </p:spTree>
    <p:extLst>
      <p:ext uri="{BB962C8B-B14F-4D97-AF65-F5344CB8AC3E}">
        <p14:creationId xmlns:p14="http://schemas.microsoft.com/office/powerpoint/2010/main" val="29425296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98E1-6A49-9C48-8EE4-877417AC539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24742-C8F1-D047-AEBF-782A95F1ECD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AC716-5759-1E4C-AC4B-C8304D31C4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190E79-E8D4-2847-A7AD-7C30313723C7}"/>
              </a:ext>
            </a:extLst>
          </p:cNvPr>
          <p:cNvSpPr>
            <a:spLocks noGrp="1"/>
          </p:cNvSpPr>
          <p:nvPr>
            <p:ph type="sldNum" sz="quarter" idx="10"/>
          </p:nvPr>
        </p:nvSpPr>
        <p:spPr/>
        <p:txBody>
          <a:bodyPr/>
          <a:lstStyle>
            <a:lvl1pPr>
              <a:defRPr/>
            </a:lvl1pPr>
          </a:lstStyle>
          <a:p>
            <a:fld id="{C8A6D3C9-EDE3-C247-839F-C9CF022A04D6}" type="slidenum">
              <a:rPr lang="en-US" altLang="en-US"/>
              <a:pPr/>
              <a:t>‹#›</a:t>
            </a:fld>
            <a:endParaRPr lang="en-US" altLang="en-US"/>
          </a:p>
        </p:txBody>
      </p:sp>
    </p:spTree>
    <p:extLst>
      <p:ext uri="{BB962C8B-B14F-4D97-AF65-F5344CB8AC3E}">
        <p14:creationId xmlns:p14="http://schemas.microsoft.com/office/powerpoint/2010/main" val="74924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6F77-0E73-B048-BD80-A5D274CDFAD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D95A7-99C2-E449-A40B-2EE8CBB01D6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74B2F6-2016-5748-A757-5728A621D5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65828B-6E7F-834F-8779-8F6DEE831FDD}"/>
              </a:ext>
            </a:extLst>
          </p:cNvPr>
          <p:cNvSpPr>
            <a:spLocks noGrp="1"/>
          </p:cNvSpPr>
          <p:nvPr>
            <p:ph type="sldNum" sz="quarter" idx="10"/>
          </p:nvPr>
        </p:nvSpPr>
        <p:spPr/>
        <p:txBody>
          <a:bodyPr/>
          <a:lstStyle>
            <a:lvl1pPr>
              <a:defRPr/>
            </a:lvl1pPr>
          </a:lstStyle>
          <a:p>
            <a:fld id="{E98AD624-AA86-EB45-A46A-E8F2B06A9A6C}" type="slidenum">
              <a:rPr lang="en-US" altLang="en-US"/>
              <a:pPr/>
              <a:t>‹#›</a:t>
            </a:fld>
            <a:endParaRPr lang="en-US" altLang="en-US"/>
          </a:p>
        </p:txBody>
      </p:sp>
    </p:spTree>
    <p:extLst>
      <p:ext uri="{BB962C8B-B14F-4D97-AF65-F5344CB8AC3E}">
        <p14:creationId xmlns:p14="http://schemas.microsoft.com/office/powerpoint/2010/main" val="25620116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DC46-4288-2B45-BF80-FAD399C495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02EF8C-93EF-CD49-B9B6-4C807D111E4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3216319-2A76-ED4A-9229-C392EE20D000}"/>
              </a:ext>
            </a:extLst>
          </p:cNvPr>
          <p:cNvSpPr>
            <a:spLocks noGrp="1"/>
          </p:cNvSpPr>
          <p:nvPr>
            <p:ph type="sldNum" sz="quarter" idx="10"/>
          </p:nvPr>
        </p:nvSpPr>
        <p:spPr/>
        <p:txBody>
          <a:bodyPr/>
          <a:lstStyle>
            <a:lvl1pPr>
              <a:defRPr/>
            </a:lvl1pPr>
          </a:lstStyle>
          <a:p>
            <a:fld id="{566EDCA1-7B87-964F-A7C0-C9001711182B}" type="slidenum">
              <a:rPr lang="en-US" altLang="en-US"/>
              <a:pPr/>
              <a:t>‹#›</a:t>
            </a:fld>
            <a:endParaRPr lang="en-US" altLang="en-US"/>
          </a:p>
        </p:txBody>
      </p:sp>
    </p:spTree>
    <p:extLst>
      <p:ext uri="{BB962C8B-B14F-4D97-AF65-F5344CB8AC3E}">
        <p14:creationId xmlns:p14="http://schemas.microsoft.com/office/powerpoint/2010/main" val="6529078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2BFF7-6A6F-1345-9CE8-E523275AD6D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E031E9-51FF-7247-BD85-580B9FBFBB6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E51FA42-336B-4640-B267-84FB27AC48E0}"/>
              </a:ext>
            </a:extLst>
          </p:cNvPr>
          <p:cNvSpPr>
            <a:spLocks noGrp="1"/>
          </p:cNvSpPr>
          <p:nvPr>
            <p:ph type="sldNum" sz="quarter" idx="10"/>
          </p:nvPr>
        </p:nvSpPr>
        <p:spPr/>
        <p:txBody>
          <a:bodyPr/>
          <a:lstStyle>
            <a:lvl1pPr>
              <a:defRPr/>
            </a:lvl1pPr>
          </a:lstStyle>
          <a:p>
            <a:fld id="{CE461DE1-A6E2-6849-A054-0B9801F2AAD3}" type="slidenum">
              <a:rPr lang="en-US" altLang="en-US"/>
              <a:pPr/>
              <a:t>‹#›</a:t>
            </a:fld>
            <a:endParaRPr lang="en-US" altLang="en-US"/>
          </a:p>
        </p:txBody>
      </p:sp>
    </p:spTree>
    <p:extLst>
      <p:ext uri="{BB962C8B-B14F-4D97-AF65-F5344CB8AC3E}">
        <p14:creationId xmlns:p14="http://schemas.microsoft.com/office/powerpoint/2010/main" val="35298815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B522-A167-554B-A2D0-E1C1F232A1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5117D-8481-E64B-91FB-22D29EF617F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91C5001-E6A2-2E46-92B1-8C58A2A7A2F0}"/>
              </a:ext>
            </a:extLst>
          </p:cNvPr>
          <p:cNvSpPr>
            <a:spLocks noGrp="1"/>
          </p:cNvSpPr>
          <p:nvPr>
            <p:ph type="sldNum" sz="quarter" idx="10"/>
          </p:nvPr>
        </p:nvSpPr>
        <p:spPr/>
        <p:txBody>
          <a:bodyPr/>
          <a:lstStyle>
            <a:lvl1pPr>
              <a:defRPr/>
            </a:lvl1pPr>
          </a:lstStyle>
          <a:p>
            <a:fld id="{D0969070-3F42-1545-9C72-B29F1C6FFF15}" type="slidenum">
              <a:rPr lang="en-US" altLang="en-US"/>
              <a:pPr/>
              <a:t>‹#›</a:t>
            </a:fld>
            <a:endParaRPr lang="en-US" altLang="en-US"/>
          </a:p>
        </p:txBody>
      </p:sp>
    </p:spTree>
    <p:extLst>
      <p:ext uri="{BB962C8B-B14F-4D97-AF65-F5344CB8AC3E}">
        <p14:creationId xmlns:p14="http://schemas.microsoft.com/office/powerpoint/2010/main" val="33913336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A87D-6C77-774B-80FD-CC0B2B59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73A82-7DBD-B94F-BA9E-D8F8E4F83A1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FE5F191-2A1A-AF45-A84E-F94B8DA6D22D}"/>
              </a:ext>
            </a:extLst>
          </p:cNvPr>
          <p:cNvSpPr>
            <a:spLocks noGrp="1"/>
          </p:cNvSpPr>
          <p:nvPr>
            <p:ph type="sldNum" sz="quarter" idx="10"/>
          </p:nvPr>
        </p:nvSpPr>
        <p:spPr/>
        <p:txBody>
          <a:bodyPr/>
          <a:lstStyle>
            <a:lvl1pPr>
              <a:defRPr/>
            </a:lvl1pPr>
          </a:lstStyle>
          <a:p>
            <a:fld id="{17DBBA3F-4EFA-8545-9E55-95D69153CFBC}" type="slidenum">
              <a:rPr lang="en-US" altLang="en-US"/>
              <a:pPr/>
              <a:t>‹#›</a:t>
            </a:fld>
            <a:endParaRPr lang="en-US" altLang="en-US"/>
          </a:p>
        </p:txBody>
      </p:sp>
    </p:spTree>
    <p:extLst>
      <p:ext uri="{BB962C8B-B14F-4D97-AF65-F5344CB8AC3E}">
        <p14:creationId xmlns:p14="http://schemas.microsoft.com/office/powerpoint/2010/main" val="29671555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8BF9-2D5A-7746-A05A-14CE0D7760A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75052-D90D-804C-AF61-EA52AA6AC952}"/>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EF3CB65-84E8-184B-B82D-411646EC4DC4}"/>
              </a:ext>
            </a:extLst>
          </p:cNvPr>
          <p:cNvSpPr>
            <a:spLocks noGrp="1"/>
          </p:cNvSpPr>
          <p:nvPr>
            <p:ph type="sldNum" sz="quarter" idx="10"/>
          </p:nvPr>
        </p:nvSpPr>
        <p:spPr/>
        <p:txBody>
          <a:bodyPr/>
          <a:lstStyle>
            <a:lvl1pPr>
              <a:defRPr/>
            </a:lvl1pPr>
          </a:lstStyle>
          <a:p>
            <a:fld id="{AA5BBB57-54F4-384A-8784-6C0BEEB4A7FD}" type="slidenum">
              <a:rPr lang="en-US" altLang="en-US"/>
              <a:pPr/>
              <a:t>‹#›</a:t>
            </a:fld>
            <a:endParaRPr lang="en-US" altLang="en-US"/>
          </a:p>
        </p:txBody>
      </p:sp>
    </p:spTree>
    <p:extLst>
      <p:ext uri="{BB962C8B-B14F-4D97-AF65-F5344CB8AC3E}">
        <p14:creationId xmlns:p14="http://schemas.microsoft.com/office/powerpoint/2010/main" val="34936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E7CCB3-B7B6-5442-B74C-9FA6811440CB}"/>
              </a:ext>
            </a:extLst>
          </p:cNvPr>
          <p:cNvSpPr>
            <a:spLocks noGrp="1"/>
          </p:cNvSpPr>
          <p:nvPr>
            <p:ph type="sldNum" sz="quarter" idx="10"/>
          </p:nvPr>
        </p:nvSpPr>
        <p:spPr/>
        <p:txBody>
          <a:bodyPr/>
          <a:lstStyle>
            <a:lvl1pPr>
              <a:defRPr/>
            </a:lvl1pPr>
          </a:lstStyle>
          <a:p>
            <a:fld id="{52C05E19-524B-AB48-9455-3E31A9535B17}" type="slidenum">
              <a:rPr lang="en-US" altLang="en-US"/>
              <a:pPr/>
              <a:t>‹#›</a:t>
            </a:fld>
            <a:endParaRPr lang="en-US" altLang="en-US"/>
          </a:p>
        </p:txBody>
      </p:sp>
    </p:spTree>
    <p:extLst>
      <p:ext uri="{BB962C8B-B14F-4D97-AF65-F5344CB8AC3E}">
        <p14:creationId xmlns:p14="http://schemas.microsoft.com/office/powerpoint/2010/main" val="38426774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3048-6F00-AE46-BC3B-E6F34723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0462A-F8FB-3A45-8817-971A4589F2F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CED4A-5AAA-E041-B219-2AD69BF1FA4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45B58B3-58B2-DB44-ACB0-5360D6237A50}"/>
              </a:ext>
            </a:extLst>
          </p:cNvPr>
          <p:cNvSpPr>
            <a:spLocks noGrp="1"/>
          </p:cNvSpPr>
          <p:nvPr>
            <p:ph type="sldNum" sz="quarter" idx="10"/>
          </p:nvPr>
        </p:nvSpPr>
        <p:spPr/>
        <p:txBody>
          <a:bodyPr/>
          <a:lstStyle>
            <a:lvl1pPr>
              <a:defRPr/>
            </a:lvl1pPr>
          </a:lstStyle>
          <a:p>
            <a:fld id="{4B6E1359-179B-DB4D-924A-575F3CE9E071}" type="slidenum">
              <a:rPr lang="en-US" altLang="en-US"/>
              <a:pPr/>
              <a:t>‹#›</a:t>
            </a:fld>
            <a:endParaRPr lang="en-US" altLang="en-US"/>
          </a:p>
        </p:txBody>
      </p:sp>
    </p:spTree>
    <p:extLst>
      <p:ext uri="{BB962C8B-B14F-4D97-AF65-F5344CB8AC3E}">
        <p14:creationId xmlns:p14="http://schemas.microsoft.com/office/powerpoint/2010/main" val="18563181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67D6-C581-3141-8698-B2771D5B258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0B47E-956D-FE44-8D23-0B29F8A413C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AF0C2-17AD-6248-9812-021AE9D3A7A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365CF-5E94-8346-9F32-63D969ED98F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7B3EF-5C33-724F-8EC5-FBE88AF827F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88CEA0-5509-4F4C-9C8B-8933748A6DF3}"/>
              </a:ext>
            </a:extLst>
          </p:cNvPr>
          <p:cNvSpPr>
            <a:spLocks noGrp="1"/>
          </p:cNvSpPr>
          <p:nvPr>
            <p:ph type="sldNum" sz="quarter" idx="10"/>
          </p:nvPr>
        </p:nvSpPr>
        <p:spPr/>
        <p:txBody>
          <a:bodyPr/>
          <a:lstStyle>
            <a:lvl1pPr>
              <a:defRPr/>
            </a:lvl1pPr>
          </a:lstStyle>
          <a:p>
            <a:fld id="{CE8F52BC-59F5-F14B-98CC-4FC7CDBD5998}" type="slidenum">
              <a:rPr lang="en-US" altLang="en-US"/>
              <a:pPr/>
              <a:t>‹#›</a:t>
            </a:fld>
            <a:endParaRPr lang="en-US" altLang="en-US"/>
          </a:p>
        </p:txBody>
      </p:sp>
    </p:spTree>
    <p:extLst>
      <p:ext uri="{BB962C8B-B14F-4D97-AF65-F5344CB8AC3E}">
        <p14:creationId xmlns:p14="http://schemas.microsoft.com/office/powerpoint/2010/main" val="3042042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5784-E166-9646-82F8-5C5284735F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AEBB1B-0428-8C41-8940-AE36E73AE93F}"/>
              </a:ext>
            </a:extLst>
          </p:cNvPr>
          <p:cNvSpPr>
            <a:spLocks noGrp="1"/>
          </p:cNvSpPr>
          <p:nvPr>
            <p:ph type="sldNum" sz="quarter" idx="10"/>
          </p:nvPr>
        </p:nvSpPr>
        <p:spPr/>
        <p:txBody>
          <a:bodyPr/>
          <a:lstStyle>
            <a:lvl1pPr>
              <a:defRPr/>
            </a:lvl1pPr>
          </a:lstStyle>
          <a:p>
            <a:fld id="{1097D059-5E05-BA4F-9016-A284137E816F}" type="slidenum">
              <a:rPr lang="en-US" altLang="en-US"/>
              <a:pPr/>
              <a:t>‹#›</a:t>
            </a:fld>
            <a:endParaRPr lang="en-US" altLang="en-US"/>
          </a:p>
        </p:txBody>
      </p:sp>
    </p:spTree>
    <p:extLst>
      <p:ext uri="{BB962C8B-B14F-4D97-AF65-F5344CB8AC3E}">
        <p14:creationId xmlns:p14="http://schemas.microsoft.com/office/powerpoint/2010/main" val="41874278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1024E9-C56F-D14A-A36E-2144F468C3D4}"/>
              </a:ext>
            </a:extLst>
          </p:cNvPr>
          <p:cNvSpPr>
            <a:spLocks noGrp="1"/>
          </p:cNvSpPr>
          <p:nvPr>
            <p:ph type="sldNum" sz="quarter" idx="10"/>
          </p:nvPr>
        </p:nvSpPr>
        <p:spPr/>
        <p:txBody>
          <a:bodyPr/>
          <a:lstStyle>
            <a:lvl1pPr>
              <a:defRPr/>
            </a:lvl1pPr>
          </a:lstStyle>
          <a:p>
            <a:fld id="{E43331A1-4818-CC4A-9CEB-776622E66A4A}" type="slidenum">
              <a:rPr lang="en-US" altLang="en-US"/>
              <a:pPr/>
              <a:t>‹#›</a:t>
            </a:fld>
            <a:endParaRPr lang="en-US" altLang="en-US"/>
          </a:p>
        </p:txBody>
      </p:sp>
    </p:spTree>
    <p:extLst>
      <p:ext uri="{BB962C8B-B14F-4D97-AF65-F5344CB8AC3E}">
        <p14:creationId xmlns:p14="http://schemas.microsoft.com/office/powerpoint/2010/main" val="7569188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CE32-9D09-F743-A4F7-C2FEEA7553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D1B3E-4D69-0B49-B4E2-299F3636390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A8264-430B-2041-A79A-B8DE71FB707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6D0C72-14BB-CA45-8611-8998E13C152D}"/>
              </a:ext>
            </a:extLst>
          </p:cNvPr>
          <p:cNvSpPr>
            <a:spLocks noGrp="1"/>
          </p:cNvSpPr>
          <p:nvPr>
            <p:ph type="sldNum" sz="quarter" idx="10"/>
          </p:nvPr>
        </p:nvSpPr>
        <p:spPr/>
        <p:txBody>
          <a:bodyPr/>
          <a:lstStyle>
            <a:lvl1pPr>
              <a:defRPr/>
            </a:lvl1pPr>
          </a:lstStyle>
          <a:p>
            <a:fld id="{2EE8CFDB-E5C2-DD49-952C-CAB22C218DB9}" type="slidenum">
              <a:rPr lang="en-US" altLang="en-US"/>
              <a:pPr/>
              <a:t>‹#›</a:t>
            </a:fld>
            <a:endParaRPr lang="en-US" altLang="en-US"/>
          </a:p>
        </p:txBody>
      </p:sp>
    </p:spTree>
    <p:extLst>
      <p:ext uri="{BB962C8B-B14F-4D97-AF65-F5344CB8AC3E}">
        <p14:creationId xmlns:p14="http://schemas.microsoft.com/office/powerpoint/2010/main" val="5315338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58F-2C1A-704C-B445-5C09589ED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46024-85E6-B543-A1B0-CEF78BDEF86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AD045-48E7-5B48-BD22-52BEBD53275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85A516A-28E0-BC42-B7F7-2137265A8402}"/>
              </a:ext>
            </a:extLst>
          </p:cNvPr>
          <p:cNvSpPr>
            <a:spLocks noGrp="1"/>
          </p:cNvSpPr>
          <p:nvPr>
            <p:ph type="sldNum" sz="quarter" idx="10"/>
          </p:nvPr>
        </p:nvSpPr>
        <p:spPr/>
        <p:txBody>
          <a:bodyPr/>
          <a:lstStyle>
            <a:lvl1pPr>
              <a:defRPr/>
            </a:lvl1pPr>
          </a:lstStyle>
          <a:p>
            <a:fld id="{861E255C-1793-9A4F-987D-8DE201884ED9}" type="slidenum">
              <a:rPr lang="en-US" altLang="en-US"/>
              <a:pPr/>
              <a:t>‹#›</a:t>
            </a:fld>
            <a:endParaRPr lang="en-US" altLang="en-US"/>
          </a:p>
        </p:txBody>
      </p:sp>
    </p:spTree>
    <p:extLst>
      <p:ext uri="{BB962C8B-B14F-4D97-AF65-F5344CB8AC3E}">
        <p14:creationId xmlns:p14="http://schemas.microsoft.com/office/powerpoint/2010/main" val="3726289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4477-53B7-204C-ABF1-9202F2948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7ED9C9-D61F-464F-9392-FEC66A640D6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003FFAC-9DF6-CE44-A8AE-DE5725CC6C9D}"/>
              </a:ext>
            </a:extLst>
          </p:cNvPr>
          <p:cNvSpPr>
            <a:spLocks noGrp="1"/>
          </p:cNvSpPr>
          <p:nvPr>
            <p:ph type="sldNum" sz="quarter" idx="10"/>
          </p:nvPr>
        </p:nvSpPr>
        <p:spPr/>
        <p:txBody>
          <a:bodyPr/>
          <a:lstStyle>
            <a:lvl1pPr>
              <a:defRPr/>
            </a:lvl1pPr>
          </a:lstStyle>
          <a:p>
            <a:fld id="{9F3BFB83-C4AD-044E-BBBA-8471F14F15F3}" type="slidenum">
              <a:rPr lang="en-US" altLang="en-US"/>
              <a:pPr/>
              <a:t>‹#›</a:t>
            </a:fld>
            <a:endParaRPr lang="en-US" altLang="en-US"/>
          </a:p>
        </p:txBody>
      </p:sp>
    </p:spTree>
    <p:extLst>
      <p:ext uri="{BB962C8B-B14F-4D97-AF65-F5344CB8AC3E}">
        <p14:creationId xmlns:p14="http://schemas.microsoft.com/office/powerpoint/2010/main" val="9154916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C09B2-832F-CE4A-BED6-2BDF852FCDD9}"/>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C6F29-E54F-1C44-8A07-6C5E8593E99A}"/>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D56389B-84B6-5445-BEB8-8AFD6E818A3C}"/>
              </a:ext>
            </a:extLst>
          </p:cNvPr>
          <p:cNvSpPr>
            <a:spLocks noGrp="1"/>
          </p:cNvSpPr>
          <p:nvPr>
            <p:ph type="sldNum" sz="quarter" idx="10"/>
          </p:nvPr>
        </p:nvSpPr>
        <p:spPr/>
        <p:txBody>
          <a:bodyPr/>
          <a:lstStyle>
            <a:lvl1pPr>
              <a:defRPr/>
            </a:lvl1pPr>
          </a:lstStyle>
          <a:p>
            <a:fld id="{1CFE57D1-65D5-4444-A3EF-DD4000C48B8E}" type="slidenum">
              <a:rPr lang="en-US" altLang="en-US"/>
              <a:pPr/>
              <a:t>‹#›</a:t>
            </a:fld>
            <a:endParaRPr lang="en-US" altLang="en-US"/>
          </a:p>
        </p:txBody>
      </p:sp>
    </p:spTree>
    <p:extLst>
      <p:ext uri="{BB962C8B-B14F-4D97-AF65-F5344CB8AC3E}">
        <p14:creationId xmlns:p14="http://schemas.microsoft.com/office/powerpoint/2010/main" val="4992198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F796-8F6E-264C-B950-FB94AE2A60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9B0B0-E81F-7843-961F-DFD869A684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79A5044-F9D2-574D-8FE6-CA0BA47FF369}"/>
              </a:ext>
            </a:extLst>
          </p:cNvPr>
          <p:cNvSpPr>
            <a:spLocks noGrp="1"/>
          </p:cNvSpPr>
          <p:nvPr>
            <p:ph type="sldNum" sz="quarter" idx="10"/>
          </p:nvPr>
        </p:nvSpPr>
        <p:spPr/>
        <p:txBody>
          <a:bodyPr/>
          <a:lstStyle>
            <a:lvl1pPr>
              <a:defRPr/>
            </a:lvl1pPr>
          </a:lstStyle>
          <a:p>
            <a:fld id="{E776AF6D-AD07-BF47-9553-8BFCE2F80672}" type="slidenum">
              <a:rPr lang="en-US" altLang="en-US"/>
              <a:pPr/>
              <a:t>‹#›</a:t>
            </a:fld>
            <a:endParaRPr lang="en-US" altLang="en-US"/>
          </a:p>
        </p:txBody>
      </p:sp>
    </p:spTree>
    <p:extLst>
      <p:ext uri="{BB962C8B-B14F-4D97-AF65-F5344CB8AC3E}">
        <p14:creationId xmlns:p14="http://schemas.microsoft.com/office/powerpoint/2010/main" val="15101109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FE0-4BA2-034C-915C-75594F834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56F1-B88E-2C4D-B04C-48418CE01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F369C9F-61CD-FA4D-A84E-454E97CC27D5}"/>
              </a:ext>
            </a:extLst>
          </p:cNvPr>
          <p:cNvSpPr>
            <a:spLocks noGrp="1"/>
          </p:cNvSpPr>
          <p:nvPr>
            <p:ph type="sldNum" sz="quarter" idx="10"/>
          </p:nvPr>
        </p:nvSpPr>
        <p:spPr/>
        <p:txBody>
          <a:bodyPr/>
          <a:lstStyle>
            <a:lvl1pPr>
              <a:defRPr/>
            </a:lvl1pPr>
          </a:lstStyle>
          <a:p>
            <a:fld id="{64100D88-E430-9D44-A8E3-26C7CC7DDFF0}" type="slidenum">
              <a:rPr lang="en-US" altLang="en-US"/>
              <a:pPr/>
              <a:t>‹#›</a:t>
            </a:fld>
            <a:endParaRPr lang="en-US" altLang="en-US"/>
          </a:p>
        </p:txBody>
      </p:sp>
    </p:spTree>
    <p:extLst>
      <p:ext uri="{BB962C8B-B14F-4D97-AF65-F5344CB8AC3E}">
        <p14:creationId xmlns:p14="http://schemas.microsoft.com/office/powerpoint/2010/main" val="366295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8C95-F8E2-244D-8634-D86A5BB95F9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E756E-1D31-B94D-AB85-8079811304D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1FDEF-899B-FA4E-B712-F78610C5B52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3C5E2F8-A6CF-E044-B8B1-4285F91F6110}"/>
              </a:ext>
            </a:extLst>
          </p:cNvPr>
          <p:cNvSpPr>
            <a:spLocks noGrp="1"/>
          </p:cNvSpPr>
          <p:nvPr>
            <p:ph type="sldNum" sz="quarter" idx="10"/>
          </p:nvPr>
        </p:nvSpPr>
        <p:spPr/>
        <p:txBody>
          <a:bodyPr/>
          <a:lstStyle>
            <a:lvl1pPr>
              <a:defRPr/>
            </a:lvl1pPr>
          </a:lstStyle>
          <a:p>
            <a:fld id="{A03C9E44-8673-1B42-B60E-9A6DB595EF66}" type="slidenum">
              <a:rPr lang="en-US" altLang="en-US"/>
              <a:pPr/>
              <a:t>‹#›</a:t>
            </a:fld>
            <a:endParaRPr lang="en-US" altLang="en-US"/>
          </a:p>
        </p:txBody>
      </p:sp>
    </p:spTree>
    <p:extLst>
      <p:ext uri="{BB962C8B-B14F-4D97-AF65-F5344CB8AC3E}">
        <p14:creationId xmlns:p14="http://schemas.microsoft.com/office/powerpoint/2010/main" val="27349430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D8A0-FA0B-4441-A394-CE6378E2E5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E4F5A-20F1-B445-B545-450A4AF02D1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C9AC7E9-1CA0-484B-AD36-08C459CAF37D}"/>
              </a:ext>
            </a:extLst>
          </p:cNvPr>
          <p:cNvSpPr>
            <a:spLocks noGrp="1"/>
          </p:cNvSpPr>
          <p:nvPr>
            <p:ph type="sldNum" sz="quarter" idx="10"/>
          </p:nvPr>
        </p:nvSpPr>
        <p:spPr/>
        <p:txBody>
          <a:bodyPr/>
          <a:lstStyle>
            <a:lvl1pPr>
              <a:defRPr/>
            </a:lvl1pPr>
          </a:lstStyle>
          <a:p>
            <a:fld id="{3500E1AE-FCCC-A048-A32B-1D6F95F3FE67}" type="slidenum">
              <a:rPr lang="en-US" altLang="en-US"/>
              <a:pPr/>
              <a:t>‹#›</a:t>
            </a:fld>
            <a:endParaRPr lang="en-US" altLang="en-US"/>
          </a:p>
        </p:txBody>
      </p:sp>
    </p:spTree>
    <p:extLst>
      <p:ext uri="{BB962C8B-B14F-4D97-AF65-F5344CB8AC3E}">
        <p14:creationId xmlns:p14="http://schemas.microsoft.com/office/powerpoint/2010/main" val="24084312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D312-D512-0848-862A-F0D66DDAB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E619C-2C98-CC4E-A35D-43593155F436}"/>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BEABF-531A-3842-BDA8-EB2B469E3E2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76BD79A-50AB-2A4A-9753-2537C598B16E}"/>
              </a:ext>
            </a:extLst>
          </p:cNvPr>
          <p:cNvSpPr>
            <a:spLocks noGrp="1"/>
          </p:cNvSpPr>
          <p:nvPr>
            <p:ph type="sldNum" sz="quarter" idx="10"/>
          </p:nvPr>
        </p:nvSpPr>
        <p:spPr/>
        <p:txBody>
          <a:bodyPr/>
          <a:lstStyle>
            <a:lvl1pPr>
              <a:defRPr/>
            </a:lvl1pPr>
          </a:lstStyle>
          <a:p>
            <a:fld id="{4EADFFE5-8660-CB46-8E59-E67A9B23CE0A}" type="slidenum">
              <a:rPr lang="en-US" altLang="en-US"/>
              <a:pPr/>
              <a:t>‹#›</a:t>
            </a:fld>
            <a:endParaRPr lang="en-US" altLang="en-US"/>
          </a:p>
        </p:txBody>
      </p:sp>
    </p:spTree>
    <p:extLst>
      <p:ext uri="{BB962C8B-B14F-4D97-AF65-F5344CB8AC3E}">
        <p14:creationId xmlns:p14="http://schemas.microsoft.com/office/powerpoint/2010/main" val="38028296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6AD7-F4A0-3E44-AA79-8729FC4A9B3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F2C44-7735-7241-812C-CE05040D8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E85A6-3E3C-B746-8E9D-56161B2AD8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0EC5E-1F6A-744A-AAA4-6246B8D21DE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76AB0-2304-F94A-9675-B00626D0B4E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FDE3270-2EE4-8544-B4C2-6BFBDD584670}"/>
              </a:ext>
            </a:extLst>
          </p:cNvPr>
          <p:cNvSpPr>
            <a:spLocks noGrp="1"/>
          </p:cNvSpPr>
          <p:nvPr>
            <p:ph type="sldNum" sz="quarter" idx="10"/>
          </p:nvPr>
        </p:nvSpPr>
        <p:spPr/>
        <p:txBody>
          <a:bodyPr/>
          <a:lstStyle>
            <a:lvl1pPr>
              <a:defRPr/>
            </a:lvl1pPr>
          </a:lstStyle>
          <a:p>
            <a:fld id="{BD5C931B-2DFA-DF42-BEDD-B7156AC81DAB}" type="slidenum">
              <a:rPr lang="en-US" altLang="en-US"/>
              <a:pPr/>
              <a:t>‹#›</a:t>
            </a:fld>
            <a:endParaRPr lang="en-US" altLang="en-US"/>
          </a:p>
        </p:txBody>
      </p:sp>
    </p:spTree>
    <p:extLst>
      <p:ext uri="{BB962C8B-B14F-4D97-AF65-F5344CB8AC3E}">
        <p14:creationId xmlns:p14="http://schemas.microsoft.com/office/powerpoint/2010/main" val="12328077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BF91-F881-2D42-84EB-93C6C9DF0F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1E58F1-1EAA-B240-BF86-4562A980851D}"/>
              </a:ext>
            </a:extLst>
          </p:cNvPr>
          <p:cNvSpPr>
            <a:spLocks noGrp="1"/>
          </p:cNvSpPr>
          <p:nvPr>
            <p:ph type="sldNum" sz="quarter" idx="10"/>
          </p:nvPr>
        </p:nvSpPr>
        <p:spPr/>
        <p:txBody>
          <a:bodyPr/>
          <a:lstStyle>
            <a:lvl1pPr>
              <a:defRPr/>
            </a:lvl1pPr>
          </a:lstStyle>
          <a:p>
            <a:fld id="{3AF0C8F1-EE2D-F248-9069-53E549B9C87E}" type="slidenum">
              <a:rPr lang="en-US" altLang="en-US"/>
              <a:pPr/>
              <a:t>‹#›</a:t>
            </a:fld>
            <a:endParaRPr lang="en-US" altLang="en-US"/>
          </a:p>
        </p:txBody>
      </p:sp>
    </p:spTree>
    <p:extLst>
      <p:ext uri="{BB962C8B-B14F-4D97-AF65-F5344CB8AC3E}">
        <p14:creationId xmlns:p14="http://schemas.microsoft.com/office/powerpoint/2010/main" val="1752944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B529F-DCF4-634D-8B58-7F5CB20C883F}"/>
              </a:ext>
            </a:extLst>
          </p:cNvPr>
          <p:cNvSpPr>
            <a:spLocks noGrp="1"/>
          </p:cNvSpPr>
          <p:nvPr>
            <p:ph type="sldNum" sz="quarter" idx="10"/>
          </p:nvPr>
        </p:nvSpPr>
        <p:spPr/>
        <p:txBody>
          <a:bodyPr/>
          <a:lstStyle>
            <a:lvl1pPr>
              <a:defRPr/>
            </a:lvl1pPr>
          </a:lstStyle>
          <a:p>
            <a:fld id="{8022F50D-DFAC-624B-B9AC-FCDBA5558DBD}" type="slidenum">
              <a:rPr lang="en-US" altLang="en-US"/>
              <a:pPr/>
              <a:t>‹#›</a:t>
            </a:fld>
            <a:endParaRPr lang="en-US" altLang="en-US"/>
          </a:p>
        </p:txBody>
      </p:sp>
    </p:spTree>
    <p:extLst>
      <p:ext uri="{BB962C8B-B14F-4D97-AF65-F5344CB8AC3E}">
        <p14:creationId xmlns:p14="http://schemas.microsoft.com/office/powerpoint/2010/main" val="26037150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5208-7413-5D4C-AD42-76B0894BE1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BB87F-3EC2-3140-8268-A4ADECF53FE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3CC1A-9C66-BE48-8962-AC34F65CBA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1F4A4DB-9DD5-8F47-8951-9D528CA8671A}"/>
              </a:ext>
            </a:extLst>
          </p:cNvPr>
          <p:cNvSpPr>
            <a:spLocks noGrp="1"/>
          </p:cNvSpPr>
          <p:nvPr>
            <p:ph type="sldNum" sz="quarter" idx="10"/>
          </p:nvPr>
        </p:nvSpPr>
        <p:spPr/>
        <p:txBody>
          <a:bodyPr/>
          <a:lstStyle>
            <a:lvl1pPr>
              <a:defRPr/>
            </a:lvl1pPr>
          </a:lstStyle>
          <a:p>
            <a:fld id="{D04A70EA-C590-F14F-82C9-6F83346F29D5}" type="slidenum">
              <a:rPr lang="en-US" altLang="en-US"/>
              <a:pPr/>
              <a:t>‹#›</a:t>
            </a:fld>
            <a:endParaRPr lang="en-US" altLang="en-US"/>
          </a:p>
        </p:txBody>
      </p:sp>
    </p:spTree>
    <p:extLst>
      <p:ext uri="{BB962C8B-B14F-4D97-AF65-F5344CB8AC3E}">
        <p14:creationId xmlns:p14="http://schemas.microsoft.com/office/powerpoint/2010/main" val="33269586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996F-C35B-FF47-9A95-860A897CCEA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CDBC0-A737-584D-8463-0020BF5152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58796-FA1A-494E-8090-51880A826D3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75FF216-E639-CB46-913F-CA7672313410}"/>
              </a:ext>
            </a:extLst>
          </p:cNvPr>
          <p:cNvSpPr>
            <a:spLocks noGrp="1"/>
          </p:cNvSpPr>
          <p:nvPr>
            <p:ph type="sldNum" sz="quarter" idx="10"/>
          </p:nvPr>
        </p:nvSpPr>
        <p:spPr/>
        <p:txBody>
          <a:bodyPr/>
          <a:lstStyle>
            <a:lvl1pPr>
              <a:defRPr/>
            </a:lvl1pPr>
          </a:lstStyle>
          <a:p>
            <a:fld id="{B8A42D33-A23B-3140-9913-CCF5DF8C5F5F}" type="slidenum">
              <a:rPr lang="en-US" altLang="en-US"/>
              <a:pPr/>
              <a:t>‹#›</a:t>
            </a:fld>
            <a:endParaRPr lang="en-US" altLang="en-US"/>
          </a:p>
        </p:txBody>
      </p:sp>
    </p:spTree>
    <p:extLst>
      <p:ext uri="{BB962C8B-B14F-4D97-AF65-F5344CB8AC3E}">
        <p14:creationId xmlns:p14="http://schemas.microsoft.com/office/powerpoint/2010/main" val="18525417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6DD5-38E3-E04F-86D9-07646B049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D0743-DED6-DE47-A1BB-3635C7A6C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214034-4DEA-F04D-8B15-BA51DE1C703E}"/>
              </a:ext>
            </a:extLst>
          </p:cNvPr>
          <p:cNvSpPr>
            <a:spLocks noGrp="1"/>
          </p:cNvSpPr>
          <p:nvPr>
            <p:ph type="sldNum" sz="quarter" idx="10"/>
          </p:nvPr>
        </p:nvSpPr>
        <p:spPr/>
        <p:txBody>
          <a:bodyPr/>
          <a:lstStyle>
            <a:lvl1pPr>
              <a:defRPr/>
            </a:lvl1pPr>
          </a:lstStyle>
          <a:p>
            <a:fld id="{C7E5CCE4-A726-3C45-B78B-F0D01EBF9213}" type="slidenum">
              <a:rPr lang="en-US" altLang="en-US"/>
              <a:pPr/>
              <a:t>‹#›</a:t>
            </a:fld>
            <a:endParaRPr lang="en-US" altLang="en-US"/>
          </a:p>
        </p:txBody>
      </p:sp>
    </p:spTree>
    <p:extLst>
      <p:ext uri="{BB962C8B-B14F-4D97-AF65-F5344CB8AC3E}">
        <p14:creationId xmlns:p14="http://schemas.microsoft.com/office/powerpoint/2010/main" val="2852703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95026-701A-8A4D-9B98-A86EDFB3DF63}"/>
              </a:ext>
            </a:extLst>
          </p:cNvPr>
          <p:cNvSpPr>
            <a:spLocks noGrp="1"/>
          </p:cNvSpPr>
          <p:nvPr>
            <p:ph type="title" orient="vert"/>
          </p:nvPr>
        </p:nvSpPr>
        <p:spPr>
          <a:xfrm>
            <a:off x="6515100" y="1873250"/>
            <a:ext cx="1943100" cy="3765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3936F-5D5B-074B-8F7F-171F8177C794}"/>
              </a:ext>
            </a:extLst>
          </p:cNvPr>
          <p:cNvSpPr>
            <a:spLocks noGrp="1"/>
          </p:cNvSpPr>
          <p:nvPr>
            <p:ph type="body" orient="vert" idx="1"/>
          </p:nvPr>
        </p:nvSpPr>
        <p:spPr>
          <a:xfrm>
            <a:off x="685800" y="1873250"/>
            <a:ext cx="5676900" cy="376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30C490-B4B2-9748-9CE4-9BFA83CAED5A}"/>
              </a:ext>
            </a:extLst>
          </p:cNvPr>
          <p:cNvSpPr>
            <a:spLocks noGrp="1"/>
          </p:cNvSpPr>
          <p:nvPr>
            <p:ph type="sldNum" sz="quarter" idx="10"/>
          </p:nvPr>
        </p:nvSpPr>
        <p:spPr/>
        <p:txBody>
          <a:bodyPr/>
          <a:lstStyle>
            <a:lvl1pPr>
              <a:defRPr/>
            </a:lvl1pPr>
          </a:lstStyle>
          <a:p>
            <a:fld id="{B52E3AA0-9A1E-0542-8929-60E292FB650F}" type="slidenum">
              <a:rPr lang="en-US" altLang="en-US"/>
              <a:pPr/>
              <a:t>‹#›</a:t>
            </a:fld>
            <a:endParaRPr lang="en-US" altLang="en-US"/>
          </a:p>
        </p:txBody>
      </p:sp>
    </p:spTree>
    <p:extLst>
      <p:ext uri="{BB962C8B-B14F-4D97-AF65-F5344CB8AC3E}">
        <p14:creationId xmlns:p14="http://schemas.microsoft.com/office/powerpoint/2010/main" val="27172902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131290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27C-23AE-B64D-B559-3ABE05B03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0EFF89-EA8B-884F-BEA7-209748D74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A64575-C577-6D42-9054-7CAC245FA321}"/>
              </a:ext>
            </a:extLst>
          </p:cNvPr>
          <p:cNvSpPr>
            <a:spLocks noGrp="1"/>
          </p:cNvSpPr>
          <p:nvPr>
            <p:ph type="sldNum" sz="quarter" idx="10"/>
          </p:nvPr>
        </p:nvSpPr>
        <p:spPr/>
        <p:txBody>
          <a:bodyPr/>
          <a:lstStyle>
            <a:lvl1pPr>
              <a:defRPr/>
            </a:lvl1pPr>
          </a:lstStyle>
          <a:p>
            <a:fld id="{EDBF85B2-8E58-2440-9DE1-65868C66B0A1}" type="slidenum">
              <a:rPr lang="en-US" altLang="en-US"/>
              <a:pPr/>
              <a:t>‹#›</a:t>
            </a:fld>
            <a:endParaRPr lang="en-US" altLang="en-US"/>
          </a:p>
        </p:txBody>
      </p:sp>
    </p:spTree>
    <p:extLst>
      <p:ext uri="{BB962C8B-B14F-4D97-AF65-F5344CB8AC3E}">
        <p14:creationId xmlns:p14="http://schemas.microsoft.com/office/powerpoint/2010/main" val="810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CC2F-4467-004C-90E9-91A84ED64DC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7B7EF-BB73-F943-A969-F9395B6BF34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C9BD8E-2183-CC4B-97C5-AB1335B6A3D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8971664-F327-2A44-9772-A7738B54D777}"/>
              </a:ext>
            </a:extLst>
          </p:cNvPr>
          <p:cNvSpPr>
            <a:spLocks noGrp="1"/>
          </p:cNvSpPr>
          <p:nvPr>
            <p:ph type="sldNum" sz="quarter" idx="10"/>
          </p:nvPr>
        </p:nvSpPr>
        <p:spPr/>
        <p:txBody>
          <a:bodyPr/>
          <a:lstStyle>
            <a:lvl1pPr>
              <a:defRPr/>
            </a:lvl1pPr>
          </a:lstStyle>
          <a:p>
            <a:fld id="{E271DEB1-81A1-5C47-B5D8-00218F4D9507}" type="slidenum">
              <a:rPr lang="en-US" altLang="en-US"/>
              <a:pPr/>
              <a:t>‹#›</a:t>
            </a:fld>
            <a:endParaRPr lang="en-US" altLang="en-US"/>
          </a:p>
        </p:txBody>
      </p:sp>
    </p:spTree>
    <p:extLst>
      <p:ext uri="{BB962C8B-B14F-4D97-AF65-F5344CB8AC3E}">
        <p14:creationId xmlns:p14="http://schemas.microsoft.com/office/powerpoint/2010/main" val="26504272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6063217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6617020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9003442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28365892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27679374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30018149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4073404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29306611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29351670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38704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AF72-11C2-754F-B2CD-6651E12A55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99714-2C83-FB43-B2D5-38FD4CDAB07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1DA129F-A9BC-7B4E-A8BE-33A91DC977B4}"/>
              </a:ext>
            </a:extLst>
          </p:cNvPr>
          <p:cNvSpPr>
            <a:spLocks noGrp="1"/>
          </p:cNvSpPr>
          <p:nvPr>
            <p:ph type="sldNum" sz="quarter" idx="10"/>
          </p:nvPr>
        </p:nvSpPr>
        <p:spPr/>
        <p:txBody>
          <a:bodyPr/>
          <a:lstStyle>
            <a:lvl1pPr>
              <a:defRPr/>
            </a:lvl1pPr>
          </a:lstStyle>
          <a:p>
            <a:fld id="{E89787C2-3822-F44A-B994-9EBE19809E2C}" type="slidenum">
              <a:rPr lang="en-US" altLang="en-US"/>
              <a:pPr/>
              <a:t>‹#›</a:t>
            </a:fld>
            <a:endParaRPr lang="en-US" altLang="en-US"/>
          </a:p>
        </p:txBody>
      </p:sp>
    </p:spTree>
    <p:extLst>
      <p:ext uri="{BB962C8B-B14F-4D97-AF65-F5344CB8AC3E}">
        <p14:creationId xmlns:p14="http://schemas.microsoft.com/office/powerpoint/2010/main" val="15484077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3C42-95EF-4F46-AFC8-41CAE26D8E2B}"/>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30C02-1CF6-6F42-AA2B-E090526D4C3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51FE6DE-00E5-7D4A-ADDD-EAF43D749C7E}"/>
              </a:ext>
            </a:extLst>
          </p:cNvPr>
          <p:cNvSpPr>
            <a:spLocks noGrp="1"/>
          </p:cNvSpPr>
          <p:nvPr>
            <p:ph type="sldNum" sz="quarter" idx="10"/>
          </p:nvPr>
        </p:nvSpPr>
        <p:spPr/>
        <p:txBody>
          <a:bodyPr/>
          <a:lstStyle>
            <a:lvl1pPr>
              <a:defRPr/>
            </a:lvl1pPr>
          </a:lstStyle>
          <a:p>
            <a:fld id="{443A4CAA-67F7-4D42-9A7B-CBC42E569671}" type="slidenum">
              <a:rPr lang="en-US" altLang="en-US"/>
              <a:pPr/>
              <a:t>‹#›</a:t>
            </a:fld>
            <a:endParaRPr lang="en-US" altLang="en-US"/>
          </a:p>
        </p:txBody>
      </p:sp>
    </p:spTree>
    <p:extLst>
      <p:ext uri="{BB962C8B-B14F-4D97-AF65-F5344CB8AC3E}">
        <p14:creationId xmlns:p14="http://schemas.microsoft.com/office/powerpoint/2010/main" val="1116685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67EC-45FE-4C4A-8DC6-299F4DB6D5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6EE991-A3D2-D847-A572-826ACFA9E457}"/>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2D4457-07E4-5344-AAE8-11176F5741AB}"/>
              </a:ext>
            </a:extLst>
          </p:cNvPr>
          <p:cNvSpPr>
            <a:spLocks noGrp="1"/>
          </p:cNvSpPr>
          <p:nvPr>
            <p:ph type="sldNum" sz="quarter" idx="10"/>
          </p:nvPr>
        </p:nvSpPr>
        <p:spPr/>
        <p:txBody>
          <a:bodyPr/>
          <a:lstStyle>
            <a:lvl1pPr>
              <a:defRPr/>
            </a:lvl1pPr>
          </a:lstStyle>
          <a:p>
            <a:fld id="{C9E6DA71-511F-354F-8FAC-B919902547DB}" type="slidenum">
              <a:rPr lang="en-US" altLang="en-US"/>
              <a:pPr/>
              <a:t>‹#›</a:t>
            </a:fld>
            <a:endParaRPr lang="en-US" altLang="en-US"/>
          </a:p>
        </p:txBody>
      </p:sp>
    </p:spTree>
    <p:extLst>
      <p:ext uri="{BB962C8B-B14F-4D97-AF65-F5344CB8AC3E}">
        <p14:creationId xmlns:p14="http://schemas.microsoft.com/office/powerpoint/2010/main" val="30060952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2B19-F08C-624E-98D2-B2C75E6B411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A1FF9-3781-F942-A1A0-139CE80B3E17}"/>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752C4EF-9D9E-8642-8601-A70A0F4BBD1F}"/>
              </a:ext>
            </a:extLst>
          </p:cNvPr>
          <p:cNvSpPr>
            <a:spLocks noGrp="1"/>
          </p:cNvSpPr>
          <p:nvPr>
            <p:ph type="sldNum" sz="quarter" idx="10"/>
          </p:nvPr>
        </p:nvSpPr>
        <p:spPr/>
        <p:txBody>
          <a:bodyPr/>
          <a:lstStyle>
            <a:lvl1pPr>
              <a:defRPr/>
            </a:lvl1pPr>
          </a:lstStyle>
          <a:p>
            <a:fld id="{9B558E1E-82B9-B543-8CA0-2390A9DC7D08}" type="slidenum">
              <a:rPr lang="en-US" altLang="en-US"/>
              <a:pPr/>
              <a:t>‹#›</a:t>
            </a:fld>
            <a:endParaRPr lang="en-US" altLang="en-US"/>
          </a:p>
        </p:txBody>
      </p:sp>
    </p:spTree>
    <p:extLst>
      <p:ext uri="{BB962C8B-B14F-4D97-AF65-F5344CB8AC3E}">
        <p14:creationId xmlns:p14="http://schemas.microsoft.com/office/powerpoint/2010/main" val="30571769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781A-1649-E24C-BB36-350B8E9EB09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08DD-0505-934F-B15E-08A4ED0C1CE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0BF30-5BC4-3E43-AEFC-CE887FAB76A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CCA193-37EE-0C4A-865B-4DAF67F1257E}"/>
              </a:ext>
            </a:extLst>
          </p:cNvPr>
          <p:cNvSpPr>
            <a:spLocks noGrp="1"/>
          </p:cNvSpPr>
          <p:nvPr>
            <p:ph type="sldNum" sz="quarter" idx="10"/>
          </p:nvPr>
        </p:nvSpPr>
        <p:spPr/>
        <p:txBody>
          <a:bodyPr/>
          <a:lstStyle>
            <a:lvl1pPr>
              <a:defRPr/>
            </a:lvl1pPr>
          </a:lstStyle>
          <a:p>
            <a:fld id="{89848BF2-C7E9-3A42-9F4F-978630AC8569}" type="slidenum">
              <a:rPr lang="en-US" altLang="en-US"/>
              <a:pPr/>
              <a:t>‹#›</a:t>
            </a:fld>
            <a:endParaRPr lang="en-US" altLang="en-US"/>
          </a:p>
        </p:txBody>
      </p:sp>
    </p:spTree>
    <p:extLst>
      <p:ext uri="{BB962C8B-B14F-4D97-AF65-F5344CB8AC3E}">
        <p14:creationId xmlns:p14="http://schemas.microsoft.com/office/powerpoint/2010/main" val="31982042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E158-46B5-0D41-84E7-B28874E7605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6EC6B0-A5E1-4C40-9EBB-3BC17B06B1B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B5328-CBA3-3548-9FE0-BD3B1AB32D8E}"/>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98A1F-7660-3244-899F-5F491CDB4C3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E0E94-63B4-8B4D-919D-15C19AC1592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57DB190-0B9E-4444-B309-CC4FB656F8B7}"/>
              </a:ext>
            </a:extLst>
          </p:cNvPr>
          <p:cNvSpPr>
            <a:spLocks noGrp="1"/>
          </p:cNvSpPr>
          <p:nvPr>
            <p:ph type="sldNum" sz="quarter" idx="10"/>
          </p:nvPr>
        </p:nvSpPr>
        <p:spPr/>
        <p:txBody>
          <a:bodyPr/>
          <a:lstStyle>
            <a:lvl1pPr>
              <a:defRPr/>
            </a:lvl1pPr>
          </a:lstStyle>
          <a:p>
            <a:fld id="{7751DBBF-7178-1342-A681-CBF71DE94C03}" type="slidenum">
              <a:rPr lang="en-US" altLang="en-US"/>
              <a:pPr/>
              <a:t>‹#›</a:t>
            </a:fld>
            <a:endParaRPr lang="en-US" altLang="en-US"/>
          </a:p>
        </p:txBody>
      </p:sp>
    </p:spTree>
    <p:extLst>
      <p:ext uri="{BB962C8B-B14F-4D97-AF65-F5344CB8AC3E}">
        <p14:creationId xmlns:p14="http://schemas.microsoft.com/office/powerpoint/2010/main" val="39350758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80ED-1A86-BE42-8C36-13893156D3E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4B2750-4EAD-5747-8618-A603CCB7884C}"/>
              </a:ext>
            </a:extLst>
          </p:cNvPr>
          <p:cNvSpPr>
            <a:spLocks noGrp="1"/>
          </p:cNvSpPr>
          <p:nvPr>
            <p:ph type="sldNum" sz="quarter" idx="10"/>
          </p:nvPr>
        </p:nvSpPr>
        <p:spPr/>
        <p:txBody>
          <a:bodyPr/>
          <a:lstStyle>
            <a:lvl1pPr>
              <a:defRPr/>
            </a:lvl1pPr>
          </a:lstStyle>
          <a:p>
            <a:fld id="{AA0AA7B3-B6DB-2649-BC10-4E3F6D4C073E}" type="slidenum">
              <a:rPr lang="en-US" altLang="en-US"/>
              <a:pPr/>
              <a:t>‹#›</a:t>
            </a:fld>
            <a:endParaRPr lang="en-US" altLang="en-US"/>
          </a:p>
        </p:txBody>
      </p:sp>
    </p:spTree>
    <p:extLst>
      <p:ext uri="{BB962C8B-B14F-4D97-AF65-F5344CB8AC3E}">
        <p14:creationId xmlns:p14="http://schemas.microsoft.com/office/powerpoint/2010/main" val="18379596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8C611-1F91-624E-A069-F1003492E1A3}"/>
              </a:ext>
            </a:extLst>
          </p:cNvPr>
          <p:cNvSpPr>
            <a:spLocks noGrp="1"/>
          </p:cNvSpPr>
          <p:nvPr>
            <p:ph type="sldNum" sz="quarter" idx="10"/>
          </p:nvPr>
        </p:nvSpPr>
        <p:spPr/>
        <p:txBody>
          <a:bodyPr/>
          <a:lstStyle>
            <a:lvl1pPr>
              <a:defRPr/>
            </a:lvl1pPr>
          </a:lstStyle>
          <a:p>
            <a:fld id="{C843568B-0170-F044-8538-37DED2FC343D}" type="slidenum">
              <a:rPr lang="en-US" altLang="en-US"/>
              <a:pPr/>
              <a:t>‹#›</a:t>
            </a:fld>
            <a:endParaRPr lang="en-US" altLang="en-US"/>
          </a:p>
        </p:txBody>
      </p:sp>
    </p:spTree>
    <p:extLst>
      <p:ext uri="{BB962C8B-B14F-4D97-AF65-F5344CB8AC3E}">
        <p14:creationId xmlns:p14="http://schemas.microsoft.com/office/powerpoint/2010/main" val="12354516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634B-826F-BB45-ADC1-331CA9F24C5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C68BA-2C56-BC4A-B22F-11F6283840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83063-4A97-CF4C-BD3F-3CB9B82008A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AB8C26B-D1D7-144C-B73E-EA8AE69ECDFD}"/>
              </a:ext>
            </a:extLst>
          </p:cNvPr>
          <p:cNvSpPr>
            <a:spLocks noGrp="1"/>
          </p:cNvSpPr>
          <p:nvPr>
            <p:ph type="sldNum" sz="quarter" idx="10"/>
          </p:nvPr>
        </p:nvSpPr>
        <p:spPr/>
        <p:txBody>
          <a:bodyPr/>
          <a:lstStyle>
            <a:lvl1pPr>
              <a:defRPr/>
            </a:lvl1pPr>
          </a:lstStyle>
          <a:p>
            <a:fld id="{91242C8D-5F50-DF40-B82C-D976A21F4BA2}" type="slidenum">
              <a:rPr lang="en-US" altLang="en-US"/>
              <a:pPr/>
              <a:t>‹#›</a:t>
            </a:fld>
            <a:endParaRPr lang="en-US" altLang="en-US"/>
          </a:p>
        </p:txBody>
      </p:sp>
    </p:spTree>
    <p:extLst>
      <p:ext uri="{BB962C8B-B14F-4D97-AF65-F5344CB8AC3E}">
        <p14:creationId xmlns:p14="http://schemas.microsoft.com/office/powerpoint/2010/main" val="18314901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43EE-381E-4346-8DA9-40B7A3A3E9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7BD36-BBAB-9A48-BDF6-31D28FA3B7C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06E68-3454-B04D-8F51-909B4B45E95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BD0014-CF32-EA42-973E-3DC1ABE1192C}"/>
              </a:ext>
            </a:extLst>
          </p:cNvPr>
          <p:cNvSpPr>
            <a:spLocks noGrp="1"/>
          </p:cNvSpPr>
          <p:nvPr>
            <p:ph type="sldNum" sz="quarter" idx="10"/>
          </p:nvPr>
        </p:nvSpPr>
        <p:spPr/>
        <p:txBody>
          <a:bodyPr/>
          <a:lstStyle>
            <a:lvl1pPr>
              <a:defRPr/>
            </a:lvl1pPr>
          </a:lstStyle>
          <a:p>
            <a:fld id="{29CBC6B0-3774-ED4E-A3ED-AB708112CBEE}" type="slidenum">
              <a:rPr lang="en-US" altLang="en-US"/>
              <a:pPr/>
              <a:t>‹#›</a:t>
            </a:fld>
            <a:endParaRPr lang="en-US" altLang="en-US"/>
          </a:p>
        </p:txBody>
      </p:sp>
    </p:spTree>
    <p:extLst>
      <p:ext uri="{BB962C8B-B14F-4D97-AF65-F5344CB8AC3E}">
        <p14:creationId xmlns:p14="http://schemas.microsoft.com/office/powerpoint/2010/main" val="11617420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90A8-E226-2542-9CEF-0E40407984F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8CB83B-9F37-5941-B294-64DDE304222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800B64-FBA6-5A4D-ACDB-4774E181E11F}"/>
              </a:ext>
            </a:extLst>
          </p:cNvPr>
          <p:cNvSpPr>
            <a:spLocks noGrp="1"/>
          </p:cNvSpPr>
          <p:nvPr>
            <p:ph type="sldNum" sz="quarter" idx="10"/>
          </p:nvPr>
        </p:nvSpPr>
        <p:spPr/>
        <p:txBody>
          <a:bodyPr/>
          <a:lstStyle>
            <a:lvl1pPr>
              <a:defRPr/>
            </a:lvl1pPr>
          </a:lstStyle>
          <a:p>
            <a:fld id="{A3266526-17B3-1942-B073-80F2126E0F95}" type="slidenum">
              <a:rPr lang="en-US" altLang="en-US"/>
              <a:pPr/>
              <a:t>‹#›</a:t>
            </a:fld>
            <a:endParaRPr lang="en-US" altLang="en-US"/>
          </a:p>
        </p:txBody>
      </p:sp>
    </p:spTree>
    <p:extLst>
      <p:ext uri="{BB962C8B-B14F-4D97-AF65-F5344CB8AC3E}">
        <p14:creationId xmlns:p14="http://schemas.microsoft.com/office/powerpoint/2010/main" val="10601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F1D3F-214F-0748-822B-60986DFC74F4}"/>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4EA010-7E69-1347-8E15-4B833F577CBF}"/>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1B62F85-E1CD-D344-B2DC-7914EC7789E6}"/>
              </a:ext>
            </a:extLst>
          </p:cNvPr>
          <p:cNvSpPr>
            <a:spLocks noGrp="1"/>
          </p:cNvSpPr>
          <p:nvPr>
            <p:ph type="sldNum" sz="quarter" idx="10"/>
          </p:nvPr>
        </p:nvSpPr>
        <p:spPr/>
        <p:txBody>
          <a:bodyPr/>
          <a:lstStyle>
            <a:lvl1pPr>
              <a:defRPr/>
            </a:lvl1pPr>
          </a:lstStyle>
          <a:p>
            <a:fld id="{8D5B48CB-0143-8943-B190-682E8E631C87}" type="slidenum">
              <a:rPr lang="en-US" altLang="en-US"/>
              <a:pPr/>
              <a:t>‹#›</a:t>
            </a:fld>
            <a:endParaRPr lang="en-US" altLang="en-US"/>
          </a:p>
        </p:txBody>
      </p:sp>
    </p:spTree>
    <p:extLst>
      <p:ext uri="{BB962C8B-B14F-4D97-AF65-F5344CB8AC3E}">
        <p14:creationId xmlns:p14="http://schemas.microsoft.com/office/powerpoint/2010/main" val="4649804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8EBDB-2733-F24E-A299-43E3F2268268}"/>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748E9-EF99-2C41-A733-92E727E5DC69}"/>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CFAABF3-890C-A846-AB75-71B5D3441B00}"/>
              </a:ext>
            </a:extLst>
          </p:cNvPr>
          <p:cNvSpPr>
            <a:spLocks noGrp="1"/>
          </p:cNvSpPr>
          <p:nvPr>
            <p:ph type="sldNum" sz="quarter" idx="10"/>
          </p:nvPr>
        </p:nvSpPr>
        <p:spPr/>
        <p:txBody>
          <a:bodyPr/>
          <a:lstStyle>
            <a:lvl1pPr>
              <a:defRPr/>
            </a:lvl1pPr>
          </a:lstStyle>
          <a:p>
            <a:fld id="{B70B8554-A942-154F-92B9-BB2B30BF616B}" type="slidenum">
              <a:rPr lang="en-US" altLang="en-US"/>
              <a:pPr/>
              <a:t>‹#›</a:t>
            </a:fld>
            <a:endParaRPr lang="en-US" altLang="en-US"/>
          </a:p>
        </p:txBody>
      </p:sp>
    </p:spTree>
    <p:extLst>
      <p:ext uri="{BB962C8B-B14F-4D97-AF65-F5344CB8AC3E}">
        <p14:creationId xmlns:p14="http://schemas.microsoft.com/office/powerpoint/2010/main" val="9253699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8BD5-2F08-FF47-94F9-A2A5F68A1D9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068A4-98A4-0B42-83C7-0A2139E7E0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E67B30E-76B3-364E-94F1-1D3424BE714B}"/>
              </a:ext>
            </a:extLst>
          </p:cNvPr>
          <p:cNvSpPr>
            <a:spLocks noGrp="1"/>
          </p:cNvSpPr>
          <p:nvPr>
            <p:ph type="sldNum" sz="quarter" idx="10"/>
          </p:nvPr>
        </p:nvSpPr>
        <p:spPr/>
        <p:txBody>
          <a:bodyPr/>
          <a:lstStyle>
            <a:lvl1pPr>
              <a:defRPr/>
            </a:lvl1pPr>
          </a:lstStyle>
          <a:p>
            <a:fld id="{CFCB5B16-4D2A-1F4D-BFFD-178D6EBECF39}" type="slidenum">
              <a:rPr lang="en-US" altLang="en-US"/>
              <a:pPr/>
              <a:t>‹#›</a:t>
            </a:fld>
            <a:endParaRPr lang="en-US" altLang="en-US"/>
          </a:p>
        </p:txBody>
      </p:sp>
    </p:spTree>
    <p:extLst>
      <p:ext uri="{BB962C8B-B14F-4D97-AF65-F5344CB8AC3E}">
        <p14:creationId xmlns:p14="http://schemas.microsoft.com/office/powerpoint/2010/main" val="5557273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020A-52D8-674B-8C86-F42B2C91C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9ACF9-AB44-004F-AA4A-9266C2F1A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D95938-4AD6-1447-9E7B-B8728051CBB4}"/>
              </a:ext>
            </a:extLst>
          </p:cNvPr>
          <p:cNvSpPr>
            <a:spLocks noGrp="1"/>
          </p:cNvSpPr>
          <p:nvPr>
            <p:ph type="sldNum" sz="quarter" idx="10"/>
          </p:nvPr>
        </p:nvSpPr>
        <p:spPr/>
        <p:txBody>
          <a:bodyPr/>
          <a:lstStyle>
            <a:lvl1pPr>
              <a:defRPr/>
            </a:lvl1pPr>
          </a:lstStyle>
          <a:p>
            <a:fld id="{1359703A-FD62-1440-996D-2405FACB12FB}" type="slidenum">
              <a:rPr lang="en-US" altLang="en-US"/>
              <a:pPr/>
              <a:t>‹#›</a:t>
            </a:fld>
            <a:endParaRPr lang="en-US" altLang="en-US"/>
          </a:p>
        </p:txBody>
      </p:sp>
    </p:spTree>
    <p:extLst>
      <p:ext uri="{BB962C8B-B14F-4D97-AF65-F5344CB8AC3E}">
        <p14:creationId xmlns:p14="http://schemas.microsoft.com/office/powerpoint/2010/main" val="32630121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863C-5304-7842-948D-9E6DCC8D22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DCE99-3D12-2F49-B551-B4DB4B93D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01520D1-E16F-654E-8283-EEB6D40FD095}"/>
              </a:ext>
            </a:extLst>
          </p:cNvPr>
          <p:cNvSpPr>
            <a:spLocks noGrp="1"/>
          </p:cNvSpPr>
          <p:nvPr>
            <p:ph type="sldNum" sz="quarter" idx="10"/>
          </p:nvPr>
        </p:nvSpPr>
        <p:spPr/>
        <p:txBody>
          <a:bodyPr/>
          <a:lstStyle>
            <a:lvl1pPr>
              <a:defRPr/>
            </a:lvl1pPr>
          </a:lstStyle>
          <a:p>
            <a:fld id="{47F889EA-8834-354F-97C9-BD70183515E1}" type="slidenum">
              <a:rPr lang="en-US" altLang="en-US"/>
              <a:pPr/>
              <a:t>‹#›</a:t>
            </a:fld>
            <a:endParaRPr lang="en-US" altLang="en-US"/>
          </a:p>
        </p:txBody>
      </p:sp>
    </p:spTree>
    <p:extLst>
      <p:ext uri="{BB962C8B-B14F-4D97-AF65-F5344CB8AC3E}">
        <p14:creationId xmlns:p14="http://schemas.microsoft.com/office/powerpoint/2010/main" val="33978738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41AE-AF25-264A-8403-62137C9C0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FCA1F-6738-954C-B6D4-CC1789915CF8}"/>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7EAAB-9EC6-994D-85B4-C794B04A0FD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FDE7A3-17C9-4E42-A725-BF9DC6780849}"/>
              </a:ext>
            </a:extLst>
          </p:cNvPr>
          <p:cNvSpPr>
            <a:spLocks noGrp="1"/>
          </p:cNvSpPr>
          <p:nvPr>
            <p:ph type="sldNum" sz="quarter" idx="10"/>
          </p:nvPr>
        </p:nvSpPr>
        <p:spPr/>
        <p:txBody>
          <a:bodyPr/>
          <a:lstStyle>
            <a:lvl1pPr>
              <a:defRPr/>
            </a:lvl1pPr>
          </a:lstStyle>
          <a:p>
            <a:fld id="{008A1E71-1847-784A-99E4-4F9143F2C673}" type="slidenum">
              <a:rPr lang="en-US" altLang="en-US"/>
              <a:pPr/>
              <a:t>‹#›</a:t>
            </a:fld>
            <a:endParaRPr lang="en-US" altLang="en-US"/>
          </a:p>
        </p:txBody>
      </p:sp>
    </p:spTree>
    <p:extLst>
      <p:ext uri="{BB962C8B-B14F-4D97-AF65-F5344CB8AC3E}">
        <p14:creationId xmlns:p14="http://schemas.microsoft.com/office/powerpoint/2010/main" val="18078912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AB73-689B-B942-A7F2-6D4A6F9ED88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D00A3-D0FA-6240-A219-FCBC596F0C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4F22-435C-5446-9E0C-3BDD5C786AB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0EF7D-A8E0-3E4B-B861-D7A45EA6B5C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5CA6C-3A4F-5F44-AC2B-209D971BB8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AE7F7-76D8-D244-B9B1-6E372D4684CD}"/>
              </a:ext>
            </a:extLst>
          </p:cNvPr>
          <p:cNvSpPr>
            <a:spLocks noGrp="1"/>
          </p:cNvSpPr>
          <p:nvPr>
            <p:ph type="sldNum" sz="quarter" idx="10"/>
          </p:nvPr>
        </p:nvSpPr>
        <p:spPr/>
        <p:txBody>
          <a:bodyPr/>
          <a:lstStyle>
            <a:lvl1pPr>
              <a:defRPr/>
            </a:lvl1pPr>
          </a:lstStyle>
          <a:p>
            <a:fld id="{B6C1B173-5B61-1044-8769-145F28890FDE}" type="slidenum">
              <a:rPr lang="en-US" altLang="en-US"/>
              <a:pPr/>
              <a:t>‹#›</a:t>
            </a:fld>
            <a:endParaRPr lang="en-US" altLang="en-US"/>
          </a:p>
        </p:txBody>
      </p:sp>
    </p:spTree>
    <p:extLst>
      <p:ext uri="{BB962C8B-B14F-4D97-AF65-F5344CB8AC3E}">
        <p14:creationId xmlns:p14="http://schemas.microsoft.com/office/powerpoint/2010/main" val="25888961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F8C8-6580-484C-B512-CAA9F01F913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FA8044-9241-3443-B4B3-D66AAE5B881F}"/>
              </a:ext>
            </a:extLst>
          </p:cNvPr>
          <p:cNvSpPr>
            <a:spLocks noGrp="1"/>
          </p:cNvSpPr>
          <p:nvPr>
            <p:ph type="sldNum" sz="quarter" idx="10"/>
          </p:nvPr>
        </p:nvSpPr>
        <p:spPr/>
        <p:txBody>
          <a:bodyPr/>
          <a:lstStyle>
            <a:lvl1pPr>
              <a:defRPr/>
            </a:lvl1pPr>
          </a:lstStyle>
          <a:p>
            <a:fld id="{214AC8B4-5769-F64D-AA62-5C0CAFFDB460}" type="slidenum">
              <a:rPr lang="en-US" altLang="en-US"/>
              <a:pPr/>
              <a:t>‹#›</a:t>
            </a:fld>
            <a:endParaRPr lang="en-US" altLang="en-US"/>
          </a:p>
        </p:txBody>
      </p:sp>
    </p:spTree>
    <p:extLst>
      <p:ext uri="{BB962C8B-B14F-4D97-AF65-F5344CB8AC3E}">
        <p14:creationId xmlns:p14="http://schemas.microsoft.com/office/powerpoint/2010/main" val="36053499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D35C9-CF62-6743-964E-CD7B3BDE2040}"/>
              </a:ext>
            </a:extLst>
          </p:cNvPr>
          <p:cNvSpPr>
            <a:spLocks noGrp="1"/>
          </p:cNvSpPr>
          <p:nvPr>
            <p:ph type="sldNum" sz="quarter" idx="10"/>
          </p:nvPr>
        </p:nvSpPr>
        <p:spPr/>
        <p:txBody>
          <a:bodyPr/>
          <a:lstStyle>
            <a:lvl1pPr>
              <a:defRPr/>
            </a:lvl1pPr>
          </a:lstStyle>
          <a:p>
            <a:fld id="{03246C8C-2CFF-3940-8971-0808E0F7EEEE}" type="slidenum">
              <a:rPr lang="en-US" altLang="en-US"/>
              <a:pPr/>
              <a:t>‹#›</a:t>
            </a:fld>
            <a:endParaRPr lang="en-US" altLang="en-US"/>
          </a:p>
        </p:txBody>
      </p:sp>
    </p:spTree>
    <p:extLst>
      <p:ext uri="{BB962C8B-B14F-4D97-AF65-F5344CB8AC3E}">
        <p14:creationId xmlns:p14="http://schemas.microsoft.com/office/powerpoint/2010/main" val="22803770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0536-4B54-084B-847D-0AD2D724BE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0F249F-4B85-1447-8A27-09A85E6967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6E018-45A0-8F4F-8A6E-BB0495B96B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7A069F8-4740-4F4C-8700-D1EA2B2DF428}"/>
              </a:ext>
            </a:extLst>
          </p:cNvPr>
          <p:cNvSpPr>
            <a:spLocks noGrp="1"/>
          </p:cNvSpPr>
          <p:nvPr>
            <p:ph type="sldNum" sz="quarter" idx="10"/>
          </p:nvPr>
        </p:nvSpPr>
        <p:spPr/>
        <p:txBody>
          <a:bodyPr/>
          <a:lstStyle>
            <a:lvl1pPr>
              <a:defRPr/>
            </a:lvl1pPr>
          </a:lstStyle>
          <a:p>
            <a:fld id="{D382FD0D-8FA8-5B43-8D90-29A2827E0F48}" type="slidenum">
              <a:rPr lang="en-US" altLang="en-US"/>
              <a:pPr/>
              <a:t>‹#›</a:t>
            </a:fld>
            <a:endParaRPr lang="en-US" altLang="en-US"/>
          </a:p>
        </p:txBody>
      </p:sp>
    </p:spTree>
    <p:extLst>
      <p:ext uri="{BB962C8B-B14F-4D97-AF65-F5344CB8AC3E}">
        <p14:creationId xmlns:p14="http://schemas.microsoft.com/office/powerpoint/2010/main" val="21856285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FBE2-ABCF-3349-BA5A-AA52F62DCE3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DA2C6-AD86-FF48-8284-1E02024F09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CA9F21-22FF-F748-9057-9BBEDAF635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E69F8A-33D8-BD48-8373-159C0C9BCD4A}"/>
              </a:ext>
            </a:extLst>
          </p:cNvPr>
          <p:cNvSpPr>
            <a:spLocks noGrp="1"/>
          </p:cNvSpPr>
          <p:nvPr>
            <p:ph type="sldNum" sz="quarter" idx="10"/>
          </p:nvPr>
        </p:nvSpPr>
        <p:spPr/>
        <p:txBody>
          <a:bodyPr/>
          <a:lstStyle>
            <a:lvl1pPr>
              <a:defRPr/>
            </a:lvl1pPr>
          </a:lstStyle>
          <a:p>
            <a:fld id="{5EC9A1D1-FCE3-F94E-A36A-40954D979130}" type="slidenum">
              <a:rPr lang="en-US" altLang="en-US"/>
              <a:pPr/>
              <a:t>‹#›</a:t>
            </a:fld>
            <a:endParaRPr lang="en-US" altLang="en-US"/>
          </a:p>
        </p:txBody>
      </p:sp>
    </p:spTree>
    <p:extLst>
      <p:ext uri="{BB962C8B-B14F-4D97-AF65-F5344CB8AC3E}">
        <p14:creationId xmlns:p14="http://schemas.microsoft.com/office/powerpoint/2010/main" val="1408441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B02F-C57E-3B43-8883-5A14CFE9B4F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AABFE-1D07-6D45-9DEE-0ED6F4A26B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F4F34AC-7EA6-9548-B047-5F5355665562}"/>
              </a:ext>
            </a:extLst>
          </p:cNvPr>
          <p:cNvSpPr>
            <a:spLocks noGrp="1"/>
          </p:cNvSpPr>
          <p:nvPr>
            <p:ph type="sldNum" sz="quarter" idx="10"/>
          </p:nvPr>
        </p:nvSpPr>
        <p:spPr/>
        <p:txBody>
          <a:bodyPr/>
          <a:lstStyle>
            <a:lvl1pPr>
              <a:defRPr/>
            </a:lvl1pPr>
          </a:lstStyle>
          <a:p>
            <a:fld id="{F996EC22-D5B1-7343-BE29-3EECC38A33E5}" type="slidenum">
              <a:rPr lang="en-US" altLang="en-US"/>
              <a:pPr/>
              <a:t>‹#›</a:t>
            </a:fld>
            <a:endParaRPr lang="en-US" altLang="en-US"/>
          </a:p>
        </p:txBody>
      </p:sp>
    </p:spTree>
    <p:extLst>
      <p:ext uri="{BB962C8B-B14F-4D97-AF65-F5344CB8AC3E}">
        <p14:creationId xmlns:p14="http://schemas.microsoft.com/office/powerpoint/2010/main" val="30143463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07F5-41AB-3E4E-81B0-30B6B783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38D5-6A67-9840-86F5-5EA282362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B03FCBE-3670-5641-9AF9-3F9972A57711}"/>
              </a:ext>
            </a:extLst>
          </p:cNvPr>
          <p:cNvSpPr>
            <a:spLocks noGrp="1"/>
          </p:cNvSpPr>
          <p:nvPr>
            <p:ph type="sldNum" sz="quarter" idx="10"/>
          </p:nvPr>
        </p:nvSpPr>
        <p:spPr/>
        <p:txBody>
          <a:bodyPr/>
          <a:lstStyle>
            <a:lvl1pPr>
              <a:defRPr/>
            </a:lvl1pPr>
          </a:lstStyle>
          <a:p>
            <a:fld id="{700DAF6F-475D-FC47-B558-8903DF89E564}" type="slidenum">
              <a:rPr lang="en-US" altLang="en-US"/>
              <a:pPr/>
              <a:t>‹#›</a:t>
            </a:fld>
            <a:endParaRPr lang="en-US" altLang="en-US"/>
          </a:p>
        </p:txBody>
      </p:sp>
    </p:spTree>
    <p:extLst>
      <p:ext uri="{BB962C8B-B14F-4D97-AF65-F5344CB8AC3E}">
        <p14:creationId xmlns:p14="http://schemas.microsoft.com/office/powerpoint/2010/main" val="1910977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0114-AFE4-D442-ABEB-C78D0491BA3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F9D34-C462-8343-BB2F-8ED5E8EF799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F025F7-E8EE-D341-9316-F2E41370F822}"/>
              </a:ext>
            </a:extLst>
          </p:cNvPr>
          <p:cNvSpPr>
            <a:spLocks noGrp="1"/>
          </p:cNvSpPr>
          <p:nvPr>
            <p:ph type="sldNum" sz="quarter" idx="10"/>
          </p:nvPr>
        </p:nvSpPr>
        <p:spPr/>
        <p:txBody>
          <a:bodyPr/>
          <a:lstStyle>
            <a:lvl1pPr>
              <a:defRPr/>
            </a:lvl1pPr>
          </a:lstStyle>
          <a:p>
            <a:fld id="{21C3DC92-C596-AC4F-8D84-597D6A113D36}" type="slidenum">
              <a:rPr lang="en-US" altLang="en-US"/>
              <a:pPr/>
              <a:t>‹#›</a:t>
            </a:fld>
            <a:endParaRPr lang="en-US" altLang="en-US"/>
          </a:p>
        </p:txBody>
      </p:sp>
    </p:spTree>
    <p:extLst>
      <p:ext uri="{BB962C8B-B14F-4D97-AF65-F5344CB8AC3E}">
        <p14:creationId xmlns:p14="http://schemas.microsoft.com/office/powerpoint/2010/main" val="9079953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8B37-B2F5-EE45-A0B2-ACF9DE9493F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5779-FC54-6E46-A691-BEA47815DE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C7A07A-9285-FF4E-AB81-C293243DF9C9}"/>
              </a:ext>
            </a:extLst>
          </p:cNvPr>
          <p:cNvSpPr>
            <a:spLocks noGrp="1"/>
          </p:cNvSpPr>
          <p:nvPr>
            <p:ph type="sldNum" sz="quarter" idx="10"/>
          </p:nvPr>
        </p:nvSpPr>
        <p:spPr/>
        <p:txBody>
          <a:bodyPr/>
          <a:lstStyle>
            <a:lvl1pPr>
              <a:defRPr/>
            </a:lvl1pPr>
          </a:lstStyle>
          <a:p>
            <a:fld id="{2D9DBB6A-C539-0646-86B3-9317A9C87D9E}" type="slidenum">
              <a:rPr lang="en-US" altLang="en-US"/>
              <a:pPr/>
              <a:t>‹#›</a:t>
            </a:fld>
            <a:endParaRPr lang="en-US" altLang="en-US"/>
          </a:p>
        </p:txBody>
      </p:sp>
    </p:spTree>
    <p:extLst>
      <p:ext uri="{BB962C8B-B14F-4D97-AF65-F5344CB8AC3E}">
        <p14:creationId xmlns:p14="http://schemas.microsoft.com/office/powerpoint/2010/main" val="25823389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086F-FF3A-0945-A09D-AD6787F0B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07D6A-DBEE-7E4F-8B92-53D5A3127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46FBA7-4343-D14D-A5EF-2A7D9183D6F7}"/>
              </a:ext>
            </a:extLst>
          </p:cNvPr>
          <p:cNvSpPr>
            <a:spLocks noGrp="1"/>
          </p:cNvSpPr>
          <p:nvPr>
            <p:ph type="sldNum" sz="quarter" idx="10"/>
          </p:nvPr>
        </p:nvSpPr>
        <p:spPr/>
        <p:txBody>
          <a:bodyPr/>
          <a:lstStyle>
            <a:lvl1pPr>
              <a:defRPr/>
            </a:lvl1pPr>
          </a:lstStyle>
          <a:p>
            <a:fld id="{31A1A1E8-0470-9D47-9DB4-84169396695C}" type="slidenum">
              <a:rPr lang="en-US" altLang="en-US"/>
              <a:pPr/>
              <a:t>‹#›</a:t>
            </a:fld>
            <a:endParaRPr lang="en-US" altLang="en-US"/>
          </a:p>
        </p:txBody>
      </p:sp>
    </p:spTree>
    <p:extLst>
      <p:ext uri="{BB962C8B-B14F-4D97-AF65-F5344CB8AC3E}">
        <p14:creationId xmlns:p14="http://schemas.microsoft.com/office/powerpoint/2010/main" val="14383262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720D-C25E-7244-BA16-929AA560A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1E538-02D8-384D-83DE-1B1240D78D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D0ED6E7-7F6E-5A4C-87EB-46D8D9E5B44B}"/>
              </a:ext>
            </a:extLst>
          </p:cNvPr>
          <p:cNvSpPr>
            <a:spLocks noGrp="1"/>
          </p:cNvSpPr>
          <p:nvPr>
            <p:ph type="sldNum" sz="quarter" idx="10"/>
          </p:nvPr>
        </p:nvSpPr>
        <p:spPr/>
        <p:txBody>
          <a:bodyPr/>
          <a:lstStyle>
            <a:lvl1pPr>
              <a:defRPr/>
            </a:lvl1pPr>
          </a:lstStyle>
          <a:p>
            <a:fld id="{1CD54A0E-BA27-784A-A8E7-A8247CD45168}" type="slidenum">
              <a:rPr lang="en-US" altLang="en-US"/>
              <a:pPr/>
              <a:t>‹#›</a:t>
            </a:fld>
            <a:endParaRPr lang="en-US" altLang="en-US"/>
          </a:p>
        </p:txBody>
      </p:sp>
    </p:spTree>
    <p:extLst>
      <p:ext uri="{BB962C8B-B14F-4D97-AF65-F5344CB8AC3E}">
        <p14:creationId xmlns:p14="http://schemas.microsoft.com/office/powerpoint/2010/main" val="37215821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A3A-0F4C-7148-BCEC-84BCE6D46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D9136-08A2-DF40-A1B2-AA680E50ACD3}"/>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429E9-4920-D44F-8C24-0E037130D868}"/>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337CD7D-C691-724C-8E3B-3E7157F8E709}"/>
              </a:ext>
            </a:extLst>
          </p:cNvPr>
          <p:cNvSpPr>
            <a:spLocks noGrp="1"/>
          </p:cNvSpPr>
          <p:nvPr>
            <p:ph type="sldNum" sz="quarter" idx="10"/>
          </p:nvPr>
        </p:nvSpPr>
        <p:spPr/>
        <p:txBody>
          <a:bodyPr/>
          <a:lstStyle>
            <a:lvl1pPr>
              <a:defRPr/>
            </a:lvl1pPr>
          </a:lstStyle>
          <a:p>
            <a:fld id="{0E7716FA-83BF-104B-9B92-B91E3327481B}" type="slidenum">
              <a:rPr lang="en-US" altLang="en-US"/>
              <a:pPr/>
              <a:t>‹#›</a:t>
            </a:fld>
            <a:endParaRPr lang="en-US" altLang="en-US"/>
          </a:p>
        </p:txBody>
      </p:sp>
    </p:spTree>
    <p:extLst>
      <p:ext uri="{BB962C8B-B14F-4D97-AF65-F5344CB8AC3E}">
        <p14:creationId xmlns:p14="http://schemas.microsoft.com/office/powerpoint/2010/main" val="41392381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3570-9E44-FC4D-8368-DA1A5776A9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8288-5D4F-CE4A-8C16-8C02C5D6B5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B35A6-C648-4F43-A3A5-627DA4C2EC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EF3E9-3F0A-3B44-9A08-2BABFCBDB8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CC0B0-4E72-8845-9BF0-97801CF11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2F541-D875-8344-8BCD-5C082EAA3B6E}"/>
              </a:ext>
            </a:extLst>
          </p:cNvPr>
          <p:cNvSpPr>
            <a:spLocks noGrp="1"/>
          </p:cNvSpPr>
          <p:nvPr>
            <p:ph type="sldNum" sz="quarter" idx="10"/>
          </p:nvPr>
        </p:nvSpPr>
        <p:spPr/>
        <p:txBody>
          <a:bodyPr/>
          <a:lstStyle>
            <a:lvl1pPr>
              <a:defRPr/>
            </a:lvl1pPr>
          </a:lstStyle>
          <a:p>
            <a:fld id="{929E3E54-1CEC-DB46-A0DC-D0C8FB5023ED}" type="slidenum">
              <a:rPr lang="en-US" altLang="en-US"/>
              <a:pPr/>
              <a:t>‹#›</a:t>
            </a:fld>
            <a:endParaRPr lang="en-US" altLang="en-US"/>
          </a:p>
        </p:txBody>
      </p:sp>
    </p:spTree>
    <p:extLst>
      <p:ext uri="{BB962C8B-B14F-4D97-AF65-F5344CB8AC3E}">
        <p14:creationId xmlns:p14="http://schemas.microsoft.com/office/powerpoint/2010/main" val="6372961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174-EEC7-7042-8BC3-F6F1520A57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8043AB-185C-0B44-BCFC-1C369853E679}"/>
              </a:ext>
            </a:extLst>
          </p:cNvPr>
          <p:cNvSpPr>
            <a:spLocks noGrp="1"/>
          </p:cNvSpPr>
          <p:nvPr>
            <p:ph type="sldNum" sz="quarter" idx="10"/>
          </p:nvPr>
        </p:nvSpPr>
        <p:spPr/>
        <p:txBody>
          <a:bodyPr/>
          <a:lstStyle>
            <a:lvl1pPr>
              <a:defRPr/>
            </a:lvl1pPr>
          </a:lstStyle>
          <a:p>
            <a:fld id="{27A9D649-FC0D-1D45-AEBE-930AD2F85650}" type="slidenum">
              <a:rPr lang="en-US" altLang="en-US"/>
              <a:pPr/>
              <a:t>‹#›</a:t>
            </a:fld>
            <a:endParaRPr lang="en-US" altLang="en-US"/>
          </a:p>
        </p:txBody>
      </p:sp>
    </p:spTree>
    <p:extLst>
      <p:ext uri="{BB962C8B-B14F-4D97-AF65-F5344CB8AC3E}">
        <p14:creationId xmlns:p14="http://schemas.microsoft.com/office/powerpoint/2010/main" val="40039692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F0C8B-29E3-8641-A34C-9414BCAE3F77}"/>
              </a:ext>
            </a:extLst>
          </p:cNvPr>
          <p:cNvSpPr>
            <a:spLocks noGrp="1"/>
          </p:cNvSpPr>
          <p:nvPr>
            <p:ph type="sldNum" sz="quarter" idx="10"/>
          </p:nvPr>
        </p:nvSpPr>
        <p:spPr/>
        <p:txBody>
          <a:bodyPr/>
          <a:lstStyle>
            <a:lvl1pPr>
              <a:defRPr/>
            </a:lvl1pPr>
          </a:lstStyle>
          <a:p>
            <a:fld id="{D4DFD81D-728C-A04E-AD76-6D70EA0CE0CD}" type="slidenum">
              <a:rPr lang="en-US" altLang="en-US"/>
              <a:pPr/>
              <a:t>‹#›</a:t>
            </a:fld>
            <a:endParaRPr lang="en-US" altLang="en-US"/>
          </a:p>
        </p:txBody>
      </p:sp>
    </p:spTree>
    <p:extLst>
      <p:ext uri="{BB962C8B-B14F-4D97-AF65-F5344CB8AC3E}">
        <p14:creationId xmlns:p14="http://schemas.microsoft.com/office/powerpoint/2010/main" val="26195516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DA0D-2793-B547-9F7E-78938270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BC023-E3DB-CC4E-BFC2-C0E260C6A6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9FF9B-6112-3A4B-BBCC-2AA4686227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591FB2B-C6FB-9246-9DB9-6D5B8AE7A89E}"/>
              </a:ext>
            </a:extLst>
          </p:cNvPr>
          <p:cNvSpPr>
            <a:spLocks noGrp="1"/>
          </p:cNvSpPr>
          <p:nvPr>
            <p:ph type="sldNum" sz="quarter" idx="10"/>
          </p:nvPr>
        </p:nvSpPr>
        <p:spPr/>
        <p:txBody>
          <a:bodyPr/>
          <a:lstStyle>
            <a:lvl1pPr>
              <a:defRPr/>
            </a:lvl1pPr>
          </a:lstStyle>
          <a:p>
            <a:fld id="{6B6287F5-F959-DD49-B9CE-794048BABACF}" type="slidenum">
              <a:rPr lang="en-US" altLang="en-US"/>
              <a:pPr/>
              <a:t>‹#›</a:t>
            </a:fld>
            <a:endParaRPr lang="en-US" altLang="en-US"/>
          </a:p>
        </p:txBody>
      </p:sp>
    </p:spTree>
    <p:extLst>
      <p:ext uri="{BB962C8B-B14F-4D97-AF65-F5344CB8AC3E}">
        <p14:creationId xmlns:p14="http://schemas.microsoft.com/office/powerpoint/2010/main" val="1830425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8B2-3041-8247-AE36-7B892E8FE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C8EAF-553C-B74B-9984-0B8072C32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1282855-1C32-3743-9D8A-2BF1B3CEEA57}"/>
              </a:ext>
            </a:extLst>
          </p:cNvPr>
          <p:cNvSpPr>
            <a:spLocks noGrp="1"/>
          </p:cNvSpPr>
          <p:nvPr>
            <p:ph type="sldNum" sz="quarter" idx="10"/>
          </p:nvPr>
        </p:nvSpPr>
        <p:spPr/>
        <p:txBody>
          <a:bodyPr/>
          <a:lstStyle>
            <a:lvl1pPr>
              <a:defRPr/>
            </a:lvl1pPr>
          </a:lstStyle>
          <a:p>
            <a:fld id="{BA2D0B4E-CF57-9745-B7C1-63074BD0ED22}" type="slidenum">
              <a:rPr lang="en-US" altLang="en-US"/>
              <a:pPr/>
              <a:t>‹#›</a:t>
            </a:fld>
            <a:endParaRPr lang="en-US" altLang="en-US"/>
          </a:p>
        </p:txBody>
      </p:sp>
    </p:spTree>
    <p:extLst>
      <p:ext uri="{BB962C8B-B14F-4D97-AF65-F5344CB8AC3E}">
        <p14:creationId xmlns:p14="http://schemas.microsoft.com/office/powerpoint/2010/main" val="30153874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8432-4C3F-E34C-BCBE-A900A9F7E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25F87-8432-494B-B2E3-E8556C5F729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5DBB-367F-154C-B7DD-8D95576BA9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E89508-B581-FB4C-9EB9-3D4F036A8471}"/>
              </a:ext>
            </a:extLst>
          </p:cNvPr>
          <p:cNvSpPr>
            <a:spLocks noGrp="1"/>
          </p:cNvSpPr>
          <p:nvPr>
            <p:ph type="sldNum" sz="quarter" idx="10"/>
          </p:nvPr>
        </p:nvSpPr>
        <p:spPr/>
        <p:txBody>
          <a:bodyPr/>
          <a:lstStyle>
            <a:lvl1pPr>
              <a:defRPr/>
            </a:lvl1pPr>
          </a:lstStyle>
          <a:p>
            <a:fld id="{441AEEAF-0B80-7443-BC1E-86AD04D61149}" type="slidenum">
              <a:rPr lang="en-US" altLang="en-US"/>
              <a:pPr/>
              <a:t>‹#›</a:t>
            </a:fld>
            <a:endParaRPr lang="en-US" altLang="en-US"/>
          </a:p>
        </p:txBody>
      </p:sp>
    </p:spTree>
    <p:extLst>
      <p:ext uri="{BB962C8B-B14F-4D97-AF65-F5344CB8AC3E}">
        <p14:creationId xmlns:p14="http://schemas.microsoft.com/office/powerpoint/2010/main" val="1538961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C84-2530-3142-A132-ECEB4E64A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A9EAD-71FD-FF41-9BF7-90BFBAECA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A9034B-DF9E-5546-A26D-54C7E1BEF4D7}"/>
              </a:ext>
            </a:extLst>
          </p:cNvPr>
          <p:cNvSpPr>
            <a:spLocks noGrp="1"/>
          </p:cNvSpPr>
          <p:nvPr>
            <p:ph type="sldNum" sz="quarter" idx="10"/>
          </p:nvPr>
        </p:nvSpPr>
        <p:spPr/>
        <p:txBody>
          <a:bodyPr/>
          <a:lstStyle>
            <a:lvl1pPr>
              <a:defRPr/>
            </a:lvl1pPr>
          </a:lstStyle>
          <a:p>
            <a:fld id="{13E5D6E7-9E8C-6643-912B-4A3712D92FBB}" type="slidenum">
              <a:rPr lang="en-US" altLang="en-US"/>
              <a:pPr/>
              <a:t>‹#›</a:t>
            </a:fld>
            <a:endParaRPr lang="en-US" altLang="en-US"/>
          </a:p>
        </p:txBody>
      </p:sp>
    </p:spTree>
    <p:extLst>
      <p:ext uri="{BB962C8B-B14F-4D97-AF65-F5344CB8AC3E}">
        <p14:creationId xmlns:p14="http://schemas.microsoft.com/office/powerpoint/2010/main" val="19237241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9E665-8A68-2A43-B8F7-61873F43FB9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AEE1-2731-F847-A1C7-7F97BD8D660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438A9E-1624-4E4E-98FD-55212C028FAC}"/>
              </a:ext>
            </a:extLst>
          </p:cNvPr>
          <p:cNvSpPr>
            <a:spLocks noGrp="1"/>
          </p:cNvSpPr>
          <p:nvPr>
            <p:ph type="sldNum" sz="quarter" idx="10"/>
          </p:nvPr>
        </p:nvSpPr>
        <p:spPr/>
        <p:txBody>
          <a:bodyPr/>
          <a:lstStyle>
            <a:lvl1pPr>
              <a:defRPr/>
            </a:lvl1pPr>
          </a:lstStyle>
          <a:p>
            <a:fld id="{EFE8A39D-21D8-3A41-87DF-909C3C674C1D}" type="slidenum">
              <a:rPr lang="en-US" altLang="en-US"/>
              <a:pPr/>
              <a:t>‹#›</a:t>
            </a:fld>
            <a:endParaRPr lang="en-US" altLang="en-US"/>
          </a:p>
        </p:txBody>
      </p:sp>
    </p:spTree>
    <p:extLst>
      <p:ext uri="{BB962C8B-B14F-4D97-AF65-F5344CB8AC3E}">
        <p14:creationId xmlns:p14="http://schemas.microsoft.com/office/powerpoint/2010/main" val="28429272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5769421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8167176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5804724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2821798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24435422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14769314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850551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42B7-5279-4749-B790-1A5F7A48D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4966E-4636-9E44-821C-6B9ACB4838F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4127E3D-2960-E245-9A2F-0050FD8FF19B}"/>
              </a:ext>
            </a:extLst>
          </p:cNvPr>
          <p:cNvSpPr>
            <a:spLocks noGrp="1"/>
          </p:cNvSpPr>
          <p:nvPr>
            <p:ph type="sldNum" sz="quarter" idx="10"/>
          </p:nvPr>
        </p:nvSpPr>
        <p:spPr/>
        <p:txBody>
          <a:bodyPr/>
          <a:lstStyle>
            <a:lvl1pPr>
              <a:defRPr/>
            </a:lvl1pPr>
          </a:lstStyle>
          <a:p>
            <a:fld id="{8BFB247D-2F30-A34F-B7BE-879717E76889}" type="slidenum">
              <a:rPr lang="en-US" altLang="en-US"/>
              <a:pPr/>
              <a:t>‹#›</a:t>
            </a:fld>
            <a:endParaRPr lang="en-US" altLang="en-US"/>
          </a:p>
        </p:txBody>
      </p:sp>
    </p:spTree>
    <p:extLst>
      <p:ext uri="{BB962C8B-B14F-4D97-AF65-F5344CB8AC3E}">
        <p14:creationId xmlns:p14="http://schemas.microsoft.com/office/powerpoint/2010/main" val="9624449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4421718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2400554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994859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4520272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4340571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129133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23301289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6313000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41378679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1902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11F4-3215-6243-8246-09CDE876B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FC0A6-4395-F44B-B015-E07973FACD6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5D77E-C289-4E4D-9780-BFD21367C14B}"/>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028A3A6-56F6-DC4B-A96E-52B7B8040FB8}"/>
              </a:ext>
            </a:extLst>
          </p:cNvPr>
          <p:cNvSpPr>
            <a:spLocks noGrp="1"/>
          </p:cNvSpPr>
          <p:nvPr>
            <p:ph type="sldNum" sz="quarter" idx="10"/>
          </p:nvPr>
        </p:nvSpPr>
        <p:spPr/>
        <p:txBody>
          <a:bodyPr/>
          <a:lstStyle>
            <a:lvl1pPr>
              <a:defRPr/>
            </a:lvl1pPr>
          </a:lstStyle>
          <a:p>
            <a:fld id="{C4AB5A2D-6728-CD49-974D-129E93901EF6}" type="slidenum">
              <a:rPr lang="en-US" altLang="en-US"/>
              <a:pPr/>
              <a:t>‹#›</a:t>
            </a:fld>
            <a:endParaRPr lang="en-US" altLang="en-US"/>
          </a:p>
        </p:txBody>
      </p:sp>
    </p:spTree>
    <p:extLst>
      <p:ext uri="{BB962C8B-B14F-4D97-AF65-F5344CB8AC3E}">
        <p14:creationId xmlns:p14="http://schemas.microsoft.com/office/powerpoint/2010/main" val="30535644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60981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663008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612160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78301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01231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158717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2261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6183303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13511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4577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F149-2BEC-8444-9305-849A25B6875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4C624-F9AD-A04F-AAF8-1C5FA23967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652AE-7307-594A-9CF6-F2A0853F5EC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CB897-763D-2D4B-ADF0-E27E79F255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7F658-4827-924B-93DC-744F3FCE01A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4FCA340-E536-734D-A972-143850440DE9}"/>
              </a:ext>
            </a:extLst>
          </p:cNvPr>
          <p:cNvSpPr>
            <a:spLocks noGrp="1"/>
          </p:cNvSpPr>
          <p:nvPr>
            <p:ph type="sldNum" sz="quarter" idx="10"/>
          </p:nvPr>
        </p:nvSpPr>
        <p:spPr/>
        <p:txBody>
          <a:bodyPr/>
          <a:lstStyle>
            <a:lvl1pPr>
              <a:defRPr/>
            </a:lvl1pPr>
          </a:lstStyle>
          <a:p>
            <a:fld id="{2B9E3F42-3E38-6649-9873-2337DB17D1DA}" type="slidenum">
              <a:rPr lang="en-US" altLang="en-US"/>
              <a:pPr/>
              <a:t>‹#›</a:t>
            </a:fld>
            <a:endParaRPr lang="en-US" altLang="en-US"/>
          </a:p>
        </p:txBody>
      </p:sp>
    </p:spTree>
    <p:extLst>
      <p:ext uri="{BB962C8B-B14F-4D97-AF65-F5344CB8AC3E}">
        <p14:creationId xmlns:p14="http://schemas.microsoft.com/office/powerpoint/2010/main" val="1259771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39288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0657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5733074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7416445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31400914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1785216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7768845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6106060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7542112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362726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00C1-DDAF-AA43-83B4-72A12B82CFC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9E04B-FE7B-784A-9624-66141A3DFEAF}"/>
              </a:ext>
            </a:extLst>
          </p:cNvPr>
          <p:cNvSpPr>
            <a:spLocks noGrp="1"/>
          </p:cNvSpPr>
          <p:nvPr>
            <p:ph type="sldNum" sz="quarter" idx="10"/>
          </p:nvPr>
        </p:nvSpPr>
        <p:spPr/>
        <p:txBody>
          <a:bodyPr/>
          <a:lstStyle>
            <a:lvl1pPr>
              <a:defRPr/>
            </a:lvl1pPr>
          </a:lstStyle>
          <a:p>
            <a:fld id="{E8CAF4C2-E413-6741-AEA0-CFD649951678}" type="slidenum">
              <a:rPr lang="en-US" altLang="en-US"/>
              <a:pPr/>
              <a:t>‹#›</a:t>
            </a:fld>
            <a:endParaRPr lang="en-US" altLang="en-US"/>
          </a:p>
        </p:txBody>
      </p:sp>
    </p:spTree>
    <p:extLst>
      <p:ext uri="{BB962C8B-B14F-4D97-AF65-F5344CB8AC3E}">
        <p14:creationId xmlns:p14="http://schemas.microsoft.com/office/powerpoint/2010/main" val="36979210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1945974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835464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2667822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314239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6228556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84871119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15064915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5310328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6142272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1245435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AE501-756D-BE4D-9121-3A6A4511CC20}"/>
              </a:ext>
            </a:extLst>
          </p:cNvPr>
          <p:cNvSpPr>
            <a:spLocks noGrp="1"/>
          </p:cNvSpPr>
          <p:nvPr>
            <p:ph type="sldNum" sz="quarter" idx="10"/>
          </p:nvPr>
        </p:nvSpPr>
        <p:spPr/>
        <p:txBody>
          <a:bodyPr/>
          <a:lstStyle>
            <a:lvl1pPr>
              <a:defRPr/>
            </a:lvl1pPr>
          </a:lstStyle>
          <a:p>
            <a:fld id="{AACC1491-CC0F-F746-BD6D-ADFC15287C00}" type="slidenum">
              <a:rPr lang="en-US" altLang="en-US"/>
              <a:pPr/>
              <a:t>‹#›</a:t>
            </a:fld>
            <a:endParaRPr lang="en-US" altLang="en-US"/>
          </a:p>
        </p:txBody>
      </p:sp>
    </p:spTree>
    <p:extLst>
      <p:ext uri="{BB962C8B-B14F-4D97-AF65-F5344CB8AC3E}">
        <p14:creationId xmlns:p14="http://schemas.microsoft.com/office/powerpoint/2010/main" val="3340471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602581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29806531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40585393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26228442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8393065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9383718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12404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C90-4EB9-E446-9E80-FDD2E52A033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CFA32-CB7D-3040-A738-3444B013E66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DF1B256-53CE-BA4B-84EB-DAE6F0D4141F}"/>
              </a:ext>
            </a:extLst>
          </p:cNvPr>
          <p:cNvSpPr>
            <a:spLocks noGrp="1"/>
          </p:cNvSpPr>
          <p:nvPr>
            <p:ph type="sldNum" sz="quarter" idx="10"/>
          </p:nvPr>
        </p:nvSpPr>
        <p:spPr/>
        <p:txBody>
          <a:bodyPr/>
          <a:lstStyle>
            <a:lvl1pPr>
              <a:defRPr/>
            </a:lvl1pPr>
          </a:lstStyle>
          <a:p>
            <a:fld id="{BD701891-BF89-864E-B5A9-467FAC822EB6}" type="slidenum">
              <a:rPr lang="en-US" altLang="en-US"/>
              <a:pPr/>
              <a:t>‹#›</a:t>
            </a:fld>
            <a:endParaRPr lang="en-US" altLang="en-US"/>
          </a:p>
        </p:txBody>
      </p:sp>
    </p:spTree>
    <p:extLst>
      <p:ext uri="{BB962C8B-B14F-4D97-AF65-F5344CB8AC3E}">
        <p14:creationId xmlns:p14="http://schemas.microsoft.com/office/powerpoint/2010/main" val="207532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5765-AB57-C64E-BB41-CD0AAFBCB9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08E6B-990F-D547-9BFA-C1B42FDE856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55A8F9-8BDF-8C40-AEB8-C350CC0833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26A5AD2-8DA4-5247-B622-87C9BED80D0E}"/>
              </a:ext>
            </a:extLst>
          </p:cNvPr>
          <p:cNvSpPr>
            <a:spLocks noGrp="1"/>
          </p:cNvSpPr>
          <p:nvPr>
            <p:ph type="sldNum" sz="quarter" idx="10"/>
          </p:nvPr>
        </p:nvSpPr>
        <p:spPr/>
        <p:txBody>
          <a:bodyPr/>
          <a:lstStyle>
            <a:lvl1pPr>
              <a:defRPr/>
            </a:lvl1pPr>
          </a:lstStyle>
          <a:p>
            <a:fld id="{199EC68E-E7EA-2140-B2C4-D464310A8583}" type="slidenum">
              <a:rPr lang="en-US" altLang="en-US"/>
              <a:pPr/>
              <a:t>‹#›</a:t>
            </a:fld>
            <a:endParaRPr lang="en-US" altLang="en-US"/>
          </a:p>
        </p:txBody>
      </p:sp>
    </p:spTree>
    <p:extLst>
      <p:ext uri="{BB962C8B-B14F-4D97-AF65-F5344CB8AC3E}">
        <p14:creationId xmlns:p14="http://schemas.microsoft.com/office/powerpoint/2010/main" val="4064612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54B0-950E-764D-AA67-14278220E7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E30CA-3083-A245-A814-3BA97F872C5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AF86D7-8745-5840-ABC1-56B4EDC5CE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04820ED-741B-B14F-A422-4CA5EE813712}"/>
              </a:ext>
            </a:extLst>
          </p:cNvPr>
          <p:cNvSpPr>
            <a:spLocks noGrp="1"/>
          </p:cNvSpPr>
          <p:nvPr>
            <p:ph type="sldNum" sz="quarter" idx="10"/>
          </p:nvPr>
        </p:nvSpPr>
        <p:spPr/>
        <p:txBody>
          <a:bodyPr/>
          <a:lstStyle>
            <a:lvl1pPr>
              <a:defRPr/>
            </a:lvl1pPr>
          </a:lstStyle>
          <a:p>
            <a:fld id="{7D743CCC-0A3D-8246-965F-1B05558FFF7A}" type="slidenum">
              <a:rPr lang="en-US" altLang="en-US"/>
              <a:pPr/>
              <a:t>‹#›</a:t>
            </a:fld>
            <a:endParaRPr lang="en-US" altLang="en-US"/>
          </a:p>
        </p:txBody>
      </p:sp>
    </p:spTree>
    <p:extLst>
      <p:ext uri="{BB962C8B-B14F-4D97-AF65-F5344CB8AC3E}">
        <p14:creationId xmlns:p14="http://schemas.microsoft.com/office/powerpoint/2010/main" val="2329639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BF31-3679-BC4B-AEE6-87494D37F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0507D-8162-5248-A0C0-7B8C03F88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5CE189B-CDB7-8843-96E8-11D2A127E80E}"/>
              </a:ext>
            </a:extLst>
          </p:cNvPr>
          <p:cNvSpPr>
            <a:spLocks noGrp="1"/>
          </p:cNvSpPr>
          <p:nvPr>
            <p:ph type="sldNum" sz="quarter" idx="10"/>
          </p:nvPr>
        </p:nvSpPr>
        <p:spPr/>
        <p:txBody>
          <a:bodyPr/>
          <a:lstStyle>
            <a:lvl1pPr>
              <a:defRPr/>
            </a:lvl1pPr>
          </a:lstStyle>
          <a:p>
            <a:fld id="{0F25ED96-F20B-D94C-9EBB-40A95228D203}" type="slidenum">
              <a:rPr lang="en-US" altLang="en-US"/>
              <a:pPr/>
              <a:t>‹#›</a:t>
            </a:fld>
            <a:endParaRPr lang="en-US" altLang="en-US"/>
          </a:p>
        </p:txBody>
      </p:sp>
    </p:spTree>
    <p:extLst>
      <p:ext uri="{BB962C8B-B14F-4D97-AF65-F5344CB8AC3E}">
        <p14:creationId xmlns:p14="http://schemas.microsoft.com/office/powerpoint/2010/main" val="2582553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4409D-0DCC-2B45-BBA4-020E2432E47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7A930-E208-4449-A479-BD1F67A49311}"/>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80E749-1BD2-0D46-9DAB-ACF1913BB90F}"/>
              </a:ext>
            </a:extLst>
          </p:cNvPr>
          <p:cNvSpPr>
            <a:spLocks noGrp="1"/>
          </p:cNvSpPr>
          <p:nvPr>
            <p:ph type="sldNum" sz="quarter" idx="10"/>
          </p:nvPr>
        </p:nvSpPr>
        <p:spPr/>
        <p:txBody>
          <a:bodyPr/>
          <a:lstStyle>
            <a:lvl1pPr>
              <a:defRPr/>
            </a:lvl1pPr>
          </a:lstStyle>
          <a:p>
            <a:fld id="{112A00ED-E22C-B749-A24D-439AB0E03988}" type="slidenum">
              <a:rPr lang="en-US" altLang="en-US"/>
              <a:pPr/>
              <a:t>‹#›</a:t>
            </a:fld>
            <a:endParaRPr lang="en-US" altLang="en-US"/>
          </a:p>
        </p:txBody>
      </p:sp>
    </p:spTree>
    <p:extLst>
      <p:ext uri="{BB962C8B-B14F-4D97-AF65-F5344CB8AC3E}">
        <p14:creationId xmlns:p14="http://schemas.microsoft.com/office/powerpoint/2010/main" val="1806632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226D-3C64-D74C-9FF2-6DEC5EB3201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248CC-A98A-B245-9CB7-A6F4D48AF80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A94B227-3B49-234C-9A65-4D48684B73D1}"/>
              </a:ext>
            </a:extLst>
          </p:cNvPr>
          <p:cNvSpPr>
            <a:spLocks noGrp="1"/>
          </p:cNvSpPr>
          <p:nvPr>
            <p:ph type="sldNum" sz="quarter" idx="10"/>
          </p:nvPr>
        </p:nvSpPr>
        <p:spPr/>
        <p:txBody>
          <a:bodyPr/>
          <a:lstStyle>
            <a:lvl1pPr>
              <a:defRPr/>
            </a:lvl1pPr>
          </a:lstStyle>
          <a:p>
            <a:fld id="{D950934A-64F4-1143-9C1F-2C920EB8AE01}" type="slidenum">
              <a:rPr lang="en-US" altLang="en-US"/>
              <a:pPr/>
              <a:t>‹#›</a:t>
            </a:fld>
            <a:endParaRPr lang="en-US" altLang="en-US"/>
          </a:p>
        </p:txBody>
      </p:sp>
    </p:spTree>
    <p:extLst>
      <p:ext uri="{BB962C8B-B14F-4D97-AF65-F5344CB8AC3E}">
        <p14:creationId xmlns:p14="http://schemas.microsoft.com/office/powerpoint/2010/main" val="317706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77DB-2A89-1D47-B332-6FD549FB3F3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D3769E-498F-524A-A7C5-6252062B014A}"/>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972508-FCCD-3E49-9345-CA6D6D47476D}"/>
              </a:ext>
            </a:extLst>
          </p:cNvPr>
          <p:cNvSpPr>
            <a:spLocks noGrp="1"/>
          </p:cNvSpPr>
          <p:nvPr>
            <p:ph type="sldNum" sz="quarter" idx="10"/>
          </p:nvPr>
        </p:nvSpPr>
        <p:spPr/>
        <p:txBody>
          <a:bodyPr/>
          <a:lstStyle>
            <a:lvl1pPr>
              <a:defRPr/>
            </a:lvl1pPr>
          </a:lstStyle>
          <a:p>
            <a:fld id="{D1688B18-EBE1-F54D-A5B4-163D9675EEB0}" type="slidenum">
              <a:rPr lang="en-US" altLang="en-US"/>
              <a:pPr/>
              <a:t>‹#›</a:t>
            </a:fld>
            <a:endParaRPr lang="en-US" altLang="en-US"/>
          </a:p>
        </p:txBody>
      </p:sp>
    </p:spTree>
    <p:extLst>
      <p:ext uri="{BB962C8B-B14F-4D97-AF65-F5344CB8AC3E}">
        <p14:creationId xmlns:p14="http://schemas.microsoft.com/office/powerpoint/2010/main" val="1421892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8A4F-7B44-914F-B5BE-576F179E866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B0C86-ED22-614A-A123-B06CE46361A6}"/>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3654CFC-96E6-A042-8AA7-326DA787E379}"/>
              </a:ext>
            </a:extLst>
          </p:cNvPr>
          <p:cNvSpPr>
            <a:spLocks noGrp="1"/>
          </p:cNvSpPr>
          <p:nvPr>
            <p:ph type="sldNum" sz="quarter" idx="10"/>
          </p:nvPr>
        </p:nvSpPr>
        <p:spPr/>
        <p:txBody>
          <a:bodyPr/>
          <a:lstStyle>
            <a:lvl1pPr>
              <a:defRPr/>
            </a:lvl1pPr>
          </a:lstStyle>
          <a:p>
            <a:fld id="{14EBEAA4-482D-2748-8DE9-EEA97D4D5F21}" type="slidenum">
              <a:rPr lang="en-US" altLang="en-US"/>
              <a:pPr/>
              <a:t>‹#›</a:t>
            </a:fld>
            <a:endParaRPr lang="en-US" altLang="en-US"/>
          </a:p>
        </p:txBody>
      </p:sp>
    </p:spTree>
    <p:extLst>
      <p:ext uri="{BB962C8B-B14F-4D97-AF65-F5344CB8AC3E}">
        <p14:creationId xmlns:p14="http://schemas.microsoft.com/office/powerpoint/2010/main" val="1812036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EE79-3DAD-8E49-BDEC-C5BAEAFD6F9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9943D8-CFBE-E34B-A054-E1C95EDDA5E8}"/>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D885F5-6E39-B340-AB88-C565BC8F43DD}"/>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EC7745F-B970-6544-9B5C-607F20F4F528}"/>
              </a:ext>
            </a:extLst>
          </p:cNvPr>
          <p:cNvSpPr>
            <a:spLocks noGrp="1"/>
          </p:cNvSpPr>
          <p:nvPr>
            <p:ph type="sldNum" sz="quarter" idx="10"/>
          </p:nvPr>
        </p:nvSpPr>
        <p:spPr/>
        <p:txBody>
          <a:bodyPr/>
          <a:lstStyle>
            <a:lvl1pPr>
              <a:defRPr/>
            </a:lvl1pPr>
          </a:lstStyle>
          <a:p>
            <a:fld id="{05366952-566A-3C4D-AD44-85EA9871D4A5}" type="slidenum">
              <a:rPr lang="en-US" altLang="en-US"/>
              <a:pPr/>
              <a:t>‹#›</a:t>
            </a:fld>
            <a:endParaRPr lang="en-US" altLang="en-US"/>
          </a:p>
        </p:txBody>
      </p:sp>
    </p:spTree>
    <p:extLst>
      <p:ext uri="{BB962C8B-B14F-4D97-AF65-F5344CB8AC3E}">
        <p14:creationId xmlns:p14="http://schemas.microsoft.com/office/powerpoint/2010/main" val="3076481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F77E-57FC-8B45-942B-E8AEAAA9FE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469218-5B26-9744-B03B-3B3D04566B1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57D2E-FB15-2C47-9C1E-10CCAE5A5B4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D4268-194A-1844-93EF-730484B5DAB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3A82B-4C26-F247-A09D-A24D8511282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A42F48-166A-E944-B5A5-2C4969C220BC}"/>
              </a:ext>
            </a:extLst>
          </p:cNvPr>
          <p:cNvSpPr>
            <a:spLocks noGrp="1"/>
          </p:cNvSpPr>
          <p:nvPr>
            <p:ph type="sldNum" sz="quarter" idx="10"/>
          </p:nvPr>
        </p:nvSpPr>
        <p:spPr/>
        <p:txBody>
          <a:bodyPr/>
          <a:lstStyle>
            <a:lvl1pPr>
              <a:defRPr/>
            </a:lvl1pPr>
          </a:lstStyle>
          <a:p>
            <a:fld id="{E1971BB2-970E-0C41-8E94-57C7CFCE34CF}" type="slidenum">
              <a:rPr lang="en-US" altLang="en-US"/>
              <a:pPr/>
              <a:t>‹#›</a:t>
            </a:fld>
            <a:endParaRPr lang="en-US" altLang="en-US"/>
          </a:p>
        </p:txBody>
      </p:sp>
    </p:spTree>
    <p:extLst>
      <p:ext uri="{BB962C8B-B14F-4D97-AF65-F5344CB8AC3E}">
        <p14:creationId xmlns:p14="http://schemas.microsoft.com/office/powerpoint/2010/main" val="1253472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C3-EAA2-1A49-A190-E92FA03E7A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5C53A9-8AC6-1A49-A76C-84588BC5DEEF}"/>
              </a:ext>
            </a:extLst>
          </p:cNvPr>
          <p:cNvSpPr>
            <a:spLocks noGrp="1"/>
          </p:cNvSpPr>
          <p:nvPr>
            <p:ph type="sldNum" sz="quarter" idx="10"/>
          </p:nvPr>
        </p:nvSpPr>
        <p:spPr/>
        <p:txBody>
          <a:bodyPr/>
          <a:lstStyle>
            <a:lvl1pPr>
              <a:defRPr/>
            </a:lvl1pPr>
          </a:lstStyle>
          <a:p>
            <a:fld id="{332973E4-D2BF-D240-8E0E-90C0531A8F06}" type="slidenum">
              <a:rPr lang="en-US" altLang="en-US"/>
              <a:pPr/>
              <a:t>‹#›</a:t>
            </a:fld>
            <a:endParaRPr lang="en-US" altLang="en-US"/>
          </a:p>
        </p:txBody>
      </p:sp>
    </p:spTree>
    <p:extLst>
      <p:ext uri="{BB962C8B-B14F-4D97-AF65-F5344CB8AC3E}">
        <p14:creationId xmlns:p14="http://schemas.microsoft.com/office/powerpoint/2010/main" val="170938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36E9-EFE1-DB41-9BFE-0EE37C213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77D97-4FFC-2945-BAF7-7FDD3263F30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959FD-D0F0-564B-8788-FC37ACEE9B9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B4C512A-1121-B646-B5F4-F9E79F32D2E3}"/>
              </a:ext>
            </a:extLst>
          </p:cNvPr>
          <p:cNvSpPr>
            <a:spLocks noGrp="1"/>
          </p:cNvSpPr>
          <p:nvPr>
            <p:ph type="sldNum" sz="quarter" idx="10"/>
          </p:nvPr>
        </p:nvSpPr>
        <p:spPr/>
        <p:txBody>
          <a:bodyPr/>
          <a:lstStyle>
            <a:lvl1pPr>
              <a:defRPr/>
            </a:lvl1pPr>
          </a:lstStyle>
          <a:p>
            <a:fld id="{EDE9669E-5231-C54E-9A95-39DB4E53AA63}" type="slidenum">
              <a:rPr lang="en-US" altLang="en-US"/>
              <a:pPr/>
              <a:t>‹#›</a:t>
            </a:fld>
            <a:endParaRPr lang="en-US" altLang="en-US"/>
          </a:p>
        </p:txBody>
      </p:sp>
    </p:spTree>
    <p:extLst>
      <p:ext uri="{BB962C8B-B14F-4D97-AF65-F5344CB8AC3E}">
        <p14:creationId xmlns:p14="http://schemas.microsoft.com/office/powerpoint/2010/main" val="1112106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C1552-3978-0048-A7C1-987FA5FD2D73}"/>
              </a:ext>
            </a:extLst>
          </p:cNvPr>
          <p:cNvSpPr>
            <a:spLocks noGrp="1"/>
          </p:cNvSpPr>
          <p:nvPr>
            <p:ph type="sldNum" sz="quarter" idx="10"/>
          </p:nvPr>
        </p:nvSpPr>
        <p:spPr/>
        <p:txBody>
          <a:bodyPr/>
          <a:lstStyle>
            <a:lvl1pPr>
              <a:defRPr/>
            </a:lvl1pPr>
          </a:lstStyle>
          <a:p>
            <a:fld id="{992D0E61-8482-7242-8070-AE5DF1B8A73D}" type="slidenum">
              <a:rPr lang="en-US" altLang="en-US"/>
              <a:pPr/>
              <a:t>‹#›</a:t>
            </a:fld>
            <a:endParaRPr lang="en-US" altLang="en-US"/>
          </a:p>
        </p:txBody>
      </p:sp>
    </p:spTree>
    <p:extLst>
      <p:ext uri="{BB962C8B-B14F-4D97-AF65-F5344CB8AC3E}">
        <p14:creationId xmlns:p14="http://schemas.microsoft.com/office/powerpoint/2010/main" val="3188228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45B-5845-8246-B8BF-F77258583D9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0AAE0-190F-ED44-A21E-DCCB902DBB2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56307-8FC4-3841-A9A8-7053548759F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4744409-9F53-2544-AF18-866BF3D329D5}"/>
              </a:ext>
            </a:extLst>
          </p:cNvPr>
          <p:cNvSpPr>
            <a:spLocks noGrp="1"/>
          </p:cNvSpPr>
          <p:nvPr>
            <p:ph type="sldNum" sz="quarter" idx="10"/>
          </p:nvPr>
        </p:nvSpPr>
        <p:spPr/>
        <p:txBody>
          <a:bodyPr/>
          <a:lstStyle>
            <a:lvl1pPr>
              <a:defRPr/>
            </a:lvl1pPr>
          </a:lstStyle>
          <a:p>
            <a:fld id="{E3077A99-585C-E946-B26D-AF280747E90E}" type="slidenum">
              <a:rPr lang="en-US" altLang="en-US"/>
              <a:pPr/>
              <a:t>‹#›</a:t>
            </a:fld>
            <a:endParaRPr lang="en-US" altLang="en-US"/>
          </a:p>
        </p:txBody>
      </p:sp>
    </p:spTree>
    <p:extLst>
      <p:ext uri="{BB962C8B-B14F-4D97-AF65-F5344CB8AC3E}">
        <p14:creationId xmlns:p14="http://schemas.microsoft.com/office/powerpoint/2010/main" val="1951837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0D4C-BCB2-904B-B122-E523AA31E9F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DD1BF-B5D6-0748-871A-7F9BA696987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ABDB22-867E-CB4F-8531-9EEADC5E0EF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09BDFF-D457-2740-8545-113D5871D5B9}"/>
              </a:ext>
            </a:extLst>
          </p:cNvPr>
          <p:cNvSpPr>
            <a:spLocks noGrp="1"/>
          </p:cNvSpPr>
          <p:nvPr>
            <p:ph type="sldNum" sz="quarter" idx="10"/>
          </p:nvPr>
        </p:nvSpPr>
        <p:spPr/>
        <p:txBody>
          <a:bodyPr/>
          <a:lstStyle>
            <a:lvl1pPr>
              <a:defRPr/>
            </a:lvl1pPr>
          </a:lstStyle>
          <a:p>
            <a:fld id="{49215E49-4F5F-084D-8C06-EDCE665294B5}" type="slidenum">
              <a:rPr lang="en-US" altLang="en-US"/>
              <a:pPr/>
              <a:t>‹#›</a:t>
            </a:fld>
            <a:endParaRPr lang="en-US" altLang="en-US"/>
          </a:p>
        </p:txBody>
      </p:sp>
    </p:spTree>
    <p:extLst>
      <p:ext uri="{BB962C8B-B14F-4D97-AF65-F5344CB8AC3E}">
        <p14:creationId xmlns:p14="http://schemas.microsoft.com/office/powerpoint/2010/main" val="3992507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722-7C14-0949-B662-0B44C040663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0AF0C-4429-5C43-973D-58077993340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F2CF7E1-A01F-7C4E-9C48-6F766700FFC9}"/>
              </a:ext>
            </a:extLst>
          </p:cNvPr>
          <p:cNvSpPr>
            <a:spLocks noGrp="1"/>
          </p:cNvSpPr>
          <p:nvPr>
            <p:ph type="sldNum" sz="quarter" idx="10"/>
          </p:nvPr>
        </p:nvSpPr>
        <p:spPr/>
        <p:txBody>
          <a:bodyPr/>
          <a:lstStyle>
            <a:lvl1pPr>
              <a:defRPr/>
            </a:lvl1pPr>
          </a:lstStyle>
          <a:p>
            <a:fld id="{197C636B-E892-FE42-B0EB-3B170CAF65C1}" type="slidenum">
              <a:rPr lang="en-US" altLang="en-US"/>
              <a:pPr/>
              <a:t>‹#›</a:t>
            </a:fld>
            <a:endParaRPr lang="en-US" altLang="en-US"/>
          </a:p>
        </p:txBody>
      </p:sp>
    </p:spTree>
    <p:extLst>
      <p:ext uri="{BB962C8B-B14F-4D97-AF65-F5344CB8AC3E}">
        <p14:creationId xmlns:p14="http://schemas.microsoft.com/office/powerpoint/2010/main" val="2977541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AF85F-C360-C94C-9ED3-CFB41FB0C99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16377-78A2-214E-8ACA-49B7BCAF0DB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E0D75CA-18EC-3C4D-97BF-4AECBC1F1C84}"/>
              </a:ext>
            </a:extLst>
          </p:cNvPr>
          <p:cNvSpPr>
            <a:spLocks noGrp="1"/>
          </p:cNvSpPr>
          <p:nvPr>
            <p:ph type="sldNum" sz="quarter" idx="10"/>
          </p:nvPr>
        </p:nvSpPr>
        <p:spPr/>
        <p:txBody>
          <a:bodyPr/>
          <a:lstStyle>
            <a:lvl1pPr>
              <a:defRPr/>
            </a:lvl1pPr>
          </a:lstStyle>
          <a:p>
            <a:fld id="{BCA5BC02-178F-EA49-9E1D-577E2400B307}" type="slidenum">
              <a:rPr lang="en-US" altLang="en-US"/>
              <a:pPr/>
              <a:t>‹#›</a:t>
            </a:fld>
            <a:endParaRPr lang="en-US" altLang="en-US"/>
          </a:p>
        </p:txBody>
      </p:sp>
    </p:spTree>
    <p:extLst>
      <p:ext uri="{BB962C8B-B14F-4D97-AF65-F5344CB8AC3E}">
        <p14:creationId xmlns:p14="http://schemas.microsoft.com/office/powerpoint/2010/main" val="3912633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F698-0A32-9D4A-BA2E-C2BD2D73D0E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3320-96E8-9747-A397-92D62EE38A2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0DAFAF7-0DEC-AE45-8CEA-6610DDB3D8B5}"/>
              </a:ext>
            </a:extLst>
          </p:cNvPr>
          <p:cNvSpPr>
            <a:spLocks noGrp="1"/>
          </p:cNvSpPr>
          <p:nvPr>
            <p:ph type="sldNum" sz="quarter" idx="10"/>
          </p:nvPr>
        </p:nvSpPr>
        <p:spPr/>
        <p:txBody>
          <a:bodyPr/>
          <a:lstStyle>
            <a:lvl1pPr>
              <a:defRPr/>
            </a:lvl1pPr>
          </a:lstStyle>
          <a:p>
            <a:fld id="{4CB749D3-AC39-BF45-8E6C-F639CB2919AF}" type="slidenum">
              <a:rPr lang="en-US" altLang="en-US"/>
              <a:pPr/>
              <a:t>‹#›</a:t>
            </a:fld>
            <a:endParaRPr lang="en-US" altLang="en-US"/>
          </a:p>
        </p:txBody>
      </p:sp>
    </p:spTree>
    <p:extLst>
      <p:ext uri="{BB962C8B-B14F-4D97-AF65-F5344CB8AC3E}">
        <p14:creationId xmlns:p14="http://schemas.microsoft.com/office/powerpoint/2010/main" val="2319563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7F91-27E4-FB47-85DD-6665BAD6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4F001-495C-5D42-9F6C-6ABC5E45513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9CD2F09-6729-2F4B-A82E-5B6499618A6D}"/>
              </a:ext>
            </a:extLst>
          </p:cNvPr>
          <p:cNvSpPr>
            <a:spLocks noGrp="1"/>
          </p:cNvSpPr>
          <p:nvPr>
            <p:ph type="sldNum" sz="quarter" idx="10"/>
          </p:nvPr>
        </p:nvSpPr>
        <p:spPr/>
        <p:txBody>
          <a:bodyPr/>
          <a:lstStyle>
            <a:lvl1pPr>
              <a:defRPr/>
            </a:lvl1pPr>
          </a:lstStyle>
          <a:p>
            <a:fld id="{03BE3C25-6BE0-3D4F-B599-4213D0BC4E4B}" type="slidenum">
              <a:rPr lang="en-US" altLang="en-US"/>
              <a:pPr/>
              <a:t>‹#›</a:t>
            </a:fld>
            <a:endParaRPr lang="en-US" altLang="en-US"/>
          </a:p>
        </p:txBody>
      </p:sp>
    </p:spTree>
    <p:extLst>
      <p:ext uri="{BB962C8B-B14F-4D97-AF65-F5344CB8AC3E}">
        <p14:creationId xmlns:p14="http://schemas.microsoft.com/office/powerpoint/2010/main" val="400645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524D-E1E2-5744-8370-39FD96D96DC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DA23F-4BC8-1945-8936-531C0F1F291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CB766A8-4558-0243-A005-32EFCA7AC2BA}"/>
              </a:ext>
            </a:extLst>
          </p:cNvPr>
          <p:cNvSpPr>
            <a:spLocks noGrp="1"/>
          </p:cNvSpPr>
          <p:nvPr>
            <p:ph type="sldNum" sz="quarter" idx="10"/>
          </p:nvPr>
        </p:nvSpPr>
        <p:spPr/>
        <p:txBody>
          <a:bodyPr/>
          <a:lstStyle>
            <a:lvl1pPr>
              <a:defRPr/>
            </a:lvl1pPr>
          </a:lstStyle>
          <a:p>
            <a:fld id="{C88DF912-5A26-4243-9A1E-6D0A5C71F6F8}" type="slidenum">
              <a:rPr lang="en-US" altLang="en-US"/>
              <a:pPr/>
              <a:t>‹#›</a:t>
            </a:fld>
            <a:endParaRPr lang="en-US" altLang="en-US"/>
          </a:p>
        </p:txBody>
      </p:sp>
    </p:spTree>
    <p:extLst>
      <p:ext uri="{BB962C8B-B14F-4D97-AF65-F5344CB8AC3E}">
        <p14:creationId xmlns:p14="http://schemas.microsoft.com/office/powerpoint/2010/main" val="45268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966E-C16F-9340-B559-360D17758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547E1-0D56-304B-B400-D2D78CB04560}"/>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07D63-1581-A241-B367-390EBC4DDE0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A720C45-F76E-1140-BFD6-F07B3B490308}"/>
              </a:ext>
            </a:extLst>
          </p:cNvPr>
          <p:cNvSpPr>
            <a:spLocks noGrp="1"/>
          </p:cNvSpPr>
          <p:nvPr>
            <p:ph type="sldNum" sz="quarter" idx="10"/>
          </p:nvPr>
        </p:nvSpPr>
        <p:spPr/>
        <p:txBody>
          <a:bodyPr/>
          <a:lstStyle>
            <a:lvl1pPr>
              <a:defRPr/>
            </a:lvl1pPr>
          </a:lstStyle>
          <a:p>
            <a:fld id="{4DBEA9E1-3F77-2240-9EAD-5E73EBE72E87}" type="slidenum">
              <a:rPr lang="en-US" altLang="en-US"/>
              <a:pPr/>
              <a:t>‹#›</a:t>
            </a:fld>
            <a:endParaRPr lang="en-US" altLang="en-US"/>
          </a:p>
        </p:txBody>
      </p:sp>
    </p:spTree>
    <p:extLst>
      <p:ext uri="{BB962C8B-B14F-4D97-AF65-F5344CB8AC3E}">
        <p14:creationId xmlns:p14="http://schemas.microsoft.com/office/powerpoint/2010/main" val="3048580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E22-77D4-6E46-8EA1-14757454D08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4AFD-5885-8C48-BB91-56566047056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8E565-3A33-A645-BDDC-177906C0E6D1}"/>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08A35-BB69-0645-A5B6-45CCAE64A1D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E065-3E8C-F647-962B-4EA337000D41}"/>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B693F2-B813-584A-8216-71DB4AB3E1E1}"/>
              </a:ext>
            </a:extLst>
          </p:cNvPr>
          <p:cNvSpPr>
            <a:spLocks noGrp="1"/>
          </p:cNvSpPr>
          <p:nvPr>
            <p:ph type="sldNum" sz="quarter" idx="10"/>
          </p:nvPr>
        </p:nvSpPr>
        <p:spPr/>
        <p:txBody>
          <a:bodyPr/>
          <a:lstStyle>
            <a:lvl1pPr>
              <a:defRPr/>
            </a:lvl1pPr>
          </a:lstStyle>
          <a:p>
            <a:fld id="{2CA10324-53B8-FE41-AB06-428CED83E110}" type="slidenum">
              <a:rPr lang="en-US" altLang="en-US"/>
              <a:pPr/>
              <a:t>‹#›</a:t>
            </a:fld>
            <a:endParaRPr lang="en-US" altLang="en-US"/>
          </a:p>
        </p:txBody>
      </p:sp>
    </p:spTree>
    <p:extLst>
      <p:ext uri="{BB962C8B-B14F-4D97-AF65-F5344CB8AC3E}">
        <p14:creationId xmlns:p14="http://schemas.microsoft.com/office/powerpoint/2010/main" val="284328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9E1-0519-D642-B67F-98E1412399E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F483A-4908-B34E-9E65-2D8B7F9D815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C8BE0-2E59-DF40-8747-14C6F0A3F6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B5045-5E22-E84D-ADEE-62B596AFA5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7FD72-9825-C742-BA4A-1582712B2E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B7D4144-00CF-E848-ABE8-F42AC6B7FC45}"/>
              </a:ext>
            </a:extLst>
          </p:cNvPr>
          <p:cNvSpPr>
            <a:spLocks noGrp="1"/>
          </p:cNvSpPr>
          <p:nvPr>
            <p:ph type="sldNum" sz="quarter" idx="10"/>
          </p:nvPr>
        </p:nvSpPr>
        <p:spPr/>
        <p:txBody>
          <a:bodyPr/>
          <a:lstStyle>
            <a:lvl1pPr>
              <a:defRPr/>
            </a:lvl1pPr>
          </a:lstStyle>
          <a:p>
            <a:fld id="{53E4B991-7216-EE49-BC8F-AF3CA27B76F6}" type="slidenum">
              <a:rPr lang="en-US" altLang="en-US"/>
              <a:pPr/>
              <a:t>‹#›</a:t>
            </a:fld>
            <a:endParaRPr lang="en-US" altLang="en-US"/>
          </a:p>
        </p:txBody>
      </p:sp>
    </p:spTree>
    <p:extLst>
      <p:ext uri="{BB962C8B-B14F-4D97-AF65-F5344CB8AC3E}">
        <p14:creationId xmlns:p14="http://schemas.microsoft.com/office/powerpoint/2010/main" val="395407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AB7-E8EB-3641-BB0A-C7755CEF25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106D2B-8206-5741-A222-8FF9D9C81A3A}"/>
              </a:ext>
            </a:extLst>
          </p:cNvPr>
          <p:cNvSpPr>
            <a:spLocks noGrp="1"/>
          </p:cNvSpPr>
          <p:nvPr>
            <p:ph type="sldNum" sz="quarter" idx="10"/>
          </p:nvPr>
        </p:nvSpPr>
        <p:spPr/>
        <p:txBody>
          <a:bodyPr/>
          <a:lstStyle>
            <a:lvl1pPr>
              <a:defRPr/>
            </a:lvl1pPr>
          </a:lstStyle>
          <a:p>
            <a:fld id="{8374FE8B-BB32-3D44-A026-BFBF861F68AA}" type="slidenum">
              <a:rPr lang="en-US" altLang="en-US"/>
              <a:pPr/>
              <a:t>‹#›</a:t>
            </a:fld>
            <a:endParaRPr lang="en-US" altLang="en-US"/>
          </a:p>
        </p:txBody>
      </p:sp>
    </p:spTree>
    <p:extLst>
      <p:ext uri="{BB962C8B-B14F-4D97-AF65-F5344CB8AC3E}">
        <p14:creationId xmlns:p14="http://schemas.microsoft.com/office/powerpoint/2010/main" val="261979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15E6B-C003-214F-A85C-4D211CF0810F}"/>
              </a:ext>
            </a:extLst>
          </p:cNvPr>
          <p:cNvSpPr>
            <a:spLocks noGrp="1"/>
          </p:cNvSpPr>
          <p:nvPr>
            <p:ph type="sldNum" sz="quarter" idx="10"/>
          </p:nvPr>
        </p:nvSpPr>
        <p:spPr/>
        <p:txBody>
          <a:bodyPr/>
          <a:lstStyle>
            <a:lvl1pPr>
              <a:defRPr/>
            </a:lvl1pPr>
          </a:lstStyle>
          <a:p>
            <a:fld id="{DE44A004-F3F3-0B44-BFF6-C8AE0355A058}" type="slidenum">
              <a:rPr lang="en-US" altLang="en-US"/>
              <a:pPr/>
              <a:t>‹#›</a:t>
            </a:fld>
            <a:endParaRPr lang="en-US" altLang="en-US"/>
          </a:p>
        </p:txBody>
      </p:sp>
    </p:spTree>
    <p:extLst>
      <p:ext uri="{BB962C8B-B14F-4D97-AF65-F5344CB8AC3E}">
        <p14:creationId xmlns:p14="http://schemas.microsoft.com/office/powerpoint/2010/main" val="26962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36E-3FE3-224D-A83F-B9E0556091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CB47F-3D6B-494B-94B7-688D79A9AEB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9AA6C-41B3-4844-A398-97E79A4A003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0B1C3E1-1551-3949-B90C-D0B697F0A25E}"/>
              </a:ext>
            </a:extLst>
          </p:cNvPr>
          <p:cNvSpPr>
            <a:spLocks noGrp="1"/>
          </p:cNvSpPr>
          <p:nvPr>
            <p:ph type="sldNum" sz="quarter" idx="10"/>
          </p:nvPr>
        </p:nvSpPr>
        <p:spPr/>
        <p:txBody>
          <a:bodyPr/>
          <a:lstStyle>
            <a:lvl1pPr>
              <a:defRPr/>
            </a:lvl1pPr>
          </a:lstStyle>
          <a:p>
            <a:fld id="{D83C6A50-78C7-0F46-926A-C0E3F83656F6}" type="slidenum">
              <a:rPr lang="en-US" altLang="en-US"/>
              <a:pPr/>
              <a:t>‹#›</a:t>
            </a:fld>
            <a:endParaRPr lang="en-US" altLang="en-US"/>
          </a:p>
        </p:txBody>
      </p:sp>
    </p:spTree>
    <p:extLst>
      <p:ext uri="{BB962C8B-B14F-4D97-AF65-F5344CB8AC3E}">
        <p14:creationId xmlns:p14="http://schemas.microsoft.com/office/powerpoint/2010/main" val="734374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3BA3-E5E8-394F-9A2E-752BFE25760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CCD23-C42C-EE49-9863-74F5C61FD2D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21113-F91A-A44F-B091-FC0ED3C3C60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D47D18-DD62-164E-B187-4FFBB47E9DB0}"/>
              </a:ext>
            </a:extLst>
          </p:cNvPr>
          <p:cNvSpPr>
            <a:spLocks noGrp="1"/>
          </p:cNvSpPr>
          <p:nvPr>
            <p:ph type="sldNum" sz="quarter" idx="10"/>
          </p:nvPr>
        </p:nvSpPr>
        <p:spPr/>
        <p:txBody>
          <a:bodyPr/>
          <a:lstStyle>
            <a:lvl1pPr>
              <a:defRPr/>
            </a:lvl1pPr>
          </a:lstStyle>
          <a:p>
            <a:fld id="{39010E2A-1446-2749-B4E6-AFA32207A1B0}" type="slidenum">
              <a:rPr lang="en-US" altLang="en-US"/>
              <a:pPr/>
              <a:t>‹#›</a:t>
            </a:fld>
            <a:endParaRPr lang="en-US" altLang="en-US"/>
          </a:p>
        </p:txBody>
      </p:sp>
    </p:spTree>
    <p:extLst>
      <p:ext uri="{BB962C8B-B14F-4D97-AF65-F5344CB8AC3E}">
        <p14:creationId xmlns:p14="http://schemas.microsoft.com/office/powerpoint/2010/main" val="1039702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E5AD-3319-4745-856E-3A258740F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799FE9-8916-954C-BEED-7C4146DCA50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5616BDC-C514-154D-9167-738050BB6D8A}"/>
              </a:ext>
            </a:extLst>
          </p:cNvPr>
          <p:cNvSpPr>
            <a:spLocks noGrp="1"/>
          </p:cNvSpPr>
          <p:nvPr>
            <p:ph type="sldNum" sz="quarter" idx="10"/>
          </p:nvPr>
        </p:nvSpPr>
        <p:spPr/>
        <p:txBody>
          <a:bodyPr/>
          <a:lstStyle>
            <a:lvl1pPr>
              <a:defRPr/>
            </a:lvl1pPr>
          </a:lstStyle>
          <a:p>
            <a:fld id="{3570FF98-4A28-4A48-89CA-78D3976A71D3}" type="slidenum">
              <a:rPr lang="en-US" altLang="en-US"/>
              <a:pPr/>
              <a:t>‹#›</a:t>
            </a:fld>
            <a:endParaRPr lang="en-US" altLang="en-US"/>
          </a:p>
        </p:txBody>
      </p:sp>
    </p:spTree>
    <p:extLst>
      <p:ext uri="{BB962C8B-B14F-4D97-AF65-F5344CB8AC3E}">
        <p14:creationId xmlns:p14="http://schemas.microsoft.com/office/powerpoint/2010/main" val="2126902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C7576-2952-1B49-BC21-E749A463A75F}"/>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79A27-F88E-3C47-91D6-553F3B24B2FA}"/>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71EB21B-3016-A649-B355-2DD7287057CC}"/>
              </a:ext>
            </a:extLst>
          </p:cNvPr>
          <p:cNvSpPr>
            <a:spLocks noGrp="1"/>
          </p:cNvSpPr>
          <p:nvPr>
            <p:ph type="sldNum" sz="quarter" idx="10"/>
          </p:nvPr>
        </p:nvSpPr>
        <p:spPr/>
        <p:txBody>
          <a:bodyPr/>
          <a:lstStyle>
            <a:lvl1pPr>
              <a:defRPr/>
            </a:lvl1pPr>
          </a:lstStyle>
          <a:p>
            <a:fld id="{987B6BFB-A170-F841-9CBD-00D9D418143E}" type="slidenum">
              <a:rPr lang="en-US" altLang="en-US"/>
              <a:pPr/>
              <a:t>‹#›</a:t>
            </a:fld>
            <a:endParaRPr lang="en-US" altLang="en-US"/>
          </a:p>
        </p:txBody>
      </p:sp>
    </p:spTree>
    <p:extLst>
      <p:ext uri="{BB962C8B-B14F-4D97-AF65-F5344CB8AC3E}">
        <p14:creationId xmlns:p14="http://schemas.microsoft.com/office/powerpoint/2010/main" val="3824803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C565-C23B-E64C-BF2E-3BC31A717CC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E5A6E-0083-AC4F-8918-CAE0D5EDAE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8DF7A1E-B1A2-1D46-BDC5-73FB8754E224}"/>
              </a:ext>
            </a:extLst>
          </p:cNvPr>
          <p:cNvSpPr>
            <a:spLocks noGrp="1"/>
          </p:cNvSpPr>
          <p:nvPr>
            <p:ph type="sldNum" sz="quarter" idx="10"/>
          </p:nvPr>
        </p:nvSpPr>
        <p:spPr/>
        <p:txBody>
          <a:bodyPr/>
          <a:lstStyle>
            <a:lvl1pPr>
              <a:defRPr/>
            </a:lvl1pPr>
          </a:lstStyle>
          <a:p>
            <a:fld id="{F19EA2BF-7219-D747-B7F2-546E45A2F3FB}" type="slidenum">
              <a:rPr lang="en-US" altLang="en-US"/>
              <a:pPr/>
              <a:t>‹#›</a:t>
            </a:fld>
            <a:endParaRPr lang="en-US" altLang="en-US"/>
          </a:p>
        </p:txBody>
      </p:sp>
    </p:spTree>
    <p:extLst>
      <p:ext uri="{BB962C8B-B14F-4D97-AF65-F5344CB8AC3E}">
        <p14:creationId xmlns:p14="http://schemas.microsoft.com/office/powerpoint/2010/main" val="1177300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F2F-6144-594E-8863-B85441135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E991-72A0-164F-B9B1-FB364D6AD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0B83115-C680-3F43-A24B-8E8AC9220666}"/>
              </a:ext>
            </a:extLst>
          </p:cNvPr>
          <p:cNvSpPr>
            <a:spLocks noGrp="1"/>
          </p:cNvSpPr>
          <p:nvPr>
            <p:ph type="sldNum" sz="quarter" idx="10"/>
          </p:nvPr>
        </p:nvSpPr>
        <p:spPr/>
        <p:txBody>
          <a:bodyPr/>
          <a:lstStyle>
            <a:lvl1pPr>
              <a:defRPr/>
            </a:lvl1pPr>
          </a:lstStyle>
          <a:p>
            <a:fld id="{93126F66-FC9B-3640-ADCF-439BBC7F10B5}" type="slidenum">
              <a:rPr lang="en-US" altLang="en-US"/>
              <a:pPr/>
              <a:t>‹#›</a:t>
            </a:fld>
            <a:endParaRPr lang="en-US" altLang="en-US"/>
          </a:p>
        </p:txBody>
      </p:sp>
    </p:spTree>
    <p:extLst>
      <p:ext uri="{BB962C8B-B14F-4D97-AF65-F5344CB8AC3E}">
        <p14:creationId xmlns:p14="http://schemas.microsoft.com/office/powerpoint/2010/main" val="4288878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2309-5D89-534B-81F2-05BCA44EA0F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CC9D9-833E-C04E-A47A-6E5CE4811C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96C454-E4E8-E847-810E-89C282E5F222}"/>
              </a:ext>
            </a:extLst>
          </p:cNvPr>
          <p:cNvSpPr>
            <a:spLocks noGrp="1"/>
          </p:cNvSpPr>
          <p:nvPr>
            <p:ph type="sldNum" sz="quarter" idx="10"/>
          </p:nvPr>
        </p:nvSpPr>
        <p:spPr/>
        <p:txBody>
          <a:bodyPr/>
          <a:lstStyle>
            <a:lvl1pPr>
              <a:defRPr/>
            </a:lvl1pPr>
          </a:lstStyle>
          <a:p>
            <a:fld id="{175C3E17-2921-D245-B481-FD91845DDFFE}" type="slidenum">
              <a:rPr lang="en-US" altLang="en-US"/>
              <a:pPr/>
              <a:t>‹#›</a:t>
            </a:fld>
            <a:endParaRPr lang="en-US" altLang="en-US"/>
          </a:p>
        </p:txBody>
      </p:sp>
    </p:spTree>
    <p:extLst>
      <p:ext uri="{BB962C8B-B14F-4D97-AF65-F5344CB8AC3E}">
        <p14:creationId xmlns:p14="http://schemas.microsoft.com/office/powerpoint/2010/main" val="239660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5DB-32D8-B14D-B3F5-22A7EF1CD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46D43-1607-BE43-B6E3-015F6C291DBA}"/>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267E9-9E71-9D46-BB39-004DB520400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ACB2DBA-624C-AA44-9E6D-5977F396804D}"/>
              </a:ext>
            </a:extLst>
          </p:cNvPr>
          <p:cNvSpPr>
            <a:spLocks noGrp="1"/>
          </p:cNvSpPr>
          <p:nvPr>
            <p:ph type="sldNum" sz="quarter" idx="10"/>
          </p:nvPr>
        </p:nvSpPr>
        <p:spPr/>
        <p:txBody>
          <a:bodyPr/>
          <a:lstStyle>
            <a:lvl1pPr>
              <a:defRPr/>
            </a:lvl1pPr>
          </a:lstStyle>
          <a:p>
            <a:fld id="{BDF00E93-6512-E947-B115-B611109DBFC2}" type="slidenum">
              <a:rPr lang="en-US" altLang="en-US"/>
              <a:pPr/>
              <a:t>‹#›</a:t>
            </a:fld>
            <a:endParaRPr lang="en-US" altLang="en-US"/>
          </a:p>
        </p:txBody>
      </p:sp>
    </p:spTree>
    <p:extLst>
      <p:ext uri="{BB962C8B-B14F-4D97-AF65-F5344CB8AC3E}">
        <p14:creationId xmlns:p14="http://schemas.microsoft.com/office/powerpoint/2010/main" val="178569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C503-ECA9-484F-BDD8-05D9557B06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E5BC00C-F706-6E4D-8D12-E100AE17E23B}"/>
              </a:ext>
            </a:extLst>
          </p:cNvPr>
          <p:cNvSpPr>
            <a:spLocks noGrp="1"/>
          </p:cNvSpPr>
          <p:nvPr>
            <p:ph type="sldNum" sz="quarter" idx="10"/>
          </p:nvPr>
        </p:nvSpPr>
        <p:spPr/>
        <p:txBody>
          <a:bodyPr/>
          <a:lstStyle>
            <a:lvl1pPr>
              <a:defRPr/>
            </a:lvl1pPr>
          </a:lstStyle>
          <a:p>
            <a:fld id="{4C213F68-99A3-FA4D-B147-7701B6F28343}" type="slidenum">
              <a:rPr lang="en-US" altLang="en-US"/>
              <a:pPr/>
              <a:t>‹#›</a:t>
            </a:fld>
            <a:endParaRPr lang="en-US" altLang="en-US"/>
          </a:p>
        </p:txBody>
      </p:sp>
    </p:spTree>
    <p:extLst>
      <p:ext uri="{BB962C8B-B14F-4D97-AF65-F5344CB8AC3E}">
        <p14:creationId xmlns:p14="http://schemas.microsoft.com/office/powerpoint/2010/main" val="169435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0193-D4BC-C241-BCF7-5AAA575952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17D0B-D856-C545-9724-BF8F4D65A8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61FDA-7995-4244-BB98-B4A3D8CC31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D676-E2B1-CA44-98BE-5A3ADB3C2B5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FCC8B-AA17-5647-A839-1FC5A9DD1B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C854921-518F-194D-8DF1-611993B7C1FF}"/>
              </a:ext>
            </a:extLst>
          </p:cNvPr>
          <p:cNvSpPr>
            <a:spLocks noGrp="1"/>
          </p:cNvSpPr>
          <p:nvPr>
            <p:ph type="sldNum" sz="quarter" idx="10"/>
          </p:nvPr>
        </p:nvSpPr>
        <p:spPr/>
        <p:txBody>
          <a:bodyPr/>
          <a:lstStyle>
            <a:lvl1pPr>
              <a:defRPr/>
            </a:lvl1pPr>
          </a:lstStyle>
          <a:p>
            <a:fld id="{E938F482-F76E-4347-808B-E570E18998FC}" type="slidenum">
              <a:rPr lang="en-US" altLang="en-US"/>
              <a:pPr/>
              <a:t>‹#›</a:t>
            </a:fld>
            <a:endParaRPr lang="en-US" altLang="en-US"/>
          </a:p>
        </p:txBody>
      </p:sp>
    </p:spTree>
    <p:extLst>
      <p:ext uri="{BB962C8B-B14F-4D97-AF65-F5344CB8AC3E}">
        <p14:creationId xmlns:p14="http://schemas.microsoft.com/office/powerpoint/2010/main" val="2863706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B62D-7DAD-1F4C-BD62-3CF2821721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120F93-3A18-4D40-851E-EBB2023A8903}"/>
              </a:ext>
            </a:extLst>
          </p:cNvPr>
          <p:cNvSpPr>
            <a:spLocks noGrp="1"/>
          </p:cNvSpPr>
          <p:nvPr>
            <p:ph type="sldNum" sz="quarter" idx="10"/>
          </p:nvPr>
        </p:nvSpPr>
        <p:spPr/>
        <p:txBody>
          <a:bodyPr/>
          <a:lstStyle>
            <a:lvl1pPr>
              <a:defRPr/>
            </a:lvl1pPr>
          </a:lstStyle>
          <a:p>
            <a:fld id="{C6408E11-8AF1-9E44-9E3A-B0A2DEB8DA97}" type="slidenum">
              <a:rPr lang="en-US" altLang="en-US"/>
              <a:pPr/>
              <a:t>‹#›</a:t>
            </a:fld>
            <a:endParaRPr lang="en-US" altLang="en-US"/>
          </a:p>
        </p:txBody>
      </p:sp>
    </p:spTree>
    <p:extLst>
      <p:ext uri="{BB962C8B-B14F-4D97-AF65-F5344CB8AC3E}">
        <p14:creationId xmlns:p14="http://schemas.microsoft.com/office/powerpoint/2010/main" val="295335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85374-2AAC-E847-8209-86C62C4F1515}"/>
              </a:ext>
            </a:extLst>
          </p:cNvPr>
          <p:cNvSpPr>
            <a:spLocks noGrp="1"/>
          </p:cNvSpPr>
          <p:nvPr>
            <p:ph type="sldNum" sz="quarter" idx="10"/>
          </p:nvPr>
        </p:nvSpPr>
        <p:spPr/>
        <p:txBody>
          <a:bodyPr/>
          <a:lstStyle>
            <a:lvl1pPr>
              <a:defRPr/>
            </a:lvl1pPr>
          </a:lstStyle>
          <a:p>
            <a:fld id="{D4A302B7-3D2B-7449-873F-169F9321E631}" type="slidenum">
              <a:rPr lang="en-US" altLang="en-US"/>
              <a:pPr/>
              <a:t>‹#›</a:t>
            </a:fld>
            <a:endParaRPr lang="en-US" altLang="en-US"/>
          </a:p>
        </p:txBody>
      </p:sp>
    </p:spTree>
    <p:extLst>
      <p:ext uri="{BB962C8B-B14F-4D97-AF65-F5344CB8AC3E}">
        <p14:creationId xmlns:p14="http://schemas.microsoft.com/office/powerpoint/2010/main" val="2303574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8BF7-AF76-5E40-91B6-04D3D7B337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4C654-C74D-644C-9B4C-4FF2408E9E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A51B5-C4C3-3F40-B0DA-773E62AFFC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53B429F-55BC-124A-8982-DCD4B79F4CD4}"/>
              </a:ext>
            </a:extLst>
          </p:cNvPr>
          <p:cNvSpPr>
            <a:spLocks noGrp="1"/>
          </p:cNvSpPr>
          <p:nvPr>
            <p:ph type="sldNum" sz="quarter" idx="10"/>
          </p:nvPr>
        </p:nvSpPr>
        <p:spPr/>
        <p:txBody>
          <a:bodyPr/>
          <a:lstStyle>
            <a:lvl1pPr>
              <a:defRPr/>
            </a:lvl1pPr>
          </a:lstStyle>
          <a:p>
            <a:fld id="{4FE3DFA0-3928-994B-AD19-A48209EFF999}" type="slidenum">
              <a:rPr lang="en-US" altLang="en-US"/>
              <a:pPr/>
              <a:t>‹#›</a:t>
            </a:fld>
            <a:endParaRPr lang="en-US" altLang="en-US"/>
          </a:p>
        </p:txBody>
      </p:sp>
    </p:spTree>
    <p:extLst>
      <p:ext uri="{BB962C8B-B14F-4D97-AF65-F5344CB8AC3E}">
        <p14:creationId xmlns:p14="http://schemas.microsoft.com/office/powerpoint/2010/main" val="2828855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ACC-3332-4A48-8911-DEEECB6708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8E399-A0A9-E54A-BB6E-42E6D5E541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A8CC5-CDAE-E240-929C-4928B359D0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41ED86B-A260-A84C-B0F9-0B9989220B73}"/>
              </a:ext>
            </a:extLst>
          </p:cNvPr>
          <p:cNvSpPr>
            <a:spLocks noGrp="1"/>
          </p:cNvSpPr>
          <p:nvPr>
            <p:ph type="sldNum" sz="quarter" idx="10"/>
          </p:nvPr>
        </p:nvSpPr>
        <p:spPr/>
        <p:txBody>
          <a:bodyPr/>
          <a:lstStyle>
            <a:lvl1pPr>
              <a:defRPr/>
            </a:lvl1pPr>
          </a:lstStyle>
          <a:p>
            <a:fld id="{2DA391CC-5C23-7642-BCD8-709268972D80}" type="slidenum">
              <a:rPr lang="en-US" altLang="en-US"/>
              <a:pPr/>
              <a:t>‹#›</a:t>
            </a:fld>
            <a:endParaRPr lang="en-US" altLang="en-US"/>
          </a:p>
        </p:txBody>
      </p:sp>
    </p:spTree>
    <p:extLst>
      <p:ext uri="{BB962C8B-B14F-4D97-AF65-F5344CB8AC3E}">
        <p14:creationId xmlns:p14="http://schemas.microsoft.com/office/powerpoint/2010/main" val="24074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145-8D45-C241-83F6-2ED5A3E37F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875EF-E5D9-7D46-818A-DEA952890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24FBF1-CFF6-5740-AAE0-738CF9250136}"/>
              </a:ext>
            </a:extLst>
          </p:cNvPr>
          <p:cNvSpPr>
            <a:spLocks noGrp="1"/>
          </p:cNvSpPr>
          <p:nvPr>
            <p:ph type="sldNum" sz="quarter" idx="10"/>
          </p:nvPr>
        </p:nvSpPr>
        <p:spPr/>
        <p:txBody>
          <a:bodyPr/>
          <a:lstStyle>
            <a:lvl1pPr>
              <a:defRPr/>
            </a:lvl1pPr>
          </a:lstStyle>
          <a:p>
            <a:fld id="{1C2F4159-1C2C-3444-9A4E-A3E47F9DD210}" type="slidenum">
              <a:rPr lang="en-US" altLang="en-US"/>
              <a:pPr/>
              <a:t>‹#›</a:t>
            </a:fld>
            <a:endParaRPr lang="en-US" altLang="en-US"/>
          </a:p>
        </p:txBody>
      </p:sp>
    </p:spTree>
    <p:extLst>
      <p:ext uri="{BB962C8B-B14F-4D97-AF65-F5344CB8AC3E}">
        <p14:creationId xmlns:p14="http://schemas.microsoft.com/office/powerpoint/2010/main" val="416970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A4620-BAD5-8F45-A8BE-4153A7CCB76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94E32-709C-7D4A-ABA4-9DB7972172DC}"/>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567915D-C78B-1A4C-819F-C6BCDA556AC1}"/>
              </a:ext>
            </a:extLst>
          </p:cNvPr>
          <p:cNvSpPr>
            <a:spLocks noGrp="1"/>
          </p:cNvSpPr>
          <p:nvPr>
            <p:ph type="sldNum" sz="quarter" idx="10"/>
          </p:nvPr>
        </p:nvSpPr>
        <p:spPr/>
        <p:txBody>
          <a:bodyPr/>
          <a:lstStyle>
            <a:lvl1pPr>
              <a:defRPr/>
            </a:lvl1pPr>
          </a:lstStyle>
          <a:p>
            <a:fld id="{95E66D72-5809-854C-B70D-6FE3E3675085}" type="slidenum">
              <a:rPr lang="en-US" altLang="en-US"/>
              <a:pPr/>
              <a:t>‹#›</a:t>
            </a:fld>
            <a:endParaRPr lang="en-US" altLang="en-US"/>
          </a:p>
        </p:txBody>
      </p:sp>
    </p:spTree>
    <p:extLst>
      <p:ext uri="{BB962C8B-B14F-4D97-AF65-F5344CB8AC3E}">
        <p14:creationId xmlns:p14="http://schemas.microsoft.com/office/powerpoint/2010/main" val="2802474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3963-CBF9-C842-B86D-605828F9C3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DA0B4-2FF9-474C-93E9-01102EBAFAB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7855D69-7FC0-904D-AB92-41091E4091B0}"/>
              </a:ext>
            </a:extLst>
          </p:cNvPr>
          <p:cNvSpPr>
            <a:spLocks noGrp="1"/>
          </p:cNvSpPr>
          <p:nvPr>
            <p:ph type="sldNum" sz="quarter" idx="10"/>
          </p:nvPr>
        </p:nvSpPr>
        <p:spPr/>
        <p:txBody>
          <a:bodyPr/>
          <a:lstStyle>
            <a:lvl1pPr>
              <a:defRPr/>
            </a:lvl1pPr>
          </a:lstStyle>
          <a:p>
            <a:fld id="{C09C310F-71B3-AB43-B3B0-D1D3D2155302}" type="slidenum">
              <a:rPr lang="en-US" altLang="en-US"/>
              <a:pPr/>
              <a:t>‹#›</a:t>
            </a:fld>
            <a:endParaRPr lang="en-US" altLang="en-US"/>
          </a:p>
        </p:txBody>
      </p:sp>
    </p:spTree>
    <p:extLst>
      <p:ext uri="{BB962C8B-B14F-4D97-AF65-F5344CB8AC3E}">
        <p14:creationId xmlns:p14="http://schemas.microsoft.com/office/powerpoint/2010/main" val="15940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9F8-042E-324B-812C-713347A2F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08D2A-8A00-A843-99C5-B5EF1E1D63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772E45B-8AF8-9B43-AFFE-2A82898E8F51}"/>
              </a:ext>
            </a:extLst>
          </p:cNvPr>
          <p:cNvSpPr>
            <a:spLocks noGrp="1"/>
          </p:cNvSpPr>
          <p:nvPr>
            <p:ph type="sldNum" sz="quarter" idx="10"/>
          </p:nvPr>
        </p:nvSpPr>
        <p:spPr/>
        <p:txBody>
          <a:bodyPr/>
          <a:lstStyle>
            <a:lvl1pPr>
              <a:defRPr/>
            </a:lvl1pPr>
          </a:lstStyle>
          <a:p>
            <a:fld id="{4F8D74AC-AFC9-8740-86AB-086500F9AFE4}" type="slidenum">
              <a:rPr lang="en-US" altLang="en-US"/>
              <a:pPr/>
              <a:t>‹#›</a:t>
            </a:fld>
            <a:endParaRPr lang="en-US" altLang="en-US"/>
          </a:p>
        </p:txBody>
      </p:sp>
    </p:spTree>
    <p:extLst>
      <p:ext uri="{BB962C8B-B14F-4D97-AF65-F5344CB8AC3E}">
        <p14:creationId xmlns:p14="http://schemas.microsoft.com/office/powerpoint/2010/main" val="1204733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26C4-094E-F740-BE09-9F383DB8558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9F658-7125-3842-8386-AC7E3647B8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00B91BE-2D8A-424A-B25E-A874B0DF35D2}"/>
              </a:ext>
            </a:extLst>
          </p:cNvPr>
          <p:cNvSpPr>
            <a:spLocks noGrp="1"/>
          </p:cNvSpPr>
          <p:nvPr>
            <p:ph type="sldNum" sz="quarter" idx="10"/>
          </p:nvPr>
        </p:nvSpPr>
        <p:spPr/>
        <p:txBody>
          <a:bodyPr/>
          <a:lstStyle>
            <a:lvl1pPr>
              <a:defRPr/>
            </a:lvl1pPr>
          </a:lstStyle>
          <a:p>
            <a:fld id="{01612704-95F1-7E44-866C-38B3C2CBE464}" type="slidenum">
              <a:rPr lang="en-US" altLang="en-US"/>
              <a:pPr/>
              <a:t>‹#›</a:t>
            </a:fld>
            <a:endParaRPr lang="en-US" altLang="en-US"/>
          </a:p>
        </p:txBody>
      </p:sp>
    </p:spTree>
    <p:extLst>
      <p:ext uri="{BB962C8B-B14F-4D97-AF65-F5344CB8AC3E}">
        <p14:creationId xmlns:p14="http://schemas.microsoft.com/office/powerpoint/2010/main" val="83434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D0D9E-B3BF-8E4A-ADC8-1FC94380326A}"/>
              </a:ext>
            </a:extLst>
          </p:cNvPr>
          <p:cNvSpPr>
            <a:spLocks noGrp="1"/>
          </p:cNvSpPr>
          <p:nvPr>
            <p:ph type="sldNum" sz="quarter" idx="10"/>
          </p:nvPr>
        </p:nvSpPr>
        <p:spPr/>
        <p:txBody>
          <a:bodyPr/>
          <a:lstStyle>
            <a:lvl1pPr>
              <a:defRPr/>
            </a:lvl1pPr>
          </a:lstStyle>
          <a:p>
            <a:fld id="{A1F6D05A-A144-4046-BDF0-036C1BDC7BB4}" type="slidenum">
              <a:rPr lang="en-US" altLang="en-US"/>
              <a:pPr/>
              <a:t>‹#›</a:t>
            </a:fld>
            <a:endParaRPr lang="en-US" altLang="en-US"/>
          </a:p>
        </p:txBody>
      </p:sp>
    </p:spTree>
    <p:extLst>
      <p:ext uri="{BB962C8B-B14F-4D97-AF65-F5344CB8AC3E}">
        <p14:creationId xmlns:p14="http://schemas.microsoft.com/office/powerpoint/2010/main" val="1284448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9713-7F55-D749-A0D5-0F9F35109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5019E-AB82-C14F-AE71-94F8B5F31735}"/>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54FDB-E535-504D-88D3-06598664DE3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48AA863-9951-7843-8B92-6F7A45481C45}"/>
              </a:ext>
            </a:extLst>
          </p:cNvPr>
          <p:cNvSpPr>
            <a:spLocks noGrp="1"/>
          </p:cNvSpPr>
          <p:nvPr>
            <p:ph type="sldNum" sz="quarter" idx="10"/>
          </p:nvPr>
        </p:nvSpPr>
        <p:spPr/>
        <p:txBody>
          <a:bodyPr/>
          <a:lstStyle>
            <a:lvl1pPr>
              <a:defRPr/>
            </a:lvl1pPr>
          </a:lstStyle>
          <a:p>
            <a:fld id="{F88272A2-AD95-DC4F-9A8F-734E9EE4AC97}" type="slidenum">
              <a:rPr lang="en-US" altLang="en-US"/>
              <a:pPr/>
              <a:t>‹#›</a:t>
            </a:fld>
            <a:endParaRPr lang="en-US" altLang="en-US"/>
          </a:p>
        </p:txBody>
      </p:sp>
    </p:spTree>
    <p:extLst>
      <p:ext uri="{BB962C8B-B14F-4D97-AF65-F5344CB8AC3E}">
        <p14:creationId xmlns:p14="http://schemas.microsoft.com/office/powerpoint/2010/main" val="2492350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C416-4116-A145-8508-4B728F5D00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7C250-5084-2D48-959A-C77B70DFAE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30989-03C7-2A40-BDC2-F6A5D6C6386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1EC49-304B-F24F-9B45-2561FD782C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E92EE-5B39-214F-B55D-CB402D8083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49EA4-E54E-384D-961E-4E915791824B}"/>
              </a:ext>
            </a:extLst>
          </p:cNvPr>
          <p:cNvSpPr>
            <a:spLocks noGrp="1"/>
          </p:cNvSpPr>
          <p:nvPr>
            <p:ph type="sldNum" sz="quarter" idx="10"/>
          </p:nvPr>
        </p:nvSpPr>
        <p:spPr/>
        <p:txBody>
          <a:bodyPr/>
          <a:lstStyle>
            <a:lvl1pPr>
              <a:defRPr/>
            </a:lvl1pPr>
          </a:lstStyle>
          <a:p>
            <a:fld id="{B3E26641-5CD1-BC4D-B1ED-67DDC1E5134C}" type="slidenum">
              <a:rPr lang="en-US" altLang="en-US"/>
              <a:pPr/>
              <a:t>‹#›</a:t>
            </a:fld>
            <a:endParaRPr lang="en-US" altLang="en-US"/>
          </a:p>
        </p:txBody>
      </p:sp>
    </p:spTree>
    <p:extLst>
      <p:ext uri="{BB962C8B-B14F-4D97-AF65-F5344CB8AC3E}">
        <p14:creationId xmlns:p14="http://schemas.microsoft.com/office/powerpoint/2010/main" val="886420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714E-6E9A-FB4E-B80B-D99A828E369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BCEB97-3C96-AE46-BA70-33DA2BE00CCD}"/>
              </a:ext>
            </a:extLst>
          </p:cNvPr>
          <p:cNvSpPr>
            <a:spLocks noGrp="1"/>
          </p:cNvSpPr>
          <p:nvPr>
            <p:ph type="sldNum" sz="quarter" idx="10"/>
          </p:nvPr>
        </p:nvSpPr>
        <p:spPr/>
        <p:txBody>
          <a:bodyPr/>
          <a:lstStyle>
            <a:lvl1pPr>
              <a:defRPr/>
            </a:lvl1pPr>
          </a:lstStyle>
          <a:p>
            <a:fld id="{C2B74445-0C95-9643-B6A2-827C33E15E91}" type="slidenum">
              <a:rPr lang="en-US" altLang="en-US"/>
              <a:pPr/>
              <a:t>‹#›</a:t>
            </a:fld>
            <a:endParaRPr lang="en-US" altLang="en-US"/>
          </a:p>
        </p:txBody>
      </p:sp>
    </p:spTree>
    <p:extLst>
      <p:ext uri="{BB962C8B-B14F-4D97-AF65-F5344CB8AC3E}">
        <p14:creationId xmlns:p14="http://schemas.microsoft.com/office/powerpoint/2010/main" val="499568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64A19-72BA-9241-A90A-3B5D174532A1}"/>
              </a:ext>
            </a:extLst>
          </p:cNvPr>
          <p:cNvSpPr>
            <a:spLocks noGrp="1"/>
          </p:cNvSpPr>
          <p:nvPr>
            <p:ph type="sldNum" sz="quarter" idx="10"/>
          </p:nvPr>
        </p:nvSpPr>
        <p:spPr/>
        <p:txBody>
          <a:bodyPr/>
          <a:lstStyle>
            <a:lvl1pPr>
              <a:defRPr/>
            </a:lvl1pPr>
          </a:lstStyle>
          <a:p>
            <a:fld id="{5ABD7642-5FE7-A745-B94E-682AEF9689CF}" type="slidenum">
              <a:rPr lang="en-US" altLang="en-US"/>
              <a:pPr/>
              <a:t>‹#›</a:t>
            </a:fld>
            <a:endParaRPr lang="en-US" altLang="en-US"/>
          </a:p>
        </p:txBody>
      </p:sp>
    </p:spTree>
    <p:extLst>
      <p:ext uri="{BB962C8B-B14F-4D97-AF65-F5344CB8AC3E}">
        <p14:creationId xmlns:p14="http://schemas.microsoft.com/office/powerpoint/2010/main" val="3468797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5ADD-A3BE-9547-89B4-5377332799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4A3F5-DD80-784D-9A66-E7E0041794C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207D-7A76-424C-8C89-C27CB5C161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DEA0F8D-89E8-704D-A432-D88E6908CFD7}"/>
              </a:ext>
            </a:extLst>
          </p:cNvPr>
          <p:cNvSpPr>
            <a:spLocks noGrp="1"/>
          </p:cNvSpPr>
          <p:nvPr>
            <p:ph type="sldNum" sz="quarter" idx="10"/>
          </p:nvPr>
        </p:nvSpPr>
        <p:spPr/>
        <p:txBody>
          <a:bodyPr/>
          <a:lstStyle>
            <a:lvl1pPr>
              <a:defRPr/>
            </a:lvl1pPr>
          </a:lstStyle>
          <a:p>
            <a:fld id="{A227EBD1-21E3-D24B-A047-F328D4EBF359}" type="slidenum">
              <a:rPr lang="en-US" altLang="en-US"/>
              <a:pPr/>
              <a:t>‹#›</a:t>
            </a:fld>
            <a:endParaRPr lang="en-US" altLang="en-US"/>
          </a:p>
        </p:txBody>
      </p:sp>
    </p:spTree>
    <p:extLst>
      <p:ext uri="{BB962C8B-B14F-4D97-AF65-F5344CB8AC3E}">
        <p14:creationId xmlns:p14="http://schemas.microsoft.com/office/powerpoint/2010/main" val="2036665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9B47-3D3E-0A47-A8DB-980D1B658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CD1BB-C7C2-1446-8DC1-39AA4DCAECB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C4E0E-DF17-044C-8EBB-964F70C5B2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19BE8E-4F13-9F49-BF58-38AE5788DCA5}"/>
              </a:ext>
            </a:extLst>
          </p:cNvPr>
          <p:cNvSpPr>
            <a:spLocks noGrp="1"/>
          </p:cNvSpPr>
          <p:nvPr>
            <p:ph type="sldNum" sz="quarter" idx="10"/>
          </p:nvPr>
        </p:nvSpPr>
        <p:spPr/>
        <p:txBody>
          <a:bodyPr/>
          <a:lstStyle>
            <a:lvl1pPr>
              <a:defRPr/>
            </a:lvl1pPr>
          </a:lstStyle>
          <a:p>
            <a:fld id="{92ABF82E-9779-FC44-A0C6-5881F5639452}" type="slidenum">
              <a:rPr lang="en-US" altLang="en-US"/>
              <a:pPr/>
              <a:t>‹#›</a:t>
            </a:fld>
            <a:endParaRPr lang="en-US" altLang="en-US"/>
          </a:p>
        </p:txBody>
      </p:sp>
    </p:spTree>
    <p:extLst>
      <p:ext uri="{BB962C8B-B14F-4D97-AF65-F5344CB8AC3E}">
        <p14:creationId xmlns:p14="http://schemas.microsoft.com/office/powerpoint/2010/main" val="2401620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275-0389-5045-9591-DC4DDDC5F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9F7F7-F04D-D84C-920B-0A53123BF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4780D3-D98F-A74B-8D35-0DF75650A2B0}"/>
              </a:ext>
            </a:extLst>
          </p:cNvPr>
          <p:cNvSpPr>
            <a:spLocks noGrp="1"/>
          </p:cNvSpPr>
          <p:nvPr>
            <p:ph type="sldNum" sz="quarter" idx="10"/>
          </p:nvPr>
        </p:nvSpPr>
        <p:spPr/>
        <p:txBody>
          <a:bodyPr/>
          <a:lstStyle>
            <a:lvl1pPr>
              <a:defRPr/>
            </a:lvl1pPr>
          </a:lstStyle>
          <a:p>
            <a:fld id="{C313BF0B-28D4-2644-B3C5-E3B2DF8935F7}" type="slidenum">
              <a:rPr lang="en-US" altLang="en-US"/>
              <a:pPr/>
              <a:t>‹#›</a:t>
            </a:fld>
            <a:endParaRPr lang="en-US" altLang="en-US"/>
          </a:p>
        </p:txBody>
      </p:sp>
    </p:spTree>
    <p:extLst>
      <p:ext uri="{BB962C8B-B14F-4D97-AF65-F5344CB8AC3E}">
        <p14:creationId xmlns:p14="http://schemas.microsoft.com/office/powerpoint/2010/main" val="4286168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64277-8218-4D42-BD91-2BB5555B1F7F}"/>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0B79E9-3E94-5548-A99B-79A36AE7F17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C8A4B03-175A-9544-AFDD-A61D3CC0F5DD}"/>
              </a:ext>
            </a:extLst>
          </p:cNvPr>
          <p:cNvSpPr>
            <a:spLocks noGrp="1"/>
          </p:cNvSpPr>
          <p:nvPr>
            <p:ph type="sldNum" sz="quarter" idx="10"/>
          </p:nvPr>
        </p:nvSpPr>
        <p:spPr/>
        <p:txBody>
          <a:bodyPr/>
          <a:lstStyle>
            <a:lvl1pPr>
              <a:defRPr/>
            </a:lvl1pPr>
          </a:lstStyle>
          <a:p>
            <a:fld id="{AEB53FB6-333D-9F49-94DF-85919D285140}" type="slidenum">
              <a:rPr lang="en-US" altLang="en-US"/>
              <a:pPr/>
              <a:t>‹#›</a:t>
            </a:fld>
            <a:endParaRPr lang="en-US" altLang="en-US"/>
          </a:p>
        </p:txBody>
      </p:sp>
    </p:spTree>
    <p:extLst>
      <p:ext uri="{BB962C8B-B14F-4D97-AF65-F5344CB8AC3E}">
        <p14:creationId xmlns:p14="http://schemas.microsoft.com/office/powerpoint/2010/main" val="1832671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DB5D-58D9-A54A-8474-ED4095C007E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4A6EE-9447-AA46-ACFB-51286366FF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F4A2A88-58F8-5743-A80D-65602C90F69B}"/>
              </a:ext>
            </a:extLst>
          </p:cNvPr>
          <p:cNvSpPr>
            <a:spLocks noGrp="1"/>
          </p:cNvSpPr>
          <p:nvPr>
            <p:ph type="sldNum" sz="quarter" idx="10"/>
          </p:nvPr>
        </p:nvSpPr>
        <p:spPr/>
        <p:txBody>
          <a:bodyPr/>
          <a:lstStyle>
            <a:lvl1pPr>
              <a:defRPr/>
            </a:lvl1pPr>
          </a:lstStyle>
          <a:p>
            <a:fld id="{41F73BA6-439D-9944-B700-7D1C0F81B0B3}" type="slidenum">
              <a:rPr lang="en-US" altLang="en-US"/>
              <a:pPr/>
              <a:t>‹#›</a:t>
            </a:fld>
            <a:endParaRPr lang="en-US" altLang="en-US"/>
          </a:p>
        </p:txBody>
      </p:sp>
    </p:spTree>
    <p:extLst>
      <p:ext uri="{BB962C8B-B14F-4D97-AF65-F5344CB8AC3E}">
        <p14:creationId xmlns:p14="http://schemas.microsoft.com/office/powerpoint/2010/main" val="4043528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AE5A-9E18-A54F-BA70-7C85BEE7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F8F28-8D72-564B-8FCE-ED8A494F1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5498F40-FBC9-3943-8FAF-9ADD9340E0D6}"/>
              </a:ext>
            </a:extLst>
          </p:cNvPr>
          <p:cNvSpPr>
            <a:spLocks noGrp="1"/>
          </p:cNvSpPr>
          <p:nvPr>
            <p:ph type="sldNum" sz="quarter" idx="10"/>
          </p:nvPr>
        </p:nvSpPr>
        <p:spPr/>
        <p:txBody>
          <a:bodyPr/>
          <a:lstStyle>
            <a:lvl1pPr>
              <a:defRPr/>
            </a:lvl1pPr>
          </a:lstStyle>
          <a:p>
            <a:fld id="{0C55DCFD-19EC-CD4C-B409-1A27D1C5E0BB}" type="slidenum">
              <a:rPr lang="en-US" altLang="en-US"/>
              <a:pPr/>
              <a:t>‹#›</a:t>
            </a:fld>
            <a:endParaRPr lang="en-US" altLang="en-US"/>
          </a:p>
        </p:txBody>
      </p:sp>
    </p:spTree>
    <p:extLst>
      <p:ext uri="{BB962C8B-B14F-4D97-AF65-F5344CB8AC3E}">
        <p14:creationId xmlns:p14="http://schemas.microsoft.com/office/powerpoint/2010/main" val="832091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D424-59B5-BE49-AEAE-7D58AC9ABD2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48FB2-758F-E541-B508-31E27351FB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031D8-64E7-C24D-9FAE-0ECA6AE744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A72523-1900-4B4D-976D-8CFCD952F41E}"/>
              </a:ext>
            </a:extLst>
          </p:cNvPr>
          <p:cNvSpPr>
            <a:spLocks noGrp="1"/>
          </p:cNvSpPr>
          <p:nvPr>
            <p:ph type="sldNum" sz="quarter" idx="10"/>
          </p:nvPr>
        </p:nvSpPr>
        <p:spPr/>
        <p:txBody>
          <a:bodyPr/>
          <a:lstStyle>
            <a:lvl1pPr>
              <a:defRPr/>
            </a:lvl1pPr>
          </a:lstStyle>
          <a:p>
            <a:fld id="{3A51F8EE-AD26-BB43-AF7A-D813A6DDD658}" type="slidenum">
              <a:rPr lang="en-US" altLang="en-US"/>
              <a:pPr/>
              <a:t>‹#›</a:t>
            </a:fld>
            <a:endParaRPr lang="en-US" altLang="en-US"/>
          </a:p>
        </p:txBody>
      </p:sp>
    </p:spTree>
    <p:extLst>
      <p:ext uri="{BB962C8B-B14F-4D97-AF65-F5344CB8AC3E}">
        <p14:creationId xmlns:p14="http://schemas.microsoft.com/office/powerpoint/2010/main" val="1866191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B89-EBBD-4240-A2F5-55F5CEFFF6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C09D3-C16E-5348-B728-E0BA12CC94F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F6DE8C-879C-3249-B8FE-A6ACFBAA565D}"/>
              </a:ext>
            </a:extLst>
          </p:cNvPr>
          <p:cNvSpPr>
            <a:spLocks noGrp="1"/>
          </p:cNvSpPr>
          <p:nvPr>
            <p:ph type="sldNum" sz="quarter" idx="10"/>
          </p:nvPr>
        </p:nvSpPr>
        <p:spPr/>
        <p:txBody>
          <a:bodyPr/>
          <a:lstStyle>
            <a:lvl1pPr>
              <a:defRPr/>
            </a:lvl1pPr>
          </a:lstStyle>
          <a:p>
            <a:fld id="{019567B2-CB65-2348-914C-BB84C7CCA90C}" type="slidenum">
              <a:rPr lang="en-US" altLang="en-US"/>
              <a:pPr/>
              <a:t>‹#›</a:t>
            </a:fld>
            <a:endParaRPr lang="en-US" altLang="en-US"/>
          </a:p>
        </p:txBody>
      </p:sp>
    </p:spTree>
    <p:extLst>
      <p:ext uri="{BB962C8B-B14F-4D97-AF65-F5344CB8AC3E}">
        <p14:creationId xmlns:p14="http://schemas.microsoft.com/office/powerpoint/2010/main" val="3686225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EAC-F12A-5444-97DC-FD235FBB0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0C469-354F-7E4F-9CBA-B551A97FE1A0}"/>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07F2F-EF2D-5F46-B8F0-4EAAC9F2529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53315F6-2DD2-184A-B4EB-5F1C1C00F9DD}"/>
              </a:ext>
            </a:extLst>
          </p:cNvPr>
          <p:cNvSpPr>
            <a:spLocks noGrp="1"/>
          </p:cNvSpPr>
          <p:nvPr>
            <p:ph type="sldNum" sz="quarter" idx="10"/>
          </p:nvPr>
        </p:nvSpPr>
        <p:spPr/>
        <p:txBody>
          <a:bodyPr/>
          <a:lstStyle>
            <a:lvl1pPr>
              <a:defRPr/>
            </a:lvl1pPr>
          </a:lstStyle>
          <a:p>
            <a:fld id="{49FD3778-4CB2-C547-8EBB-3C95513DD2DD}" type="slidenum">
              <a:rPr lang="en-US" altLang="en-US"/>
              <a:pPr/>
              <a:t>‹#›</a:t>
            </a:fld>
            <a:endParaRPr lang="en-US" altLang="en-US"/>
          </a:p>
        </p:txBody>
      </p:sp>
    </p:spTree>
    <p:extLst>
      <p:ext uri="{BB962C8B-B14F-4D97-AF65-F5344CB8AC3E}">
        <p14:creationId xmlns:p14="http://schemas.microsoft.com/office/powerpoint/2010/main" val="2135929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E344-C2FC-DB47-9307-FC38A9D4FB2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12DC2-E3E2-174F-850D-15426B033E6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9FE73D-8F1B-D64F-9BB1-CD4C4A6D93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5A67-2109-D841-9DC9-F013548F91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C475-5CE6-6449-BAB8-94B96DD8D0A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ADC61E7-0E49-4B49-AE2D-996B51B64B7B}"/>
              </a:ext>
            </a:extLst>
          </p:cNvPr>
          <p:cNvSpPr>
            <a:spLocks noGrp="1"/>
          </p:cNvSpPr>
          <p:nvPr>
            <p:ph type="sldNum" sz="quarter" idx="10"/>
          </p:nvPr>
        </p:nvSpPr>
        <p:spPr/>
        <p:txBody>
          <a:bodyPr/>
          <a:lstStyle>
            <a:lvl1pPr>
              <a:defRPr/>
            </a:lvl1pPr>
          </a:lstStyle>
          <a:p>
            <a:fld id="{70520380-F962-C448-A401-3966CFECF3EE}" type="slidenum">
              <a:rPr lang="en-US" altLang="en-US"/>
              <a:pPr/>
              <a:t>‹#›</a:t>
            </a:fld>
            <a:endParaRPr lang="en-US" altLang="en-US"/>
          </a:p>
        </p:txBody>
      </p:sp>
    </p:spTree>
    <p:extLst>
      <p:ext uri="{BB962C8B-B14F-4D97-AF65-F5344CB8AC3E}">
        <p14:creationId xmlns:p14="http://schemas.microsoft.com/office/powerpoint/2010/main" val="539078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8A1C-F9A5-AE41-91C2-FC76543414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FA9FCE-156C-8A45-8C05-B9D37BC75FFD}"/>
              </a:ext>
            </a:extLst>
          </p:cNvPr>
          <p:cNvSpPr>
            <a:spLocks noGrp="1"/>
          </p:cNvSpPr>
          <p:nvPr>
            <p:ph type="sldNum" sz="quarter" idx="10"/>
          </p:nvPr>
        </p:nvSpPr>
        <p:spPr/>
        <p:txBody>
          <a:bodyPr/>
          <a:lstStyle>
            <a:lvl1pPr>
              <a:defRPr/>
            </a:lvl1pPr>
          </a:lstStyle>
          <a:p>
            <a:fld id="{5CB75D59-3F39-C44A-B153-34C24EBC995B}" type="slidenum">
              <a:rPr lang="en-US" altLang="en-US"/>
              <a:pPr/>
              <a:t>‹#›</a:t>
            </a:fld>
            <a:endParaRPr lang="en-US" altLang="en-US"/>
          </a:p>
        </p:txBody>
      </p:sp>
    </p:spTree>
    <p:extLst>
      <p:ext uri="{BB962C8B-B14F-4D97-AF65-F5344CB8AC3E}">
        <p14:creationId xmlns:p14="http://schemas.microsoft.com/office/powerpoint/2010/main" val="11303707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2B371-76FF-0243-8BEF-45FE23D141CA}"/>
              </a:ext>
            </a:extLst>
          </p:cNvPr>
          <p:cNvSpPr>
            <a:spLocks noGrp="1"/>
          </p:cNvSpPr>
          <p:nvPr>
            <p:ph type="sldNum" sz="quarter" idx="10"/>
          </p:nvPr>
        </p:nvSpPr>
        <p:spPr/>
        <p:txBody>
          <a:bodyPr/>
          <a:lstStyle>
            <a:lvl1pPr>
              <a:defRPr/>
            </a:lvl1pPr>
          </a:lstStyle>
          <a:p>
            <a:fld id="{BE9BAECE-3E11-544D-B773-BE42AC6EDB1C}" type="slidenum">
              <a:rPr lang="en-US" altLang="en-US"/>
              <a:pPr/>
              <a:t>‹#›</a:t>
            </a:fld>
            <a:endParaRPr lang="en-US" altLang="en-US"/>
          </a:p>
        </p:txBody>
      </p:sp>
    </p:spTree>
    <p:extLst>
      <p:ext uri="{BB962C8B-B14F-4D97-AF65-F5344CB8AC3E}">
        <p14:creationId xmlns:p14="http://schemas.microsoft.com/office/powerpoint/2010/main" val="1885079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44E4-2C80-484A-BC2B-53FB549F230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E9CC0B-6E1B-D94A-A1C0-9905E9B8CE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D6BA0-50D0-DB4D-875B-CE34DF9862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E2B3126-4C76-3D43-926C-3E274D70CFC1}"/>
              </a:ext>
            </a:extLst>
          </p:cNvPr>
          <p:cNvSpPr>
            <a:spLocks noGrp="1"/>
          </p:cNvSpPr>
          <p:nvPr>
            <p:ph type="sldNum" sz="quarter" idx="10"/>
          </p:nvPr>
        </p:nvSpPr>
        <p:spPr/>
        <p:txBody>
          <a:bodyPr/>
          <a:lstStyle>
            <a:lvl1pPr>
              <a:defRPr/>
            </a:lvl1pPr>
          </a:lstStyle>
          <a:p>
            <a:fld id="{8B56FFA9-2730-4B4C-973A-AFDE306D130E}" type="slidenum">
              <a:rPr lang="en-US" altLang="en-US"/>
              <a:pPr/>
              <a:t>‹#›</a:t>
            </a:fld>
            <a:endParaRPr lang="en-US" altLang="en-US"/>
          </a:p>
        </p:txBody>
      </p:sp>
    </p:spTree>
    <p:extLst>
      <p:ext uri="{BB962C8B-B14F-4D97-AF65-F5344CB8AC3E}">
        <p14:creationId xmlns:p14="http://schemas.microsoft.com/office/powerpoint/2010/main" val="1500778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B3CE-B557-D64D-8A07-0F241F2278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E5BDC-13FE-1544-BD79-79999D0BC4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C2FEF-CFCC-6B41-A7E2-537A30DAF4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9AB83B5-70A0-0645-8F11-1B968873E4FB}"/>
              </a:ext>
            </a:extLst>
          </p:cNvPr>
          <p:cNvSpPr>
            <a:spLocks noGrp="1"/>
          </p:cNvSpPr>
          <p:nvPr>
            <p:ph type="sldNum" sz="quarter" idx="10"/>
          </p:nvPr>
        </p:nvSpPr>
        <p:spPr/>
        <p:txBody>
          <a:bodyPr/>
          <a:lstStyle>
            <a:lvl1pPr>
              <a:defRPr/>
            </a:lvl1pPr>
          </a:lstStyle>
          <a:p>
            <a:fld id="{C8FF3EA6-32AC-4D4F-8F09-C6472E1A3524}" type="slidenum">
              <a:rPr lang="en-US" altLang="en-US"/>
              <a:pPr/>
              <a:t>‹#›</a:t>
            </a:fld>
            <a:endParaRPr lang="en-US" altLang="en-US"/>
          </a:p>
        </p:txBody>
      </p:sp>
    </p:spTree>
    <p:extLst>
      <p:ext uri="{BB962C8B-B14F-4D97-AF65-F5344CB8AC3E}">
        <p14:creationId xmlns:p14="http://schemas.microsoft.com/office/powerpoint/2010/main" val="27106959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164F-7AC1-5A41-93DA-E11A9E64C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DE42D-7640-614C-A258-2295368EB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E91ABE7-892C-A041-84C6-A0501EBE7E02}"/>
              </a:ext>
            </a:extLst>
          </p:cNvPr>
          <p:cNvSpPr>
            <a:spLocks noGrp="1"/>
          </p:cNvSpPr>
          <p:nvPr>
            <p:ph type="sldNum" sz="quarter" idx="10"/>
          </p:nvPr>
        </p:nvSpPr>
        <p:spPr/>
        <p:txBody>
          <a:bodyPr/>
          <a:lstStyle>
            <a:lvl1pPr>
              <a:defRPr/>
            </a:lvl1pPr>
          </a:lstStyle>
          <a:p>
            <a:fld id="{0706306B-7A7B-4544-8ACF-24592EE0F004}" type="slidenum">
              <a:rPr lang="en-US" altLang="en-US"/>
              <a:pPr/>
              <a:t>‹#›</a:t>
            </a:fld>
            <a:endParaRPr lang="en-US" altLang="en-US"/>
          </a:p>
        </p:txBody>
      </p:sp>
    </p:spTree>
    <p:extLst>
      <p:ext uri="{BB962C8B-B14F-4D97-AF65-F5344CB8AC3E}">
        <p14:creationId xmlns:p14="http://schemas.microsoft.com/office/powerpoint/2010/main" val="3997061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4DC6C-C1AC-9642-8B0B-4F804474743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3F68B-117B-EA4C-9ACB-431AE16D9B7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B7AEE42-37C6-3C4B-946C-EED25E38124D}"/>
              </a:ext>
            </a:extLst>
          </p:cNvPr>
          <p:cNvSpPr>
            <a:spLocks noGrp="1"/>
          </p:cNvSpPr>
          <p:nvPr>
            <p:ph type="sldNum" sz="quarter" idx="10"/>
          </p:nvPr>
        </p:nvSpPr>
        <p:spPr/>
        <p:txBody>
          <a:bodyPr/>
          <a:lstStyle>
            <a:lvl1pPr>
              <a:defRPr/>
            </a:lvl1pPr>
          </a:lstStyle>
          <a:p>
            <a:fld id="{89D9D044-AD38-8F4D-AB9C-7843BA1F31FB}" type="slidenum">
              <a:rPr lang="en-US" altLang="en-US"/>
              <a:pPr/>
              <a:t>‹#›</a:t>
            </a:fld>
            <a:endParaRPr lang="en-US" altLang="en-US"/>
          </a:p>
        </p:txBody>
      </p:sp>
    </p:spTree>
    <p:extLst>
      <p:ext uri="{BB962C8B-B14F-4D97-AF65-F5344CB8AC3E}">
        <p14:creationId xmlns:p14="http://schemas.microsoft.com/office/powerpoint/2010/main" val="341170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EF5D-3E12-3B48-9525-9A9C2110083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F8085-B26F-CE4B-88BF-316C24A45CC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D54386D-35CF-9D42-AB1A-C012B4C5F951}"/>
              </a:ext>
            </a:extLst>
          </p:cNvPr>
          <p:cNvSpPr>
            <a:spLocks noGrp="1"/>
          </p:cNvSpPr>
          <p:nvPr>
            <p:ph type="sldNum" sz="quarter" idx="10"/>
          </p:nvPr>
        </p:nvSpPr>
        <p:spPr/>
        <p:txBody>
          <a:bodyPr/>
          <a:lstStyle>
            <a:lvl1pPr>
              <a:defRPr/>
            </a:lvl1pPr>
          </a:lstStyle>
          <a:p>
            <a:fld id="{0D037A4B-26B5-524D-B5C7-704328B5F5D9}" type="slidenum">
              <a:rPr lang="en-US" altLang="en-US"/>
              <a:pPr/>
              <a:t>‹#›</a:t>
            </a:fld>
            <a:endParaRPr lang="en-US" altLang="en-US"/>
          </a:p>
        </p:txBody>
      </p:sp>
    </p:spTree>
    <p:extLst>
      <p:ext uri="{BB962C8B-B14F-4D97-AF65-F5344CB8AC3E}">
        <p14:creationId xmlns:p14="http://schemas.microsoft.com/office/powerpoint/2010/main" val="21568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D48F-023F-D642-9F35-BA6C31D332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F0A3CE-6040-B84B-84A3-5DAB3357608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4F030-8BED-A949-9AA0-F2914E0D21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DE55B42-9C93-914F-85B8-D22C30744B3A}"/>
              </a:ext>
            </a:extLst>
          </p:cNvPr>
          <p:cNvSpPr>
            <a:spLocks noGrp="1"/>
          </p:cNvSpPr>
          <p:nvPr>
            <p:ph type="sldNum" sz="quarter" idx="10"/>
          </p:nvPr>
        </p:nvSpPr>
        <p:spPr/>
        <p:txBody>
          <a:bodyPr/>
          <a:lstStyle>
            <a:lvl1pPr>
              <a:defRPr/>
            </a:lvl1pPr>
          </a:lstStyle>
          <a:p>
            <a:fld id="{DF2B3A45-A8EB-444C-9716-25CF9C61F136}" type="slidenum">
              <a:rPr lang="en-US" altLang="en-US"/>
              <a:pPr/>
              <a:t>‹#›</a:t>
            </a:fld>
            <a:endParaRPr lang="en-US" altLang="en-US"/>
          </a:p>
        </p:txBody>
      </p:sp>
    </p:spTree>
    <p:extLst>
      <p:ext uri="{BB962C8B-B14F-4D97-AF65-F5344CB8AC3E}">
        <p14:creationId xmlns:p14="http://schemas.microsoft.com/office/powerpoint/2010/main" val="962048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773-21E7-CC4B-AD0B-C9E3EFFDEA0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BD7211-F73F-1D4F-BC72-CEA4F1700E8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62FC9B-6EE8-C040-8670-B45E0F206E75}"/>
              </a:ext>
            </a:extLst>
          </p:cNvPr>
          <p:cNvSpPr>
            <a:spLocks noGrp="1"/>
          </p:cNvSpPr>
          <p:nvPr>
            <p:ph type="sldNum" sz="quarter" idx="10"/>
          </p:nvPr>
        </p:nvSpPr>
        <p:spPr/>
        <p:txBody>
          <a:bodyPr/>
          <a:lstStyle>
            <a:lvl1pPr>
              <a:defRPr/>
            </a:lvl1pPr>
          </a:lstStyle>
          <a:p>
            <a:fld id="{C67ADF17-8A1D-2641-B54B-8D9ADEB940FA}" type="slidenum">
              <a:rPr lang="en-US" altLang="en-US"/>
              <a:pPr/>
              <a:t>‹#›</a:t>
            </a:fld>
            <a:endParaRPr lang="en-US" altLang="en-US"/>
          </a:p>
        </p:txBody>
      </p:sp>
    </p:spTree>
    <p:extLst>
      <p:ext uri="{BB962C8B-B14F-4D97-AF65-F5344CB8AC3E}">
        <p14:creationId xmlns:p14="http://schemas.microsoft.com/office/powerpoint/2010/main" val="35479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2CD3-E659-8E4F-B7D6-F7B970E7084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F39E-69DE-014D-9DEA-E8722D0ED67F}"/>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1ED5CFA-62A6-2941-AB81-C14C3719AA29}"/>
              </a:ext>
            </a:extLst>
          </p:cNvPr>
          <p:cNvSpPr>
            <a:spLocks noGrp="1"/>
          </p:cNvSpPr>
          <p:nvPr>
            <p:ph type="sldNum" sz="quarter" idx="10"/>
          </p:nvPr>
        </p:nvSpPr>
        <p:spPr/>
        <p:txBody>
          <a:bodyPr/>
          <a:lstStyle>
            <a:lvl1pPr>
              <a:defRPr/>
            </a:lvl1pPr>
          </a:lstStyle>
          <a:p>
            <a:fld id="{2EADA0E9-5DE1-3D4C-82B4-2068FF646D20}" type="slidenum">
              <a:rPr lang="en-US" altLang="en-US"/>
              <a:pPr/>
              <a:t>‹#›</a:t>
            </a:fld>
            <a:endParaRPr lang="en-US" altLang="en-US"/>
          </a:p>
        </p:txBody>
      </p:sp>
    </p:spTree>
    <p:extLst>
      <p:ext uri="{BB962C8B-B14F-4D97-AF65-F5344CB8AC3E}">
        <p14:creationId xmlns:p14="http://schemas.microsoft.com/office/powerpoint/2010/main" val="39064555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4DC3-3E4D-614F-942C-CA2AFC91CE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7D8F71-DA1F-E940-B0B4-5FDCB0F9E09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10D3-E557-984B-B113-88ABCF09E64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02502A5-A020-F046-BF31-032B3029C65E}"/>
              </a:ext>
            </a:extLst>
          </p:cNvPr>
          <p:cNvSpPr>
            <a:spLocks noGrp="1"/>
          </p:cNvSpPr>
          <p:nvPr>
            <p:ph type="sldNum" sz="quarter" idx="10"/>
          </p:nvPr>
        </p:nvSpPr>
        <p:spPr/>
        <p:txBody>
          <a:bodyPr/>
          <a:lstStyle>
            <a:lvl1pPr>
              <a:defRPr/>
            </a:lvl1pPr>
          </a:lstStyle>
          <a:p>
            <a:fld id="{145AA093-4A84-9E42-AC04-4FCC203F9F15}" type="slidenum">
              <a:rPr lang="en-US" altLang="en-US"/>
              <a:pPr/>
              <a:t>‹#›</a:t>
            </a:fld>
            <a:endParaRPr lang="en-US" altLang="en-US"/>
          </a:p>
        </p:txBody>
      </p:sp>
    </p:spTree>
    <p:extLst>
      <p:ext uri="{BB962C8B-B14F-4D97-AF65-F5344CB8AC3E}">
        <p14:creationId xmlns:p14="http://schemas.microsoft.com/office/powerpoint/2010/main" val="1424568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AC-B8EE-8E44-BBAF-393616DB55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C74A36-9F42-7540-A9D6-526DDE6BC78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86451-1067-754E-AA25-AC42889A3B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E311-4FE1-C747-B999-6F1D9B92305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84CDB-27B7-5A48-82C7-F2C6E7A6879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442BBB-7D1B-6548-B6A9-32D43A4D61DB}"/>
              </a:ext>
            </a:extLst>
          </p:cNvPr>
          <p:cNvSpPr>
            <a:spLocks noGrp="1"/>
          </p:cNvSpPr>
          <p:nvPr>
            <p:ph type="sldNum" sz="quarter" idx="10"/>
          </p:nvPr>
        </p:nvSpPr>
        <p:spPr/>
        <p:txBody>
          <a:bodyPr/>
          <a:lstStyle>
            <a:lvl1pPr>
              <a:defRPr/>
            </a:lvl1pPr>
          </a:lstStyle>
          <a:p>
            <a:fld id="{F9DBB30A-FA35-6848-A4EE-CACC51F17BF0}" type="slidenum">
              <a:rPr lang="en-US" altLang="en-US"/>
              <a:pPr/>
              <a:t>‹#›</a:t>
            </a:fld>
            <a:endParaRPr lang="en-US" altLang="en-US"/>
          </a:p>
        </p:txBody>
      </p:sp>
    </p:spTree>
    <p:extLst>
      <p:ext uri="{BB962C8B-B14F-4D97-AF65-F5344CB8AC3E}">
        <p14:creationId xmlns:p14="http://schemas.microsoft.com/office/powerpoint/2010/main" val="54050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C266-DB12-D54B-BC6D-75041D5B75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E2034C-535A-864B-A340-B775A88ABEC7}"/>
              </a:ext>
            </a:extLst>
          </p:cNvPr>
          <p:cNvSpPr>
            <a:spLocks noGrp="1"/>
          </p:cNvSpPr>
          <p:nvPr>
            <p:ph type="sldNum" sz="quarter" idx="10"/>
          </p:nvPr>
        </p:nvSpPr>
        <p:spPr/>
        <p:txBody>
          <a:bodyPr/>
          <a:lstStyle>
            <a:lvl1pPr>
              <a:defRPr/>
            </a:lvl1pPr>
          </a:lstStyle>
          <a:p>
            <a:fld id="{19003951-7D5E-194D-A5E0-B6C5FBB07275}" type="slidenum">
              <a:rPr lang="en-US" altLang="en-US"/>
              <a:pPr/>
              <a:t>‹#›</a:t>
            </a:fld>
            <a:endParaRPr lang="en-US" altLang="en-US"/>
          </a:p>
        </p:txBody>
      </p:sp>
    </p:spTree>
    <p:extLst>
      <p:ext uri="{BB962C8B-B14F-4D97-AF65-F5344CB8AC3E}">
        <p14:creationId xmlns:p14="http://schemas.microsoft.com/office/powerpoint/2010/main" val="34867589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63789-CC07-E74D-BD83-C96485ECDC84}"/>
              </a:ext>
            </a:extLst>
          </p:cNvPr>
          <p:cNvSpPr>
            <a:spLocks noGrp="1"/>
          </p:cNvSpPr>
          <p:nvPr>
            <p:ph type="sldNum" sz="quarter" idx="10"/>
          </p:nvPr>
        </p:nvSpPr>
        <p:spPr/>
        <p:txBody>
          <a:bodyPr/>
          <a:lstStyle>
            <a:lvl1pPr>
              <a:defRPr/>
            </a:lvl1pPr>
          </a:lstStyle>
          <a:p>
            <a:fld id="{0A03DDBD-1ED6-1E43-A18E-508EDD1CAA78}" type="slidenum">
              <a:rPr lang="en-US" altLang="en-US"/>
              <a:pPr/>
              <a:t>‹#›</a:t>
            </a:fld>
            <a:endParaRPr lang="en-US" altLang="en-US"/>
          </a:p>
        </p:txBody>
      </p:sp>
    </p:spTree>
    <p:extLst>
      <p:ext uri="{BB962C8B-B14F-4D97-AF65-F5344CB8AC3E}">
        <p14:creationId xmlns:p14="http://schemas.microsoft.com/office/powerpoint/2010/main" val="2265763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320A-6C6C-6F45-B5B7-9BC8A465A3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DC27D-F9EC-BC41-8802-3F1BA885B10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01D8D-EC41-4B4D-826C-33526A1F841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8B0991-EB5B-2449-B1D0-BD2485B4F48E}"/>
              </a:ext>
            </a:extLst>
          </p:cNvPr>
          <p:cNvSpPr>
            <a:spLocks noGrp="1"/>
          </p:cNvSpPr>
          <p:nvPr>
            <p:ph type="sldNum" sz="quarter" idx="10"/>
          </p:nvPr>
        </p:nvSpPr>
        <p:spPr/>
        <p:txBody>
          <a:bodyPr/>
          <a:lstStyle>
            <a:lvl1pPr>
              <a:defRPr/>
            </a:lvl1pPr>
          </a:lstStyle>
          <a:p>
            <a:fld id="{C20DE412-BED2-8142-9226-3B9A16227484}" type="slidenum">
              <a:rPr lang="en-US" altLang="en-US"/>
              <a:pPr/>
              <a:t>‹#›</a:t>
            </a:fld>
            <a:endParaRPr lang="en-US" altLang="en-US"/>
          </a:p>
        </p:txBody>
      </p:sp>
    </p:spTree>
    <p:extLst>
      <p:ext uri="{BB962C8B-B14F-4D97-AF65-F5344CB8AC3E}">
        <p14:creationId xmlns:p14="http://schemas.microsoft.com/office/powerpoint/2010/main" val="3162443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83E-2F52-3048-8A6B-4B156E2B164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B3EA7-8266-4A42-861B-F24FA6F1C11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15D7A-1DDB-594C-BBC4-B84EF882193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F35F82-4090-CF4B-AE38-F9CE88772A7C}"/>
              </a:ext>
            </a:extLst>
          </p:cNvPr>
          <p:cNvSpPr>
            <a:spLocks noGrp="1"/>
          </p:cNvSpPr>
          <p:nvPr>
            <p:ph type="sldNum" sz="quarter" idx="10"/>
          </p:nvPr>
        </p:nvSpPr>
        <p:spPr/>
        <p:txBody>
          <a:bodyPr/>
          <a:lstStyle>
            <a:lvl1pPr>
              <a:defRPr/>
            </a:lvl1pPr>
          </a:lstStyle>
          <a:p>
            <a:fld id="{D16B026E-EA48-F942-9A4F-729A19832F44}" type="slidenum">
              <a:rPr lang="en-US" altLang="en-US"/>
              <a:pPr/>
              <a:t>‹#›</a:t>
            </a:fld>
            <a:endParaRPr lang="en-US" altLang="en-US"/>
          </a:p>
        </p:txBody>
      </p:sp>
    </p:spTree>
    <p:extLst>
      <p:ext uri="{BB962C8B-B14F-4D97-AF65-F5344CB8AC3E}">
        <p14:creationId xmlns:p14="http://schemas.microsoft.com/office/powerpoint/2010/main" val="26706418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EE1-6F6E-9147-820B-5E45D21F98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493A4-F604-F747-BEAD-05AC16ADA1B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4E92DC7-1FB9-DE44-B14F-4BA96B1E9209}"/>
              </a:ext>
            </a:extLst>
          </p:cNvPr>
          <p:cNvSpPr>
            <a:spLocks noGrp="1"/>
          </p:cNvSpPr>
          <p:nvPr>
            <p:ph type="sldNum" sz="quarter" idx="10"/>
          </p:nvPr>
        </p:nvSpPr>
        <p:spPr/>
        <p:txBody>
          <a:bodyPr/>
          <a:lstStyle>
            <a:lvl1pPr>
              <a:defRPr/>
            </a:lvl1pPr>
          </a:lstStyle>
          <a:p>
            <a:fld id="{87E1E2D1-72F1-4D47-BDC1-BA41D8E8B894}" type="slidenum">
              <a:rPr lang="en-US" altLang="en-US"/>
              <a:pPr/>
              <a:t>‹#›</a:t>
            </a:fld>
            <a:endParaRPr lang="en-US" altLang="en-US"/>
          </a:p>
        </p:txBody>
      </p:sp>
    </p:spTree>
    <p:extLst>
      <p:ext uri="{BB962C8B-B14F-4D97-AF65-F5344CB8AC3E}">
        <p14:creationId xmlns:p14="http://schemas.microsoft.com/office/powerpoint/2010/main" val="2421278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ACD5F-783C-A747-A0E9-75AE28D5E8C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FA4B6-D151-B647-96DC-B3F0ADA1BB94}"/>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612CB6-A2E1-E848-8E2B-40B0939B8E97}"/>
              </a:ext>
            </a:extLst>
          </p:cNvPr>
          <p:cNvSpPr>
            <a:spLocks noGrp="1"/>
          </p:cNvSpPr>
          <p:nvPr>
            <p:ph type="sldNum" sz="quarter" idx="10"/>
          </p:nvPr>
        </p:nvSpPr>
        <p:spPr/>
        <p:txBody>
          <a:bodyPr/>
          <a:lstStyle>
            <a:lvl1pPr>
              <a:defRPr/>
            </a:lvl1pPr>
          </a:lstStyle>
          <a:p>
            <a:fld id="{3847CFD3-6686-0B4B-8766-CEB4C7A77882}" type="slidenum">
              <a:rPr lang="en-US" altLang="en-US"/>
              <a:pPr/>
              <a:t>‹#›</a:t>
            </a:fld>
            <a:endParaRPr lang="en-US" altLang="en-US"/>
          </a:p>
        </p:txBody>
      </p:sp>
    </p:spTree>
    <p:extLst>
      <p:ext uri="{BB962C8B-B14F-4D97-AF65-F5344CB8AC3E}">
        <p14:creationId xmlns:p14="http://schemas.microsoft.com/office/powerpoint/2010/main" val="173552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3.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theme" Target="../theme/theme23.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2.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9.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1025" name="Picture 1" descr="Picture 6">
            <a:extLst>
              <a:ext uri="{FF2B5EF4-FFF2-40B4-BE49-F238E27FC236}">
                <a16:creationId xmlns:a16="http://schemas.microsoft.com/office/drawing/2014/main" id="{7838EACA-A104-C34F-BCBD-74307CA3B19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a:extLst>
              <a:ext uri="{FF2B5EF4-FFF2-40B4-BE49-F238E27FC236}">
                <a16:creationId xmlns:a16="http://schemas.microsoft.com/office/drawing/2014/main" id="{9463989D-6A71-7545-9D94-805385BDBA78}"/>
              </a:ext>
            </a:extLst>
          </p:cNvPr>
          <p:cNvSpPr>
            <a:spLocks noGrp="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7" name="Rectangle 3">
            <a:extLst>
              <a:ext uri="{FF2B5EF4-FFF2-40B4-BE49-F238E27FC236}">
                <a16:creationId xmlns:a16="http://schemas.microsoft.com/office/drawing/2014/main" id="{A4640F36-9ECC-344A-A535-6FA943D174F9}"/>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8" name="Rectangle 4">
            <a:extLst>
              <a:ext uri="{FF2B5EF4-FFF2-40B4-BE49-F238E27FC236}">
                <a16:creationId xmlns:a16="http://schemas.microsoft.com/office/drawing/2014/main" id="{B6BE5B02-D5A9-D946-BE97-E38D315CF32B}"/>
              </a:ext>
            </a:extLst>
          </p:cNvPr>
          <p:cNvSpPr>
            <a:spLocks noGrp="1"/>
          </p:cNvSpPr>
          <p:nvPr>
            <p:ph type="sldNum" sz="quarter" idx="2"/>
          </p:nvPr>
        </p:nvSpPr>
        <p:spPr bwMode="auto">
          <a:xfrm>
            <a:off x="88614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BA659423-8F56-EA4D-8E63-700EECC5C8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E1810B57-C066-FA4D-99D0-12894EB2DC6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3314" name="Rectangle 2">
            <a:extLst>
              <a:ext uri="{FF2B5EF4-FFF2-40B4-BE49-F238E27FC236}">
                <a16:creationId xmlns:a16="http://schemas.microsoft.com/office/drawing/2014/main" id="{870B5C4C-87C8-2845-8D40-EFD521EFA2F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3315" name="Rectangle 3">
            <a:extLst>
              <a:ext uri="{FF2B5EF4-FFF2-40B4-BE49-F238E27FC236}">
                <a16:creationId xmlns:a16="http://schemas.microsoft.com/office/drawing/2014/main" id="{12C70FD1-D3AC-B445-8BCC-F82440E0F1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B1AB1AA-4739-154C-9BDF-581BD7DA48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4C9CDCE1-0458-0D41-8B9B-D9918DD667C9}"/>
              </a:ext>
            </a:extLst>
          </p:cNvPr>
          <p:cNvSpPr>
            <a:spLocks noGrp="1"/>
          </p:cNvSpPr>
          <p:nvPr>
            <p:ph type="title"/>
          </p:nvPr>
        </p:nvSpPr>
        <p:spPr bwMode="auto">
          <a:xfrm>
            <a:off x="3581400" y="685800"/>
            <a:ext cx="556101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4338" name="Rectangle 2">
            <a:extLst>
              <a:ext uri="{FF2B5EF4-FFF2-40B4-BE49-F238E27FC236}">
                <a16:creationId xmlns:a16="http://schemas.microsoft.com/office/drawing/2014/main" id="{6066A8A7-9572-4243-ADA7-A6A25CDD5B82}"/>
              </a:ext>
            </a:extLst>
          </p:cNvPr>
          <p:cNvSpPr>
            <a:spLocks noGrp="1"/>
          </p:cNvSpPr>
          <p:nvPr>
            <p:ph type="body" sz="quarter" idx="1"/>
          </p:nvPr>
        </p:nvSpPr>
        <p:spPr bwMode="auto">
          <a:xfrm>
            <a:off x="5181600" y="4038600"/>
            <a:ext cx="39608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4339" name="Rectangle 3">
            <a:extLst>
              <a:ext uri="{FF2B5EF4-FFF2-40B4-BE49-F238E27FC236}">
                <a16:creationId xmlns:a16="http://schemas.microsoft.com/office/drawing/2014/main" id="{A0702357-77AE-FD4D-937F-675416B6E8D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solidFill>
                  <a:srgbClr val="EAEAEA"/>
                </a:solidFill>
              </a:defRPr>
            </a:lvl1pPr>
          </a:lstStyle>
          <a:p>
            <a:fld id="{E3CEA2EF-E29E-0F4B-8B26-A3751613F8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0281D2-D8C0-AA49-B641-143208B38E70}"/>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6386" name="Rectangle 2">
            <a:extLst>
              <a:ext uri="{FF2B5EF4-FFF2-40B4-BE49-F238E27FC236}">
                <a16:creationId xmlns:a16="http://schemas.microsoft.com/office/drawing/2014/main" id="{593AA946-DE89-0449-8CAE-6CCA5C6C01F4}"/>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6387" name="Rectangle 3">
            <a:extLst>
              <a:ext uri="{FF2B5EF4-FFF2-40B4-BE49-F238E27FC236}">
                <a16:creationId xmlns:a16="http://schemas.microsoft.com/office/drawing/2014/main" id="{CCAA6251-2C16-0845-B1B4-F233317934C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0165959F-8D16-AD4C-A0B7-E776B05127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899FA2A-6E0D-7B41-93FF-E2432154C67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EE1D0D4F-BC05-B54D-9C77-A9783C184E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FDE64F31-8690-824B-A010-49A67E67F3DD}"/>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3554" name="Rectangle 2">
            <a:extLst>
              <a:ext uri="{FF2B5EF4-FFF2-40B4-BE49-F238E27FC236}">
                <a16:creationId xmlns:a16="http://schemas.microsoft.com/office/drawing/2014/main" id="{B4106869-EAA0-4943-ABB1-BF8BC88F9A4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816F3ED3-8934-264F-825F-C1A62159A2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C266F39B-23F9-4F4F-9D12-9ABCD5FF65D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4578" name="Rectangle 2">
            <a:extLst>
              <a:ext uri="{FF2B5EF4-FFF2-40B4-BE49-F238E27FC236}">
                <a16:creationId xmlns:a16="http://schemas.microsoft.com/office/drawing/2014/main" id="{A783C2B6-C360-AE4A-AB38-B4F0CB458B13}"/>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24579" name="Rectangle 3">
            <a:extLst>
              <a:ext uri="{FF2B5EF4-FFF2-40B4-BE49-F238E27FC236}">
                <a16:creationId xmlns:a16="http://schemas.microsoft.com/office/drawing/2014/main" id="{6A25387E-CEA2-D340-97B8-2E94DE49C73C}"/>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atin typeface="Arial" panose="020B0604020202020204" pitchFamily="34" charset="0"/>
                <a:cs typeface="Arial" panose="020B0604020202020204" pitchFamily="34" charset="0"/>
                <a:sym typeface="Arial" panose="020B0604020202020204" pitchFamily="34" charset="0"/>
              </a:defRPr>
            </a:lvl1pPr>
          </a:lstStyle>
          <a:p>
            <a:fld id="{A00BDAA3-033B-DC44-B08C-F2963C5188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709EB502-B907-1A4E-B9C8-660EA6A0FA4E}"/>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CA54522-660D-E649-A8D0-C538CFD522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0229940-1636-1347-BCB5-02050962118E}"/>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9698" name="Rectangle 2">
            <a:extLst>
              <a:ext uri="{FF2B5EF4-FFF2-40B4-BE49-F238E27FC236}">
                <a16:creationId xmlns:a16="http://schemas.microsoft.com/office/drawing/2014/main" id="{31B90536-5866-1240-A2B0-2E3D2C5AB48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6A272789-1C10-BF4A-B004-BCAA774C23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31745" name="Group 1">
            <a:extLst>
              <a:ext uri="{FF2B5EF4-FFF2-40B4-BE49-F238E27FC236}">
                <a16:creationId xmlns:a16="http://schemas.microsoft.com/office/drawing/2014/main" id="{78F3A486-FF41-BC47-AF88-DC07C4625475}"/>
              </a:ext>
            </a:extLst>
          </p:cNvPr>
          <p:cNvGrpSpPr>
            <a:grpSpLocks/>
          </p:cNvGrpSpPr>
          <p:nvPr/>
        </p:nvGrpSpPr>
        <p:grpSpPr bwMode="auto">
          <a:xfrm>
            <a:off x="0" y="3902075"/>
            <a:ext cx="3400425" cy="2949575"/>
            <a:chOff x="0" y="0"/>
            <a:chExt cx="3400426" cy="2949575"/>
          </a:xfrm>
        </p:grpSpPr>
        <p:sp>
          <p:nvSpPr>
            <p:cNvPr id="31746" name="AutoShape 2" descr="Freeform 3">
              <a:extLst>
                <a:ext uri="{FF2B5EF4-FFF2-40B4-BE49-F238E27FC236}">
                  <a16:creationId xmlns:a16="http://schemas.microsoft.com/office/drawing/2014/main" id="{6503534E-420A-1649-BB4B-4806EEFB4C09}"/>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7" name="AutoShape 3" descr="Freeform 4">
              <a:extLst>
                <a:ext uri="{FF2B5EF4-FFF2-40B4-BE49-F238E27FC236}">
                  <a16:creationId xmlns:a16="http://schemas.microsoft.com/office/drawing/2014/main" id="{B31792FB-35F1-BD41-BD4C-7D53FCE85FAF}"/>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10199"/>
                </a:gs>
                <a:gs pos="50000">
                  <a:srgbClr val="000000"/>
                </a:gs>
                <a:gs pos="100000">
                  <a:srgbClr val="010199"/>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8" name="AutoShape 4" descr="Freeform 5">
              <a:extLst>
                <a:ext uri="{FF2B5EF4-FFF2-40B4-BE49-F238E27FC236}">
                  <a16:creationId xmlns:a16="http://schemas.microsoft.com/office/drawing/2014/main" id="{4BF08ED5-3B41-1242-B2F9-D0BA0AB2D5C6}"/>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9" name="AutoShape 5" descr="Freeform 6">
              <a:extLst>
                <a:ext uri="{FF2B5EF4-FFF2-40B4-BE49-F238E27FC236}">
                  <a16:creationId xmlns:a16="http://schemas.microsoft.com/office/drawing/2014/main" id="{E2E22A94-4BC7-6946-B948-3F1CFC862C0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0" name="Oval 6" descr="Oval 7">
              <a:extLst>
                <a:ext uri="{FF2B5EF4-FFF2-40B4-BE49-F238E27FC236}">
                  <a16:creationId xmlns:a16="http://schemas.microsoft.com/office/drawing/2014/main" id="{BF2014EE-5C2C-914E-B728-AA0BA8BD0213}"/>
                </a:ext>
              </a:extLst>
            </p:cNvPr>
            <p:cNvSpPr>
              <a:spLocks/>
            </p:cNvSpPr>
            <p:nvPr/>
          </p:nvSpPr>
          <p:spPr bwMode="auto">
            <a:xfrm>
              <a:off x="331787" y="517525"/>
              <a:ext cx="136527" cy="136527"/>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1" name="Oval 7" descr="Oval 8">
              <a:extLst>
                <a:ext uri="{FF2B5EF4-FFF2-40B4-BE49-F238E27FC236}">
                  <a16:creationId xmlns:a16="http://schemas.microsoft.com/office/drawing/2014/main" id="{61CB4B0C-E968-0F44-8C46-89B0E393ED64}"/>
                </a:ext>
              </a:extLst>
            </p:cNvPr>
            <p:cNvSpPr>
              <a:spLocks/>
            </p:cNvSpPr>
            <p:nvPr/>
          </p:nvSpPr>
          <p:spPr bwMode="auto">
            <a:xfrm>
              <a:off x="2438400" y="2263775"/>
              <a:ext cx="146050" cy="146050"/>
            </a:xfrm>
            <a:prstGeom prst="ellipse">
              <a:avLst/>
            </a:prstGeom>
            <a:gradFill rotWithShape="0">
              <a:gsLst>
                <a:gs pos="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2" name="Oval 8" descr="Oval 9">
              <a:extLst>
                <a:ext uri="{FF2B5EF4-FFF2-40B4-BE49-F238E27FC236}">
                  <a16:creationId xmlns:a16="http://schemas.microsoft.com/office/drawing/2014/main" id="{72F6D0FD-B23F-1042-B3DE-232F8E0D8931}"/>
                </a:ext>
              </a:extLst>
            </p:cNvPr>
            <p:cNvSpPr>
              <a:spLocks/>
            </p:cNvSpPr>
            <p:nvPr/>
          </p:nvSpPr>
          <p:spPr bwMode="auto">
            <a:xfrm>
              <a:off x="1255712" y="420687"/>
              <a:ext cx="192089" cy="192089"/>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1753" name="Rectangle 9">
            <a:extLst>
              <a:ext uri="{FF2B5EF4-FFF2-40B4-BE49-F238E27FC236}">
                <a16:creationId xmlns:a16="http://schemas.microsoft.com/office/drawing/2014/main" id="{E483665E-D54C-F74F-906F-6C940B54F4F0}"/>
              </a:ext>
            </a:extLst>
          </p:cNvPr>
          <p:cNvSpPr>
            <a:spLocks noGrp="1"/>
          </p:cNvSpPr>
          <p:nvPr>
            <p:ph type="title"/>
          </p:nvPr>
        </p:nvSpPr>
        <p:spPr bwMode="auto">
          <a:xfrm>
            <a:off x="685800" y="1873250"/>
            <a:ext cx="7772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1754" name="Rectangle 10">
            <a:extLst>
              <a:ext uri="{FF2B5EF4-FFF2-40B4-BE49-F238E27FC236}">
                <a16:creationId xmlns:a16="http://schemas.microsoft.com/office/drawing/2014/main" id="{3A04D8F6-4037-EF4A-BC60-6EF1EAE0043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1755" name="Rectangle 11">
            <a:extLst>
              <a:ext uri="{FF2B5EF4-FFF2-40B4-BE49-F238E27FC236}">
                <a16:creationId xmlns:a16="http://schemas.microsoft.com/office/drawing/2014/main" id="{0F35DBE3-993F-534E-857A-FF05442F3417}"/>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3553A258-1D21-A04C-901C-C864C32412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7DAAC98-0CB3-444F-970C-C718B036E9AB}"/>
              </a:ext>
            </a:extLst>
          </p:cNvPr>
          <p:cNvSpPr>
            <a:spLocks noGrp="1"/>
          </p:cNvSpPr>
          <p:nvPr>
            <p:ph type="sldNum" sz="quarter" idx="2"/>
          </p:nvPr>
        </p:nvSpPr>
        <p:spPr bwMode="auto">
          <a:xfrm>
            <a:off x="6553200" y="6248400"/>
            <a:ext cx="407988"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defRPr/>
            </a:lvl1pPr>
          </a:lstStyle>
          <a:p>
            <a:fld id="{BCFEED91-AA33-B645-821D-2B11C37123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C67BC5E6-23DA-5A42-ADD8-63C5502D9712}"/>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688" tIns="45688" rIns="45688" bIns="45688" numCol="1" anchor="t" anchorCtr="0" compatLnSpc="1">
            <a:prstTxWarp prst="textNoShape">
              <a:avLst/>
            </a:prstTxWarp>
          </a:bodyPr>
          <a:lstStyle>
            <a:lvl1pPr algn="r">
              <a:defRPr sz="1400"/>
            </a:lvl1pPr>
          </a:lstStyle>
          <a:p>
            <a:fld id="{CF14D76C-769A-AB46-B96D-5A28249FB1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0B43211C-623E-3A48-8851-184D0DFEE97A}"/>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8914" name="Rectangle 2">
            <a:extLst>
              <a:ext uri="{FF2B5EF4-FFF2-40B4-BE49-F238E27FC236}">
                <a16:creationId xmlns:a16="http://schemas.microsoft.com/office/drawing/2014/main" id="{4015AA24-69D7-BA40-B669-5D578AC6FA76}"/>
              </a:ext>
            </a:extLst>
          </p:cNvPr>
          <p:cNvSpPr>
            <a:spLocks noGrp="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8915" name="Rectangle 3">
            <a:extLst>
              <a:ext uri="{FF2B5EF4-FFF2-40B4-BE49-F238E27FC236}">
                <a16:creationId xmlns:a16="http://schemas.microsoft.com/office/drawing/2014/main" id="{8026D408-122D-664E-81B6-4B92CF36907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BF341167-FA0A-8042-8B98-05F4DE1A0C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7C1FF655-CB7C-8A41-A702-8261376BBD9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9938" name="Rectangle 2">
            <a:extLst>
              <a:ext uri="{FF2B5EF4-FFF2-40B4-BE49-F238E27FC236}">
                <a16:creationId xmlns:a16="http://schemas.microsoft.com/office/drawing/2014/main" id="{14101674-E070-2C46-81A7-B9B1D58DBC3A}"/>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9939" name="Rectangle 3">
            <a:extLst>
              <a:ext uri="{FF2B5EF4-FFF2-40B4-BE49-F238E27FC236}">
                <a16:creationId xmlns:a16="http://schemas.microsoft.com/office/drawing/2014/main" id="{701B5960-B1E1-9845-B490-FA199E6F8683}"/>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196C4463-28BE-554D-84DD-7F8A68671D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1351164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403396701"/>
      </p:ext>
    </p:extLst>
  </p:cSld>
  <p:clrMap bg1="lt1" tx1="dk1" bg2="lt2" tx2="dk2" accent1="accent1" accent2="accent2" accent3="accent3" accent4="accent4" accent5="accent5" accent6="accent6" hlink="hlink" folHlink="folHlink"/>
  <p:sldLayoutIdLst>
    <p:sldLayoutId id="2147484259" r:id="rId1"/>
    <p:sldLayoutId id="21474842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82416072"/>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extLst>
      <p:ext uri="{BB962C8B-B14F-4D97-AF65-F5344CB8AC3E}">
        <p14:creationId xmlns:p14="http://schemas.microsoft.com/office/powerpoint/2010/main" val="4257433658"/>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298149543"/>
      </p:ext>
    </p:extLst>
  </p:cSld>
  <p:clrMap bg1="lt1" tx1="dk1" bg2="lt2" tx2="dk2" accent1="accent1" accent2="accent2" accent3="accent3" accent4="accent4" accent5="accent5" accent6="accent6" hlink="hlink" folHlink="folHlink"/>
  <p:sldLayoutIdLst>
    <p:sldLayoutId id="2147484278" r:id="rId1"/>
    <p:sldLayoutId id="214748427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00548435"/>
      </p:ext>
    </p:extLst>
  </p:cSld>
  <p:clrMap bg1="dk2" tx1="lt1" bg2="dk1"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307305091"/>
      </p:ext>
    </p:extLst>
  </p:cSld>
  <p:clrMap bg1="dk2" tx1="lt1" bg2="dk1" tx2="lt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636ABF8-BB90-4D45-B8CF-DB70CCB8809F}"/>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098" name="Rectangle 2">
            <a:extLst>
              <a:ext uri="{FF2B5EF4-FFF2-40B4-BE49-F238E27FC236}">
                <a16:creationId xmlns:a16="http://schemas.microsoft.com/office/drawing/2014/main" id="{8899A81F-7A51-D649-AA46-ABFFFA6AFC48}"/>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099" name="Rectangle 3">
            <a:extLst>
              <a:ext uri="{FF2B5EF4-FFF2-40B4-BE49-F238E27FC236}">
                <a16:creationId xmlns:a16="http://schemas.microsoft.com/office/drawing/2014/main" id="{9134401D-C549-5A4A-A25D-A9F25013568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5A8C8555-3421-774B-AE6F-C1741C9F4A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5121" name="Group 1">
            <a:extLst>
              <a:ext uri="{FF2B5EF4-FFF2-40B4-BE49-F238E27FC236}">
                <a16:creationId xmlns:a16="http://schemas.microsoft.com/office/drawing/2014/main" id="{42C84443-2BDA-EB48-BE69-D720E44AE5CA}"/>
              </a:ext>
            </a:extLst>
          </p:cNvPr>
          <p:cNvGrpSpPr>
            <a:grpSpLocks/>
          </p:cNvGrpSpPr>
          <p:nvPr/>
        </p:nvGrpSpPr>
        <p:grpSpPr bwMode="auto">
          <a:xfrm>
            <a:off x="0" y="0"/>
            <a:ext cx="9132888" cy="6843713"/>
            <a:chOff x="-1" y="-1"/>
            <a:chExt cx="9132890" cy="6845301"/>
          </a:xfrm>
        </p:grpSpPr>
        <p:sp>
          <p:nvSpPr>
            <p:cNvPr id="5122" name="Rectangle 2" descr="Rectangle 3">
              <a:extLst>
                <a:ext uri="{FF2B5EF4-FFF2-40B4-BE49-F238E27FC236}">
                  <a16:creationId xmlns:a16="http://schemas.microsoft.com/office/drawing/2014/main" id="{32C87BFD-7CB1-F543-AE64-90A9B3CC3CF5}"/>
                </a:ext>
              </a:extLst>
            </p:cNvPr>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nvGrpSpPr>
            <p:cNvPr id="5123" name="Group 3">
              <a:extLst>
                <a:ext uri="{FF2B5EF4-FFF2-40B4-BE49-F238E27FC236}">
                  <a16:creationId xmlns:a16="http://schemas.microsoft.com/office/drawing/2014/main" id="{CB9389FC-FCB7-854D-92A1-A65305ED8CBC}"/>
                </a:ext>
              </a:extLst>
            </p:cNvPr>
            <p:cNvGrpSpPr>
              <a:grpSpLocks/>
            </p:cNvGrpSpPr>
            <p:nvPr/>
          </p:nvGrpSpPr>
          <p:grpSpPr bwMode="auto">
            <a:xfrm>
              <a:off x="390524" y="323850"/>
              <a:ext cx="8366127" cy="6172200"/>
              <a:chOff x="0" y="0"/>
              <a:chExt cx="8366126" cy="6172200"/>
            </a:xfrm>
          </p:grpSpPr>
          <p:sp>
            <p:nvSpPr>
              <p:cNvPr id="5124" name="Rectangle 4" descr="Rectangle 5">
                <a:extLst>
                  <a:ext uri="{FF2B5EF4-FFF2-40B4-BE49-F238E27FC236}">
                    <a16:creationId xmlns:a16="http://schemas.microsoft.com/office/drawing/2014/main" id="{65F26025-3419-1A43-B3A7-6C70AAE6D230}"/>
                  </a:ext>
                </a:extLst>
              </p:cNvPr>
              <p:cNvSpPr>
                <a:spLocks/>
              </p:cNvSpPr>
              <p:nvPr/>
            </p:nvSpPr>
            <p:spPr bwMode="auto">
              <a:xfrm>
                <a:off x="76199" y="38100"/>
                <a:ext cx="8281990" cy="6111875"/>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25" name="AutoShape 5" descr="Freeform 6">
                <a:extLst>
                  <a:ext uri="{FF2B5EF4-FFF2-40B4-BE49-F238E27FC236}">
                    <a16:creationId xmlns:a16="http://schemas.microsoft.com/office/drawing/2014/main" id="{419969FF-9011-5641-8E98-2A565FE03012}"/>
                  </a:ext>
                </a:extLst>
              </p:cNvPr>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6" name="AutoShape 6" descr="Freeform 7">
                <a:extLst>
                  <a:ext uri="{FF2B5EF4-FFF2-40B4-BE49-F238E27FC236}">
                    <a16:creationId xmlns:a16="http://schemas.microsoft.com/office/drawing/2014/main" id="{780392B1-73D0-E445-A3E7-751FE44C2F43}"/>
                  </a:ext>
                </a:extLst>
              </p:cNvPr>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7" name="AutoShape 7" descr="Freeform 8">
                <a:extLst>
                  <a:ext uri="{FF2B5EF4-FFF2-40B4-BE49-F238E27FC236}">
                    <a16:creationId xmlns:a16="http://schemas.microsoft.com/office/drawing/2014/main" id="{ADDAB8C2-5AEF-924B-9AAB-CD3A105F0D99}"/>
                  </a:ext>
                </a:extLst>
              </p:cNvPr>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8" name="AutoShape 8" descr="Freeform 9">
                <a:extLst>
                  <a:ext uri="{FF2B5EF4-FFF2-40B4-BE49-F238E27FC236}">
                    <a16:creationId xmlns:a16="http://schemas.microsoft.com/office/drawing/2014/main" id="{3042BCEC-EFB3-E646-B0DC-F615CE3C471B}"/>
                  </a:ext>
                </a:extLst>
              </p:cNvPr>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9" name="AutoShape 9" descr="Freeform 10">
                <a:extLst>
                  <a:ext uri="{FF2B5EF4-FFF2-40B4-BE49-F238E27FC236}">
                    <a16:creationId xmlns:a16="http://schemas.microsoft.com/office/drawing/2014/main" id="{0301A5E7-0163-2A43-A090-A1D7DB0F2286}"/>
                  </a:ext>
                </a:extLst>
              </p:cNvPr>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0" name="AutoShape 10" descr="Freeform 11">
                <a:extLst>
                  <a:ext uri="{FF2B5EF4-FFF2-40B4-BE49-F238E27FC236}">
                    <a16:creationId xmlns:a16="http://schemas.microsoft.com/office/drawing/2014/main" id="{37008B02-DACE-0547-95B3-DD0BF36427D8}"/>
                  </a:ext>
                </a:extLst>
              </p:cNvPr>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1" name="AutoShape 11" descr="Freeform 12">
                <a:extLst>
                  <a:ext uri="{FF2B5EF4-FFF2-40B4-BE49-F238E27FC236}">
                    <a16:creationId xmlns:a16="http://schemas.microsoft.com/office/drawing/2014/main" id="{75B03C14-657B-7344-80AF-5AE1AEB4AD9B}"/>
                  </a:ext>
                </a:extLst>
              </p:cNvPr>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2" name="AutoShape 12" descr="Freeform 13">
                <a:extLst>
                  <a:ext uri="{FF2B5EF4-FFF2-40B4-BE49-F238E27FC236}">
                    <a16:creationId xmlns:a16="http://schemas.microsoft.com/office/drawing/2014/main" id="{AC32EC14-9458-8B48-A14E-3B34767FF700}"/>
                  </a:ext>
                </a:extLst>
              </p:cNvPr>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3" name="AutoShape 13" descr="Freeform 14">
                <a:extLst>
                  <a:ext uri="{FF2B5EF4-FFF2-40B4-BE49-F238E27FC236}">
                    <a16:creationId xmlns:a16="http://schemas.microsoft.com/office/drawing/2014/main" id="{8B06568F-C08B-8A4F-993F-F2990BC95D5A}"/>
                  </a:ext>
                </a:extLst>
              </p:cNvPr>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4" name="AutoShape 14" descr="Freeform 15">
                <a:extLst>
                  <a:ext uri="{FF2B5EF4-FFF2-40B4-BE49-F238E27FC236}">
                    <a16:creationId xmlns:a16="http://schemas.microsoft.com/office/drawing/2014/main" id="{52CE93B0-2DB9-5C40-884E-EFFB6B2C3A09}"/>
                  </a:ext>
                </a:extLst>
              </p:cNvPr>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5" name="AutoShape 15" descr="Freeform 16">
                <a:extLst>
                  <a:ext uri="{FF2B5EF4-FFF2-40B4-BE49-F238E27FC236}">
                    <a16:creationId xmlns:a16="http://schemas.microsoft.com/office/drawing/2014/main" id="{82454F15-FE09-2C41-9EFB-08638F1B2D91}"/>
                  </a:ext>
                </a:extLst>
              </p:cNvPr>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6" name="AutoShape 16" descr="Freeform 17">
                <a:extLst>
                  <a:ext uri="{FF2B5EF4-FFF2-40B4-BE49-F238E27FC236}">
                    <a16:creationId xmlns:a16="http://schemas.microsoft.com/office/drawing/2014/main" id="{107202BC-68E8-EC4E-BC5B-BB85A802A6FD}"/>
                  </a:ext>
                </a:extLst>
              </p:cNvPr>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7" name="AutoShape 17" descr="Freeform 18">
                <a:extLst>
                  <a:ext uri="{FF2B5EF4-FFF2-40B4-BE49-F238E27FC236}">
                    <a16:creationId xmlns:a16="http://schemas.microsoft.com/office/drawing/2014/main" id="{3C228DF7-8FDF-AB44-A5B7-10AFC549CE19}"/>
                  </a:ext>
                </a:extLst>
              </p:cNvPr>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8" name="AutoShape 18" descr="Freeform 19">
                <a:extLst>
                  <a:ext uri="{FF2B5EF4-FFF2-40B4-BE49-F238E27FC236}">
                    <a16:creationId xmlns:a16="http://schemas.microsoft.com/office/drawing/2014/main" id="{1BE46C18-FBE9-5B48-9364-5F11F4073BC8}"/>
                  </a:ext>
                </a:extLst>
              </p:cNvPr>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9" name="AutoShape 19" descr="Freeform 20">
                <a:extLst>
                  <a:ext uri="{FF2B5EF4-FFF2-40B4-BE49-F238E27FC236}">
                    <a16:creationId xmlns:a16="http://schemas.microsoft.com/office/drawing/2014/main" id="{C9760EBA-073E-694D-B664-8AE3747C20CF}"/>
                  </a:ext>
                </a:extLst>
              </p:cNvPr>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0" name="AutoShape 20" descr="Freeform 21">
                <a:extLst>
                  <a:ext uri="{FF2B5EF4-FFF2-40B4-BE49-F238E27FC236}">
                    <a16:creationId xmlns:a16="http://schemas.microsoft.com/office/drawing/2014/main" id="{1623A069-D66C-CD4B-A61A-E8B121004E3E}"/>
                  </a:ext>
                </a:extLst>
              </p:cNvPr>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1" name="AutoShape 21" descr="Freeform 22">
                <a:extLst>
                  <a:ext uri="{FF2B5EF4-FFF2-40B4-BE49-F238E27FC236}">
                    <a16:creationId xmlns:a16="http://schemas.microsoft.com/office/drawing/2014/main" id="{7A303B53-5870-F649-9719-4B399915F167}"/>
                  </a:ext>
                </a:extLst>
              </p:cNvPr>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2" name="AutoShape 22" descr="Freeform 23">
                <a:extLst>
                  <a:ext uri="{FF2B5EF4-FFF2-40B4-BE49-F238E27FC236}">
                    <a16:creationId xmlns:a16="http://schemas.microsoft.com/office/drawing/2014/main" id="{E6C6BE2B-24AC-EF4B-8B3E-ADBB356BADE1}"/>
                  </a:ext>
                </a:extLst>
              </p:cNvPr>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3" name="AutoShape 23" descr="Freeform 24">
                <a:extLst>
                  <a:ext uri="{FF2B5EF4-FFF2-40B4-BE49-F238E27FC236}">
                    <a16:creationId xmlns:a16="http://schemas.microsoft.com/office/drawing/2014/main" id="{779C084D-B814-4143-B840-67326858FC2E}"/>
                  </a:ext>
                </a:extLst>
              </p:cNvPr>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4" name="AutoShape 24" descr="Freeform 25">
                <a:extLst>
                  <a:ext uri="{FF2B5EF4-FFF2-40B4-BE49-F238E27FC236}">
                    <a16:creationId xmlns:a16="http://schemas.microsoft.com/office/drawing/2014/main" id="{21D32EF9-39D6-C743-93DD-78A40047108C}"/>
                  </a:ext>
                </a:extLst>
              </p:cNvPr>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5" name="AutoShape 25" descr="Freeform 26">
                <a:extLst>
                  <a:ext uri="{FF2B5EF4-FFF2-40B4-BE49-F238E27FC236}">
                    <a16:creationId xmlns:a16="http://schemas.microsoft.com/office/drawing/2014/main" id="{9650263E-1CC8-D741-A5E9-6725169B5551}"/>
                  </a:ext>
                </a:extLst>
              </p:cNvPr>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6" name="AutoShape 26" descr="Freeform 27">
                <a:extLst>
                  <a:ext uri="{FF2B5EF4-FFF2-40B4-BE49-F238E27FC236}">
                    <a16:creationId xmlns:a16="http://schemas.microsoft.com/office/drawing/2014/main" id="{4DD903E3-5B89-C542-9C13-EC12581EB9E4}"/>
                  </a:ext>
                </a:extLst>
              </p:cNvPr>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grpSp>
        <p:grpSp>
          <p:nvGrpSpPr>
            <p:cNvPr id="5147" name="Group 27">
              <a:extLst>
                <a:ext uri="{FF2B5EF4-FFF2-40B4-BE49-F238E27FC236}">
                  <a16:creationId xmlns:a16="http://schemas.microsoft.com/office/drawing/2014/main" id="{39F30202-2177-0C4D-B1C7-DDABBE0C60D5}"/>
                </a:ext>
              </a:extLst>
            </p:cNvPr>
            <p:cNvGrpSpPr>
              <a:grpSpLocks/>
            </p:cNvGrpSpPr>
            <p:nvPr/>
          </p:nvGrpSpPr>
          <p:grpSpPr bwMode="auto">
            <a:xfrm>
              <a:off x="-1" y="-1"/>
              <a:ext cx="1978026" cy="1955801"/>
              <a:chOff x="-1" y="-1"/>
              <a:chExt cx="1978026" cy="1955801"/>
            </a:xfrm>
          </p:grpSpPr>
          <p:sp>
            <p:nvSpPr>
              <p:cNvPr id="5148" name="Rectangle 28" descr="Rectangle 29">
                <a:extLst>
                  <a:ext uri="{FF2B5EF4-FFF2-40B4-BE49-F238E27FC236}">
                    <a16:creationId xmlns:a16="http://schemas.microsoft.com/office/drawing/2014/main" id="{59758C12-69AD-1B46-BD9B-8A46868F93BD}"/>
                  </a:ext>
                </a:extLst>
              </p:cNvPr>
              <p:cNvSpPr>
                <a:spLocks/>
              </p:cNvSpPr>
              <p:nvPr/>
            </p:nvSpPr>
            <p:spPr bwMode="auto">
              <a:xfrm>
                <a:off x="-1" y="0"/>
                <a:ext cx="1978026" cy="1955800"/>
              </a:xfrm>
              <a:prstGeom prst="rect">
                <a:avLst/>
              </a:prstGeom>
              <a:solidFill>
                <a:srgbClr val="1A000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49" name="Rectangle 29" descr="Rectangle 30">
                <a:extLst>
                  <a:ext uri="{FF2B5EF4-FFF2-40B4-BE49-F238E27FC236}">
                    <a16:creationId xmlns:a16="http://schemas.microsoft.com/office/drawing/2014/main" id="{13A1E533-86E6-D44C-803C-1B9F957786B6}"/>
                  </a:ext>
                </a:extLst>
              </p:cNvPr>
              <p:cNvSpPr>
                <a:spLocks/>
              </p:cNvSpPr>
              <p:nvPr/>
            </p:nvSpPr>
            <p:spPr bwMode="auto">
              <a:xfrm>
                <a:off x="390524" y="320675"/>
                <a:ext cx="1587501" cy="1635125"/>
              </a:xfrm>
              <a:prstGeom prst="rect">
                <a:avLst/>
              </a:prstGeom>
              <a:solidFill>
                <a:srgbClr val="47474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50" name="Rectangle 30" descr="Rectangle 31">
                <a:extLst>
                  <a:ext uri="{FF2B5EF4-FFF2-40B4-BE49-F238E27FC236}">
                    <a16:creationId xmlns:a16="http://schemas.microsoft.com/office/drawing/2014/main" id="{B036B1D2-765A-2147-9881-1D1D93D6D001}"/>
                  </a:ext>
                </a:extLst>
              </p:cNvPr>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grpSp>
      <p:sp>
        <p:nvSpPr>
          <p:cNvPr id="5151" name="Text Box 31" descr="Text Box 32">
            <a:extLst>
              <a:ext uri="{FF2B5EF4-FFF2-40B4-BE49-F238E27FC236}">
                <a16:creationId xmlns:a16="http://schemas.microsoft.com/office/drawing/2014/main" id="{F644DA11-A841-F14F-B690-8A8582C284AD}"/>
              </a:ext>
            </a:extLst>
          </p:cNvPr>
          <p:cNvSpPr txBox="1">
            <a:spLocks/>
          </p:cNvSpPr>
          <p:nvPr/>
        </p:nvSpPr>
        <p:spPr bwMode="auto">
          <a:xfrm>
            <a:off x="488950" y="6545263"/>
            <a:ext cx="895350" cy="227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spcBef>
                <a:spcPts val="600"/>
              </a:spcBef>
            </a:pPr>
            <a:r>
              <a:rPr lang="en-US" altLang="en-US" sz="900" b="1">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1000" b="1">
                <a:solidFill>
                  <a:srgbClr val="FFFFFF"/>
                </a:solidFill>
                <a:latin typeface="Arial" panose="020B0604020202020204" pitchFamily="34" charset="0"/>
                <a:cs typeface="Arial" panose="020B0604020202020204" pitchFamily="34" charset="0"/>
                <a:sym typeface="Arial" panose="020B0604020202020204" pitchFamily="34" charset="0"/>
              </a:rPr>
              <a:t>2006</a:t>
            </a:r>
            <a:r>
              <a:rPr lang="en-US" altLang="en-US" sz="900" b="1">
                <a:solidFill>
                  <a:srgbClr val="FFFFFF"/>
                </a:solidFill>
                <a:latin typeface="Arial" panose="020B0604020202020204" pitchFamily="34" charset="0"/>
                <a:cs typeface="Arial" panose="020B0604020202020204" pitchFamily="34" charset="0"/>
                <a:sym typeface="Arial" panose="020B0604020202020204" pitchFamily="34" charset="0"/>
              </a:rPr>
              <a:t> TBBMI</a:t>
            </a:r>
          </a:p>
        </p:txBody>
      </p:sp>
      <p:sp>
        <p:nvSpPr>
          <p:cNvPr id="5152" name="Text Box 32" descr="Rectangle 33">
            <a:extLst>
              <a:ext uri="{FF2B5EF4-FFF2-40B4-BE49-F238E27FC236}">
                <a16:creationId xmlns:a16="http://schemas.microsoft.com/office/drawing/2014/main" id="{573241EA-1EA4-BE4D-BD7D-9005C992F133}"/>
              </a:ext>
            </a:extLst>
          </p:cNvPr>
          <p:cNvSpPr txBox="1">
            <a:spLocks/>
          </p:cNvSpPr>
          <p:nvPr/>
        </p:nvSpPr>
        <p:spPr bwMode="auto">
          <a:xfrm>
            <a:off x="7600950" y="6513513"/>
            <a:ext cx="646113"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8.0.03c.</a:t>
            </a:r>
          </a:p>
        </p:txBody>
      </p:sp>
      <p:sp>
        <p:nvSpPr>
          <p:cNvPr id="5153" name="Rectangle 33">
            <a:extLst>
              <a:ext uri="{FF2B5EF4-FFF2-40B4-BE49-F238E27FC236}">
                <a16:creationId xmlns:a16="http://schemas.microsoft.com/office/drawing/2014/main" id="{93344F16-B6AD-0743-8CC6-723BEFB2D4F2}"/>
              </a:ext>
            </a:extLst>
          </p:cNvPr>
          <p:cNvSpPr>
            <a:spLocks noGrp="1"/>
          </p:cNvSpPr>
          <p:nvPr>
            <p:ph type="sldNum" sz="quarter" idx="2"/>
          </p:nvPr>
        </p:nvSpPr>
        <p:spPr bwMode="auto">
          <a:xfrm>
            <a:off x="4419600" y="6356350"/>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C155DD2E-A42A-9847-A365-7CD1045ACC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003399"/>
        </a:solidFill>
        <a:effectLst/>
      </p:bgPr>
    </p:bg>
    <p:spTree>
      <p:nvGrpSpPr>
        <p:cNvPr id="1" name=""/>
        <p:cNvGrpSpPr/>
        <p:nvPr/>
      </p:nvGrpSpPr>
      <p:grpSpPr>
        <a:xfrm>
          <a:off x="0" y="0"/>
          <a:ext cx="0" cy="0"/>
          <a:chOff x="0" y="0"/>
          <a:chExt cx="0" cy="0"/>
        </a:xfrm>
      </p:grpSpPr>
      <p:grpSp>
        <p:nvGrpSpPr>
          <p:cNvPr id="6145" name="Group 1">
            <a:extLst>
              <a:ext uri="{FF2B5EF4-FFF2-40B4-BE49-F238E27FC236}">
                <a16:creationId xmlns:a16="http://schemas.microsoft.com/office/drawing/2014/main" id="{3A861299-65AF-2441-B7B3-958EB87E9380}"/>
              </a:ext>
            </a:extLst>
          </p:cNvPr>
          <p:cNvGrpSpPr>
            <a:grpSpLocks/>
          </p:cNvGrpSpPr>
          <p:nvPr/>
        </p:nvGrpSpPr>
        <p:grpSpPr bwMode="auto">
          <a:xfrm>
            <a:off x="0" y="0"/>
            <a:ext cx="9140825" cy="6850063"/>
            <a:chOff x="0" y="0"/>
            <a:chExt cx="9140826" cy="6850064"/>
          </a:xfrm>
        </p:grpSpPr>
        <p:grpSp>
          <p:nvGrpSpPr>
            <p:cNvPr id="6146" name="Group 2">
              <a:extLst>
                <a:ext uri="{FF2B5EF4-FFF2-40B4-BE49-F238E27FC236}">
                  <a16:creationId xmlns:a16="http://schemas.microsoft.com/office/drawing/2014/main" id="{66A1E788-705E-034E-AE74-CFF83D377776}"/>
                </a:ext>
              </a:extLst>
            </p:cNvPr>
            <p:cNvGrpSpPr>
              <a:grpSpLocks/>
            </p:cNvGrpSpPr>
            <p:nvPr/>
          </p:nvGrpSpPr>
          <p:grpSpPr bwMode="auto">
            <a:xfrm>
              <a:off x="2743200" y="3540125"/>
              <a:ext cx="6392863" cy="3309939"/>
              <a:chOff x="0" y="0"/>
              <a:chExt cx="6392863" cy="3309938"/>
            </a:xfrm>
          </p:grpSpPr>
          <p:sp>
            <p:nvSpPr>
              <p:cNvPr id="6147" name="AutoShape 3" descr="Freeform 1030">
                <a:extLst>
                  <a:ext uri="{FF2B5EF4-FFF2-40B4-BE49-F238E27FC236}">
                    <a16:creationId xmlns:a16="http://schemas.microsoft.com/office/drawing/2014/main" id="{0978FD9A-EDDB-8643-B302-4E24150FD892}"/>
                  </a:ext>
                </a:extLst>
              </p:cNvPr>
              <p:cNvSpPr>
                <a:spLocks/>
              </p:cNvSpPr>
              <p:nvPr/>
            </p:nvSpPr>
            <p:spPr bwMode="auto">
              <a:xfrm>
                <a:off x="0" y="657225"/>
                <a:ext cx="4575175" cy="2652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8" name="AutoShape 4" descr="Freeform 1031">
                <a:extLst>
                  <a:ext uri="{FF2B5EF4-FFF2-40B4-BE49-F238E27FC236}">
                    <a16:creationId xmlns:a16="http://schemas.microsoft.com/office/drawing/2014/main" id="{E83434D2-2564-7547-8B09-3E06113A8897}"/>
                  </a:ext>
                </a:extLst>
              </p:cNvPr>
              <p:cNvSpPr>
                <a:spLocks/>
              </p:cNvSpPr>
              <p:nvPr/>
            </p:nvSpPr>
            <p:spPr bwMode="auto">
              <a:xfrm>
                <a:off x="3876675" y="700087"/>
                <a:ext cx="1998663" cy="12874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9" name="AutoShape 5" descr="Freeform 1032">
                <a:extLst>
                  <a:ext uri="{FF2B5EF4-FFF2-40B4-BE49-F238E27FC236}">
                    <a16:creationId xmlns:a16="http://schemas.microsoft.com/office/drawing/2014/main" id="{B290F5D9-6732-5E4A-AFFD-9879C7AD7E34}"/>
                  </a:ext>
                </a:extLst>
              </p:cNvPr>
              <p:cNvSpPr>
                <a:spLocks/>
              </p:cNvSpPr>
              <p:nvPr/>
            </p:nvSpPr>
            <p:spPr bwMode="auto">
              <a:xfrm>
                <a:off x="1860550" y="1771650"/>
                <a:ext cx="4522788" cy="153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0" name="AutoShape 6" descr="Freeform 1033">
                <a:extLst>
                  <a:ext uri="{FF2B5EF4-FFF2-40B4-BE49-F238E27FC236}">
                    <a16:creationId xmlns:a16="http://schemas.microsoft.com/office/drawing/2014/main" id="{3BD4C879-1760-5540-A6F4-E889BC0A4C05}"/>
                  </a:ext>
                </a:extLst>
              </p:cNvPr>
              <p:cNvSpPr>
                <a:spLocks/>
              </p:cNvSpPr>
              <p:nvPr/>
            </p:nvSpPr>
            <p:spPr bwMode="auto">
              <a:xfrm>
                <a:off x="1619250" y="0"/>
                <a:ext cx="4773613" cy="330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1" name="AutoShape 7" descr="Freeform 1034">
                <a:extLst>
                  <a:ext uri="{FF2B5EF4-FFF2-40B4-BE49-F238E27FC236}">
                    <a16:creationId xmlns:a16="http://schemas.microsoft.com/office/drawing/2014/main" id="{DE0F0350-0CFF-2F42-8339-32510F0DB98B}"/>
                  </a:ext>
                </a:extLst>
              </p:cNvPr>
              <p:cNvSpPr>
                <a:spLocks/>
              </p:cNvSpPr>
              <p:nvPr/>
            </p:nvSpPr>
            <p:spPr bwMode="auto">
              <a:xfrm>
                <a:off x="4402137" y="138112"/>
                <a:ext cx="1981201" cy="855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2" name="AutoShape 8" descr="Freeform 1035">
              <a:extLst>
                <a:ext uri="{FF2B5EF4-FFF2-40B4-BE49-F238E27FC236}">
                  <a16:creationId xmlns:a16="http://schemas.microsoft.com/office/drawing/2014/main" id="{0361D9B3-2DC1-A14A-9F5B-D645646E99D7}"/>
                </a:ext>
              </a:extLst>
            </p:cNvPr>
            <p:cNvSpPr>
              <a:spLocks/>
            </p:cNvSpPr>
            <p:nvPr/>
          </p:nvSpPr>
          <p:spPr bwMode="auto">
            <a:xfrm>
              <a:off x="5273675" y="2128837"/>
              <a:ext cx="2897188" cy="2439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3" name="Rectangle 9" descr="Freeform 1036">
              <a:extLst>
                <a:ext uri="{FF2B5EF4-FFF2-40B4-BE49-F238E27FC236}">
                  <a16:creationId xmlns:a16="http://schemas.microsoft.com/office/drawing/2014/main" id="{25C9C9E0-85DB-414D-B720-F4FF5EF54207}"/>
                </a:ext>
              </a:extLst>
            </p:cNvPr>
            <p:cNvSpPr>
              <a:spLocks/>
            </p:cNvSpPr>
            <p:nvPr/>
          </p:nvSpPr>
          <p:spPr bwMode="auto">
            <a:xfrm>
              <a:off x="0" y="0"/>
              <a:ext cx="9140826" cy="2819401"/>
            </a:xfrm>
            <a:prstGeom prst="rect">
              <a:avLst/>
            </a:pr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4" name="Rectangle 10">
            <a:extLst>
              <a:ext uri="{FF2B5EF4-FFF2-40B4-BE49-F238E27FC236}">
                <a16:creationId xmlns:a16="http://schemas.microsoft.com/office/drawing/2014/main" id="{77734EAD-FB8E-1349-BEE9-FAF60495A240}"/>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6155" name="Rectangle 11">
            <a:extLst>
              <a:ext uri="{FF2B5EF4-FFF2-40B4-BE49-F238E27FC236}">
                <a16:creationId xmlns:a16="http://schemas.microsoft.com/office/drawing/2014/main" id="{4E4AECFD-FFB5-0347-BE28-C51727AD3919}"/>
              </a:ext>
            </a:extLst>
          </p:cNvPr>
          <p:cNvSpPr>
            <a:spLocks noGrp="1"/>
          </p:cNvSpPr>
          <p:nvPr>
            <p:ph type="sldNum" sz="quarter" idx="2"/>
          </p:nvPr>
        </p:nvSpPr>
        <p:spPr bwMode="auto">
          <a:xfrm>
            <a:off x="8412163" y="6459538"/>
            <a:ext cx="274637" cy="26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r">
              <a:defRPr sz="120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4B585AE8-7405-474D-A050-D51F8864A1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79434677-6801-E743-BAF8-16B7070FE09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7170" name="Rectangle 2">
            <a:extLst>
              <a:ext uri="{FF2B5EF4-FFF2-40B4-BE49-F238E27FC236}">
                <a16:creationId xmlns:a16="http://schemas.microsoft.com/office/drawing/2014/main" id="{75484EDC-841C-184F-B9EF-921E9492B14D}"/>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7171" name="Rectangle 3">
            <a:extLst>
              <a:ext uri="{FF2B5EF4-FFF2-40B4-BE49-F238E27FC236}">
                <a16:creationId xmlns:a16="http://schemas.microsoft.com/office/drawing/2014/main" id="{CF80CC86-C97E-264E-AC2C-A3530C5BC358}"/>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atin typeface="Arial" panose="020B0604020202020204" pitchFamily="34" charset="0"/>
                <a:cs typeface="Arial" panose="020B0604020202020204" pitchFamily="34" charset="0"/>
                <a:sym typeface="Arial" panose="020B0604020202020204" pitchFamily="34" charset="0"/>
              </a:defRPr>
            </a:lvl1pPr>
          </a:lstStyle>
          <a:p>
            <a:fld id="{BD95354B-9FD6-8046-A895-954E3739C3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411404C1-C66E-7D47-8395-BF88DA267C8A}"/>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42" name="Rectangle 2">
            <a:extLst>
              <a:ext uri="{FF2B5EF4-FFF2-40B4-BE49-F238E27FC236}">
                <a16:creationId xmlns:a16="http://schemas.microsoft.com/office/drawing/2014/main" id="{3A0CBC48-FF7C-D348-BCFA-263588A87C1B}"/>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43" name="Rectangle 3">
            <a:extLst>
              <a:ext uri="{FF2B5EF4-FFF2-40B4-BE49-F238E27FC236}">
                <a16:creationId xmlns:a16="http://schemas.microsoft.com/office/drawing/2014/main" id="{75170B03-110F-024B-9A8C-3860FEED05B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BB957846-41F5-A24B-825E-981AED8CA7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6D30315-504E-FC43-9145-88AD577824F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1266" name="Rectangle 2">
            <a:extLst>
              <a:ext uri="{FF2B5EF4-FFF2-40B4-BE49-F238E27FC236}">
                <a16:creationId xmlns:a16="http://schemas.microsoft.com/office/drawing/2014/main" id="{6C6DC3A1-B242-FD41-9EE6-E6BDDDED591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1267" name="Rectangle 3">
            <a:extLst>
              <a:ext uri="{FF2B5EF4-FFF2-40B4-BE49-F238E27FC236}">
                <a16:creationId xmlns:a16="http://schemas.microsoft.com/office/drawing/2014/main" id="{65CB963A-BE5E-E54B-9B5E-1F25CDFBEBA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BA090B9-F819-C341-BD05-1CCB5EA4FB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14A9794-DD1D-F94F-A843-332383FB7A2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36BBB538-2AE0-594C-85EB-C1DF05083C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7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9.xml"/><Relationship Id="rId1" Type="http://schemas.openxmlformats.org/officeDocument/2006/relationships/themeOverride" Target="../theme/themeOverride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7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67.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2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1.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01.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8.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9.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7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01.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0.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01.xml"/></Relationships>
</file>

<file path=ppt/slides/_rels/slide73.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4.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3.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285.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9600" b="0" i="0"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9600" b="1" i="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ts val="400"/>
              </a:spcBef>
              <a:spcAft>
                <a:spcPct val="0"/>
              </a:spcAft>
              <a:buClrTx/>
              <a:buSzTx/>
              <a:buFontTx/>
              <a:buNone/>
              <a:tabLst/>
              <a:defRPr/>
            </a:pPr>
            <a:r>
              <a:rPr kumimoji="0" lang="ar-JO"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د. </a:t>
            </a:r>
            <a:r>
              <a:rPr kumimoji="0" lang="en-US"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ريك جريفيث•   </a:t>
            </a:r>
            <a:r>
              <a:rPr kumimoji="0" lang="ar-JO"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مؤسسة الدراسات اللاهوتية الأردنية</a:t>
            </a:r>
            <a:r>
              <a:rPr kumimoji="0" lang="en-US"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BibleStudyDownloads.org</a:t>
            </a:r>
          </a:p>
        </p:txBody>
      </p:sp>
    </p:spTree>
    <p:extLst>
      <p:ext uri="{BB962C8B-B14F-4D97-AF65-F5344CB8AC3E}">
        <p14:creationId xmlns:p14="http://schemas.microsoft.com/office/powerpoint/2010/main" val="24213166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5220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إصحاحات العهد الجديد</a:t>
            </a:r>
            <a:endParaRPr lang="en-US" sz="48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فليمون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2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3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يهوذا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كلمه</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rPr>
              <a:t>أعداد أسفار الإصحاح الواحد في العهد الجديد</a:t>
            </a:r>
            <a:endParaRPr lang="en-US" sz="4000" b="1" dirty="0">
              <a:solidFill>
                <a:srgbClr val="FFFFFF"/>
              </a:solidFill>
              <a:effectLst>
                <a:glow rad="165100">
                  <a:schemeClr val="tx1">
                    <a:alpha val="99000"/>
                  </a:schemeClr>
                </a:glow>
              </a:effectLst>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descr="Rectangle 3">
            <a:extLst>
              <a:ext uri="{FF2B5EF4-FFF2-40B4-BE49-F238E27FC236}">
                <a16:creationId xmlns:a16="http://schemas.microsoft.com/office/drawing/2014/main" id="{1A6DB7A2-3A51-B741-B856-6CCB691F9435}"/>
              </a:ext>
            </a:extLst>
          </p:cNvPr>
          <p:cNvSpPr>
            <a:spLocks/>
          </p:cNvSpPr>
          <p:nvPr/>
        </p:nvSpPr>
        <p:spPr bwMode="auto">
          <a:xfrm>
            <a:off x="0" y="0"/>
            <a:ext cx="9144000" cy="6858000"/>
          </a:xfrm>
          <a:prstGeom prst="rect">
            <a:avLst/>
          </a:prstGeom>
          <a:gradFill rotWithShape="0">
            <a:gsLst>
              <a:gs pos="0">
                <a:srgbClr val="00009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136194" name="Text Box 2" descr="Text Box 19">
            <a:extLst>
              <a:ext uri="{FF2B5EF4-FFF2-40B4-BE49-F238E27FC236}">
                <a16:creationId xmlns:a16="http://schemas.microsoft.com/office/drawing/2014/main" id="{BEC6F93F-CBC0-0C42-90B6-17AA9538B811}"/>
              </a:ext>
            </a:extLst>
          </p:cNvPr>
          <p:cNvSpPr txBox="1">
            <a:spLocks/>
          </p:cNvSpPr>
          <p:nvPr/>
        </p:nvSpPr>
        <p:spPr bwMode="auto">
          <a:xfrm>
            <a:off x="9906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يع</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5" name="Text Box 3" descr="Text Box 19">
            <a:extLst>
              <a:ext uri="{FF2B5EF4-FFF2-40B4-BE49-F238E27FC236}">
                <a16:creationId xmlns:a16="http://schemas.microsoft.com/office/drawing/2014/main" id="{CDEAFC1F-86D9-E44C-AAE9-BF42D31E1EB3}"/>
              </a:ext>
            </a:extLst>
          </p:cNvPr>
          <p:cNvSpPr txBox="1">
            <a:spLocks/>
          </p:cNvSpPr>
          <p:nvPr/>
        </p:nvSpPr>
        <p:spPr bwMode="auto">
          <a:xfrm>
            <a:off x="6446838" y="50292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a:t>
            </a:r>
            <a:r>
              <a:rPr lang="en-US" altLang="en-US" sz="1800" b="1"/>
              <a:t>بط</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6" name="Text Box 4" descr="Text Box 19">
            <a:extLst>
              <a:ext uri="{FF2B5EF4-FFF2-40B4-BE49-F238E27FC236}">
                <a16:creationId xmlns:a16="http://schemas.microsoft.com/office/drawing/2014/main" id="{4C523BFD-531F-0147-BE9F-E76542CCB490}"/>
              </a:ext>
            </a:extLst>
          </p:cNvPr>
          <p:cNvSpPr txBox="1">
            <a:spLocks/>
          </p:cNvSpPr>
          <p:nvPr/>
        </p:nvSpPr>
        <p:spPr bwMode="auto">
          <a:xfrm>
            <a:off x="6446838" y="54864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 </a:t>
            </a:r>
            <a:r>
              <a:rPr lang="en-US" altLang="en-US" sz="1800" b="1"/>
              <a:t>بط</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7" name="Text Box 5" descr="Text Box 19">
            <a:extLst>
              <a:ext uri="{FF2B5EF4-FFF2-40B4-BE49-F238E27FC236}">
                <a16:creationId xmlns:a16="http://schemas.microsoft.com/office/drawing/2014/main" id="{6D7DE62E-EF6C-0843-B7C9-B9027BD51442}"/>
              </a:ext>
            </a:extLst>
          </p:cNvPr>
          <p:cNvSpPr txBox="1">
            <a:spLocks/>
          </p:cNvSpPr>
          <p:nvPr/>
        </p:nvSpPr>
        <p:spPr bwMode="auto">
          <a:xfrm>
            <a:off x="73914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عب</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8" name="Text Box 6" descr="Text Box 19">
            <a:extLst>
              <a:ext uri="{FF2B5EF4-FFF2-40B4-BE49-F238E27FC236}">
                <a16:creationId xmlns:a16="http://schemas.microsoft.com/office/drawing/2014/main" id="{9BDDE71B-BB67-B542-B8E0-2895BFD81C95}"/>
              </a:ext>
            </a:extLst>
          </p:cNvPr>
          <p:cNvSpPr txBox="1">
            <a:spLocks/>
          </p:cNvSpPr>
          <p:nvPr/>
        </p:nvSpPr>
        <p:spPr bwMode="auto">
          <a:xfrm>
            <a:off x="8305800" y="41148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يه</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9" name="Text Box 7" descr="Text Box 19">
            <a:extLst>
              <a:ext uri="{FF2B5EF4-FFF2-40B4-BE49-F238E27FC236}">
                <a16:creationId xmlns:a16="http://schemas.microsoft.com/office/drawing/2014/main" id="{264A500F-CD68-4D44-962C-A0D150A9A29A}"/>
              </a:ext>
            </a:extLst>
          </p:cNvPr>
          <p:cNvSpPr txBox="1">
            <a:spLocks/>
          </p:cNvSpPr>
          <p:nvPr/>
        </p:nvSpPr>
        <p:spPr bwMode="auto">
          <a:xfrm>
            <a:off x="8305800" y="45720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0" name="Text Box 8" descr="Text Box 19">
            <a:extLst>
              <a:ext uri="{FF2B5EF4-FFF2-40B4-BE49-F238E27FC236}">
                <a16:creationId xmlns:a16="http://schemas.microsoft.com/office/drawing/2014/main" id="{FC532797-E89F-9F4F-ADA6-104C85B11A02}"/>
              </a:ext>
            </a:extLst>
          </p:cNvPr>
          <p:cNvSpPr txBox="1">
            <a:spLocks/>
          </p:cNvSpPr>
          <p:nvPr/>
        </p:nvSpPr>
        <p:spPr bwMode="auto">
          <a:xfrm>
            <a:off x="8305800" y="50292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1" name="Text Box 9" descr="Text Box 19">
            <a:extLst>
              <a:ext uri="{FF2B5EF4-FFF2-40B4-BE49-F238E27FC236}">
                <a16:creationId xmlns:a16="http://schemas.microsoft.com/office/drawing/2014/main" id="{73FF87BD-C5CB-394D-96BE-282D9D1A2796}"/>
              </a:ext>
            </a:extLst>
          </p:cNvPr>
          <p:cNvSpPr txBox="1">
            <a:spLocks/>
          </p:cNvSpPr>
          <p:nvPr/>
        </p:nvSpPr>
        <p:spPr bwMode="auto">
          <a:xfrm>
            <a:off x="8305800" y="54864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2" name="Text Box 10" descr="Text Box 6">
            <a:extLst>
              <a:ext uri="{FF2B5EF4-FFF2-40B4-BE49-F238E27FC236}">
                <a16:creationId xmlns:a16="http://schemas.microsoft.com/office/drawing/2014/main" id="{2D1F82D0-DA29-244B-9172-5798C7BA3774}"/>
              </a:ext>
            </a:extLst>
          </p:cNvPr>
          <p:cNvSpPr txBox="1">
            <a:spLocks/>
          </p:cNvSpPr>
          <p:nvPr/>
        </p:nvSpPr>
        <p:spPr bwMode="auto">
          <a:xfrm>
            <a:off x="76200" y="1143000"/>
            <a:ext cx="6248400" cy="615553"/>
          </a:xfrm>
          <a:prstGeom prst="rect">
            <a:avLst/>
          </a:pr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1200"/>
              </a:spcBef>
            </a:pPr>
            <a:r>
              <a:rPr lang="en-US" altLang="en-US" sz="2000" b="1" dirty="0"/>
              <a:t>إلى </a:t>
            </a:r>
            <a:r>
              <a:rPr lang="en-US" altLang="en-US" sz="2000" b="1" dirty="0" err="1"/>
              <a:t>أقصى</a:t>
            </a:r>
            <a:r>
              <a:rPr lang="en-US" altLang="en-US" sz="2000" b="1" dirty="0"/>
              <a:t> </a:t>
            </a:r>
            <a:r>
              <a:rPr lang="en-US" altLang="en-US" sz="2000" b="1" dirty="0" err="1"/>
              <a:t>الأرض</a:t>
            </a:r>
            <a:r>
              <a:rPr lang="en-US" altLang="en-US" sz="2000" b="1" dirty="0"/>
              <a:t> </a:t>
            </a:r>
            <a:r>
              <a:rPr lang="en-US" altLang="en-US" sz="2000" b="1" dirty="0" err="1"/>
              <a:t>أع</a:t>
            </a:r>
            <a:r>
              <a:rPr lang="en-US" altLang="en-US" sz="2000" b="1" dirty="0"/>
              <a:t> (</a:t>
            </a:r>
            <a:r>
              <a:rPr lang="en-US" altLang="en-US" sz="2000" b="1" dirty="0">
                <a:latin typeface="Arial" panose="020B0604020202020204" pitchFamily="34" charset="0"/>
                <a:cs typeface="Arial" panose="020B0604020202020204" pitchFamily="34" charset="0"/>
                <a:sym typeface="Arial" panose="020B0604020202020204" pitchFamily="34" charset="0"/>
              </a:rPr>
              <a:t>1: 8)</a:t>
            </a:r>
          </a:p>
          <a:p>
            <a:pPr rtl="1"/>
            <a:r>
              <a:rPr lang="en-US" altLang="en-US" sz="1600" b="1" dirty="0" err="1"/>
              <a:t>أع</a:t>
            </a:r>
            <a:r>
              <a:rPr lang="en-US" altLang="en-US" sz="1600" b="1" dirty="0">
                <a:latin typeface="Arial" panose="020B0604020202020204" pitchFamily="34" charset="0"/>
                <a:cs typeface="Arial" panose="020B0604020202020204" pitchFamily="34" charset="0"/>
                <a:sym typeface="Arial" panose="020B0604020202020204" pitchFamily="34" charset="0"/>
              </a:rPr>
              <a:t> </a:t>
            </a:r>
            <a:r>
              <a:rPr lang="en-US" altLang="en-US" sz="2000" b="1" dirty="0">
                <a:latin typeface="Arial" panose="020B0604020202020204" pitchFamily="34" charset="0"/>
                <a:cs typeface="Arial" panose="020B0604020202020204" pitchFamily="34" charset="0"/>
                <a:sym typeface="Arial" panose="020B0604020202020204" pitchFamily="34" charset="0"/>
              </a:rPr>
              <a:t>9  13       14    15  16          18           21     27     28</a:t>
            </a:r>
            <a:endParaRPr lang="en-US" alt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136203" name="Text Box 11" descr="Text Box 16">
            <a:extLst>
              <a:ext uri="{FF2B5EF4-FFF2-40B4-BE49-F238E27FC236}">
                <a16:creationId xmlns:a16="http://schemas.microsoft.com/office/drawing/2014/main" id="{A4CFEB8B-6535-5440-BE39-1FEFE1C4FFF6}"/>
              </a:ext>
            </a:extLst>
          </p:cNvPr>
          <p:cNvSpPr txBox="1">
            <a:spLocks/>
          </p:cNvSpPr>
          <p:nvPr/>
        </p:nvSpPr>
        <p:spPr bwMode="auto">
          <a:xfrm>
            <a:off x="1828800" y="2338388"/>
            <a:ext cx="838200" cy="53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solidFill>
                  <a:srgbClr val="FFFFFF"/>
                </a:solidFill>
              </a:rPr>
              <a:t>خريف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49</a:t>
            </a:r>
          </a:p>
          <a:p>
            <a:pPr algn="ctr" rtl="1">
              <a:spcBef>
                <a:spcPts val="900"/>
              </a:spcBef>
            </a:pPr>
            <a:r>
              <a:rPr lang="en-US" altLang="en-US" sz="1600" b="1">
                <a:solidFill>
                  <a:srgbClr val="FFFFFF"/>
                </a:solidFill>
              </a:rPr>
              <a:t>المجمع</a:t>
            </a:r>
            <a:endParaRPr lang="en-US" altLang="en-US" sz="16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4" name="Text Box 12" descr="Text Box 17">
            <a:extLst>
              <a:ext uri="{FF2B5EF4-FFF2-40B4-BE49-F238E27FC236}">
                <a16:creationId xmlns:a16="http://schemas.microsoft.com/office/drawing/2014/main" id="{829DBAC6-B5A9-9E4B-826E-1EFF8F3A8643}"/>
              </a:ext>
            </a:extLst>
          </p:cNvPr>
          <p:cNvSpPr txBox="1">
            <a:spLocks/>
          </p:cNvSpPr>
          <p:nvPr/>
        </p:nvSpPr>
        <p:spPr bwMode="auto">
          <a:xfrm>
            <a:off x="4724400" y="2133600"/>
            <a:ext cx="6858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solidFill>
                  <a:srgbClr val="FFFFFF"/>
                </a:solidFill>
              </a:rPr>
              <a:t>أيار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57</a:t>
            </a:r>
          </a:p>
          <a:p>
            <a:pPr algn="ctr" rtl="1">
              <a:spcBef>
                <a:spcPts val="700"/>
              </a:spcBef>
            </a:pPr>
            <a:r>
              <a:rPr lang="en-US" altLang="en-US" sz="1200" b="1">
                <a:solidFill>
                  <a:srgbClr val="FFFFFF"/>
                </a:solidFill>
              </a:rPr>
              <a:t>آب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59</a:t>
            </a:r>
          </a:p>
          <a:p>
            <a:pPr algn="ctr" rtl="1">
              <a:spcBef>
                <a:spcPts val="900"/>
              </a:spcBef>
            </a:pPr>
            <a:r>
              <a:rPr lang="en-US" altLang="en-US" sz="1600" b="1">
                <a:solidFill>
                  <a:srgbClr val="FFFFFF"/>
                </a:solidFill>
              </a:rPr>
              <a:t>المحاكمات</a:t>
            </a:r>
            <a:endParaRPr lang="en-US" altLang="en-US" sz="16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5" name="Line 13" descr="Line 19">
            <a:extLst>
              <a:ext uri="{FF2B5EF4-FFF2-40B4-BE49-F238E27FC236}">
                <a16:creationId xmlns:a16="http://schemas.microsoft.com/office/drawing/2014/main" id="{C43D8617-4CE8-F243-BF71-B10F28A3F3B0}"/>
              </a:ext>
            </a:extLst>
          </p:cNvPr>
          <p:cNvSpPr>
            <a:spLocks noChangeShapeType="1"/>
          </p:cNvSpPr>
          <p:nvPr/>
        </p:nvSpPr>
        <p:spPr bwMode="auto">
          <a:xfrm>
            <a:off x="0" y="2590800"/>
            <a:ext cx="9067800" cy="0"/>
          </a:xfrm>
          <a:prstGeom prst="line">
            <a:avLst/>
          </a:prstGeom>
          <a:noFill/>
          <a:ln w="762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36206" name="Text Box 14" descr="Text Box 20">
            <a:extLst>
              <a:ext uri="{FF2B5EF4-FFF2-40B4-BE49-F238E27FC236}">
                <a16:creationId xmlns:a16="http://schemas.microsoft.com/office/drawing/2014/main" id="{B43B80D7-9619-954A-A4BC-51CE5E815208}"/>
              </a:ext>
            </a:extLst>
          </p:cNvPr>
          <p:cNvSpPr txBox="1">
            <a:spLocks/>
          </p:cNvSpPr>
          <p:nvPr/>
        </p:nvSpPr>
        <p:spPr bwMode="auto">
          <a:xfrm>
            <a:off x="8296275" y="2324100"/>
            <a:ext cx="8477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rPr>
              <a:t>ربيع</a:t>
            </a:r>
            <a:r>
              <a:rPr lang="en-US" altLang="en-US" sz="1200" b="1" dirty="0">
                <a:solidFill>
                  <a:srgbClr val="FFFFFF"/>
                </a:solidFill>
              </a:rPr>
              <a:t> </a:t>
            </a:r>
            <a:r>
              <a:rPr lang="en-US" altLang="en-US" sz="1200" b="1" dirty="0">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68</a:t>
            </a:r>
          </a:p>
          <a:p>
            <a:pPr algn="ctr" rtl="1">
              <a:spcBef>
                <a:spcPts val="800"/>
              </a:spcBef>
            </a:pPr>
            <a:r>
              <a:rPr lang="en-US" altLang="en-US" sz="1400" b="1" dirty="0" err="1">
                <a:solidFill>
                  <a:srgbClr val="FFFFFF"/>
                </a:solidFill>
              </a:rPr>
              <a:t>توسع</a:t>
            </a:r>
            <a:endParaRPr lang="en-US" altLang="en-US" sz="1400" b="1" dirty="0">
              <a:solidFill>
                <a:srgbClr val="FFFFFF"/>
              </a:solidFill>
            </a:endParaRPr>
          </a:p>
          <a:p>
            <a:pPr algn="ctr" rtl="1">
              <a:spcBef>
                <a:spcPts val="800"/>
              </a:spcBef>
            </a:pPr>
            <a:r>
              <a:rPr lang="en-US" altLang="en-US" sz="1400" b="1" dirty="0">
                <a:solidFill>
                  <a:srgbClr val="FFFFFF"/>
                </a:solidFill>
              </a:rPr>
              <a:t> </a:t>
            </a:r>
            <a:r>
              <a:rPr lang="en-US" altLang="en-US" sz="1400" b="1" dirty="0" err="1">
                <a:solidFill>
                  <a:srgbClr val="FFFFFF"/>
                </a:solidFill>
              </a:rPr>
              <a:t>الكنيسة</a:t>
            </a:r>
            <a:endParaRPr lang="en-US" altLang="en-US" sz="1400" b="1" dirty="0">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7" name="Text Box 15" descr="Text Box 21">
            <a:extLst>
              <a:ext uri="{FF2B5EF4-FFF2-40B4-BE49-F238E27FC236}">
                <a16:creationId xmlns:a16="http://schemas.microsoft.com/office/drawing/2014/main" id="{C09A5BB9-73B7-3241-809B-B1D1C2E2A98B}"/>
              </a:ext>
            </a:extLst>
          </p:cNvPr>
          <p:cNvSpPr txBox="1">
            <a:spLocks/>
          </p:cNvSpPr>
          <p:nvPr/>
        </p:nvSpPr>
        <p:spPr bwMode="auto">
          <a:xfrm>
            <a:off x="44450" y="3276600"/>
            <a:ext cx="9053513"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spcBef>
                <a:spcPts val="1200"/>
              </a:spcBef>
            </a:pPr>
            <a:r>
              <a:rPr lang="en-US" altLang="en-US" sz="20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35           48          49        50          52  53         57        60           62            67           68     95</a:t>
            </a:r>
          </a:p>
        </p:txBody>
      </p:sp>
      <p:sp>
        <p:nvSpPr>
          <p:cNvPr id="136208" name="Text Box 16" descr="Text Box 7">
            <a:extLst>
              <a:ext uri="{FF2B5EF4-FFF2-40B4-BE49-F238E27FC236}">
                <a16:creationId xmlns:a16="http://schemas.microsoft.com/office/drawing/2014/main" id="{A49ADEB6-69A8-8540-A4F5-D557C8E0EE6F}"/>
              </a:ext>
            </a:extLst>
          </p:cNvPr>
          <p:cNvSpPr txBox="1">
            <a:spLocks/>
          </p:cNvSpPr>
          <p:nvPr/>
        </p:nvSpPr>
        <p:spPr bwMode="auto">
          <a:xfrm>
            <a:off x="914400" y="1938338"/>
            <a:ext cx="990600" cy="13970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نيسان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48-</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أيلول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49</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غلاطية</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9" name="Text Box 17" descr="Text Box 11">
            <a:extLst>
              <a:ext uri="{FF2B5EF4-FFF2-40B4-BE49-F238E27FC236}">
                <a16:creationId xmlns:a16="http://schemas.microsoft.com/office/drawing/2014/main" id="{D492674E-4DEF-B74D-AE44-41D609142AE3}"/>
              </a:ext>
            </a:extLst>
          </p:cNvPr>
          <p:cNvSpPr txBox="1">
            <a:spLocks/>
          </p:cNvSpPr>
          <p:nvPr/>
        </p:nvSpPr>
        <p:spPr bwMode="auto">
          <a:xfrm>
            <a:off x="7315200" y="1944688"/>
            <a:ext cx="990600" cy="1390650"/>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solidFill>
                  <a:srgbClr val="FFFFFF"/>
                </a:solidFill>
              </a:rPr>
              <a:t>خريف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67 – </a:t>
            </a:r>
            <a:r>
              <a:rPr lang="en-US" altLang="en-US" sz="1200" b="1">
                <a:solidFill>
                  <a:srgbClr val="FFFFFF"/>
                </a:solidFill>
              </a:rPr>
              <a:t>ربيع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68</a:t>
            </a:r>
          </a:p>
          <a:p>
            <a:pPr algn="ctr" rtl="1"/>
            <a: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b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rPr>
              <a:t>روما</a:t>
            </a:r>
            <a:endPar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0" name="Text Box 18" descr="TextBox 27">
            <a:extLst>
              <a:ext uri="{FF2B5EF4-FFF2-40B4-BE49-F238E27FC236}">
                <a16:creationId xmlns:a16="http://schemas.microsoft.com/office/drawing/2014/main" id="{B295D39C-8D3D-6546-90A4-3680BE8C916E}"/>
              </a:ext>
            </a:extLst>
          </p:cNvPr>
          <p:cNvSpPr txBox="1">
            <a:spLocks/>
          </p:cNvSpPr>
          <p:nvPr/>
        </p:nvSpPr>
        <p:spPr bwMode="auto">
          <a:xfrm>
            <a:off x="7969250" y="71438"/>
            <a:ext cx="1065213" cy="1147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38</a:t>
            </a:r>
            <a:b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124</a:t>
            </a:r>
            <a:b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39-41</a:t>
            </a:r>
          </a:p>
        </p:txBody>
      </p:sp>
      <p:sp>
        <p:nvSpPr>
          <p:cNvPr id="136211" name="Text Box 19" descr="Text Box 9">
            <a:extLst>
              <a:ext uri="{FF2B5EF4-FFF2-40B4-BE49-F238E27FC236}">
                <a16:creationId xmlns:a16="http://schemas.microsoft.com/office/drawing/2014/main" id="{60E55699-D524-4A4C-AEF5-9BE037BAC038}"/>
              </a:ext>
            </a:extLst>
          </p:cNvPr>
          <p:cNvSpPr txBox="1">
            <a:spLocks/>
          </p:cNvSpPr>
          <p:nvPr/>
        </p:nvSpPr>
        <p:spPr bwMode="auto">
          <a:xfrm>
            <a:off x="6324600" y="1925638"/>
            <a:ext cx="990600" cy="14097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ربيع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62 -</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خريف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67</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إسبانيا</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2" name="Rectangle 20" descr="Title 33">
            <a:extLst>
              <a:ext uri="{FF2B5EF4-FFF2-40B4-BE49-F238E27FC236}">
                <a16:creationId xmlns:a16="http://schemas.microsoft.com/office/drawing/2014/main" id="{1B8959F4-90D2-0D45-AAFB-10F2D1F612B6}"/>
              </a:ext>
            </a:extLst>
          </p:cNvPr>
          <p:cNvSpPr>
            <a:spLocks noGrp="1"/>
          </p:cNvSpPr>
          <p:nvPr>
            <p:ph type="title" idx="4294967295"/>
          </p:nvPr>
        </p:nvSpPr>
        <p:spPr bwMode="auto">
          <a:xfrm>
            <a:off x="152400" y="82550"/>
            <a:ext cx="7772400" cy="954088"/>
          </a:xfrm>
          <a:prstGeom prst="rect">
            <a:avLst/>
          </a:prstGeom>
          <a:gradFill rotWithShape="0">
            <a:gsLst>
              <a:gs pos="0">
                <a:srgbClr val="008000"/>
              </a:gs>
              <a:gs pos="100000">
                <a:srgbClr val="000000"/>
              </a:gs>
            </a:gsLst>
            <a:path path="rect">
              <a:fillToRect l="37720" t="-19635" r="62280" b="119635"/>
            </a:path>
          </a:gradFill>
          <a:ln/>
          <a:effectLst>
            <a:outerShdw blurRad="63500" dist="1796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688" tIns="45688" rIns="45688" bIns="45688" anchor="ctr"/>
          <a:lstStyle/>
          <a:p>
            <a:pPr rtl="1">
              <a:spcBef>
                <a:spcPts val="1900"/>
              </a:spcBef>
            </a:pP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000000"/>
                  </a:outerShdw>
                </a:effectLst>
              </a:rPr>
              <a:t> </a:t>
            </a:r>
            <a:r>
              <a:rPr lang="en-US" altLang="en-US" sz="3200" b="1" dirty="0" err="1">
                <a:solidFill>
                  <a:srgbClr val="FFFFFF"/>
                </a:solidFill>
                <a:effectLst>
                  <a:outerShdw blurRad="38100" dist="38100" dir="2700000" algn="tl">
                    <a:srgbClr val="000000"/>
                  </a:outerShdw>
                </a:effectLst>
              </a:rPr>
              <a:t>نظرة</a:t>
            </a:r>
            <a:r>
              <a:rPr lang="en-US" altLang="en-US" sz="3200" b="1" dirty="0">
                <a:solidFill>
                  <a:srgbClr val="FFFFFF"/>
                </a:solidFill>
                <a:effectLst>
                  <a:outerShdw blurRad="38100" dist="38100" dir="2700000" algn="tl">
                    <a:srgbClr val="000000"/>
                  </a:outerShdw>
                </a:effectLst>
              </a:rPr>
              <a:t> </a:t>
            </a:r>
            <a:r>
              <a:rPr lang="en-US" altLang="en-US" sz="3200" b="1" dirty="0" err="1">
                <a:solidFill>
                  <a:srgbClr val="FFFFFF"/>
                </a:solidFill>
                <a:effectLst>
                  <a:outerShdw blurRad="38100" dist="38100" dir="2700000" algn="tl">
                    <a:srgbClr val="000000"/>
                  </a:outerShdw>
                </a:effectLst>
              </a:rPr>
              <a:t>عامة</a:t>
            </a:r>
            <a:r>
              <a:rPr lang="en-US" altLang="en-US" sz="3200" b="1" dirty="0">
                <a:solidFill>
                  <a:srgbClr val="FFFFFF"/>
                </a:solidFill>
                <a:effectLst>
                  <a:outerShdw blurRad="38100" dist="38100" dir="2700000" algn="tl">
                    <a:srgbClr val="000000"/>
                  </a:outerShdw>
                </a:effectLst>
              </a:rPr>
              <a:t> على </a:t>
            </a:r>
            <a:r>
              <a:rPr lang="en-US" altLang="en-US" sz="3200" b="1" dirty="0" err="1">
                <a:solidFill>
                  <a:srgbClr val="FFFFFF"/>
                </a:solidFill>
                <a:effectLst>
                  <a:outerShdw blurRad="38100" dist="38100" dir="2700000" algn="tl">
                    <a:srgbClr val="000000"/>
                  </a:outerShdw>
                </a:effectLst>
              </a:rPr>
              <a:t>العهد</a:t>
            </a:r>
            <a:r>
              <a:rPr lang="en-US" altLang="en-US" sz="3200" b="1" dirty="0">
                <a:solidFill>
                  <a:srgbClr val="FFFFFF"/>
                </a:solidFill>
                <a:effectLst>
                  <a:outerShdw blurRad="38100" dist="38100" dir="2700000" algn="tl">
                    <a:srgbClr val="000000"/>
                  </a:outerShdw>
                </a:effectLst>
              </a:rPr>
              <a:t> </a:t>
            </a:r>
            <a:r>
              <a:rPr lang="en-US" altLang="en-US" sz="3200" b="1" dirty="0" err="1">
                <a:solidFill>
                  <a:srgbClr val="FFFFFF"/>
                </a:solidFill>
                <a:effectLst>
                  <a:outerShdw blurRad="38100" dist="38100" dir="2700000" algn="tl">
                    <a:srgbClr val="000000"/>
                  </a:outerShdw>
                </a:effectLst>
              </a:rPr>
              <a:t>الجديد</a:t>
            </a:r>
            <a:r>
              <a:rPr lang="en-US" altLang="en-US" sz="3200" b="1" dirty="0">
                <a:solidFill>
                  <a:srgbClr val="FFFFFF"/>
                </a:solidFill>
                <a:effectLst>
                  <a:outerShdw blurRad="38100" dist="38100" dir="2700000" algn="tl">
                    <a:srgbClr val="000000"/>
                  </a:outerShdw>
                </a:effectLst>
              </a:rPr>
              <a:t> </a:t>
            </a:r>
            <a:br>
              <a:rPr lang="en-US" altLang="en-US" sz="3200" b="1" dirty="0">
                <a:solidFill>
                  <a:srgbClr val="FFFFFF"/>
                </a:solidFill>
                <a:effectLst>
                  <a:outerShdw blurRad="38100" dist="38100" dir="2700000" algn="tl">
                    <a:srgbClr val="000000"/>
                  </a:outerShdw>
                </a:effectLst>
              </a:rPr>
            </a:b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en-US" altLang="en-US" sz="2400" b="1" dirty="0" err="1">
                <a:solidFill>
                  <a:srgbClr val="FFFFFF"/>
                </a:solidFill>
                <a:effectLst>
                  <a:outerShdw blurRad="38100" dist="38100" dir="2700000" algn="tl">
                    <a:srgbClr val="000000"/>
                  </a:outerShdw>
                </a:effectLst>
              </a:rPr>
              <a:t>الرسائل</a:t>
            </a:r>
            <a:r>
              <a:rPr lang="en-US" altLang="en-US" sz="2400" b="1" dirty="0">
                <a:solidFill>
                  <a:srgbClr val="FFFFFF"/>
                </a:solidFill>
                <a:effectLst>
                  <a:outerShdw blurRad="38100" dist="38100" dir="2700000" algn="tl">
                    <a:srgbClr val="000000"/>
                  </a:outerShdw>
                </a:effectLst>
              </a:rPr>
              <a:t> </a:t>
            </a:r>
            <a:r>
              <a:rPr lang="en-US" altLang="en-US" sz="2400" b="1" dirty="0" err="1">
                <a:solidFill>
                  <a:srgbClr val="FFFFFF"/>
                </a:solidFill>
                <a:effectLst>
                  <a:outerShdw blurRad="38100" dist="38100" dir="2700000" algn="tl">
                    <a:srgbClr val="000000"/>
                  </a:outerShdw>
                </a:effectLst>
              </a:rPr>
              <a:t>العامة</a:t>
            </a:r>
            <a:r>
              <a:rPr lang="en-US" altLang="en-US" sz="2400" b="1" dirty="0">
                <a:solidFill>
                  <a:srgbClr val="FFFFFF"/>
                </a:solidFill>
                <a:effectLst>
                  <a:outerShdw blurRad="38100" dist="38100" dir="2700000" algn="tl">
                    <a:srgbClr val="000000"/>
                  </a:outerShdw>
                </a:effectLst>
              </a:rPr>
              <a:t> و </a:t>
            </a:r>
            <a:r>
              <a:rPr lang="en-US" altLang="en-US" sz="2400" b="1" dirty="0" err="1">
                <a:solidFill>
                  <a:srgbClr val="FFFFFF"/>
                </a:solidFill>
                <a:effectLst>
                  <a:outerShdw blurRad="38100" dist="38100" dir="2700000" algn="tl">
                    <a:srgbClr val="000000"/>
                  </a:outerShdw>
                </a:effectLst>
              </a:rPr>
              <a:t>الكلمات</a:t>
            </a:r>
            <a:r>
              <a:rPr lang="en-US" altLang="en-US" sz="2400" b="1" dirty="0">
                <a:solidFill>
                  <a:srgbClr val="FFFFFF"/>
                </a:solidFill>
                <a:effectLst>
                  <a:outerShdw blurRad="38100" dist="38100" dir="2700000" algn="tl">
                    <a:srgbClr val="000000"/>
                  </a:outerShdw>
                </a:effectLst>
              </a:rPr>
              <a:t> </a:t>
            </a:r>
            <a:r>
              <a:rPr lang="en-US" altLang="en-US" sz="2400" b="1" dirty="0" err="1">
                <a:solidFill>
                  <a:srgbClr val="FFFFFF"/>
                </a:solidFill>
                <a:effectLst>
                  <a:outerShdw blurRad="38100" dist="38100" dir="2700000" algn="tl">
                    <a:srgbClr val="000000"/>
                  </a:outerShdw>
                </a:effectLst>
              </a:rPr>
              <a:t>المفتاحية</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endPar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6213" name="Text Box 21" descr="Text Box 19">
            <a:extLst>
              <a:ext uri="{FF2B5EF4-FFF2-40B4-BE49-F238E27FC236}">
                <a16:creationId xmlns:a16="http://schemas.microsoft.com/office/drawing/2014/main" id="{585E75AC-0C46-CD45-8C8F-F54AF6171F40}"/>
              </a:ext>
            </a:extLst>
          </p:cNvPr>
          <p:cNvSpPr txBox="1">
            <a:spLocks/>
          </p:cNvSpPr>
          <p:nvPr/>
        </p:nvSpPr>
        <p:spPr bwMode="auto">
          <a:xfrm>
            <a:off x="9906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التبرير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4" name="Text Box 22" descr="Text Box 20">
            <a:extLst>
              <a:ext uri="{FF2B5EF4-FFF2-40B4-BE49-F238E27FC236}">
                <a16:creationId xmlns:a16="http://schemas.microsoft.com/office/drawing/2014/main" id="{DFE6F3D3-2962-8E47-A42F-39BDC7127DA9}"/>
              </a:ext>
            </a:extLst>
          </p:cNvPr>
          <p:cNvSpPr txBox="1">
            <a:spLocks/>
          </p:cNvSpPr>
          <p:nvPr/>
        </p:nvSpPr>
        <p:spPr bwMode="auto">
          <a:xfrm>
            <a:off x="2713038" y="4114800"/>
            <a:ext cx="792162"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الإختطاف</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5" name="Text Box 23" descr="Text Box 21">
            <a:extLst>
              <a:ext uri="{FF2B5EF4-FFF2-40B4-BE49-F238E27FC236}">
                <a16:creationId xmlns:a16="http://schemas.microsoft.com/office/drawing/2014/main" id="{08D14A1B-40C2-E948-83E1-C2030B0744C0}"/>
              </a:ext>
            </a:extLst>
          </p:cNvPr>
          <p:cNvSpPr txBox="1">
            <a:spLocks/>
          </p:cNvSpPr>
          <p:nvPr/>
        </p:nvSpPr>
        <p:spPr bwMode="auto">
          <a:xfrm>
            <a:off x="2713038" y="4572000"/>
            <a:ext cx="792162"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الضيقة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6" name="Text Box 24" descr="Text Box 22">
            <a:extLst>
              <a:ext uri="{FF2B5EF4-FFF2-40B4-BE49-F238E27FC236}">
                <a16:creationId xmlns:a16="http://schemas.microsoft.com/office/drawing/2014/main" id="{886B0693-ED7D-C149-ABAB-01B84F4CA0A6}"/>
              </a:ext>
            </a:extLst>
          </p:cNvPr>
          <p:cNvSpPr txBox="1">
            <a:spLocks/>
          </p:cNvSpPr>
          <p:nvPr/>
        </p:nvSpPr>
        <p:spPr bwMode="auto">
          <a:xfrm>
            <a:off x="38100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التقديس</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7" name="Text Box 25" descr="Text Box 23">
            <a:extLst>
              <a:ext uri="{FF2B5EF4-FFF2-40B4-BE49-F238E27FC236}">
                <a16:creationId xmlns:a16="http://schemas.microsoft.com/office/drawing/2014/main" id="{A718D152-5AD7-024E-8989-87353F463069}"/>
              </a:ext>
            </a:extLst>
          </p:cNvPr>
          <p:cNvSpPr txBox="1">
            <a:spLocks/>
          </p:cNvSpPr>
          <p:nvPr/>
        </p:nvSpPr>
        <p:spPr bwMode="auto">
          <a:xfrm>
            <a:off x="3810000" y="45720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الرسولية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8" name="Text Box 26" descr="Text Box 24">
            <a:extLst>
              <a:ext uri="{FF2B5EF4-FFF2-40B4-BE49-F238E27FC236}">
                <a16:creationId xmlns:a16="http://schemas.microsoft.com/office/drawing/2014/main" id="{0C521934-CF36-6F41-A875-DF94D34C5547}"/>
              </a:ext>
            </a:extLst>
          </p:cNvPr>
          <p:cNvSpPr txBox="1">
            <a:spLocks/>
          </p:cNvSpPr>
          <p:nvPr/>
        </p:nvSpPr>
        <p:spPr bwMode="auto">
          <a:xfrm>
            <a:off x="3810000" y="50292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البر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9" name="Text Box 27" descr="Text Box 25">
            <a:extLst>
              <a:ext uri="{FF2B5EF4-FFF2-40B4-BE49-F238E27FC236}">
                <a16:creationId xmlns:a16="http://schemas.microsoft.com/office/drawing/2014/main" id="{A3393F0B-1938-2B4B-9C27-B9A0B87B5C4A}"/>
              </a:ext>
            </a:extLst>
          </p:cNvPr>
          <p:cNvSpPr txBox="1">
            <a:spLocks/>
          </p:cNvSpPr>
          <p:nvPr/>
        </p:nvSpPr>
        <p:spPr bwMode="auto">
          <a:xfrm>
            <a:off x="54864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الوحدة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0" name="Text Box 28" descr="Text Box 26">
            <a:extLst>
              <a:ext uri="{FF2B5EF4-FFF2-40B4-BE49-F238E27FC236}">
                <a16:creationId xmlns:a16="http://schemas.microsoft.com/office/drawing/2014/main" id="{651D9A73-F180-E84D-AAF4-8F22A8D8BEED}"/>
              </a:ext>
            </a:extLst>
          </p:cNvPr>
          <p:cNvSpPr txBox="1">
            <a:spLocks/>
          </p:cNvSpPr>
          <p:nvPr/>
        </p:nvSpPr>
        <p:spPr bwMode="auto">
          <a:xfrm>
            <a:off x="5486400" y="45720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الألوهية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1" name="Text Box 29" descr="Text Box 27">
            <a:extLst>
              <a:ext uri="{FF2B5EF4-FFF2-40B4-BE49-F238E27FC236}">
                <a16:creationId xmlns:a16="http://schemas.microsoft.com/office/drawing/2014/main" id="{3C624A6E-5830-C94A-87D1-D67E71764FB6}"/>
              </a:ext>
            </a:extLst>
          </p:cNvPr>
          <p:cNvSpPr txBox="1">
            <a:spLocks/>
          </p:cNvSpPr>
          <p:nvPr/>
        </p:nvSpPr>
        <p:spPr bwMode="auto">
          <a:xfrm>
            <a:off x="5486400" y="50292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الغفران</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2" name="Text Box 30" descr="Text Box 28">
            <a:extLst>
              <a:ext uri="{FF2B5EF4-FFF2-40B4-BE49-F238E27FC236}">
                <a16:creationId xmlns:a16="http://schemas.microsoft.com/office/drawing/2014/main" id="{113AC69C-0F5A-9345-9E3F-395529D66B3D}"/>
              </a:ext>
            </a:extLst>
          </p:cNvPr>
          <p:cNvSpPr txBox="1">
            <a:spLocks/>
          </p:cNvSpPr>
          <p:nvPr/>
        </p:nvSpPr>
        <p:spPr bwMode="auto">
          <a:xfrm>
            <a:off x="5486400" y="54864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الفكر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3" name="Text Box 31" descr="Text Box 29">
            <a:extLst>
              <a:ext uri="{FF2B5EF4-FFF2-40B4-BE49-F238E27FC236}">
                <a16:creationId xmlns:a16="http://schemas.microsoft.com/office/drawing/2014/main" id="{E68B22F7-0C99-174F-B0A4-76F63D324597}"/>
              </a:ext>
            </a:extLst>
          </p:cNvPr>
          <p:cNvSpPr txBox="1">
            <a:spLocks/>
          </p:cNvSpPr>
          <p:nvPr/>
        </p:nvSpPr>
        <p:spPr bwMode="auto">
          <a:xfrm>
            <a:off x="6446838" y="4114800"/>
            <a:ext cx="790575"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التنظيم</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4" name="Text Box 32" descr="Text Box 30">
            <a:extLst>
              <a:ext uri="{FF2B5EF4-FFF2-40B4-BE49-F238E27FC236}">
                <a16:creationId xmlns:a16="http://schemas.microsoft.com/office/drawing/2014/main" id="{97CF938A-D4DF-E541-99EB-5EC11A36EC49}"/>
              </a:ext>
            </a:extLst>
          </p:cNvPr>
          <p:cNvSpPr txBox="1">
            <a:spLocks/>
          </p:cNvSpPr>
          <p:nvPr/>
        </p:nvSpPr>
        <p:spPr bwMode="auto">
          <a:xfrm>
            <a:off x="6446838" y="4572000"/>
            <a:ext cx="790575"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السلوك</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5" name="Text Box 33" descr="Text Box 31">
            <a:extLst>
              <a:ext uri="{FF2B5EF4-FFF2-40B4-BE49-F238E27FC236}">
                <a16:creationId xmlns:a16="http://schemas.microsoft.com/office/drawing/2014/main" id="{BEF1E7C5-2564-F640-8D71-BA65DE02A61A}"/>
              </a:ext>
            </a:extLst>
          </p:cNvPr>
          <p:cNvSpPr txBox="1">
            <a:spLocks/>
          </p:cNvSpPr>
          <p:nvPr/>
        </p:nvSpPr>
        <p:spPr bwMode="auto">
          <a:xfrm>
            <a:off x="73914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العقيدة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6" name="Text Box 34" descr="Text Box 19">
            <a:extLst>
              <a:ext uri="{FF2B5EF4-FFF2-40B4-BE49-F238E27FC236}">
                <a16:creationId xmlns:a16="http://schemas.microsoft.com/office/drawing/2014/main" id="{F56C5660-4CE6-254D-BDA9-9D7CF52CEEB6}"/>
              </a:ext>
            </a:extLst>
          </p:cNvPr>
          <p:cNvSpPr txBox="1">
            <a:spLocks/>
          </p:cNvSpPr>
          <p:nvPr/>
        </p:nvSpPr>
        <p:spPr bwMode="auto">
          <a:xfrm>
            <a:off x="990600" y="3657600"/>
            <a:ext cx="792163"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الملكوت</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7" name="Text Box 35" descr="Text Box 22">
            <a:extLst>
              <a:ext uri="{FF2B5EF4-FFF2-40B4-BE49-F238E27FC236}">
                <a16:creationId xmlns:a16="http://schemas.microsoft.com/office/drawing/2014/main" id="{8BA1B0E3-8BE1-4146-8C0D-B2828BFFA3E7}"/>
              </a:ext>
            </a:extLst>
          </p:cNvPr>
          <p:cNvSpPr txBox="1">
            <a:spLocks/>
          </p:cNvSpPr>
          <p:nvPr/>
        </p:nvSpPr>
        <p:spPr bwMode="auto">
          <a:xfrm>
            <a:off x="45720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السيادة </a:t>
            </a:r>
            <a:r>
              <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p>
        </p:txBody>
      </p:sp>
      <p:sp>
        <p:nvSpPr>
          <p:cNvPr id="136228" name="Text Box 36" descr="Text Box 31">
            <a:extLst>
              <a:ext uri="{FF2B5EF4-FFF2-40B4-BE49-F238E27FC236}">
                <a16:creationId xmlns:a16="http://schemas.microsoft.com/office/drawing/2014/main" id="{835D8ACB-CA29-6643-8ED8-3BC723B13D32}"/>
              </a:ext>
            </a:extLst>
          </p:cNvPr>
          <p:cNvSpPr txBox="1">
            <a:spLocks/>
          </p:cNvSpPr>
          <p:nvPr/>
        </p:nvSpPr>
        <p:spPr bwMode="auto">
          <a:xfrm>
            <a:off x="7391400" y="3657600"/>
            <a:ext cx="792163"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الإيمان</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9" name="Text Box 37" descr="Text Box 29">
            <a:extLst>
              <a:ext uri="{FF2B5EF4-FFF2-40B4-BE49-F238E27FC236}">
                <a16:creationId xmlns:a16="http://schemas.microsoft.com/office/drawing/2014/main" id="{50548964-1362-6047-A663-12078DAB74BE}"/>
              </a:ext>
            </a:extLst>
          </p:cNvPr>
          <p:cNvSpPr txBox="1">
            <a:spLocks/>
          </p:cNvSpPr>
          <p:nvPr/>
        </p:nvSpPr>
        <p:spPr bwMode="auto">
          <a:xfrm>
            <a:off x="6446838" y="3657600"/>
            <a:ext cx="790575"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التلمذة</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0" name="Text Box 38" descr="Text Box 19">
            <a:extLst>
              <a:ext uri="{FF2B5EF4-FFF2-40B4-BE49-F238E27FC236}">
                <a16:creationId xmlns:a16="http://schemas.microsoft.com/office/drawing/2014/main" id="{20C47FD1-90A9-514E-A807-13926878CB93}"/>
              </a:ext>
            </a:extLst>
          </p:cNvPr>
          <p:cNvSpPr txBox="1">
            <a:spLocks/>
          </p:cNvSpPr>
          <p:nvPr/>
        </p:nvSpPr>
        <p:spPr bwMode="auto">
          <a:xfrm>
            <a:off x="9906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الأعمال</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1" name="Text Box 39" descr="Text Box 19">
            <a:extLst>
              <a:ext uri="{FF2B5EF4-FFF2-40B4-BE49-F238E27FC236}">
                <a16:creationId xmlns:a16="http://schemas.microsoft.com/office/drawing/2014/main" id="{CAFFCFA0-4401-E44C-AF24-136E983435AC}"/>
              </a:ext>
            </a:extLst>
          </p:cNvPr>
          <p:cNvSpPr txBox="1">
            <a:spLocks/>
          </p:cNvSpPr>
          <p:nvPr/>
        </p:nvSpPr>
        <p:spPr bwMode="auto">
          <a:xfrm>
            <a:off x="6446838" y="5029200"/>
            <a:ext cx="790575"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الألم</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2" name="Text Box 40" descr="Text Box 19">
            <a:extLst>
              <a:ext uri="{FF2B5EF4-FFF2-40B4-BE49-F238E27FC236}">
                <a16:creationId xmlns:a16="http://schemas.microsoft.com/office/drawing/2014/main" id="{B9673ED2-E422-8445-AE95-49219895CB0E}"/>
              </a:ext>
            </a:extLst>
          </p:cNvPr>
          <p:cNvSpPr txBox="1">
            <a:spLocks/>
          </p:cNvSpPr>
          <p:nvPr/>
        </p:nvSpPr>
        <p:spPr bwMode="auto">
          <a:xfrm>
            <a:off x="6446838" y="5486400"/>
            <a:ext cx="790575"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المعرفة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3" name="Text Box 41" descr="Text Box 19">
            <a:extLst>
              <a:ext uri="{FF2B5EF4-FFF2-40B4-BE49-F238E27FC236}">
                <a16:creationId xmlns:a16="http://schemas.microsoft.com/office/drawing/2014/main" id="{0FC8AE40-AEF7-6C42-A8D0-14DF9096A345}"/>
              </a:ext>
            </a:extLst>
          </p:cNvPr>
          <p:cNvSpPr txBox="1">
            <a:spLocks/>
          </p:cNvSpPr>
          <p:nvPr/>
        </p:nvSpPr>
        <p:spPr bwMode="auto">
          <a:xfrm>
            <a:off x="73914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الأفضل</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4" name="Text Box 42" descr="Text Box 19">
            <a:extLst>
              <a:ext uri="{FF2B5EF4-FFF2-40B4-BE49-F238E27FC236}">
                <a16:creationId xmlns:a16="http://schemas.microsoft.com/office/drawing/2014/main" id="{68D1BE44-4817-9B49-A48A-CB552AA51302}"/>
              </a:ext>
            </a:extLst>
          </p:cNvPr>
          <p:cNvSpPr txBox="1">
            <a:spLocks/>
          </p:cNvSpPr>
          <p:nvPr/>
        </p:nvSpPr>
        <p:spPr bwMode="auto">
          <a:xfrm>
            <a:off x="8305800" y="41148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المدعين</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5" name="Text Box 43" descr="Text Box 19">
            <a:extLst>
              <a:ext uri="{FF2B5EF4-FFF2-40B4-BE49-F238E27FC236}">
                <a16:creationId xmlns:a16="http://schemas.microsoft.com/office/drawing/2014/main" id="{B3660B4E-7C63-444F-9045-3DF8C51D1E0D}"/>
              </a:ext>
            </a:extLst>
          </p:cNvPr>
          <p:cNvSpPr txBox="1">
            <a:spLocks/>
          </p:cNvSpPr>
          <p:nvPr/>
        </p:nvSpPr>
        <p:spPr bwMode="auto">
          <a:xfrm>
            <a:off x="83058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المحبة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6" name="Text Box 44" descr="Text Box 19">
            <a:extLst>
              <a:ext uri="{FF2B5EF4-FFF2-40B4-BE49-F238E27FC236}">
                <a16:creationId xmlns:a16="http://schemas.microsoft.com/office/drawing/2014/main" id="{B6274CD1-01E7-EA45-BF64-9A252A04A062}"/>
              </a:ext>
            </a:extLst>
          </p:cNvPr>
          <p:cNvSpPr txBox="1">
            <a:spLocks/>
          </p:cNvSpPr>
          <p:nvPr/>
        </p:nvSpPr>
        <p:spPr bwMode="auto">
          <a:xfrm>
            <a:off x="8305800" y="50292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الحدود</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7" name="Text Box 45" descr="Text Box 19">
            <a:extLst>
              <a:ext uri="{FF2B5EF4-FFF2-40B4-BE49-F238E27FC236}">
                <a16:creationId xmlns:a16="http://schemas.microsoft.com/office/drawing/2014/main" id="{6530047F-8DDF-DE48-A5C2-22E4FF6CC69C}"/>
              </a:ext>
            </a:extLst>
          </p:cNvPr>
          <p:cNvSpPr txBox="1">
            <a:spLocks/>
          </p:cNvSpPr>
          <p:nvPr/>
        </p:nvSpPr>
        <p:spPr bwMode="auto">
          <a:xfrm>
            <a:off x="8305800" y="54864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الإرسالية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8" name="Text Box 46" descr="Text Box 22">
            <a:extLst>
              <a:ext uri="{FF2B5EF4-FFF2-40B4-BE49-F238E27FC236}">
                <a16:creationId xmlns:a16="http://schemas.microsoft.com/office/drawing/2014/main" id="{0540E3F7-C323-2E40-A5E5-C486099B1789}"/>
              </a:ext>
            </a:extLst>
          </p:cNvPr>
          <p:cNvSpPr txBox="1">
            <a:spLocks/>
          </p:cNvSpPr>
          <p:nvPr/>
        </p:nvSpPr>
        <p:spPr bwMode="auto">
          <a:xfrm>
            <a:off x="54864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السيادة </a:t>
            </a:r>
            <a:r>
              <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p>
        </p:txBody>
      </p:sp>
      <p:sp>
        <p:nvSpPr>
          <p:cNvPr id="136239" name="Text Box 47" descr="Text Box 19">
            <a:extLst>
              <a:ext uri="{FF2B5EF4-FFF2-40B4-BE49-F238E27FC236}">
                <a16:creationId xmlns:a16="http://schemas.microsoft.com/office/drawing/2014/main" id="{A9F86A51-107E-2949-995B-87E29409DF3C}"/>
              </a:ext>
            </a:extLst>
          </p:cNvPr>
          <p:cNvSpPr txBox="1">
            <a:spLocks/>
          </p:cNvSpPr>
          <p:nvPr/>
        </p:nvSpPr>
        <p:spPr bwMode="auto">
          <a:xfrm>
            <a:off x="152400" y="5486400"/>
            <a:ext cx="1800225"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الأناجيل و الأعمال</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0" name="Text Box 48" descr="Text Box 19">
            <a:extLst>
              <a:ext uri="{FF2B5EF4-FFF2-40B4-BE49-F238E27FC236}">
                <a16:creationId xmlns:a16="http://schemas.microsoft.com/office/drawing/2014/main" id="{832A34C8-4FFF-8747-AEBE-C2F193DF474D}"/>
              </a:ext>
            </a:extLst>
          </p:cNvPr>
          <p:cNvSpPr txBox="1">
            <a:spLocks/>
          </p:cNvSpPr>
          <p:nvPr/>
        </p:nvSpPr>
        <p:spPr bwMode="auto">
          <a:xfrm>
            <a:off x="152400" y="5954713"/>
            <a:ext cx="1800225" cy="268287"/>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الرسائل البولسية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1" name="Text Box 49" descr="Text Box 19">
            <a:extLst>
              <a:ext uri="{FF2B5EF4-FFF2-40B4-BE49-F238E27FC236}">
                <a16:creationId xmlns:a16="http://schemas.microsoft.com/office/drawing/2014/main" id="{C6775A94-E46B-A44F-98CC-CEDF9CCDAC09}"/>
              </a:ext>
            </a:extLst>
          </p:cNvPr>
          <p:cNvSpPr txBox="1">
            <a:spLocks/>
          </p:cNvSpPr>
          <p:nvPr/>
        </p:nvSpPr>
        <p:spPr bwMode="auto">
          <a:xfrm>
            <a:off x="152400" y="6421438"/>
            <a:ext cx="1800225" cy="268287"/>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الرسائل العامة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2" name="Text Box 50" descr="Text Box 7">
            <a:extLst>
              <a:ext uri="{FF2B5EF4-FFF2-40B4-BE49-F238E27FC236}">
                <a16:creationId xmlns:a16="http://schemas.microsoft.com/office/drawing/2014/main" id="{03F74355-FB72-B544-8762-89C5AA4AA3EA}"/>
              </a:ext>
            </a:extLst>
          </p:cNvPr>
          <p:cNvSpPr txBox="1">
            <a:spLocks/>
          </p:cNvSpPr>
          <p:nvPr/>
        </p:nvSpPr>
        <p:spPr bwMode="auto">
          <a:xfrm>
            <a:off x="2667000" y="1906588"/>
            <a:ext cx="990600" cy="13970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نيسان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50-</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أيلول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52</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بحر إيجة</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3" name="Text Box 51" descr="Text Box 17">
            <a:extLst>
              <a:ext uri="{FF2B5EF4-FFF2-40B4-BE49-F238E27FC236}">
                <a16:creationId xmlns:a16="http://schemas.microsoft.com/office/drawing/2014/main" id="{86D2AD49-A4F1-374C-B940-E5BDF7E3AC4D}"/>
              </a:ext>
            </a:extLst>
          </p:cNvPr>
          <p:cNvSpPr txBox="1">
            <a:spLocks/>
          </p:cNvSpPr>
          <p:nvPr/>
        </p:nvSpPr>
        <p:spPr bwMode="auto">
          <a:xfrm>
            <a:off x="-76200" y="2133600"/>
            <a:ext cx="990600" cy="1041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rPr>
              <a:t>صيف</a:t>
            </a:r>
            <a:r>
              <a:rPr lang="en-US" altLang="en-US" sz="1200" b="1" dirty="0">
                <a:solidFill>
                  <a:srgbClr val="FFFFFF"/>
                </a:solidFill>
              </a:rPr>
              <a:t> </a:t>
            </a:r>
            <a:r>
              <a:rPr lang="en-US" altLang="en-US" sz="1200" b="1" dirty="0">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35-37</a:t>
            </a:r>
          </a:p>
          <a:p>
            <a:pPr algn="ctr" rtl="1">
              <a:spcBef>
                <a:spcPts val="700"/>
              </a:spcBef>
            </a:pPr>
            <a:endParaRPr lang="en-US" altLang="en-US" sz="1200" b="1" dirty="0">
              <a:solidFill>
                <a:srgbClr val="FFFFFF"/>
              </a:solidFill>
              <a:latin typeface="Arial Narrow" panose="020B0604020202020204" pitchFamily="34" charset="0"/>
              <a:sym typeface="Arial Narrow" panose="020B0604020202020204" pitchFamily="34" charset="0"/>
            </a:endParaRPr>
          </a:p>
          <a:p>
            <a:pPr algn="ctr" rtl="1">
              <a:spcBef>
                <a:spcPts val="700"/>
              </a:spcBef>
            </a:pPr>
            <a:r>
              <a:rPr lang="en-US" altLang="en-US" sz="1600" b="1" dirty="0" err="1">
                <a:solidFill>
                  <a:schemeClr val="accent3"/>
                </a:solidFill>
              </a:rPr>
              <a:t>دمشق</a:t>
            </a:r>
            <a:br>
              <a:rPr lang="en-US" altLang="en-US" sz="1600" b="1" dirty="0">
                <a:solidFill>
                  <a:srgbClr val="FFFFFF"/>
                </a:solidFill>
              </a:rPr>
            </a:br>
            <a:r>
              <a:rPr lang="en-US" altLang="en-US" sz="1600" b="1" dirty="0" err="1">
                <a:solidFill>
                  <a:srgbClr val="FFFFFF"/>
                </a:solidFill>
              </a:rPr>
              <a:t>أنطاكية</a:t>
            </a:r>
            <a:endParaRPr lang="en-US" altLang="en-US" sz="1600" b="1" dirty="0">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4" name="Text Box 52" descr="Text Box 10">
            <a:extLst>
              <a:ext uri="{FF2B5EF4-FFF2-40B4-BE49-F238E27FC236}">
                <a16:creationId xmlns:a16="http://schemas.microsoft.com/office/drawing/2014/main" id="{5CE2C723-5E2B-7946-8FE9-1747A543ADC2}"/>
              </a:ext>
            </a:extLst>
          </p:cNvPr>
          <p:cNvSpPr txBox="1">
            <a:spLocks/>
          </p:cNvSpPr>
          <p:nvPr/>
        </p:nvSpPr>
        <p:spPr bwMode="auto">
          <a:xfrm>
            <a:off x="2286000" y="6351588"/>
            <a:ext cx="990600" cy="342900"/>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b="1">
                <a:solidFill>
                  <a:srgbClr val="FFFFFF"/>
                </a:solidFill>
              </a:rPr>
              <a:t>روما</a:t>
            </a:r>
            <a:endPar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5" name="Text Box 53" descr="Text Box 20">
            <a:extLst>
              <a:ext uri="{FF2B5EF4-FFF2-40B4-BE49-F238E27FC236}">
                <a16:creationId xmlns:a16="http://schemas.microsoft.com/office/drawing/2014/main" id="{FA64B881-A76D-CD4B-B184-E9F58B49C231}"/>
              </a:ext>
            </a:extLst>
          </p:cNvPr>
          <p:cNvSpPr txBox="1">
            <a:spLocks/>
          </p:cNvSpPr>
          <p:nvPr/>
        </p:nvSpPr>
        <p:spPr bwMode="auto">
          <a:xfrm>
            <a:off x="3352800" y="5907088"/>
            <a:ext cx="160020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a:solidFill>
                  <a:srgbClr val="FFFFFF"/>
                </a:solidFill>
              </a:rPr>
              <a:t>الرحلات</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6" name="Text Box 54" descr="Text Box 9">
            <a:extLst>
              <a:ext uri="{FF2B5EF4-FFF2-40B4-BE49-F238E27FC236}">
                <a16:creationId xmlns:a16="http://schemas.microsoft.com/office/drawing/2014/main" id="{990678CA-C91F-A749-8B4B-E44BE802C872}"/>
              </a:ext>
            </a:extLst>
          </p:cNvPr>
          <p:cNvSpPr txBox="1">
            <a:spLocks/>
          </p:cNvSpPr>
          <p:nvPr/>
        </p:nvSpPr>
        <p:spPr bwMode="auto">
          <a:xfrm>
            <a:off x="2286000" y="5868988"/>
            <a:ext cx="990600" cy="36195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1 2 3 4</a:t>
            </a:r>
          </a:p>
        </p:txBody>
      </p:sp>
      <p:sp>
        <p:nvSpPr>
          <p:cNvPr id="136247" name="Text Box 55" descr="Text Box 20">
            <a:extLst>
              <a:ext uri="{FF2B5EF4-FFF2-40B4-BE49-F238E27FC236}">
                <a16:creationId xmlns:a16="http://schemas.microsoft.com/office/drawing/2014/main" id="{1B51B950-CD81-5A4A-8DB6-7B6D9303E4F3}"/>
              </a:ext>
            </a:extLst>
          </p:cNvPr>
          <p:cNvSpPr txBox="1">
            <a:spLocks/>
          </p:cNvSpPr>
          <p:nvPr/>
        </p:nvSpPr>
        <p:spPr bwMode="auto">
          <a:xfrm>
            <a:off x="3352800" y="6370638"/>
            <a:ext cx="160020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a:solidFill>
                  <a:srgbClr val="FFFFFF"/>
                </a:solidFill>
              </a:rPr>
              <a:t>السجون</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8" name="Text Box 56" descr="Text Box 9">
            <a:extLst>
              <a:ext uri="{FF2B5EF4-FFF2-40B4-BE49-F238E27FC236}">
                <a16:creationId xmlns:a16="http://schemas.microsoft.com/office/drawing/2014/main" id="{EFB571F5-6939-564B-844B-18767427B30F}"/>
              </a:ext>
            </a:extLst>
          </p:cNvPr>
          <p:cNvSpPr txBox="1">
            <a:spLocks/>
          </p:cNvSpPr>
          <p:nvPr/>
        </p:nvSpPr>
        <p:spPr bwMode="auto">
          <a:xfrm>
            <a:off x="3743325" y="1987550"/>
            <a:ext cx="1017588" cy="137795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t>ربيع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53-</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ايار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57</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أسيا</a:t>
            </a:r>
            <a:endParaRPr lang="en-US" altLang="en-US" sz="20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9" name="Text Box 57" descr="Text Box 10">
            <a:extLst>
              <a:ext uri="{FF2B5EF4-FFF2-40B4-BE49-F238E27FC236}">
                <a16:creationId xmlns:a16="http://schemas.microsoft.com/office/drawing/2014/main" id="{C47D7F4A-F3CB-6D49-B539-5E297A270F30}"/>
              </a:ext>
            </a:extLst>
          </p:cNvPr>
          <p:cNvSpPr txBox="1">
            <a:spLocks/>
          </p:cNvSpPr>
          <p:nvPr/>
        </p:nvSpPr>
        <p:spPr bwMode="auto">
          <a:xfrm>
            <a:off x="5286375" y="1901825"/>
            <a:ext cx="987425" cy="1401763"/>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sz="1200" b="1">
                <a:solidFill>
                  <a:srgbClr val="FFFFFF"/>
                </a:solidFill>
              </a:rPr>
              <a:t>شباط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60 –</a:t>
            </a:r>
            <a:b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solidFill>
                  <a:srgbClr val="FFFFFF"/>
                </a:solidFill>
              </a:rPr>
              <a:t> آذار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62</a:t>
            </a:r>
            <a:b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b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rPr>
              <a:t>روما</a:t>
            </a:r>
            <a:endPar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50" name="Text Box 58" descr="Text Box 20">
            <a:extLst>
              <a:ext uri="{FF2B5EF4-FFF2-40B4-BE49-F238E27FC236}">
                <a16:creationId xmlns:a16="http://schemas.microsoft.com/office/drawing/2014/main" id="{7FA768A9-3A5A-3646-BBF0-C147F0F3489E}"/>
              </a:ext>
            </a:extLst>
          </p:cNvPr>
          <p:cNvSpPr txBox="1">
            <a:spLocks/>
          </p:cNvSpPr>
          <p:nvPr/>
        </p:nvSpPr>
        <p:spPr bwMode="auto">
          <a:xfrm>
            <a:off x="6477000" y="6553200"/>
            <a:ext cx="2447925"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ts val="700"/>
              </a:spcBef>
            </a:pP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General Epistles + Key Words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6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1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6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61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6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62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62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62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362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62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3623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3623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3623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36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autoUpdateAnimBg="0"/>
      <p:bldP spid="136195" grpId="0" animBg="1" autoUpdateAnimBg="0"/>
      <p:bldP spid="136196" grpId="0" animBg="1" autoUpdateAnimBg="0"/>
      <p:bldP spid="136197" grpId="0" animBg="1" autoUpdateAnimBg="0"/>
      <p:bldP spid="136198" grpId="0" animBg="1" autoUpdateAnimBg="0"/>
      <p:bldP spid="136199" grpId="0" animBg="1" autoUpdateAnimBg="0"/>
      <p:bldP spid="136200" grpId="0" animBg="1" autoUpdateAnimBg="0"/>
      <p:bldP spid="136201" grpId="0" animBg="1" autoUpdateAnimBg="0"/>
      <p:bldP spid="136230" grpId="0" animBg="1" autoUpdateAnimBg="0"/>
      <p:bldP spid="136231" grpId="0" animBg="1" autoUpdateAnimBg="0"/>
      <p:bldP spid="136232" grpId="0" animBg="1" autoUpdateAnimBg="0"/>
      <p:bldP spid="136233" grpId="0" animBg="1" autoUpdateAnimBg="0"/>
      <p:bldP spid="136234" grpId="0" animBg="1" autoUpdateAnimBg="0"/>
      <p:bldP spid="136235" grpId="0" animBg="1" autoUpdateAnimBg="0"/>
      <p:bldP spid="136236" grpId="0" animBg="1" autoUpdateAnimBg="0"/>
      <p:bldP spid="136237" grpId="0" animBg="1" autoUpdateAnimBg="0"/>
      <p:bldP spid="136241"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8232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b="1" dirty="0">
                <a:latin typeface="Arial" panose="020B0604020202020204" pitchFamily="34" charset="0"/>
                <a:cs typeface="Arial" panose="020B0604020202020204" pitchFamily="34"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الآيات</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1-4          </a:t>
              </a:r>
              <a:r>
                <a:rPr lang="en-US" altLang="en-US" b="1" dirty="0" err="1">
                  <a:solidFill>
                    <a:srgbClr val="FFFF00"/>
                  </a:solidFill>
                  <a:latin typeface="Arial" panose="020B0604020202020204" pitchFamily="34" charset="0"/>
                  <a:ea typeface="Arail" charset="0"/>
                  <a:cs typeface="Arial" panose="020B0604020202020204" pitchFamily="34" charset="0"/>
                  <a:sym typeface="Arail" charset="0"/>
                </a:rPr>
                <a:t>يهوذا</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يحذر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من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الردة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5-7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عدم</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الإيمان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عبر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التاريخ</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8-19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وصف</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المعلمين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الكذبة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20-25     </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نصيحة</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على</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البقاء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أوفياء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باري</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هدلستون ،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الكتاب</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المقدس</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الأبجدي</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ملخص الرسم البياني ليهوذا </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graphicFrame>
        <p:nvGraphicFramePr>
          <p:cNvPr id="55" name="Table 54"/>
          <p:cNvGraphicFramePr>
            <a:graphicFrameLocks noGrp="1"/>
          </p:cNvGraphicFramePr>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الممارسات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9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Rectangle 1" descr="Rectangle 4">
            <a:extLst>
              <a:ext uri="{FF2B5EF4-FFF2-40B4-BE49-F238E27FC236}">
                <a16:creationId xmlns:a16="http://schemas.microsoft.com/office/drawing/2014/main" id="{AB1F8941-0DD2-AD49-B8EC-3875E028EF0F}"/>
              </a:ext>
            </a:extLst>
          </p:cNvPr>
          <p:cNvSpPr>
            <a:spLocks noGrp="1" noChangeArrowheads="1"/>
          </p:cNvSpPr>
          <p:nvPr>
            <p:ph type="title" idx="4294967295"/>
          </p:nvPr>
        </p:nvSpPr>
        <p:spPr>
          <a:xfrm>
            <a:off x="2438400" y="152400"/>
            <a:ext cx="4191000" cy="533400"/>
          </a:xfrm>
          <a:solidFill>
            <a:srgbClr val="000000"/>
          </a:solidFill>
        </p:spPr>
        <p:txBody>
          <a:bodyPr/>
          <a:lstStyle/>
          <a:p>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4" name="Text Box 2" descr="Text Box 5">
            <a:extLst>
              <a:ext uri="{FF2B5EF4-FFF2-40B4-BE49-F238E27FC236}">
                <a16:creationId xmlns:a16="http://schemas.microsoft.com/office/drawing/2014/main" id="{E2038860-F4A1-8A47-97F0-10C06F52ACBF}"/>
              </a:ext>
            </a:extLst>
          </p:cNvPr>
          <p:cNvSpPr txBox="1">
            <a:spLocks/>
          </p:cNvSpPr>
          <p:nvPr/>
        </p:nvSpPr>
        <p:spPr bwMode="auto">
          <a:xfrm>
            <a:off x="8193088" y="228600"/>
            <a:ext cx="611187"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310</a:t>
            </a:r>
          </a:p>
        </p:txBody>
      </p:sp>
      <p:sp>
        <p:nvSpPr>
          <p:cNvPr id="141315" name="Text Box 3" descr="Text Box 79">
            <a:extLst>
              <a:ext uri="{FF2B5EF4-FFF2-40B4-BE49-F238E27FC236}">
                <a16:creationId xmlns:a16="http://schemas.microsoft.com/office/drawing/2014/main" id="{57558790-5E13-4340-80F2-5BB7221D37AF}"/>
              </a:ext>
            </a:extLst>
          </p:cNvPr>
          <p:cNvSpPr txBox="1">
            <a:spLocks/>
          </p:cNvSpPr>
          <p:nvPr/>
        </p:nvSpPr>
        <p:spPr bwMode="auto">
          <a:xfrm>
            <a:off x="3595485" y="1406525"/>
            <a:ext cx="1913344" cy="954107"/>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الكلمة المفتاحية</a:t>
            </a:r>
            <a:endParaRPr kumimoji="0" lang="en-US" altLang="en-US" sz="28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المدعي</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1316" name="Text Box 4" descr="Text Box 80">
            <a:extLst>
              <a:ext uri="{FF2B5EF4-FFF2-40B4-BE49-F238E27FC236}">
                <a16:creationId xmlns:a16="http://schemas.microsoft.com/office/drawing/2014/main" id="{F1662E43-EC46-4248-BDB0-7C8320F8050A}"/>
              </a:ext>
            </a:extLst>
          </p:cNvPr>
          <p:cNvSpPr txBox="1">
            <a:spLocks/>
          </p:cNvSpPr>
          <p:nvPr/>
        </p:nvSpPr>
        <p:spPr bwMode="auto">
          <a:xfrm>
            <a:off x="304800" y="3189744"/>
            <a:ext cx="8534400" cy="2677656"/>
          </a:xfrm>
          <a:prstGeom prst="rect">
            <a:avLst/>
          </a:prstGeom>
          <a:gradFill rotWithShape="0">
            <a:gsLst>
              <a:gs pos="0">
                <a:srgbClr val="FF0000"/>
              </a:gs>
              <a:gs pos="100000">
                <a:srgbClr val="000000"/>
              </a:gs>
            </a:gsLst>
            <a:path path="rect">
              <a:fillToRect l="62279" t="119635" r="37721" b="-19635"/>
            </a:path>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الآية المفتاحية</a:t>
            </a:r>
            <a:endParaRPr kumimoji="0" lang="en-US"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إذْ كُنْتُ أَصْنَعُ كُلَّ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ٱلْجَهْدِ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لِأَكْتُبَ إِلَيْكُمْ عَنِ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ٱلْخَلَاصِ</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ٱلْمُشْتَرَكِ</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ٱضْطُرِرْتُ</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أَنْ أَكْتُبَ إِلَيْكُمْ وَاعِظًا أَنْ تَجْتَهِدُوا لِأَجْلِ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ٱلْإِيمَانِ</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ٱلْمُسَلَّمِ</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مَرَّةً لِلْقِدِّيسِينَ. 4 لِأَنَّهُ دَخَلَ خُلْسَةً نَاسٌ قَدْ كُتِبُوا مُنْذُ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ٱلْقَدِيمِ</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لِهَذِهِ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ٱلدَّيْنُونَةِ</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فُجَّارٌ، يُحَوِّلُونَ نِعْمَةَ إِلَهِنَا إِلَى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ٱلدَّعَارَةِ</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وَيُنْكِرُونَ: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ٱلسَّيِّدَ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ٱلْوَحِيدَ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ٱللهَ</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وَرَبَّنَا يَسُوعَ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ٱلْمَسِيحَ</a:t>
            </a: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(٣ب - ٤). </a:t>
            </a:r>
          </a:p>
        </p:txBody>
      </p:sp>
      <p:pic>
        <p:nvPicPr>
          <p:cNvPr id="141317" name="Picture 5" descr="Picture 81">
            <a:extLst>
              <a:ext uri="{FF2B5EF4-FFF2-40B4-BE49-F238E27FC236}">
                <a16:creationId xmlns:a16="http://schemas.microsoft.com/office/drawing/2014/main" id="{A7253DC5-822F-0F47-9B73-B5D8983C2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500" fill="hold"/>
                                        <p:tgtEl>
                                          <p:spTgt spid="141316"/>
                                        </p:tgtEl>
                                        <p:attrNameLst>
                                          <p:attrName>ppt_x</p:attrName>
                                        </p:attrNameLst>
                                      </p:cBhvr>
                                      <p:tavLst>
                                        <p:tav tm="0">
                                          <p:val>
                                            <p:strVal val="#ppt_x"/>
                                          </p:val>
                                        </p:tav>
                                        <p:tav tm="100000">
                                          <p:val>
                                            <p:strVal val="#ppt_x"/>
                                          </p:val>
                                        </p:tav>
                                      </p:tavLst>
                                    </p:anim>
                                    <p:anim calcmode="lin" valueType="num">
                                      <p:cBhvr additive="base">
                                        <p:cTn id="8" dur="500" fill="hold"/>
                                        <p:tgtEl>
                                          <p:spTgt spid="141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Rectangle 1" descr="Rectangle 4">
            <a:extLst>
              <a:ext uri="{FF2B5EF4-FFF2-40B4-BE49-F238E27FC236}">
                <a16:creationId xmlns:a16="http://schemas.microsoft.com/office/drawing/2014/main" id="{9EFBAD1E-AD1F-6D49-BEA0-146545267837}"/>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المؤلف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2338" name="Text Box 2" descr="Text Box 5">
            <a:extLst>
              <a:ext uri="{FF2B5EF4-FFF2-40B4-BE49-F238E27FC236}">
                <a16:creationId xmlns:a16="http://schemas.microsoft.com/office/drawing/2014/main" id="{8BD8C21C-9C01-E640-A1CE-B415C7683413}"/>
              </a:ext>
            </a:extLst>
          </p:cNvPr>
          <p:cNvSpPr txBox="1">
            <a:spLocks/>
          </p:cNvSpPr>
          <p:nvPr/>
        </p:nvSpPr>
        <p:spPr bwMode="auto">
          <a:xfrm>
            <a:off x="8204200" y="228600"/>
            <a:ext cx="588963"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311</a:t>
            </a:r>
          </a:p>
        </p:txBody>
      </p:sp>
      <p:grpSp>
        <p:nvGrpSpPr>
          <p:cNvPr id="142339" name="Group 3">
            <a:extLst>
              <a:ext uri="{FF2B5EF4-FFF2-40B4-BE49-F238E27FC236}">
                <a16:creationId xmlns:a16="http://schemas.microsoft.com/office/drawing/2014/main" id="{5252558D-C320-024B-9656-2EB07FE19CA6}"/>
              </a:ext>
            </a:extLst>
          </p:cNvPr>
          <p:cNvGrpSpPr>
            <a:grpSpLocks/>
          </p:cNvGrpSpPr>
          <p:nvPr/>
        </p:nvGrpSpPr>
        <p:grpSpPr bwMode="auto">
          <a:xfrm>
            <a:off x="76200" y="914400"/>
            <a:ext cx="4113213" cy="5562600"/>
            <a:chOff x="0" y="0"/>
            <a:chExt cx="4113213" cy="4836854"/>
          </a:xfrm>
        </p:grpSpPr>
        <p:sp>
          <p:nvSpPr>
            <p:cNvPr id="142340" name="Rectangle 4">
              <a:extLst>
                <a:ext uri="{FF2B5EF4-FFF2-40B4-BE49-F238E27FC236}">
                  <a16:creationId xmlns:a16="http://schemas.microsoft.com/office/drawing/2014/main" id="{646A49AE-F26E-474E-A7E9-56F25378271E}"/>
                </a:ext>
              </a:extLst>
            </p:cNvPr>
            <p:cNvSpPr>
              <a:spLocks/>
            </p:cNvSpPr>
            <p:nvPr/>
          </p:nvSpPr>
          <p:spPr bwMode="auto">
            <a:xfrm>
              <a:off x="0" y="0"/>
              <a:ext cx="4113213" cy="4648200"/>
            </a:xfrm>
            <a:prstGeom prst="rect">
              <a:avLst/>
            </a:prstGeom>
            <a:gradFill rotWithShape="0">
              <a:gsLst>
                <a:gs pos="0">
                  <a:srgbClr val="003399"/>
                </a:gs>
                <a:gs pos="100000">
                  <a:srgbClr val="001847"/>
                </a:gs>
              </a:gsLst>
              <a:lin ang="54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1" name="Text Box 5">
              <a:extLst>
                <a:ext uri="{FF2B5EF4-FFF2-40B4-BE49-F238E27FC236}">
                  <a16:creationId xmlns:a16="http://schemas.microsoft.com/office/drawing/2014/main" id="{F07D9B0F-327A-AF41-A868-3464975ACED5}"/>
                </a:ext>
              </a:extLst>
            </p:cNvPr>
            <p:cNvSpPr txBox="1">
              <a:spLocks/>
            </p:cNvSpPr>
            <p:nvPr/>
          </p:nvSpPr>
          <p:spPr bwMode="auto">
            <a:xfrm>
              <a:off x="50482" y="4762"/>
              <a:ext cx="4012249" cy="4832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الخارجية</a:t>
              </a:r>
              <a:endParaRPr kumimoji="0" lang="en-US"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على الرغم من صغرها  ومحدودية موضوعها، فقد تم قبول رسالة يهوذا باعتبارها أصلية وأقتبس منها آباء الكنيسة الأولى، بما في ذلك ترتليان وأوريجانوس. </a:t>
              </a:r>
              <a:endParaRPr kumimoji="0" lang="ar-JO"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كما تم تضمينها أيضًا في القانون الموراتوري (حوالي عام 170 م). </a:t>
              </a: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42342" name="Group 6">
            <a:extLst>
              <a:ext uri="{FF2B5EF4-FFF2-40B4-BE49-F238E27FC236}">
                <a16:creationId xmlns:a16="http://schemas.microsoft.com/office/drawing/2014/main" id="{E8FA472D-5A57-8448-A314-733115E297D4}"/>
              </a:ext>
            </a:extLst>
          </p:cNvPr>
          <p:cNvGrpSpPr>
            <a:grpSpLocks/>
          </p:cNvGrpSpPr>
          <p:nvPr/>
        </p:nvGrpSpPr>
        <p:grpSpPr bwMode="auto">
          <a:xfrm>
            <a:off x="4267200" y="914400"/>
            <a:ext cx="4648200" cy="5943600"/>
            <a:chOff x="0" y="0"/>
            <a:chExt cx="4648200" cy="5943600"/>
          </a:xfrm>
        </p:grpSpPr>
        <p:sp>
          <p:nvSpPr>
            <p:cNvPr id="142343" name="Rectangle 7">
              <a:extLst>
                <a:ext uri="{FF2B5EF4-FFF2-40B4-BE49-F238E27FC236}">
                  <a16:creationId xmlns:a16="http://schemas.microsoft.com/office/drawing/2014/main" id="{8B576FA9-68AA-0C4E-BA2C-5FBFB177A3C7}"/>
                </a:ext>
              </a:extLst>
            </p:cNvPr>
            <p:cNvSpPr>
              <a:spLocks/>
            </p:cNvSpPr>
            <p:nvPr/>
          </p:nvSpPr>
          <p:spPr bwMode="auto">
            <a:xfrm>
              <a:off x="0" y="0"/>
              <a:ext cx="4648200" cy="5943600"/>
            </a:xfrm>
            <a:prstGeom prst="rect">
              <a:avLst/>
            </a:prstGeom>
            <a:gradFill rotWithShape="0">
              <a:gsLst>
                <a:gs pos="0">
                  <a:srgbClr val="184718"/>
                </a:gs>
                <a:gs pos="100000">
                  <a:srgbClr val="000000"/>
                </a:gs>
              </a:gsLst>
              <a:lin ang="5400000"/>
            </a:gradFill>
            <a:ln w="9525" cap="flat" cmpd="sng">
              <a:solidFill>
                <a:srgbClr val="000000"/>
              </a:solidFill>
              <a:prstDash val="solid"/>
              <a:miter lim="800000"/>
              <a:headEnd type="none" w="med" len="med"/>
              <a:tailEnd type="none" w="med" len="med"/>
            </a:ln>
            <a:effectLst>
              <a:outerShdw blurRad="63500" dist="35921" dir="2700000" algn="ctr" rotWithShape="0">
                <a:srgbClr val="000000">
                  <a:alpha val="74997"/>
                </a:srgbClr>
              </a:outerShdw>
            </a:effec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4" name="Text Box 8">
              <a:extLst>
                <a:ext uri="{FF2B5EF4-FFF2-40B4-BE49-F238E27FC236}">
                  <a16:creationId xmlns:a16="http://schemas.microsoft.com/office/drawing/2014/main" id="{A2780A7B-2330-FF48-956F-8B079AF4F733}"/>
                </a:ext>
              </a:extLst>
            </p:cNvPr>
            <p:cNvSpPr txBox="1">
              <a:spLocks/>
            </p:cNvSpPr>
            <p:nvPr/>
          </p:nvSpPr>
          <p:spPr bwMode="auto">
            <a:xfrm>
              <a:off x="50482" y="4762"/>
              <a:ext cx="4547236" cy="5262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الداخلية</a:t>
              </a:r>
              <a:endParaRPr kumimoji="0" lang="en-US" alt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هذه هي الرسالة الوحيدة في العهد الجديد ليهوذا، الأخ غير الشقيق ليسوع المسيح</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وابن يوسف ومريم. </a:t>
              </a:r>
              <a:r>
                <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إذًا</a:t>
              </a: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فإن يهوذا هو شقيق يعقوب (الآية 1 أ)، الذي كان أيضًا الأخ غير الشقيق للرب (متى 13: 55؛ مرقس 6: 3)، ورئيس الكنيسة في أورشليم (أعمال 15: 13)، وكاتب الرسالة التي تحمل اسمه </a:t>
              </a:r>
              <a:endParaRPr kumimoji="0" lang="ku-Arab-IQ"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tabLst/>
                <a:defRPr/>
              </a:pP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(يعقوب 1: 1). </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اسم يهوذا يعني "التسبيح"</a:t>
              </a: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(راجع رومية 2: 29).</a:t>
              </a: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1+#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Times New Roman" panose="02020603050405020304" pitchFamily="18" charset="0"/>
              <a:sym typeface="Times New Roman" panose="02020603050405020304" pitchFamily="18" charset="0"/>
            </a:endParaRPr>
          </a:p>
        </p:txBody>
      </p:sp>
      <p:sp>
        <p:nvSpPr>
          <p:cNvPr id="3" name="Oval 2" descr="Oval 13">
            <a:extLst>
              <a:ext uri="{FF2B5EF4-FFF2-40B4-BE49-F238E27FC236}">
                <a16:creationId xmlns:a16="http://schemas.microsoft.com/office/drawing/2014/main" id="{7278D4B9-1144-9629-7EA9-163FAA4E3376}"/>
              </a:ext>
            </a:extLst>
          </p:cNvPr>
          <p:cNvSpPr>
            <a:spLocks/>
          </p:cNvSpPr>
          <p:nvPr/>
        </p:nvSpPr>
        <p:spPr bwMode="auto">
          <a:xfrm>
            <a:off x="3563938" y="3573463"/>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Roman" pitchFamily="2" charset="0"/>
              <a:ea typeface="Times Roman" pitchFamily="2" charset="0"/>
              <a:cs typeface="Times Roman" pitchFamily="2"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اضطهاد مدينة المسيح له</a:t>
            </a:r>
            <a:endParaRPr kumimoji="1" lang="en-US" sz="3600" dirty="0">
              <a:solidFill>
                <a:schemeClr val="tx1"/>
              </a:solidFill>
              <a:cs typeface="Arial"/>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أليس هذا هو النجار ابن مريم و أخو يعقوب و يوسي و يهوذا و سمعان أو ليست </a:t>
            </a: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أخواته</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 ههنا عندنا فكانوا يعثرون به (مرقس 6: 3)</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الرجال باللون الأبيض</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النساء باللون الأصفر</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أخت 1</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أخت 2</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مريم</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Times New Roman" panose="02020603050405020304" pitchFamily="18" charset="0"/>
                <a:sym typeface="Times New Roman" panose="02020603050405020304" pitchFamily="18" charset="0"/>
              </a:endParaRPr>
            </a:p>
          </p:txBody>
        </p:sp>
        <p:sp>
          <p:nvSpPr>
            <p:cNvPr id="300056" name="Text Box 8"/>
            <p:cNvSpPr txBox="1">
              <a:spLocks noChangeArrowheads="1"/>
            </p:cNvSpPr>
            <p:nvPr/>
          </p:nvSpPr>
          <p:spPr bwMode="auto">
            <a:xfrm>
              <a:off x="-3651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sym typeface="Times New Roman" panose="02020603050405020304" pitchFamily="18" charset="0"/>
                </a:rPr>
                <a:t>الروح القدس</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sym typeface="Times New Roman" panose="02020603050405020304" pitchFamily="18"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يسوع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Picture 5">
            <a:extLst>
              <a:ext uri="{FF2B5EF4-FFF2-40B4-BE49-F238E27FC236}">
                <a16:creationId xmlns:a16="http://schemas.microsoft.com/office/drawing/2014/main" id="{E2ED1268-39C5-1241-A1A4-13AED5F37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8" name="Picture 2" descr="Picture 7">
            <a:extLst>
              <a:ext uri="{FF2B5EF4-FFF2-40B4-BE49-F238E27FC236}">
                <a16:creationId xmlns:a16="http://schemas.microsoft.com/office/drawing/2014/main" id="{69BAB085-2F65-5C42-8495-20D036786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9" name="Picture 3" descr="Picture 12">
            <a:extLst>
              <a:ext uri="{FF2B5EF4-FFF2-40B4-BE49-F238E27FC236}">
                <a16:creationId xmlns:a16="http://schemas.microsoft.com/office/drawing/2014/main" id="{61F5B258-E404-9A46-9709-FA2B069902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4772025"/>
            <a:ext cx="1001713"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0" name="Text Box 4" descr="Rectangle 13">
            <a:extLst>
              <a:ext uri="{FF2B5EF4-FFF2-40B4-BE49-F238E27FC236}">
                <a16:creationId xmlns:a16="http://schemas.microsoft.com/office/drawing/2014/main" id="{4D3D9292-2FED-8745-BC1D-70BC03F85436}"/>
              </a:ext>
            </a:extLst>
          </p:cNvPr>
          <p:cNvSpPr txBox="1">
            <a:spLocks/>
          </p:cNvSpPr>
          <p:nvPr/>
        </p:nvSpPr>
        <p:spPr bwMode="auto">
          <a:xfrm>
            <a:off x="1376363" y="2286000"/>
            <a:ext cx="7721600" cy="3272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800"/>
              </a:spcBef>
              <a:buClr>
                <a:srgbClr val="996600"/>
              </a:buClr>
              <a:buSzPct val="100000"/>
              <a:buFontTx/>
              <a:buChar char="⬥"/>
            </a:pP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ما الذي </a:t>
            </a:r>
            <a:r>
              <a:rPr lang="ar-JO" altLang="en-US" sz="3600" b="1" dirty="0">
                <a:solidFill>
                  <a:schemeClr val="tx1"/>
                </a:solidFill>
                <a:latin typeface="Arial" panose="020B0604020202020204" pitchFamily="34" charset="0"/>
                <a:cs typeface="Arial" panose="020B0604020202020204" pitchFamily="34" charset="0"/>
                <a:sym typeface="Arial" panose="020B0604020202020204" pitchFamily="34" charset="0"/>
              </a:rPr>
              <a:t>أنت على استعداد للقتال من أجله؟</a:t>
            </a:r>
            <a:endParaRPr lang="en-US" altLang="en-US" sz="3600" b="1" dirty="0">
              <a:solidFill>
                <a:schemeClr val="tx1"/>
              </a:solidFill>
              <a:latin typeface="Arial" panose="020B0604020202020204" pitchFamily="34" charset="0"/>
              <a:cs typeface="Arial" panose="020B0604020202020204" pitchFamily="34" charset="0"/>
              <a:sym typeface="Arial" panose="020B0604020202020204" pitchFamily="34" charset="0"/>
            </a:endParaRPr>
          </a:p>
          <a:p>
            <a:pPr algn="r" rtl="1">
              <a:spcBef>
                <a:spcPts val="800"/>
              </a:spcBef>
              <a:buClr>
                <a:srgbClr val="996600"/>
              </a:buClr>
              <a:buSzPct val="100000"/>
              <a:buFontTx/>
              <a:buChar char="⬥"/>
            </a:pPr>
            <a:r>
              <a:rPr lang="ar-JO" altLang="en-US" sz="3600" b="1" dirty="0">
                <a:latin typeface="Arial" panose="020B0604020202020204" pitchFamily="34" charset="0"/>
                <a:cs typeface="Arial" panose="020B0604020202020204" pitchFamily="34" charset="0"/>
                <a:sym typeface="Arial" panose="020B0604020202020204" pitchFamily="34" charset="0"/>
              </a:rPr>
              <a:t>إلى أي مدى أنت على استعداد للقتال</a:t>
            </a:r>
          </a:p>
          <a:p>
            <a:pPr marL="0" indent="0" algn="r" rtl="1">
              <a:spcBef>
                <a:spcPts val="800"/>
              </a:spcBef>
              <a:buClr>
                <a:srgbClr val="996600"/>
              </a:buClr>
              <a:buSzPct val="100000"/>
            </a:pPr>
            <a:r>
              <a:rPr lang="ar-JO" altLang="en-US" sz="3600" b="1" dirty="0">
                <a:latin typeface="Arial" panose="020B0604020202020204" pitchFamily="34" charset="0"/>
                <a:cs typeface="Arial" panose="020B0604020202020204" pitchFamily="34" charset="0"/>
                <a:sym typeface="Arial" panose="020B0604020202020204" pitchFamily="34" charset="0"/>
              </a:rPr>
              <a:t>   من أجل </a:t>
            </a: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حقوقك</a:t>
            </a:r>
            <a:r>
              <a:rPr lang="ar-JO" altLang="en-US" sz="3600" b="1" dirty="0">
                <a:latin typeface="Arial" panose="020B0604020202020204" pitchFamily="34" charset="0"/>
                <a:cs typeface="Arial" panose="020B0604020202020204" pitchFamily="34" charset="0"/>
                <a:sym typeface="Arial" panose="020B0604020202020204" pitchFamily="34" charset="0"/>
              </a:rPr>
              <a:t>؟</a:t>
            </a:r>
            <a:endParaRPr lang="en-US" altLang="en-US" sz="3600" b="1" dirty="0">
              <a:latin typeface="Arial" panose="020B0604020202020204" pitchFamily="34" charset="0"/>
              <a:cs typeface="Arial" panose="020B0604020202020204" pitchFamily="34" charset="0"/>
              <a:sym typeface="Arial" panose="020B0604020202020204" pitchFamily="34" charset="0"/>
            </a:endParaRPr>
          </a:p>
          <a:p>
            <a:pPr algn="r" rtl="1">
              <a:spcBef>
                <a:spcPts val="800"/>
              </a:spcBef>
              <a:buClr>
                <a:srgbClr val="996600"/>
              </a:buClr>
              <a:buSzPct val="100000"/>
              <a:buFontTx/>
              <a:buChar char="⬥"/>
            </a:pPr>
            <a:r>
              <a:rPr lang="ar-JO" altLang="en-US" sz="3600" b="1" dirty="0">
                <a:latin typeface="Arial" panose="020B0604020202020204" pitchFamily="34" charset="0"/>
                <a:cs typeface="Arial" panose="020B0604020202020204" pitchFamily="34" charset="0"/>
                <a:sym typeface="Arial" panose="020B0604020202020204" pitchFamily="34" charset="0"/>
              </a:rPr>
              <a:t>إلى أي مدى أنت على استعداد للكفاح</a:t>
            </a:r>
          </a:p>
          <a:p>
            <a:pPr marL="0" indent="0" algn="r" rtl="1">
              <a:spcBef>
                <a:spcPts val="800"/>
              </a:spcBef>
              <a:buClr>
                <a:srgbClr val="996600"/>
              </a:buClr>
              <a:buSzPct val="100000"/>
            </a:pPr>
            <a:r>
              <a:rPr lang="ar-JO" altLang="en-US" sz="3600" b="1" dirty="0">
                <a:latin typeface="Arial" panose="020B0604020202020204" pitchFamily="34" charset="0"/>
                <a:cs typeface="Arial" panose="020B0604020202020204" pitchFamily="34" charset="0"/>
                <a:sym typeface="Arial" panose="020B0604020202020204" pitchFamily="34" charset="0"/>
              </a:rPr>
              <a:t>    من أجل </a:t>
            </a: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الإنجيل</a:t>
            </a:r>
            <a:r>
              <a:rPr lang="ar-JO" altLang="en-US" sz="3600" b="1" dirty="0">
                <a:latin typeface="Arial" panose="020B0604020202020204" pitchFamily="34" charset="0"/>
                <a:cs typeface="Arial" panose="020B0604020202020204" pitchFamily="34" charset="0"/>
                <a:sym typeface="Arial" panose="020B0604020202020204" pitchFamily="34" charset="0"/>
              </a:rPr>
              <a:t>؟</a:t>
            </a:r>
            <a:endParaRPr lang="en-US" altLang="en-US" sz="3600" b="1" dirty="0">
              <a:latin typeface="Arial" panose="020B0604020202020204" pitchFamily="34" charset="0"/>
              <a:cs typeface="Arial" panose="020B0604020202020204" pitchFamily="34" charset="0"/>
              <a:sym typeface="Arial" panose="020B0604020202020204" pitchFamily="34" charset="0"/>
            </a:endParaRPr>
          </a:p>
        </p:txBody>
      </p:sp>
      <p:sp>
        <p:nvSpPr>
          <p:cNvPr id="121861" name="Rectangle 5" descr="Rectangle 2">
            <a:extLst>
              <a:ext uri="{FF2B5EF4-FFF2-40B4-BE49-F238E27FC236}">
                <a16:creationId xmlns:a16="http://schemas.microsoft.com/office/drawing/2014/main" id="{88B22430-85E0-9843-AD18-A149EB45D482}"/>
              </a:ext>
            </a:extLst>
          </p:cNvPr>
          <p:cNvSpPr>
            <a:spLocks noGrp="1" noChangeArrowheads="1"/>
          </p:cNvSpPr>
          <p:nvPr>
            <p:ph type="title"/>
          </p:nvPr>
        </p:nvSpPr>
        <p:spPr>
          <a:xfrm>
            <a:off x="2438400" y="479425"/>
            <a:ext cx="5562600" cy="1143000"/>
          </a:xfrm>
        </p:spPr>
        <p:txBody>
          <a:bodyPr/>
          <a:lstStyle/>
          <a:p>
            <a:pPr defTabSz="849313"/>
            <a:r>
              <a:rPr lang="ar-JO"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rPr>
              <a:t>هل أنتَ مقاتل؟</a:t>
            </a:r>
            <a:endParaRPr lang="en-US"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186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21860">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218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uiExpand="1" build="p" bldLvl="5"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99445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58860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Picture 1">
            <a:extLst>
              <a:ext uri="{FF2B5EF4-FFF2-40B4-BE49-F238E27FC236}">
                <a16:creationId xmlns:a16="http://schemas.microsoft.com/office/drawing/2014/main" id="{74321D36-C73E-9244-90F3-A32C783C62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20638"/>
            <a:ext cx="4067175"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6" name="Rectangle 2" descr="Rectangle 2">
            <a:extLst>
              <a:ext uri="{FF2B5EF4-FFF2-40B4-BE49-F238E27FC236}">
                <a16:creationId xmlns:a16="http://schemas.microsoft.com/office/drawing/2014/main" id="{E5220279-6432-9545-92CD-27DD19697973}"/>
              </a:ext>
            </a:extLst>
          </p:cNvPr>
          <p:cNvSpPr>
            <a:spLocks noGrp="1" noChangeArrowheads="1"/>
          </p:cNvSpPr>
          <p:nvPr>
            <p:ph type="title"/>
          </p:nvPr>
        </p:nvSpPr>
        <p:spPr>
          <a:xfrm>
            <a:off x="0" y="28575"/>
            <a:ext cx="5651500" cy="6827838"/>
          </a:xfrm>
          <a:solidFill>
            <a:srgbClr val="000000"/>
          </a:solidFill>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يَهُوذَا، عَبْدُ يَسُوعَ الْمَسِيحِ، وَأَخُو يَعْقُوبَ، إِلَى الْمَدْعُوِّينَ الْمُقَدَّسِينَ فِي اللهِ الآبِ، وَالْمَحْفُوظِينَ لِيَسُوعَ الْمَسِيحِ. ٢ لِتَكْثُرْ لَكُمُ الرَّحْمَةُ وَالسَّلاَمُ وَالْمَحَبَّةُ.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98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6649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22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descr="Rectangle 2">
            <a:extLst>
              <a:ext uri="{FF2B5EF4-FFF2-40B4-BE49-F238E27FC236}">
                <a16:creationId xmlns:a16="http://schemas.microsoft.com/office/drawing/2014/main" id="{9B290E1C-7F30-2741-A8BC-41916B18B8A6}"/>
              </a:ext>
            </a:extLst>
          </p:cNvPr>
          <p:cNvSpPr>
            <a:spLocks noGrp="1" noChangeArrowheads="1"/>
          </p:cNvSpPr>
          <p:nvPr>
            <p:ph type="title"/>
          </p:nvPr>
        </p:nvSpPr>
        <p:spPr>
          <a:xfrm>
            <a:off x="0" y="28575"/>
            <a:ext cx="9144000" cy="4075113"/>
          </a:xfrm>
          <a:effectLst>
            <a:outerShdw blurRad="63500" dist="35921" dir="2700000" algn="ctr" rotWithShape="0">
              <a:srgbClr val="000000">
                <a:alpha val="74997"/>
              </a:srgbClr>
            </a:outerShdw>
          </a:effectLst>
        </p:spPr>
        <p:txBody>
          <a:bodyPr anchor="ctr"/>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٣</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أَيُّهَا الأَحِبَّاءُ، إِذْ كُنْتُ أَصْنَعُ كُلَّ الْجَهْدِ لأَكْتُبَ إِلَيْكُمْ عَنِ الْخَلاَصِ الْمُشْتَرَكِ، اضْطُرِرْتُ أَنْ أَكْتُبَ إِلَيْكُمْ وَاعِظاً أَنْ تَجْتَهِدُوا لأَجْلِ الإِيمَانِ الْمُسَلَّمِ مَرَّةً لِلْقِدِّيسِينَ. </a:t>
            </a:r>
          </a:p>
        </p:txBody>
      </p:sp>
      <p:pic>
        <p:nvPicPr>
          <p:cNvPr id="158722" name="Picture 2" descr="Picture 1">
            <a:extLst>
              <a:ext uri="{FF2B5EF4-FFF2-40B4-BE49-F238E27FC236}">
                <a16:creationId xmlns:a16="http://schemas.microsoft.com/office/drawing/2014/main" id="{A8090F97-09F8-F04B-9815-7C5EFBB4B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3688"/>
            <a:ext cx="7740650" cy="27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r>
              <a:rPr lang="ar-SA" sz="4000" dirty="0">
                <a:solidFill>
                  <a:srgbClr val="FFFFFF"/>
                </a:solidFill>
                <a:effectLst>
                  <a:glow rad="127000">
                    <a:srgbClr val="000000"/>
                  </a:glow>
                </a:effectLst>
                <a:ea typeface="ＭＳ Ｐゴシック" charset="0"/>
              </a:rPr>
              <a:t>يهوذا ١ : ٤</a:t>
            </a:r>
          </a:p>
          <a:p>
            <a:pPr lvl="0"/>
            <a:endParaRPr lang="en-US" sz="4000" dirty="0">
              <a:solidFill>
                <a:srgbClr val="FFFFFF"/>
              </a:solidFill>
              <a:effectLst>
                <a:glow rad="127000">
                  <a:srgbClr val="000000"/>
                </a:glow>
              </a:effectLst>
              <a:ea typeface="ＭＳ Ｐゴシック" charset="0"/>
            </a:endParaRPr>
          </a:p>
          <a:p>
            <a:pPr lvl="0"/>
            <a:r>
              <a:rPr lang="ar-SA" sz="4000" dirty="0">
                <a:solidFill>
                  <a:srgbClr val="FFFFFF"/>
                </a:solidFill>
                <a:effectLst>
                  <a:glow rad="127000">
                    <a:srgbClr val="000000"/>
                  </a:glow>
                </a:effectLst>
                <a:ea typeface="ＭＳ Ｐゴシック" charset="0"/>
              </a:rPr>
              <a:t> لأَنَّهُ دَخَلَ خُلْسَةً أُنَاسٌ قَدْ كُتِبُوا مُنْذُ الْقَدِيمِ لِهَذِهِ الدَّيْنُونَةِ، فُجَّارٌ، يُحَوِّلُونَ نِعْمَةَ إِلَهِنَا إِلَى الدَّعَارَةِ، وَيُنْكِرُونَ السَّيِّدَ الْوَحِيدَ: اللهَ وَرَبَّنَا يَسُوعَ الْمَسِيحَ. </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من هم المدّعون اليوم؟</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9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1" descr="Title 1">
            <a:extLst>
              <a:ext uri="{FF2B5EF4-FFF2-40B4-BE49-F238E27FC236}">
                <a16:creationId xmlns:a16="http://schemas.microsoft.com/office/drawing/2014/main" id="{E82572D5-730F-2940-9E21-D5499F758F93}"/>
              </a:ext>
            </a:extLst>
          </p:cNvPr>
          <p:cNvSpPr txBox="1">
            <a:spLocks/>
          </p:cNvSpPr>
          <p:nvPr/>
        </p:nvSpPr>
        <p:spPr bwMode="auto">
          <a:xfrm>
            <a:off x="82550" y="-26988"/>
            <a:ext cx="5784850"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ct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٤</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لأَنَّهُ دَخَلَ خُلْسَةً أُنَاسٌ قَدْ كُتِبُوا مُنْذُ الْقَدِيمِ لِهَذِهِ الدَّيْنُونَةِ، فُجَّارٌ، يُحَوِّلُونَ نِعْمَةَ إِلَهِنَا إِلَى الدَّعَارَةِ، وَيُنْكِرُونَ السَّيِّدَ الْوَحِيدَ: اللهَ وَرَبَّنَا يَسُوعَ الْمَسِيحَ. </a:t>
            </a:r>
          </a:p>
        </p:txBody>
      </p:sp>
      <p:sp>
        <p:nvSpPr>
          <p:cNvPr id="163842" name="Rectangle 2" descr="Rectangle 1030">
            <a:extLst>
              <a:ext uri="{FF2B5EF4-FFF2-40B4-BE49-F238E27FC236}">
                <a16:creationId xmlns:a16="http://schemas.microsoft.com/office/drawing/2014/main" id="{A891CA46-2009-234C-A18A-1B5760D1CA0A}"/>
              </a:ext>
            </a:extLst>
          </p:cNvPr>
          <p:cNvSpPr>
            <a:spLocks noGrp="1" noChangeArrowheads="1"/>
          </p:cNvSpPr>
          <p:nvPr>
            <p:ph type="title"/>
          </p:nvPr>
        </p:nvSpPr>
        <p:spPr>
          <a:xfrm>
            <a:off x="5867400" y="0"/>
            <a:ext cx="3246438" cy="2852738"/>
          </a:xfrm>
          <a:gradFill rotWithShape="0">
            <a:gsLst>
              <a:gs pos="0">
                <a:srgbClr val="262699"/>
              </a:gs>
              <a:gs pos="100000">
                <a:srgbClr val="000000"/>
              </a:gs>
            </a:gsLst>
            <a:path path="rect">
              <a:fillToRect l="37720" t="-19635" r="62280" b="119635"/>
            </a:path>
          </a:gradFill>
        </p:spPr>
        <p:txBody>
          <a:bodyP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هل</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 </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مسيحيّون؟</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3" name="Text Box 3" descr="Title 1">
            <a:extLst>
              <a:ext uri="{FF2B5EF4-FFF2-40B4-BE49-F238E27FC236}">
                <a16:creationId xmlns:a16="http://schemas.microsoft.com/office/drawing/2014/main" id="{6F23FF8A-CD69-334F-90C5-766FD54DD295}"/>
              </a:ext>
            </a:extLst>
          </p:cNvPr>
          <p:cNvSpPr txBox="1">
            <a:spLocks/>
          </p:cNvSpPr>
          <p:nvPr/>
        </p:nvSpPr>
        <p:spPr bwMode="auto">
          <a:xfrm>
            <a:off x="44450" y="3644900"/>
            <a:ext cx="9053513"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7800" indent="-1778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كلا، لأنهم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مدانون</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على عكس المؤمنين (راجع رومية 8: 1).</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لقد تم تشبيههم بالشياطين المقيّدين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بقيودٍ أبدية</a:t>
            </a:r>
            <a:r>
              <a:rPr lang="ar-JO" altLang="en-US"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(عدد 6).</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لقد تم تشبيههم بالسدوميين الذين يكابدون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عقاب</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نار أبدية</a:t>
            </a:r>
            <a:r>
              <a:rPr lang="ar-JO" altLang="en-US"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(عدد 7).</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أنهم محفوظون لـ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قتام الظلام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(عدد 13).</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هولاء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لا روح لهم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(عدد 19)، بينما جميع المؤمنين لهم الروح (رومية 8: 9 ب).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3844" name="Group 4">
            <a:extLst>
              <a:ext uri="{FF2B5EF4-FFF2-40B4-BE49-F238E27FC236}">
                <a16:creationId xmlns:a16="http://schemas.microsoft.com/office/drawing/2014/main" id="{B4EC8AF3-032D-6B49-884F-C1A8B0C12FE4}"/>
              </a:ext>
            </a:extLst>
          </p:cNvPr>
          <p:cNvGrpSpPr>
            <a:grpSpLocks/>
          </p:cNvGrpSpPr>
          <p:nvPr/>
        </p:nvGrpSpPr>
        <p:grpSpPr bwMode="auto">
          <a:xfrm>
            <a:off x="0" y="6164263"/>
            <a:ext cx="9144000" cy="720725"/>
            <a:chOff x="0" y="-1"/>
            <a:chExt cx="9144000" cy="720082"/>
          </a:xfrm>
        </p:grpSpPr>
        <p:sp>
          <p:nvSpPr>
            <p:cNvPr id="163845" name="Rectangle 5">
              <a:extLst>
                <a:ext uri="{FF2B5EF4-FFF2-40B4-BE49-F238E27FC236}">
                  <a16:creationId xmlns:a16="http://schemas.microsoft.com/office/drawing/2014/main" id="{2BD265C0-9D43-164F-B4BC-98782998AE72}"/>
                </a:ext>
              </a:extLst>
            </p:cNvPr>
            <p:cNvSpPr>
              <a:spLocks/>
            </p:cNvSpPr>
            <p:nvPr/>
          </p:nvSpPr>
          <p:spPr bwMode="auto">
            <a:xfrm>
              <a:off x="0" y="-1"/>
              <a:ext cx="9144000" cy="720082"/>
            </a:xfrm>
            <a:prstGeom prst="rect">
              <a:avLst/>
            </a:pr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6" name="Text Box 6">
              <a:extLst>
                <a:ext uri="{FF2B5EF4-FFF2-40B4-BE49-F238E27FC236}">
                  <a16:creationId xmlns:a16="http://schemas.microsoft.com/office/drawing/2014/main" id="{7B36CF8B-5489-364E-A457-85D093ADA392}"/>
                </a:ext>
              </a:extLst>
            </p:cNvPr>
            <p:cNvSpPr txBox="1">
              <a:spLocks/>
            </p:cNvSpPr>
            <p:nvPr/>
          </p:nvSpPr>
          <p:spPr bwMode="auto">
            <a:xfrm>
              <a:off x="45719" y="67913"/>
              <a:ext cx="9052561" cy="584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هل يبدو هذا مثل المسيحيين؟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384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84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6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1" grpId="0" uiExpand="1" build="p" bldLvl="5" autoUpdateAnimBg="0"/>
      <p:bldP spid="163843" grpId="0" build="p" bldLvl="5"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4865" name="Picture 1" descr="Picture 1028">
            <a:extLst>
              <a:ext uri="{FF2B5EF4-FFF2-40B4-BE49-F238E27FC236}">
                <a16:creationId xmlns:a16="http://schemas.microsoft.com/office/drawing/2014/main" id="{645548C4-779F-D148-A13F-26DC17C4B0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63357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66" name="Picture 2" descr="Picture 1029">
            <a:extLst>
              <a:ext uri="{FF2B5EF4-FFF2-40B4-BE49-F238E27FC236}">
                <a16:creationId xmlns:a16="http://schemas.microsoft.com/office/drawing/2014/main" id="{F070713D-5297-1843-93D0-87B8D6CCD5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0313" y="0"/>
            <a:ext cx="537368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67" name="Rectangle 3" descr="Rectangle 1030">
            <a:extLst>
              <a:ext uri="{FF2B5EF4-FFF2-40B4-BE49-F238E27FC236}">
                <a16:creationId xmlns:a16="http://schemas.microsoft.com/office/drawing/2014/main" id="{BDF4583D-306A-C941-957D-A263C504BDAB}"/>
              </a:ext>
            </a:extLst>
          </p:cNvPr>
          <p:cNvSpPr>
            <a:spLocks noGrp="1" noChangeArrowheads="1"/>
          </p:cNvSpPr>
          <p:nvPr>
            <p:ph type="title"/>
          </p:nvPr>
        </p:nvSpPr>
        <p:spPr>
          <a:xfrm>
            <a:off x="5508625" y="4221163"/>
            <a:ext cx="3505200" cy="2543175"/>
          </a:xfrm>
          <a:effectLst>
            <a:outerShdw blurRad="63500" dist="35921" dir="2700000" algn="ctr" rotWithShape="0">
              <a:srgbClr val="000514">
                <a:alpha val="74997"/>
              </a:srgbClr>
            </a:outerShdw>
          </a:effectLst>
        </p:spPr>
        <p:txBody>
          <a:bodyPr/>
          <a:lstStyle/>
          <a:p>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المدّعي</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الأخير</a:t>
            </a:r>
            <a:endParaRPr lang="en-US"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dissolve">
                                      <p:cBhvr>
                                        <p:cTn id="7" dur="500"/>
                                        <p:tgtEl>
                                          <p:spTgt spid="164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4866"/>
                                        </p:tgtEl>
                                        <p:attrNameLst>
                                          <p:attrName>style.visibility</p:attrName>
                                        </p:attrNameLst>
                                      </p:cBhvr>
                                      <p:to>
                                        <p:strVal val="visible"/>
                                      </p:to>
                                    </p:set>
                                    <p:animEffect transition="in" filter="dissolve">
                                      <p:cBhvr>
                                        <p:cTn id="12"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يدمرون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من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الداخل</a:t>
            </a:r>
            <a:endParaRPr lang="en-US" altLang="en-US" sz="3600" dirty="0">
              <a:solidFill>
                <a:srgbClr val="FFFFFF"/>
              </a:solidFill>
              <a:latin typeface="Arial" panose="020B0604020202020204" pitchFamily="34" charset="0"/>
              <a:cs typeface="Arial" panose="020B0604020202020204" pitchFamily="34" charset="0"/>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200" b="1">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97477"/>
              <a:ext cx="9052561" cy="548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200" b="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الرجال الذين دمروا الغرب المسيحي</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889" name="Group 1">
            <a:extLst>
              <a:ext uri="{FF2B5EF4-FFF2-40B4-BE49-F238E27FC236}">
                <a16:creationId xmlns:a16="http://schemas.microsoft.com/office/drawing/2014/main" id="{D9661665-D8A7-0740-ACE9-AFA512AD5788}"/>
              </a:ext>
            </a:extLst>
          </p:cNvPr>
          <p:cNvGrpSpPr>
            <a:grpSpLocks/>
          </p:cNvGrpSpPr>
          <p:nvPr/>
        </p:nvGrpSpPr>
        <p:grpSpPr bwMode="auto">
          <a:xfrm>
            <a:off x="179388" y="1391496"/>
            <a:ext cx="8089900" cy="5472854"/>
            <a:chOff x="0" y="-742"/>
            <a:chExt cx="8091185" cy="5473351"/>
          </a:xfrm>
        </p:grpSpPr>
        <p:sp>
          <p:nvSpPr>
            <p:cNvPr id="165890" name="Oval 2" descr="Oval 6">
              <a:extLst>
                <a:ext uri="{FF2B5EF4-FFF2-40B4-BE49-F238E27FC236}">
                  <a16:creationId xmlns:a16="http://schemas.microsoft.com/office/drawing/2014/main" id="{07266034-D097-F947-9989-A26AD1C96D7A}"/>
                </a:ext>
              </a:extLst>
            </p:cNvPr>
            <p:cNvSpPr>
              <a:spLocks/>
            </p:cNvSpPr>
            <p:nvPr/>
          </p:nvSpPr>
          <p:spPr bwMode="auto">
            <a:xfrm>
              <a:off x="0" y="0"/>
              <a:ext cx="5616625" cy="5472609"/>
            </a:xfrm>
            <a:prstGeom prst="ellipse">
              <a:avLst/>
            </a:prstGeom>
            <a:solidFill>
              <a:srgbClr val="000514"/>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1" name="Text Box 3" descr="Title 1">
              <a:extLst>
                <a:ext uri="{FF2B5EF4-FFF2-40B4-BE49-F238E27FC236}">
                  <a16:creationId xmlns:a16="http://schemas.microsoft.com/office/drawing/2014/main" id="{BC222326-9C2E-1541-B3E2-CE706622455F}"/>
                </a:ext>
              </a:extLst>
            </p:cNvPr>
            <p:cNvSpPr txBox="1">
              <a:spLocks/>
            </p:cNvSpPr>
            <p:nvPr/>
          </p:nvSpPr>
          <p:spPr bwMode="auto">
            <a:xfrm>
              <a:off x="5158288" y="-742"/>
              <a:ext cx="2932897" cy="107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rPr>
                <a:t>الإنسانية</a:t>
              </a:r>
            </a:p>
            <a:p>
              <a:pPr algn="ctr"/>
              <a:r>
                <a:rPr lang="ar-JO"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rPr>
                <a:t>جمعاء</a:t>
              </a:r>
              <a:endParaRPr lang="en-US"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endParaRPr>
            </a:p>
          </p:txBody>
        </p:sp>
        <p:sp>
          <p:nvSpPr>
            <p:cNvPr id="165892" name="AutoShape 4" descr="Notched Right Arrow 12">
              <a:extLst>
                <a:ext uri="{FF2B5EF4-FFF2-40B4-BE49-F238E27FC236}">
                  <a16:creationId xmlns:a16="http://schemas.microsoft.com/office/drawing/2014/main" id="{DD003C22-84A9-764B-A80F-AF3D3686DCD7}"/>
                </a:ext>
              </a:extLst>
            </p:cNvPr>
            <p:cNvSpPr>
              <a:spLocks/>
            </p:cNvSpPr>
            <p:nvPr/>
          </p:nvSpPr>
          <p:spPr bwMode="auto">
            <a:xfrm rot="9702916">
              <a:off x="4392488" y="308200"/>
              <a:ext cx="1368153" cy="144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165893" name="Rectangle 5" descr="Title 1">
            <a:extLst>
              <a:ext uri="{FF2B5EF4-FFF2-40B4-BE49-F238E27FC236}">
                <a16:creationId xmlns:a16="http://schemas.microsoft.com/office/drawing/2014/main" id="{4E5E8454-90AD-0547-84C2-F23EDC8F6C70}"/>
              </a:ext>
            </a:extLst>
          </p:cNvPr>
          <p:cNvSpPr>
            <a:spLocks noGrp="1" noChangeArrowheads="1"/>
          </p:cNvSpPr>
          <p:nvPr>
            <p:ph type="title"/>
          </p:nvPr>
        </p:nvSpPr>
        <p:spPr>
          <a:xfrm>
            <a:off x="2209800" y="44450"/>
            <a:ext cx="6934200" cy="1150938"/>
          </a:xfrm>
          <a:solidFill>
            <a:srgbClr val="010101"/>
          </a:solidFill>
        </p:spPr>
        <p:txBody>
          <a:bodyPr/>
          <a:lstStyle/>
          <a:p>
            <a:pPr algn="l"/>
            <a:r>
              <a:rPr lang="ar-JO"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"المسيحي المعترف" </a:t>
            </a:r>
            <a:endParaRPr lang="en-US"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165894" name="Group 6">
            <a:extLst>
              <a:ext uri="{FF2B5EF4-FFF2-40B4-BE49-F238E27FC236}">
                <a16:creationId xmlns:a16="http://schemas.microsoft.com/office/drawing/2014/main" id="{EE792AE1-AF1B-C44C-A64B-DF214C0A4251}"/>
              </a:ext>
            </a:extLst>
          </p:cNvPr>
          <p:cNvGrpSpPr>
            <a:grpSpLocks/>
          </p:cNvGrpSpPr>
          <p:nvPr/>
        </p:nvGrpSpPr>
        <p:grpSpPr bwMode="auto">
          <a:xfrm>
            <a:off x="7739063" y="115888"/>
            <a:ext cx="1296987" cy="1800225"/>
            <a:chOff x="0" y="0"/>
            <a:chExt cx="1296145" cy="1800200"/>
          </a:xfrm>
        </p:grpSpPr>
        <p:sp>
          <p:nvSpPr>
            <p:cNvPr id="165895" name="AutoShape 7" descr="Cross 3">
              <a:extLst>
                <a:ext uri="{FF2B5EF4-FFF2-40B4-BE49-F238E27FC236}">
                  <a16:creationId xmlns:a16="http://schemas.microsoft.com/office/drawing/2014/main" id="{6A73F094-C53A-FA44-B723-2936935D6495}"/>
                </a:ext>
              </a:extLst>
            </p:cNvPr>
            <p:cNvSpPr>
              <a:spLocks/>
            </p:cNvSpPr>
            <p:nvPr/>
          </p:nvSpPr>
          <p:spPr bwMode="auto">
            <a:xfrm>
              <a:off x="0" y="0"/>
              <a:ext cx="1296145" cy="1313660"/>
            </a:xfrm>
            <a:prstGeom prst="plus">
              <a:avLst>
                <a:gd name="adj" fmla="val 31500"/>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6" name="Rectangle 8" descr="Rectangle 4">
              <a:extLst>
                <a:ext uri="{FF2B5EF4-FFF2-40B4-BE49-F238E27FC236}">
                  <a16:creationId xmlns:a16="http://schemas.microsoft.com/office/drawing/2014/main" id="{5A619F72-851C-1245-A234-7CF44FDA9153}"/>
                </a:ext>
              </a:extLst>
            </p:cNvPr>
            <p:cNvSpPr>
              <a:spLocks/>
            </p:cNvSpPr>
            <p:nvPr/>
          </p:nvSpPr>
          <p:spPr bwMode="auto">
            <a:xfrm>
              <a:off x="408045" y="1070389"/>
              <a:ext cx="480054" cy="729811"/>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grpSp>
        <p:nvGrpSpPr>
          <p:cNvPr id="165897" name="Group 9">
            <a:extLst>
              <a:ext uri="{FF2B5EF4-FFF2-40B4-BE49-F238E27FC236}">
                <a16:creationId xmlns:a16="http://schemas.microsoft.com/office/drawing/2014/main" id="{2B01D575-4003-9F4B-BBAE-291227E00008}"/>
              </a:ext>
            </a:extLst>
          </p:cNvPr>
          <p:cNvGrpSpPr>
            <a:grpSpLocks/>
          </p:cNvGrpSpPr>
          <p:nvPr/>
        </p:nvGrpSpPr>
        <p:grpSpPr bwMode="auto">
          <a:xfrm>
            <a:off x="754063" y="3429000"/>
            <a:ext cx="3241675" cy="3240088"/>
            <a:chOff x="0" y="0"/>
            <a:chExt cx="3240360" cy="3240360"/>
          </a:xfrm>
        </p:grpSpPr>
        <p:sp>
          <p:nvSpPr>
            <p:cNvPr id="165898" name="Oval 10" descr="Oval 8">
              <a:extLst>
                <a:ext uri="{FF2B5EF4-FFF2-40B4-BE49-F238E27FC236}">
                  <a16:creationId xmlns:a16="http://schemas.microsoft.com/office/drawing/2014/main" id="{A962655D-4BF3-3D44-B09C-B17AB1C2F67A}"/>
                </a:ext>
              </a:extLst>
            </p:cNvPr>
            <p:cNvSpPr>
              <a:spLocks/>
            </p:cNvSpPr>
            <p:nvPr/>
          </p:nvSpPr>
          <p:spPr bwMode="auto">
            <a:xfrm>
              <a:off x="0" y="0"/>
              <a:ext cx="3240360" cy="3240360"/>
            </a:xfrm>
            <a:prstGeom prst="ellipse">
              <a:avLst/>
            </a:prstGeom>
            <a:solidFill>
              <a:srgbClr val="FFFFFF"/>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9" name="Text Box 11" descr="Title 1">
              <a:extLst>
                <a:ext uri="{FF2B5EF4-FFF2-40B4-BE49-F238E27FC236}">
                  <a16:creationId xmlns:a16="http://schemas.microsoft.com/office/drawing/2014/main" id="{332498AA-F93D-D74C-8E97-EB947E0A1672}"/>
                </a:ext>
              </a:extLst>
            </p:cNvPr>
            <p:cNvSpPr txBox="1">
              <a:spLocks/>
            </p:cNvSpPr>
            <p:nvPr/>
          </p:nvSpPr>
          <p:spPr bwMode="auto">
            <a:xfrm>
              <a:off x="405759" y="873408"/>
              <a:ext cx="2500850" cy="58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000090"/>
                  </a:solidFill>
                  <a:latin typeface="Arial" panose="020B0604020202020204" pitchFamily="34" charset="0"/>
                  <a:cs typeface="Arial" panose="020B0604020202020204" pitchFamily="34" charset="0"/>
                  <a:sym typeface="Arial" panose="020B0604020202020204" pitchFamily="34" charset="0"/>
                </a:rPr>
                <a:t>المسيحيين</a:t>
              </a:r>
              <a:endParaRPr lang="en-US" altLang="en-US" sz="3200" b="1" dirty="0">
                <a:solidFill>
                  <a:srgbClr val="000090"/>
                </a:solidFill>
                <a:latin typeface="Arial" panose="020B0604020202020204" pitchFamily="34" charset="0"/>
                <a:cs typeface="Arial" panose="020B0604020202020204" pitchFamily="34" charset="0"/>
                <a:sym typeface="Arial" panose="020B0604020202020204" pitchFamily="34" charset="0"/>
              </a:endParaRPr>
            </a:p>
          </p:txBody>
        </p:sp>
      </p:grpSp>
      <p:sp>
        <p:nvSpPr>
          <p:cNvPr id="165900" name="Text Box 12" descr="Title 1">
            <a:extLst>
              <a:ext uri="{FF2B5EF4-FFF2-40B4-BE49-F238E27FC236}">
                <a16:creationId xmlns:a16="http://schemas.microsoft.com/office/drawing/2014/main" id="{0A37066F-1C91-A843-B00D-52674CC57950}"/>
              </a:ext>
            </a:extLst>
          </p:cNvPr>
          <p:cNvSpPr txBox="1">
            <a:spLocks/>
          </p:cNvSpPr>
          <p:nvPr/>
        </p:nvSpPr>
        <p:spPr bwMode="auto">
          <a:xfrm>
            <a:off x="2889250" y="2471292"/>
            <a:ext cx="25003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غير</a:t>
            </a:r>
          </a:p>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مسيحيين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5901" name="Group 13">
            <a:extLst>
              <a:ext uri="{FF2B5EF4-FFF2-40B4-BE49-F238E27FC236}">
                <a16:creationId xmlns:a16="http://schemas.microsoft.com/office/drawing/2014/main" id="{49233527-BB55-2945-9CEB-394A1E13FA9F}"/>
              </a:ext>
            </a:extLst>
          </p:cNvPr>
          <p:cNvGrpSpPr>
            <a:grpSpLocks/>
          </p:cNvGrpSpPr>
          <p:nvPr/>
        </p:nvGrpSpPr>
        <p:grpSpPr bwMode="auto">
          <a:xfrm>
            <a:off x="827088" y="1844675"/>
            <a:ext cx="2546350" cy="1366838"/>
            <a:chOff x="0" y="0"/>
            <a:chExt cx="2546569" cy="1368153"/>
          </a:xfrm>
        </p:grpSpPr>
        <p:sp>
          <p:nvSpPr>
            <p:cNvPr id="165902" name="Text Box 14" descr="Title 1">
              <a:extLst>
                <a:ext uri="{FF2B5EF4-FFF2-40B4-BE49-F238E27FC236}">
                  <a16:creationId xmlns:a16="http://schemas.microsoft.com/office/drawing/2014/main" id="{A49E5E35-E361-F645-A3CC-71292D6ACCF4}"/>
                </a:ext>
              </a:extLst>
            </p:cNvPr>
            <p:cNvSpPr txBox="1">
              <a:spLocks/>
            </p:cNvSpPr>
            <p:nvPr/>
          </p:nvSpPr>
          <p:spPr bwMode="auto">
            <a:xfrm>
              <a:off x="45719" y="441103"/>
              <a:ext cx="2500850" cy="58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أساتذة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5903" name="Oval 15" descr="Oval 16">
              <a:extLst>
                <a:ext uri="{FF2B5EF4-FFF2-40B4-BE49-F238E27FC236}">
                  <a16:creationId xmlns:a16="http://schemas.microsoft.com/office/drawing/2014/main" id="{B14E8ADC-888C-654D-B5B6-3BD76C431C59}"/>
                </a:ext>
              </a:extLst>
            </p:cNvPr>
            <p:cNvSpPr>
              <a:spLocks/>
            </p:cNvSpPr>
            <p:nvPr/>
          </p:nvSpPr>
          <p:spPr bwMode="auto">
            <a:xfrm>
              <a:off x="0" y="0"/>
              <a:ext cx="2520281" cy="1368153"/>
            </a:xfrm>
            <a:prstGeom prst="ellipse">
              <a:avLst/>
            </a:prstGeom>
            <a:noFill/>
            <a:ln w="38100" cap="sq"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165904" name="AutoShape 16" descr="Notched Right Arrow 13">
            <a:extLst>
              <a:ext uri="{FF2B5EF4-FFF2-40B4-BE49-F238E27FC236}">
                <a16:creationId xmlns:a16="http://schemas.microsoft.com/office/drawing/2014/main" id="{54457C99-2B4F-3843-9E05-32B8B0DE61FF}"/>
              </a:ext>
            </a:extLst>
          </p:cNvPr>
          <p:cNvSpPr>
            <a:spLocks/>
          </p:cNvSpPr>
          <p:nvPr/>
        </p:nvSpPr>
        <p:spPr bwMode="auto">
          <a:xfrm rot="6412982">
            <a:off x="2038350" y="835026"/>
            <a:ext cx="1368425" cy="144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5889"/>
                                        </p:tgtEl>
                                        <p:attrNameLst>
                                          <p:attrName>style.visibility</p:attrName>
                                        </p:attrNameLst>
                                      </p:cBhvr>
                                      <p:to>
                                        <p:strVal val="visible"/>
                                      </p:to>
                                    </p:set>
                                    <p:animEffect transition="in" filter="wipe(down)">
                                      <p:cBhvr>
                                        <p:cTn id="7" dur="500"/>
                                        <p:tgtEl>
                                          <p:spTgt spid="165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65897"/>
                                        </p:tgtEl>
                                        <p:attrNameLst>
                                          <p:attrName>style.visibility</p:attrName>
                                        </p:attrNameLst>
                                      </p:cBhvr>
                                      <p:to>
                                        <p:strVal val="visible"/>
                                      </p:to>
                                    </p:se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65900"/>
                                        </p:tgtEl>
                                        <p:attrNameLst>
                                          <p:attrName>style.visibility</p:attrName>
                                        </p:attrNameLst>
                                      </p:cBhvr>
                                      <p:to>
                                        <p:strVal val="visible"/>
                                      </p:to>
                                    </p:set>
                                    <p:animEffect transition="in" filter="wipe(down)">
                                      <p:cBhvr>
                                        <p:cTn id="15" dur="500"/>
                                        <p:tgtEl>
                                          <p:spTgt spid="1659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5904"/>
                                        </p:tgtEl>
                                        <p:attrNameLst>
                                          <p:attrName>style.visibility</p:attrName>
                                        </p:attrNameLst>
                                      </p:cBhvr>
                                      <p:to>
                                        <p:strVal val="visible"/>
                                      </p:to>
                                    </p:set>
                                    <p:animEffect transition="in" filter="wipe(up)">
                                      <p:cBhvr>
                                        <p:cTn id="20" dur="500"/>
                                        <p:tgtEl>
                                          <p:spTgt spid="165904"/>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165901"/>
                                        </p:tgtEl>
                                        <p:attrNameLst>
                                          <p:attrName>style.visibility</p:attrName>
                                        </p:attrNameLst>
                                      </p:cBhvr>
                                      <p:to>
                                        <p:strVal val="visible"/>
                                      </p:to>
                                    </p:set>
                                    <p:animEffect transition="in" filter="wipe(down)">
                                      <p:cBhvr>
                                        <p:cTn id="24" dur="500"/>
                                        <p:tgtEl>
                                          <p:spTgt spid="165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autoUpdateAnimBg="0"/>
      <p:bldP spid="16590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Picture 1">
            <a:extLst>
              <a:ext uri="{FF2B5EF4-FFF2-40B4-BE49-F238E27FC236}">
                <a16:creationId xmlns:a16="http://schemas.microsoft.com/office/drawing/2014/main" id="{C91A6430-1D4B-D042-86C5-80596144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38" name="Rectangle 2" descr="Rectangle 1030">
            <a:extLst>
              <a:ext uri="{FF2B5EF4-FFF2-40B4-BE49-F238E27FC236}">
                <a16:creationId xmlns:a16="http://schemas.microsoft.com/office/drawing/2014/main" id="{1F34C055-4991-B642-A799-A0AB1AE50AD1}"/>
              </a:ext>
            </a:extLst>
          </p:cNvPr>
          <p:cNvSpPr>
            <a:spLocks noGrp="1" noChangeArrowheads="1"/>
          </p:cNvSpPr>
          <p:nvPr>
            <p:ph type="title"/>
          </p:nvPr>
        </p:nvSpPr>
        <p:spPr>
          <a:xfrm>
            <a:off x="5508625" y="4221163"/>
            <a:ext cx="3505200" cy="25431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المدّعون</a:t>
            </a:r>
            <a:b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اليوم</a:t>
            </a:r>
            <a:endParaRPr lang="en-US"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167939" name="Text Box 3" descr="Rectangle 1030">
            <a:extLst>
              <a:ext uri="{FF2B5EF4-FFF2-40B4-BE49-F238E27FC236}">
                <a16:creationId xmlns:a16="http://schemas.microsoft.com/office/drawing/2014/main" id="{2F4E48A2-B1DF-7643-AE32-57F27A957B3B}"/>
              </a:ext>
            </a:extLst>
          </p:cNvPr>
          <p:cNvSpPr txBox="1">
            <a:spLocks/>
          </p:cNvSpPr>
          <p:nvPr/>
        </p:nvSpPr>
        <p:spPr bwMode="auto">
          <a:xfrm>
            <a:off x="30163" y="6316663"/>
            <a:ext cx="6080125"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a:solidFill>
                  <a:srgbClr val="E5E5FF"/>
                </a:solidFill>
                <a:latin typeface="Arial" panose="020B0604020202020204" pitchFamily="34" charset="0"/>
                <a:cs typeface="Arial" panose="020B0604020202020204" pitchFamily="34" charset="0"/>
                <a:sym typeface="Arial" panose="020B0604020202020204" pitchFamily="34" charset="0"/>
              </a:rPr>
              <a:t>http://deliveredbygrace.com/?p=234</a:t>
            </a:r>
          </a:p>
        </p:txBody>
      </p:sp>
      <p:sp>
        <p:nvSpPr>
          <p:cNvPr id="167940" name="Text Box 4" descr="Rectangle 1030">
            <a:extLst>
              <a:ext uri="{FF2B5EF4-FFF2-40B4-BE49-F238E27FC236}">
                <a16:creationId xmlns:a16="http://schemas.microsoft.com/office/drawing/2014/main" id="{BCC32C7F-3C9D-9041-8644-343576C2349C}"/>
              </a:ext>
            </a:extLst>
          </p:cNvPr>
          <p:cNvSpPr txBox="1">
            <a:spLocks/>
          </p:cNvSpPr>
          <p:nvPr/>
        </p:nvSpPr>
        <p:spPr bwMode="auto">
          <a:xfrm>
            <a:off x="3248025" y="2174151"/>
            <a:ext cx="397827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4000" b="1" dirty="0">
                <a:solidFill>
                  <a:srgbClr val="E5E5FF"/>
                </a:solidFill>
                <a:latin typeface="Arial" panose="020B0604020202020204" pitchFamily="34" charset="0"/>
                <a:cs typeface="Arial" panose="020B0604020202020204" pitchFamily="34" charset="0"/>
                <a:sym typeface="Arial" panose="020B0604020202020204" pitchFamily="34" charset="0"/>
              </a:rPr>
              <a:t>بني هن</a:t>
            </a:r>
            <a:endParaRPr lang="en-US" altLang="en-US" sz="40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
        <p:nvSpPr>
          <p:cNvPr id="167941" name="Text Box 5" descr="Rectangle 1030">
            <a:extLst>
              <a:ext uri="{FF2B5EF4-FFF2-40B4-BE49-F238E27FC236}">
                <a16:creationId xmlns:a16="http://schemas.microsoft.com/office/drawing/2014/main" id="{60C29204-C6A8-2244-828E-6E432F800C5A}"/>
              </a:ext>
            </a:extLst>
          </p:cNvPr>
          <p:cNvSpPr txBox="1">
            <a:spLocks/>
          </p:cNvSpPr>
          <p:nvPr/>
        </p:nvSpPr>
        <p:spPr bwMode="auto">
          <a:xfrm>
            <a:off x="79375" y="158065"/>
            <a:ext cx="8983663"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defPPr>
              <a:defRPr lang="en-US"/>
            </a:defPPr>
            <a:lvl1pPr algn="ctr">
              <a:defRPr sz="2800" b="1">
                <a:solidFill>
                  <a:srgbClr val="E5E5FF"/>
                </a:solidFill>
                <a:effectLst>
                  <a:glow rad="228600">
                    <a:schemeClr val="accent4">
                      <a:satMod val="175000"/>
                    </a:schemeClr>
                  </a:glow>
                </a:effectLst>
                <a:latin typeface="Arial" panose="020B0604020202020204" pitchFamily="34" charset="0"/>
                <a:ea typeface="+mj-ea"/>
                <a:cs typeface="Arial" panose="020B0604020202020204" pitchFamily="34" charset="0"/>
              </a:defRPr>
            </a:lvl1pPr>
            <a:lvl2pPr algn="ctr">
              <a:defRPr sz="4400">
                <a:solidFill>
                  <a:srgbClr val="996600"/>
                </a:solidFill>
              </a:defRPr>
            </a:lvl2pPr>
            <a:lvl3pPr algn="ctr">
              <a:defRPr sz="4400">
                <a:solidFill>
                  <a:srgbClr val="996600"/>
                </a:solidFill>
              </a:defRPr>
            </a:lvl3pPr>
            <a:lvl4pPr algn="ctr">
              <a:defRPr sz="4400">
                <a:solidFill>
                  <a:srgbClr val="996600"/>
                </a:solidFill>
              </a:defRPr>
            </a:lvl4pPr>
            <a:lvl5pPr algn="ctr">
              <a:defRPr sz="4400">
                <a:solidFill>
                  <a:srgbClr val="996600"/>
                </a:solidFill>
              </a:defRPr>
            </a:lvl5pPr>
            <a:lvl6pPr marL="457200" algn="ctr" fontAlgn="base" hangingPunct="0">
              <a:spcBef>
                <a:spcPct val="0"/>
              </a:spcBef>
              <a:spcAft>
                <a:spcPct val="0"/>
              </a:spcAft>
              <a:defRPr sz="4400">
                <a:solidFill>
                  <a:srgbClr val="996600"/>
                </a:solidFill>
              </a:defRPr>
            </a:lvl6pPr>
            <a:lvl7pPr marL="914400" algn="ctr" fontAlgn="base" hangingPunct="0">
              <a:spcBef>
                <a:spcPct val="0"/>
              </a:spcBef>
              <a:spcAft>
                <a:spcPct val="0"/>
              </a:spcAft>
              <a:defRPr sz="4400">
                <a:solidFill>
                  <a:srgbClr val="996600"/>
                </a:solidFill>
              </a:defRPr>
            </a:lvl7pPr>
            <a:lvl8pPr marL="1371600" algn="ctr" fontAlgn="base" hangingPunct="0">
              <a:spcBef>
                <a:spcPct val="0"/>
              </a:spcBef>
              <a:spcAft>
                <a:spcPct val="0"/>
              </a:spcAft>
              <a:defRPr sz="4400">
                <a:solidFill>
                  <a:srgbClr val="996600"/>
                </a:solidFill>
              </a:defRPr>
            </a:lvl8pPr>
            <a:lvl9pPr marL="1828800" algn="ctr" fontAlgn="base" hangingPunct="0">
              <a:spcBef>
                <a:spcPct val="0"/>
              </a:spcBef>
              <a:spcAft>
                <a:spcPct val="0"/>
              </a:spcAft>
              <a:defRPr sz="4400">
                <a:solidFill>
                  <a:srgbClr val="996600"/>
                </a:solidFill>
              </a:defRPr>
            </a:lvl9pPr>
          </a:lstStyle>
          <a:p>
            <a:r>
              <a:rPr lang="ar-SA" altLang="en-US" dirty="0">
                <a:sym typeface="Arial" panose="020B0604020202020204" pitchFamily="34" charset="0"/>
              </a:rPr>
              <a:t>"هو يعد بشفاء الجميع – كل شخص، أي شخص، أيًا كان، كل شيء – جميع أمراضنا! ذلك يعني أنه لا يوجد حتى صداع، أو مشكلة في الجيوب الأنفية،</a:t>
            </a:r>
            <a:endParaRPr lang="ar-JO" altLang="en-US" dirty="0">
              <a:sym typeface="Arial" panose="020B0604020202020204" pitchFamily="34" charset="0"/>
            </a:endParaRPr>
          </a:p>
          <a:p>
            <a:r>
              <a:rPr lang="ar-SA" altLang="en-US" dirty="0">
                <a:sym typeface="Arial" panose="020B0604020202020204" pitchFamily="34" charset="0"/>
              </a:rPr>
              <a:t> أو حتى ألم في الأسنان – لاشيء! </a:t>
            </a:r>
            <a:endParaRPr lang="ar-JO" altLang="en-US" dirty="0">
              <a:sym typeface="Arial" panose="020B0604020202020204" pitchFamily="34" charset="0"/>
            </a:endParaRPr>
          </a:p>
          <a:p>
            <a:r>
              <a:rPr lang="ar-SA" altLang="en-US" dirty="0">
                <a:sym typeface="Arial" panose="020B0604020202020204" pitchFamily="34" charset="0"/>
              </a:rPr>
              <a:t>لا ينبغي لأي مرض أن يقف في طريقك. الله يشفيك من كل أمراضك." </a:t>
            </a:r>
            <a:endParaRPr lang="en-US" altLang="en-US" dirty="0">
              <a:sym typeface="Arial" panose="020B0604020202020204" pitchFamily="34" charset="0"/>
            </a:endParaRPr>
          </a:p>
        </p:txBody>
      </p:sp>
      <p:sp>
        <p:nvSpPr>
          <p:cNvPr id="167942" name="Text Box 6" descr="Rectangle 1030">
            <a:extLst>
              <a:ext uri="{FF2B5EF4-FFF2-40B4-BE49-F238E27FC236}">
                <a16:creationId xmlns:a16="http://schemas.microsoft.com/office/drawing/2014/main" id="{7E62A414-5230-FC42-AB11-24AA72CFD796}"/>
              </a:ext>
            </a:extLst>
          </p:cNvPr>
          <p:cNvSpPr txBox="1">
            <a:spLocks/>
          </p:cNvSpPr>
          <p:nvPr/>
        </p:nvSpPr>
        <p:spPr bwMode="auto">
          <a:xfrm>
            <a:off x="3608388" y="3088194"/>
            <a:ext cx="33655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i="1" dirty="0">
                <a:solidFill>
                  <a:srgbClr val="E5E5FF"/>
                </a:solidFill>
                <a:latin typeface="Arial" panose="020B0604020202020204" pitchFamily="34" charset="0"/>
                <a:cs typeface="Arial" panose="020B0604020202020204" pitchFamily="34" charset="0"/>
                <a:sym typeface="Arial" panose="020B0604020202020204" pitchFamily="34" charset="0"/>
              </a:rPr>
              <a:t>قُم وأشف، 32</a:t>
            </a:r>
            <a:endParaRPr lang="en-US" altLang="en-US" sz="3200" b="1" i="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dissolv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dissolve">
                                      <p:cBhvr>
                                        <p:cTn id="12" dur="500"/>
                                        <p:tgtEl>
                                          <p:spTgt spid="167941"/>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7942"/>
                                        </p:tgtEl>
                                        <p:attrNameLst>
                                          <p:attrName>style.visibility</p:attrName>
                                        </p:attrNameLst>
                                      </p:cBhvr>
                                      <p:to>
                                        <p:strVal val="visible"/>
                                      </p:to>
                                    </p:set>
                                    <p:animEffect transition="in" filter="dissolve">
                                      <p:cBhvr>
                                        <p:cTn id="16" dur="5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P spid="167941" grpId="0" autoUpdateAnimBg="0"/>
      <p:bldP spid="16794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descr="Title 1">
            <a:extLst>
              <a:ext uri="{FF2B5EF4-FFF2-40B4-BE49-F238E27FC236}">
                <a16:creationId xmlns:a16="http://schemas.microsoft.com/office/drawing/2014/main" id="{A1E3048A-4612-1E42-A88D-B5143755B0E9}"/>
              </a:ext>
            </a:extLst>
          </p:cNvPr>
          <p:cNvSpPr>
            <a:spLocks noGrp="1" noChangeArrowheads="1"/>
          </p:cNvSpPr>
          <p:nvPr>
            <p:ph type="title"/>
          </p:nvPr>
        </p:nvSpPr>
        <p:spPr>
          <a:xfrm>
            <a:off x="0" y="609600"/>
            <a:ext cx="9144000" cy="2819400"/>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ع.ق</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٥- ٧</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descr="Rectangle 2">
            <a:extLst>
              <a:ext uri="{FF2B5EF4-FFF2-40B4-BE49-F238E27FC236}">
                <a16:creationId xmlns:a16="http://schemas.microsoft.com/office/drawing/2014/main" id="{1F9E819B-9886-1049-A4FF-6E223BFE9AF7}"/>
              </a:ext>
            </a:extLst>
          </p:cNvPr>
          <p:cNvSpPr>
            <a:spLocks noGrp="1" noChangeArrowheads="1"/>
          </p:cNvSpPr>
          <p:nvPr>
            <p:ph type="title"/>
          </p:nvPr>
        </p:nvSpPr>
        <p:spPr>
          <a:xfrm>
            <a:off x="0" y="28575"/>
            <a:ext cx="9144000" cy="311150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٥</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فَأُرِيدُ أَنْ أُذَكِّرَكُمْ، وَلَوْ عَلِمْتُمْ هَذَا مَرَّةً، أَنَّ الرَّبَّ بَعْدَمَا خَلَّصَ الشَّعْبَ مِنْ أَرْضِ مِصْرَ، أَهْلَكَ أَيْضاً الَّذِينَ لَمْ يُؤْمِنُوا. </a:t>
            </a:r>
          </a:p>
        </p:txBody>
      </p:sp>
      <p:pic>
        <p:nvPicPr>
          <p:cNvPr id="171010" name="Picture 2" descr="Picture 1">
            <a:extLst>
              <a:ext uri="{FF2B5EF4-FFF2-40B4-BE49-F238E27FC236}">
                <a16:creationId xmlns:a16="http://schemas.microsoft.com/office/drawing/2014/main" id="{BC47FBE1-B8F2-904B-B2A4-67E963460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3644900"/>
            <a:ext cx="740727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 descr="Rectangle 2">
            <a:extLst>
              <a:ext uri="{FF2B5EF4-FFF2-40B4-BE49-F238E27FC236}">
                <a16:creationId xmlns:a16="http://schemas.microsoft.com/office/drawing/2014/main" id="{F05C647B-3849-B34B-9527-C280B0F9BA7A}"/>
              </a:ext>
            </a:extLst>
          </p:cNvPr>
          <p:cNvSpPr txBox="1">
            <a:spLocks/>
          </p:cNvSpPr>
          <p:nvPr/>
        </p:nvSpPr>
        <p:spPr bwMode="auto">
          <a:xfrm>
            <a:off x="120650" y="304800"/>
            <a:ext cx="2735263" cy="9652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DRESSING</a:t>
            </a:r>
            <a:endParaRPr lang="en-US" altLang="en-US" sz="1800" b="1">
              <a:solidFill>
                <a:srgbClr val="FFFFFF"/>
              </a:solidFill>
              <a:latin typeface="Times Roman" pitchFamily="2" charset="0"/>
              <a:ea typeface="Times Roman" pitchFamily="2" charset="0"/>
              <a:cs typeface="Times Roman" pitchFamily="2" charset="0"/>
              <a:sym typeface="Times Roman" pitchFamily="2" charset="0"/>
            </a:endParaRPr>
          </a:p>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THE                                    </a:t>
            </a:r>
            <a:endParaRPr lang="en-US" altLang="en-US" sz="1800" b="1">
              <a:solidFill>
                <a:srgbClr val="FFFFFF"/>
              </a:solidFill>
              <a:latin typeface="Times Roman" pitchFamily="2" charset="0"/>
              <a:ea typeface="Times Roman" pitchFamily="2" charset="0"/>
              <a:cs typeface="Times Roman" pitchFamily="2" charset="0"/>
              <a:sym typeface="Times Roman" pitchFamily="2" charset="0"/>
            </a:endParaRPr>
          </a:p>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STAGE</a:t>
            </a:r>
          </a:p>
        </p:txBody>
      </p:sp>
      <p:sp>
        <p:nvSpPr>
          <p:cNvPr id="172034" name="Text Box 2" descr="Text Box 5">
            <a:extLst>
              <a:ext uri="{FF2B5EF4-FFF2-40B4-BE49-F238E27FC236}">
                <a16:creationId xmlns:a16="http://schemas.microsoft.com/office/drawing/2014/main" id="{08E2D215-56D8-7A4E-88B3-2F49AAAD12DB}"/>
              </a:ext>
            </a:extLst>
          </p:cNvPr>
          <p:cNvSpPr txBox="1">
            <a:spLocks/>
          </p:cNvSpPr>
          <p:nvPr/>
        </p:nvSpPr>
        <p:spPr bwMode="auto">
          <a:xfrm>
            <a:off x="8759825" y="65088"/>
            <a:ext cx="179388"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1200"/>
              </a:spcBef>
            </a:pPr>
            <a:r>
              <a:rPr lang="en-US" altLang="en-US" sz="2000">
                <a:solidFill>
                  <a:srgbClr val="FFA27C"/>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p>
        </p:txBody>
      </p:sp>
      <p:sp>
        <p:nvSpPr>
          <p:cNvPr id="172035" name="Text Box 3" descr="Rectangle 6">
            <a:extLst>
              <a:ext uri="{FF2B5EF4-FFF2-40B4-BE49-F238E27FC236}">
                <a16:creationId xmlns:a16="http://schemas.microsoft.com/office/drawing/2014/main" id="{9510FE6C-B8EA-B947-9880-042992B62352}"/>
              </a:ext>
            </a:extLst>
          </p:cNvPr>
          <p:cNvSpPr txBox="1">
            <a:spLocks/>
          </p:cNvSpPr>
          <p:nvPr/>
        </p:nvSpPr>
        <p:spPr bwMode="auto">
          <a:xfrm>
            <a:off x="8131175" y="6518275"/>
            <a:ext cx="258763" cy="26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23</a:t>
            </a:r>
          </a:p>
        </p:txBody>
      </p:sp>
      <p:sp>
        <p:nvSpPr>
          <p:cNvPr id="172036" name="Text Box 4" descr="Text Box 7">
            <a:extLst>
              <a:ext uri="{FF2B5EF4-FFF2-40B4-BE49-F238E27FC236}">
                <a16:creationId xmlns:a16="http://schemas.microsoft.com/office/drawing/2014/main" id="{B1660DA0-D6F5-E24F-9858-A026CB52801A}"/>
              </a:ext>
            </a:extLst>
          </p:cNvPr>
          <p:cNvSpPr txBox="1">
            <a:spLocks/>
          </p:cNvSpPr>
          <p:nvPr/>
        </p:nvSpPr>
        <p:spPr bwMode="auto">
          <a:xfrm>
            <a:off x="7034213" y="6289675"/>
            <a:ext cx="1550987" cy="26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700"/>
              </a:spcBef>
            </a:pPr>
            <a:r>
              <a:rPr lang="en-US" altLang="en-US" sz="1200" b="1">
                <a:solidFill>
                  <a:srgbClr val="FFFFFF"/>
                </a:solidFill>
                <a:latin typeface="Arial" panose="020B0604020202020204" pitchFamily="34" charset="0"/>
                <a:cs typeface="Arial" panose="020B0604020202020204" pitchFamily="34" charset="0"/>
                <a:sym typeface="Arial" panose="020B0604020202020204" pitchFamily="34" charset="0"/>
              </a:rPr>
              <a:t>Handbook pg. 26-29</a:t>
            </a:r>
          </a:p>
        </p:txBody>
      </p:sp>
      <p:pic>
        <p:nvPicPr>
          <p:cNvPr id="172037" name="Picture 5" descr="Picture 8">
            <a:extLst>
              <a:ext uri="{FF2B5EF4-FFF2-40B4-BE49-F238E27FC236}">
                <a16:creationId xmlns:a16="http://schemas.microsoft.com/office/drawing/2014/main" id="{C2F46569-895D-B249-B9FB-10ABF9468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8" name="Picture 6" descr="Picture 9">
            <a:extLst>
              <a:ext uri="{FF2B5EF4-FFF2-40B4-BE49-F238E27FC236}">
                <a16:creationId xmlns:a16="http://schemas.microsoft.com/office/drawing/2014/main" id="{A7E97F3C-B35F-DE49-9F21-01D8BF77FB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9" name="Picture 7" descr="Picture 10">
            <a:extLst>
              <a:ext uri="{FF2B5EF4-FFF2-40B4-BE49-F238E27FC236}">
                <a16:creationId xmlns:a16="http://schemas.microsoft.com/office/drawing/2014/main" id="{49BC7977-CB83-E849-93E3-12B78BABD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113" y="268288"/>
            <a:ext cx="3206750" cy="2133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40" name="Picture 8" descr="Picture 11">
            <a:extLst>
              <a:ext uri="{FF2B5EF4-FFF2-40B4-BE49-F238E27FC236}">
                <a16:creationId xmlns:a16="http://schemas.microsoft.com/office/drawing/2014/main" id="{D5327E56-3CE5-7A4B-ADB2-02779B26BF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41" name="Rectangle 9" descr="Rectangle 12">
            <a:extLst>
              <a:ext uri="{FF2B5EF4-FFF2-40B4-BE49-F238E27FC236}">
                <a16:creationId xmlns:a16="http://schemas.microsoft.com/office/drawing/2014/main" id="{C8876AC0-5CC8-204A-A8F2-AE847D37BFE6}"/>
              </a:ext>
            </a:extLst>
          </p:cNvPr>
          <p:cNvSpPr>
            <a:spLocks/>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2" name="Text Box 10" descr="Rectangle 13">
            <a:extLst>
              <a:ext uri="{FF2B5EF4-FFF2-40B4-BE49-F238E27FC236}">
                <a16:creationId xmlns:a16="http://schemas.microsoft.com/office/drawing/2014/main" id="{2CB018F7-C48D-F044-A956-D858DB14EEA7}"/>
              </a:ext>
            </a:extLst>
          </p:cNvPr>
          <p:cNvSpPr txBox="1">
            <a:spLocks/>
          </p:cNvSpPr>
          <p:nvPr/>
        </p:nvSpPr>
        <p:spPr bwMode="auto">
          <a:xfrm>
            <a:off x="8166100" y="4356100"/>
            <a:ext cx="2159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800" b="1">
                <a:latin typeface="Helvetica" pitchFamily="2" charset="0"/>
                <a:ea typeface="Helvetica" pitchFamily="2" charset="0"/>
                <a:cs typeface="Helvetica" pitchFamily="2" charset="0"/>
                <a:sym typeface="Helvetica" pitchFamily="2" charset="0"/>
              </a:rPr>
              <a:t>40</a:t>
            </a:r>
          </a:p>
        </p:txBody>
      </p:sp>
      <p:sp>
        <p:nvSpPr>
          <p:cNvPr id="172043" name="AutoShape 11" descr="AutoShape 14">
            <a:extLst>
              <a:ext uri="{FF2B5EF4-FFF2-40B4-BE49-F238E27FC236}">
                <a16:creationId xmlns:a16="http://schemas.microsoft.com/office/drawing/2014/main" id="{D465BEAE-0E6B-0D41-8810-F21EA478562D}"/>
              </a:ext>
            </a:extLst>
          </p:cNvPr>
          <p:cNvSpPr>
            <a:spLocks/>
          </p:cNvSpPr>
          <p:nvPr/>
        </p:nvSpPr>
        <p:spPr bwMode="auto">
          <a:xfrm>
            <a:off x="7950200" y="3457575"/>
            <a:ext cx="730250" cy="336550"/>
          </a:xfrm>
          <a:prstGeom prst="roundRect">
            <a:avLst>
              <a:gd name="adj" fmla="val 16667"/>
            </a:avLst>
          </a:prstGeom>
          <a:solidFill>
            <a:srgbClr val="E7EC26"/>
          </a:solidFill>
          <a:ln w="38100" cap="flat" cmpd="sng">
            <a:solidFill>
              <a:srgbClr val="1A000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4" name="Rectangle 12" descr="Rectangle 15">
            <a:extLst>
              <a:ext uri="{FF2B5EF4-FFF2-40B4-BE49-F238E27FC236}">
                <a16:creationId xmlns:a16="http://schemas.microsoft.com/office/drawing/2014/main" id="{AA7995D9-76D3-4143-92C5-AA2B5CBAB72B}"/>
              </a:ext>
            </a:extLst>
          </p:cNvPr>
          <p:cNvSpPr>
            <a:spLocks/>
          </p:cNvSpPr>
          <p:nvPr/>
        </p:nvSpPr>
        <p:spPr bwMode="auto">
          <a:xfrm>
            <a:off x="7948613" y="3616325"/>
            <a:ext cx="952500" cy="1143000"/>
          </a:xfrm>
          <a:prstGeom prst="rect">
            <a:avLst/>
          </a:prstGeom>
          <a:solidFill>
            <a:srgbClr val="FFFF00"/>
          </a:solidFill>
          <a:ln w="381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5" name="AutoShape 13" descr="AutoShape 16">
            <a:extLst>
              <a:ext uri="{FF2B5EF4-FFF2-40B4-BE49-F238E27FC236}">
                <a16:creationId xmlns:a16="http://schemas.microsoft.com/office/drawing/2014/main" id="{7E317822-F7C4-654F-B1F5-E880D0A6A4CE}"/>
              </a:ext>
            </a:extLst>
          </p:cNvPr>
          <p:cNvSpPr>
            <a:spLocks/>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6" name="Line 14" descr="Line 17">
            <a:extLst>
              <a:ext uri="{FF2B5EF4-FFF2-40B4-BE49-F238E27FC236}">
                <a16:creationId xmlns:a16="http://schemas.microsoft.com/office/drawing/2014/main" id="{20B2A5F9-93AA-5C4C-9046-C985C2C1434B}"/>
              </a:ext>
            </a:extLst>
          </p:cNvPr>
          <p:cNvSpPr>
            <a:spLocks noChangeShapeType="1"/>
          </p:cNvSpPr>
          <p:nvPr/>
        </p:nvSpPr>
        <p:spPr bwMode="auto">
          <a:xfrm>
            <a:off x="7993063" y="38385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7" name="Line 15" descr="Line 18">
            <a:extLst>
              <a:ext uri="{FF2B5EF4-FFF2-40B4-BE49-F238E27FC236}">
                <a16:creationId xmlns:a16="http://schemas.microsoft.com/office/drawing/2014/main" id="{B0E958A7-CBFF-764F-9F54-AE290DDF1B89}"/>
              </a:ext>
            </a:extLst>
          </p:cNvPr>
          <p:cNvSpPr>
            <a:spLocks noChangeShapeType="1"/>
          </p:cNvSpPr>
          <p:nvPr/>
        </p:nvSpPr>
        <p:spPr bwMode="auto">
          <a:xfrm>
            <a:off x="7993063" y="40163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8" name="Line 16" descr="Line 19">
            <a:extLst>
              <a:ext uri="{FF2B5EF4-FFF2-40B4-BE49-F238E27FC236}">
                <a16:creationId xmlns:a16="http://schemas.microsoft.com/office/drawing/2014/main" id="{7B7B0839-1C74-DA44-A04A-23298B450FA0}"/>
              </a:ext>
            </a:extLst>
          </p:cNvPr>
          <p:cNvSpPr>
            <a:spLocks noChangeShapeType="1"/>
          </p:cNvSpPr>
          <p:nvPr/>
        </p:nvSpPr>
        <p:spPr bwMode="auto">
          <a:xfrm>
            <a:off x="7993063" y="41941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9" name="Line 17" descr="Line 20">
            <a:extLst>
              <a:ext uri="{FF2B5EF4-FFF2-40B4-BE49-F238E27FC236}">
                <a16:creationId xmlns:a16="http://schemas.microsoft.com/office/drawing/2014/main" id="{E5F36CB4-8555-614C-A191-F60247C208C0}"/>
              </a:ext>
            </a:extLst>
          </p:cNvPr>
          <p:cNvSpPr>
            <a:spLocks noChangeShapeType="1"/>
          </p:cNvSpPr>
          <p:nvPr/>
        </p:nvSpPr>
        <p:spPr bwMode="auto">
          <a:xfrm>
            <a:off x="7993063" y="43719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0" name="Line 18" descr="Line 21">
            <a:extLst>
              <a:ext uri="{FF2B5EF4-FFF2-40B4-BE49-F238E27FC236}">
                <a16:creationId xmlns:a16="http://schemas.microsoft.com/office/drawing/2014/main" id="{B39F7FFB-459F-A94E-A09F-2921B4124131}"/>
              </a:ext>
            </a:extLst>
          </p:cNvPr>
          <p:cNvSpPr>
            <a:spLocks noChangeShapeType="1"/>
          </p:cNvSpPr>
          <p:nvPr/>
        </p:nvSpPr>
        <p:spPr bwMode="auto">
          <a:xfrm>
            <a:off x="8005763" y="45497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1" name="Text Box 19" descr="Rectangle 22">
            <a:extLst>
              <a:ext uri="{FF2B5EF4-FFF2-40B4-BE49-F238E27FC236}">
                <a16:creationId xmlns:a16="http://schemas.microsoft.com/office/drawing/2014/main" id="{F8377968-053F-F948-B2EA-85EC1C966D08}"/>
              </a:ext>
            </a:extLst>
          </p:cNvPr>
          <p:cNvSpPr txBox="1">
            <a:spLocks/>
          </p:cNvSpPr>
          <p:nvPr/>
        </p:nvSpPr>
        <p:spPr bwMode="auto">
          <a:xfrm>
            <a:off x="8051800" y="3429000"/>
            <a:ext cx="515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Chicago" charset="0"/>
                <a:ea typeface="Chicago" charset="0"/>
                <a:cs typeface="Chicago" charset="0"/>
                <a:sym typeface="Chicago" charset="0"/>
              </a:rPr>
              <a:t>MOSES</a:t>
            </a:r>
          </a:p>
        </p:txBody>
      </p:sp>
      <p:sp>
        <p:nvSpPr>
          <p:cNvPr id="172052" name="Text Box 20" descr="Rectangle 23">
            <a:extLst>
              <a:ext uri="{FF2B5EF4-FFF2-40B4-BE49-F238E27FC236}">
                <a16:creationId xmlns:a16="http://schemas.microsoft.com/office/drawing/2014/main" id="{A583766F-23F4-5E4E-BF0D-0B6E4A339A28}"/>
              </a:ext>
            </a:extLst>
          </p:cNvPr>
          <p:cNvSpPr txBox="1">
            <a:spLocks/>
          </p:cNvSpPr>
          <p:nvPr/>
        </p:nvSpPr>
        <p:spPr bwMode="auto">
          <a:xfrm>
            <a:off x="8201025" y="3841750"/>
            <a:ext cx="3762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Sinai</a:t>
            </a:r>
          </a:p>
        </p:txBody>
      </p:sp>
      <p:sp>
        <p:nvSpPr>
          <p:cNvPr id="172053" name="Text Box 21" descr="Rectangle 24">
            <a:extLst>
              <a:ext uri="{FF2B5EF4-FFF2-40B4-BE49-F238E27FC236}">
                <a16:creationId xmlns:a16="http://schemas.microsoft.com/office/drawing/2014/main" id="{8888B243-C3F3-B142-9AF8-9933B0791247}"/>
              </a:ext>
            </a:extLst>
          </p:cNvPr>
          <p:cNvSpPr txBox="1">
            <a:spLocks/>
          </p:cNvSpPr>
          <p:nvPr/>
        </p:nvSpPr>
        <p:spPr bwMode="auto">
          <a:xfrm>
            <a:off x="8121650" y="4025900"/>
            <a:ext cx="5635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M - C - C</a:t>
            </a:r>
          </a:p>
        </p:txBody>
      </p:sp>
      <p:sp>
        <p:nvSpPr>
          <p:cNvPr id="172054" name="Text Box 22" descr="Rectangle 25">
            <a:extLst>
              <a:ext uri="{FF2B5EF4-FFF2-40B4-BE49-F238E27FC236}">
                <a16:creationId xmlns:a16="http://schemas.microsoft.com/office/drawing/2014/main" id="{8496547D-9573-6648-B0F6-38396643ECAF}"/>
              </a:ext>
            </a:extLst>
          </p:cNvPr>
          <p:cNvSpPr txBox="1">
            <a:spLocks/>
          </p:cNvSpPr>
          <p:nvPr/>
        </p:nvSpPr>
        <p:spPr bwMode="auto">
          <a:xfrm>
            <a:off x="7956550" y="4197350"/>
            <a:ext cx="9350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Kadesh Barnea</a:t>
            </a:r>
          </a:p>
        </p:txBody>
      </p:sp>
      <p:sp>
        <p:nvSpPr>
          <p:cNvPr id="172055" name="Text Box 23" descr="Rectangle 26">
            <a:extLst>
              <a:ext uri="{FF2B5EF4-FFF2-40B4-BE49-F238E27FC236}">
                <a16:creationId xmlns:a16="http://schemas.microsoft.com/office/drawing/2014/main" id="{96B9A7EC-B09C-594C-90E7-E378D91E356C}"/>
              </a:ext>
            </a:extLst>
          </p:cNvPr>
          <p:cNvSpPr txBox="1">
            <a:spLocks/>
          </p:cNvSpPr>
          <p:nvPr/>
        </p:nvSpPr>
        <p:spPr bwMode="auto">
          <a:xfrm>
            <a:off x="8312150" y="4381500"/>
            <a:ext cx="23018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40</a:t>
            </a:r>
          </a:p>
        </p:txBody>
      </p:sp>
      <p:sp>
        <p:nvSpPr>
          <p:cNvPr id="172056" name="Line 24" descr="Line 27">
            <a:extLst>
              <a:ext uri="{FF2B5EF4-FFF2-40B4-BE49-F238E27FC236}">
                <a16:creationId xmlns:a16="http://schemas.microsoft.com/office/drawing/2014/main" id="{2EB03EFF-AD4B-C545-9680-1B74816BF2C1}"/>
              </a:ext>
            </a:extLst>
          </p:cNvPr>
          <p:cNvSpPr>
            <a:spLocks noChangeShapeType="1"/>
          </p:cNvSpPr>
          <p:nvPr/>
        </p:nvSpPr>
        <p:spPr bwMode="auto">
          <a:xfrm>
            <a:off x="7986713" y="4727575"/>
            <a:ext cx="8636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7" name="Text Box 25" descr="Rectangle 28">
            <a:extLst>
              <a:ext uri="{FF2B5EF4-FFF2-40B4-BE49-F238E27FC236}">
                <a16:creationId xmlns:a16="http://schemas.microsoft.com/office/drawing/2014/main" id="{E5F2E67B-32C3-7F45-86B1-8C628BE0CD81}"/>
              </a:ext>
            </a:extLst>
          </p:cNvPr>
          <p:cNvSpPr txBox="1">
            <a:spLocks/>
          </p:cNvSpPr>
          <p:nvPr/>
        </p:nvSpPr>
        <p:spPr bwMode="auto">
          <a:xfrm>
            <a:off x="8166100" y="3670300"/>
            <a:ext cx="514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Exodus</a:t>
            </a:r>
          </a:p>
        </p:txBody>
      </p:sp>
      <p:pic>
        <p:nvPicPr>
          <p:cNvPr id="172058" name="Picture 26" descr="Picture 29">
            <a:extLst>
              <a:ext uri="{FF2B5EF4-FFF2-40B4-BE49-F238E27FC236}">
                <a16:creationId xmlns:a16="http://schemas.microsoft.com/office/drawing/2014/main" id="{23ECA2DB-A2C9-544A-B256-5F6530B3DB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762000"/>
            <a:ext cx="2632075" cy="19764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59" name="Picture 27" descr="Picture 30">
            <a:extLst>
              <a:ext uri="{FF2B5EF4-FFF2-40B4-BE49-F238E27FC236}">
                <a16:creationId xmlns:a16="http://schemas.microsoft.com/office/drawing/2014/main" id="{5078BE97-6506-B94B-BD7C-81EE506890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0" name="Picture 28" descr="Picture 31">
            <a:extLst>
              <a:ext uri="{FF2B5EF4-FFF2-40B4-BE49-F238E27FC236}">
                <a16:creationId xmlns:a16="http://schemas.microsoft.com/office/drawing/2014/main" id="{82707C39-EEF1-3143-8B10-7498A654F3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6163" y="2487613"/>
            <a:ext cx="2028825" cy="1611312"/>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1" name="Picture 29" descr="Picture 32">
            <a:extLst>
              <a:ext uri="{FF2B5EF4-FFF2-40B4-BE49-F238E27FC236}">
                <a16:creationId xmlns:a16="http://schemas.microsoft.com/office/drawing/2014/main" id="{CC72D087-8FF4-EF41-BEB3-CEAF622FD6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7975" y="3824288"/>
            <a:ext cx="2162175" cy="1619250"/>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62" name="Text Box 30" descr="Text Box 37">
            <a:extLst>
              <a:ext uri="{FF2B5EF4-FFF2-40B4-BE49-F238E27FC236}">
                <a16:creationId xmlns:a16="http://schemas.microsoft.com/office/drawing/2014/main" id="{6A802A71-23A6-0641-BD92-E1FDC7B442AC}"/>
              </a:ext>
            </a:extLst>
          </p:cNvPr>
          <p:cNvSpPr txBox="1">
            <a:spLocks/>
          </p:cNvSpPr>
          <p:nvPr/>
        </p:nvSpPr>
        <p:spPr bwMode="auto">
          <a:xfrm>
            <a:off x="1812925" y="46038"/>
            <a:ext cx="1903413" cy="295275"/>
          </a:xfrm>
          <a:prstGeom prst="rect">
            <a:avLst/>
          </a:prstGeom>
          <a:noFill/>
          <a:ln>
            <a:noFill/>
          </a:ln>
          <a:effectLst>
            <a:outerShdw blurRad="63500" dist="38099"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spcBef>
                <a:spcPts val="700"/>
              </a:spcBef>
            </a:pPr>
            <a:r>
              <a:rPr lang="en-US" altLang="en-US" sz="1200" b="1">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Num. 32:13</a:t>
            </a:r>
          </a:p>
        </p:txBody>
      </p:sp>
      <p:sp>
        <p:nvSpPr>
          <p:cNvPr id="172063" name="Rectangle 31" descr="Rectangle 38">
            <a:extLst>
              <a:ext uri="{FF2B5EF4-FFF2-40B4-BE49-F238E27FC236}">
                <a16:creationId xmlns:a16="http://schemas.microsoft.com/office/drawing/2014/main" id="{BDD3BEAE-F375-7446-9F89-875CFD4B14E1}"/>
              </a:ext>
            </a:extLst>
          </p:cNvPr>
          <p:cNvSpPr>
            <a:spLocks noGrp="1"/>
          </p:cNvSpPr>
          <p:nvPr>
            <p:ph type="title" idx="4294967295"/>
          </p:nvPr>
        </p:nvSpPr>
        <p:spPr bwMode="auto">
          <a:xfrm>
            <a:off x="1374775" y="1484313"/>
            <a:ext cx="6264275" cy="3416300"/>
          </a:xfrm>
          <a:prstGeom prst="rect">
            <a:avLst/>
          </a:prstGeom>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defTabSz="868363" rtl="1">
              <a:spcBef>
                <a:spcPts val="4100"/>
              </a:spcBef>
            </a:pP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هل</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تقصد</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خلال</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الأربعين</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عاماً</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هناك</a:t>
            </a:r>
            <a:r>
              <a:rPr lang="en-US" altLang="en-US" sz="6800"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 </a:t>
            </a:r>
            <a:endParaRPr lang="en-US" altLang="en-US" sz="6800" b="1" dirty="0">
              <a:solidFill>
                <a:srgbClr val="FFEA18"/>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2040"/>
                                        </p:tgtEl>
                                        <p:attrNameLst>
                                          <p:attrName>style.visibility</p:attrName>
                                        </p:attrNameLst>
                                      </p:cBhvr>
                                      <p:to>
                                        <p:strVal val="visible"/>
                                      </p:to>
                                    </p:set>
                                    <p:animEffect transition="in" filter="wipe(right)">
                                      <p:cBhvr>
                                        <p:cTn id="7" dur="500"/>
                                        <p:tgtEl>
                                          <p:spTgt spid="17204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72038"/>
                                        </p:tgtEl>
                                        <p:attrNameLst>
                                          <p:attrName>style.visibility</p:attrName>
                                        </p:attrNameLst>
                                      </p:cBhvr>
                                      <p:to>
                                        <p:strVal val="visible"/>
                                      </p:to>
                                    </p:set>
                                    <p:animEffect transition="in" filter="wipe(right)">
                                      <p:cBhvr>
                                        <p:cTn id="11" dur="500"/>
                                        <p:tgtEl>
                                          <p:spTgt spid="17203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2039"/>
                                        </p:tgtEl>
                                        <p:attrNameLst>
                                          <p:attrName>style.visibility</p:attrName>
                                        </p:attrNameLst>
                                      </p:cBhvr>
                                      <p:to>
                                        <p:strVal val="visible"/>
                                      </p:to>
                                    </p:set>
                                    <p:animEffect transition="in" filter="wipe(left)">
                                      <p:cBhvr>
                                        <p:cTn id="15" dur="500"/>
                                        <p:tgtEl>
                                          <p:spTgt spid="17203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2037"/>
                                        </p:tgtEl>
                                        <p:attrNameLst>
                                          <p:attrName>style.visibility</p:attrName>
                                        </p:attrNameLst>
                                      </p:cBhvr>
                                      <p:to>
                                        <p:strVal val="visible"/>
                                      </p:to>
                                    </p:set>
                                    <p:animEffect transition="in" filter="wipe(left)">
                                      <p:cBhvr>
                                        <p:cTn id="19" dur="500"/>
                                        <p:tgtEl>
                                          <p:spTgt spid="17203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2058"/>
                                        </p:tgtEl>
                                        <p:attrNameLst>
                                          <p:attrName>style.visibility</p:attrName>
                                        </p:attrNameLst>
                                      </p:cBhvr>
                                      <p:to>
                                        <p:strVal val="visible"/>
                                      </p:to>
                                    </p:set>
                                    <p:animEffect transition="in" filter="wipe(right)">
                                      <p:cBhvr>
                                        <p:cTn id="23" dur="500"/>
                                        <p:tgtEl>
                                          <p:spTgt spid="17205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72061"/>
                                        </p:tgtEl>
                                        <p:attrNameLst>
                                          <p:attrName>style.visibility</p:attrName>
                                        </p:attrNameLst>
                                      </p:cBhvr>
                                      <p:to>
                                        <p:strVal val="visible"/>
                                      </p:to>
                                    </p:set>
                                    <p:animEffect transition="in" filter="wipe(right)">
                                      <p:cBhvr>
                                        <p:cTn id="27" dur="500"/>
                                        <p:tgtEl>
                                          <p:spTgt spid="17206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2060"/>
                                        </p:tgtEl>
                                        <p:attrNameLst>
                                          <p:attrName>style.visibility</p:attrName>
                                        </p:attrNameLst>
                                      </p:cBhvr>
                                      <p:to>
                                        <p:strVal val="visible"/>
                                      </p:to>
                                    </p:set>
                                    <p:animEffect transition="in" filter="wipe(right)">
                                      <p:cBhvr>
                                        <p:cTn id="31" dur="500"/>
                                        <p:tgtEl>
                                          <p:spTgt spid="17206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2059"/>
                                        </p:tgtEl>
                                        <p:attrNameLst>
                                          <p:attrName>style.visibility</p:attrName>
                                        </p:attrNameLst>
                                      </p:cBhvr>
                                      <p:to>
                                        <p:strVal val="visible"/>
                                      </p:to>
                                    </p:set>
                                    <p:animEffect transition="in" filter="wipe(left)">
                                      <p:cBhvr>
                                        <p:cTn id="35" dur="500"/>
                                        <p:tgtEl>
                                          <p:spTgt spid="17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descr="Rectangle 2">
            <a:extLst>
              <a:ext uri="{FF2B5EF4-FFF2-40B4-BE49-F238E27FC236}">
                <a16:creationId xmlns:a16="http://schemas.microsoft.com/office/drawing/2014/main" id="{FBA1AB80-F994-1D41-8514-656100E1F3B2}"/>
              </a:ext>
            </a:extLst>
          </p:cNvPr>
          <p:cNvSpPr>
            <a:spLocks noGrp="1" noChangeArrowheads="1"/>
          </p:cNvSpPr>
          <p:nvPr>
            <p:ph type="title"/>
          </p:nvPr>
        </p:nvSpPr>
        <p:spPr>
          <a:xfrm>
            <a:off x="0" y="28575"/>
            <a:ext cx="9144000" cy="3617913"/>
          </a:xfrm>
          <a:effectLst>
            <a:outerShdw blurRad="63500" dist="35921" dir="2700000" algn="ctr" rotWithShape="0">
              <a:srgbClr val="000000">
                <a:alpha val="74997"/>
              </a:srgbClr>
            </a:outerShdw>
          </a:effectLst>
        </p:spPr>
        <p:txBody>
          <a:bodyPr anchor="t"/>
          <a:lstStyle/>
          <a:p>
            <a:pPr rtl="1"/>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فَأَطْلَقَ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الشَّعْبِ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الْحَيَّاتِ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السَّامَّةَ</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فَلَدَغَتِ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الشَّعْبَ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فَمَاتَ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مِنْهُمْ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قَوْمٌ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كَثِيرُونَ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فَجَاءَ</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الشَّعْبُ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مُوسَى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قَائِليِنَ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لَقَدْ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أَخْطَأْنَا</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إِذْ</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تَذَمَّرْنَا</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وَعَلَيْكَ</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فَابْتَهِلْ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لِيُخَلِّصَنَا</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الْحَيَّاتِ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فَصَلَّى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مُوسَى</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أَجْلِ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الشَّعْبِ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21: 6- 7).</a:t>
            </a:r>
            <a:r>
              <a:rPr lang="ku-Arab-IQ"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74082" name="Picture 2" descr="Picture 1">
            <a:extLst>
              <a:ext uri="{FF2B5EF4-FFF2-40B4-BE49-F238E27FC236}">
                <a16:creationId xmlns:a16="http://schemas.microsoft.com/office/drawing/2014/main" id="{FBA05E5E-6726-F64F-AFD5-92CC9DBB8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13765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descr="Picture 2">
            <a:extLst>
              <a:ext uri="{FF2B5EF4-FFF2-40B4-BE49-F238E27FC236}">
                <a16:creationId xmlns:a16="http://schemas.microsoft.com/office/drawing/2014/main" id="{FC793E65-A74E-684E-869A-DE7E2314DE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6" name="Rectangle 2" descr="Rectangle 2">
            <a:extLst>
              <a:ext uri="{FF2B5EF4-FFF2-40B4-BE49-F238E27FC236}">
                <a16:creationId xmlns:a16="http://schemas.microsoft.com/office/drawing/2014/main" id="{9D3F29C6-9B88-7541-84E0-4D5913DEEB26}"/>
              </a:ext>
            </a:extLst>
          </p:cNvPr>
          <p:cNvSpPr>
            <a:spLocks noGrp="1" noChangeArrowheads="1"/>
          </p:cNvSpPr>
          <p:nvPr>
            <p:ph type="title"/>
          </p:nvPr>
        </p:nvSpPr>
        <p:spPr>
          <a:xfrm>
            <a:off x="323850" y="765175"/>
            <a:ext cx="8229600" cy="935038"/>
          </a:xfrm>
        </p:spPr>
        <p:txBody>
          <a:bodyPr/>
          <a:lstStyle/>
          <a:p>
            <a:pPr algn="r"/>
            <a:r>
              <a:rPr lang="ar-JO" altLang="en-US" dirty="0">
                <a:solidFill>
                  <a:srgbClr val="FFFFFF"/>
                </a:solidFill>
                <a:latin typeface="Arial" panose="020B0604020202020204" pitchFamily="34" charset="0"/>
                <a:cs typeface="Arial" panose="020B0604020202020204" pitchFamily="34" charset="0"/>
                <a:sym typeface="Arial" panose="020B0604020202020204" pitchFamily="34" charset="0"/>
              </a:rPr>
              <a:t>الملائكة</a:t>
            </a:r>
            <a:endParaRPr lang="en-US" altLang="en-US"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07" name="Text Box 3" descr="Rectangle 3">
            <a:extLst>
              <a:ext uri="{FF2B5EF4-FFF2-40B4-BE49-F238E27FC236}">
                <a16:creationId xmlns:a16="http://schemas.microsoft.com/office/drawing/2014/main" id="{E42751CD-3CF9-0E49-98D0-4A0A087D9285}"/>
              </a:ext>
            </a:extLst>
          </p:cNvPr>
          <p:cNvSpPr txBox="1">
            <a:spLocks/>
          </p:cNvSpPr>
          <p:nvPr/>
        </p:nvSpPr>
        <p:spPr bwMode="auto">
          <a:xfrm>
            <a:off x="1952625" y="2060575"/>
            <a:ext cx="6965950" cy="3567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يهوذا ١ : ٦</a:t>
            </a:r>
          </a:p>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٦ وَالْمَلاَئِكَةُ الَّذِينَ لَمْ يَحْفَظُوا رِيَاسَتَهُمْ، بَلْ تَرَكُوا مَسْكَنَهُمْ حَفِظَهُمْ إِلَى دَيْنُونَةِ الْيَوْمِ الْعَظِيمِ بِقُيُودٍ أَبَدِيَّةٍ تَحْتَ الظَّلاَمِ. </a:t>
            </a:r>
          </a:p>
        </p:txBody>
      </p:sp>
      <p:pic>
        <p:nvPicPr>
          <p:cNvPr id="175108" name="Picture 4" descr="Picture 1">
            <a:extLst>
              <a:ext uri="{FF2B5EF4-FFF2-40B4-BE49-F238E27FC236}">
                <a16:creationId xmlns:a16="http://schemas.microsoft.com/office/drawing/2014/main" id="{FE40AC88-5748-A740-BC11-289721B4D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33838"/>
            <a:ext cx="1727200" cy="2574925"/>
          </a:xfrm>
          <a:prstGeom prst="rect">
            <a:avLst/>
          </a:prstGeom>
          <a:noFill/>
          <a:ln w="57150" cap="flat" cmpd="sng">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5109" name="Group 5">
            <a:extLst>
              <a:ext uri="{FF2B5EF4-FFF2-40B4-BE49-F238E27FC236}">
                <a16:creationId xmlns:a16="http://schemas.microsoft.com/office/drawing/2014/main" id="{983A798A-7370-FE4D-884B-4085FF206F6C}"/>
              </a:ext>
            </a:extLst>
          </p:cNvPr>
          <p:cNvGrpSpPr>
            <a:grpSpLocks/>
          </p:cNvGrpSpPr>
          <p:nvPr/>
        </p:nvGrpSpPr>
        <p:grpSpPr bwMode="auto">
          <a:xfrm>
            <a:off x="5364163" y="-50800"/>
            <a:ext cx="3779837" cy="595313"/>
            <a:chOff x="0" y="-1"/>
            <a:chExt cx="3779838" cy="596409"/>
          </a:xfrm>
        </p:grpSpPr>
        <p:sp>
          <p:nvSpPr>
            <p:cNvPr id="175110" name="Rectangle 6">
              <a:extLst>
                <a:ext uri="{FF2B5EF4-FFF2-40B4-BE49-F238E27FC236}">
                  <a16:creationId xmlns:a16="http://schemas.microsoft.com/office/drawing/2014/main" id="{98C985BD-D9AD-9942-827E-49A70334B6AB}"/>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11" name="Text Box 7">
              <a:extLst>
                <a:ext uri="{FF2B5EF4-FFF2-40B4-BE49-F238E27FC236}">
                  <a16:creationId xmlns:a16="http://schemas.microsoft.com/office/drawing/2014/main" id="{E56CEEBB-58D7-8C41-997A-861C75DD9237}"/>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5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bldLvl="5"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يهوذا ١ : ٧</a:t>
            </a:r>
            <a:b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كَمَا أَنَّ سَدُومَ وَعَمُورَةَ وَالْمُدُنَ الَّتِي حَوْلَهُمَا، </a:t>
            </a:r>
          </a:p>
        </p:txBody>
      </p:sp>
      <p:sp>
        <p:nvSpPr>
          <p:cNvPr id="4" name="TextBox 3"/>
          <p:cNvSpPr txBox="1"/>
          <p:nvPr/>
        </p:nvSpPr>
        <p:spPr>
          <a:xfrm>
            <a:off x="3089479" y="5011038"/>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 زَنَتْ عَلَى طَرِيقٍ مِثْلِهِمَا وَمَضَتْ وَرَاءَ جَسَدٍ آخَرَ، جُعِلَتْ عِبْرَةً مُكَابِدَةً عِقَابَ نَارٍ أَبَدِيَّةٍ.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9722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descr="Title 1">
            <a:extLst>
              <a:ext uri="{FF2B5EF4-FFF2-40B4-BE49-F238E27FC236}">
                <a16:creationId xmlns:a16="http://schemas.microsoft.com/office/drawing/2014/main" id="{510491FA-9AF8-8A44-A8C7-81A5C4C01278}"/>
              </a:ext>
            </a:extLst>
          </p:cNvPr>
          <p:cNvSpPr>
            <a:spLocks noGrp="1" noChangeArrowheads="1"/>
          </p:cNvSpPr>
          <p:nvPr>
            <p:ph type="title"/>
          </p:nvPr>
        </p:nvSpPr>
        <p:spPr>
          <a:xfrm>
            <a:off x="0" y="609600"/>
            <a:ext cx="9144000" cy="3106738"/>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٨ - ١٣</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Picture 2">
            <a:extLst>
              <a:ext uri="{FF2B5EF4-FFF2-40B4-BE49-F238E27FC236}">
                <a16:creationId xmlns:a16="http://schemas.microsoft.com/office/drawing/2014/main" id="{AD078C6F-4359-AC4F-9948-4B4B1D86B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543175"/>
            <a:ext cx="8029575" cy="434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8178" name="Rectangle 2" descr="Rectangle 2">
            <a:extLst>
              <a:ext uri="{FF2B5EF4-FFF2-40B4-BE49-F238E27FC236}">
                <a16:creationId xmlns:a16="http://schemas.microsoft.com/office/drawing/2014/main" id="{27CBC3C2-2744-5747-9576-FE080E5D1245}"/>
              </a:ext>
            </a:extLst>
          </p:cNvPr>
          <p:cNvSpPr>
            <a:spLocks noGrp="1" noChangeArrowheads="1"/>
          </p:cNvSpPr>
          <p:nvPr>
            <p:ph type="title"/>
          </p:nvPr>
        </p:nvSpPr>
        <p:spPr>
          <a:xfrm>
            <a:off x="0" y="28575"/>
            <a:ext cx="9144000" cy="26797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٨</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24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وَلَكِنْ كَذَلِكَ هَؤُلاَءِ أَيْضاً،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الْمُحْتَلِمُونَ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يُنَجِّسُونَ الْجَسَدَ، وَيَتَهَاوَنُونَ بِالسِّيَادَةِ، وَيَفْتَرُونَ عَلَى ذَوِي الأَمْجَادِ.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pic>
        <p:nvPicPr>
          <p:cNvPr id="124929" name="Picture 1" descr="Picture 5">
            <a:extLst>
              <a:ext uri="{FF2B5EF4-FFF2-40B4-BE49-F238E27FC236}">
                <a16:creationId xmlns:a16="http://schemas.microsoft.com/office/drawing/2014/main" id="{ADBC4E1F-30CA-074C-B6A8-FA1CD1534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9935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2" descr="Title 1">
            <a:extLst>
              <a:ext uri="{FF2B5EF4-FFF2-40B4-BE49-F238E27FC236}">
                <a16:creationId xmlns:a16="http://schemas.microsoft.com/office/drawing/2014/main" id="{8C996E10-C691-8A42-8ECB-B129B0CF17BE}"/>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يرتدون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علامات</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الأسماء</a:t>
            </a:r>
            <a:endParaRPr lang="en-US" alt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ar-JO" b="1" dirty="0">
                <a:solidFill>
                  <a:srgbClr val="3B2713"/>
                </a:solidFill>
                <a:latin typeface="Arial" panose="020B0604020202020204" pitchFamily="34" charset="0"/>
                <a:ea typeface="ＭＳ Ｐゴシック" charset="0"/>
                <a:cs typeface="Arial" panose="020B0604020202020204" pitchFamily="34" charset="0"/>
              </a:rPr>
              <a:t>جسد موسى</a:t>
            </a:r>
            <a:endParaRPr lang="en-US" b="1" dirty="0">
              <a:solidFill>
                <a:srgbClr val="3B2713"/>
              </a:solidFill>
              <a:latin typeface="Arial" panose="020B0604020202020204" pitchFamily="34" charset="0"/>
              <a:ea typeface="ＭＳ Ｐゴシック" charset="0"/>
              <a:cs typeface="Arial" panose="020B0604020202020204" pitchFamily="34" charset="0"/>
            </a:endParaRP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i="1" dirty="0">
                <a:solidFill>
                  <a:srgbClr val="FFFFFF"/>
                </a:solidFill>
                <a:latin typeface="Arial" panose="020B0604020202020204" pitchFamily="34" charset="0"/>
                <a:cs typeface="Arial" panose="020B0604020202020204" pitchFamily="34" charset="0"/>
              </a:rPr>
              <a:t>قضايا في رسالة يهوذا</a:t>
            </a: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يهوذا ١ : ٩</a:t>
            </a:r>
          </a:p>
          <a:p>
            <a:pPr marL="0" lvl="0" indent="0" algn="ctr">
              <a:buNone/>
              <a:defRPr/>
            </a:pPr>
            <a:endParaRPr lang="en-US"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وَأَمَّا مِيخَائِيلُ رَئِيسُ الْمَلاَئِكَةِ، فَلَمَّا خَاصَمَ إِبْلِيسَ مُحَاجّاً عَنْ جَسَدِ مُوسَى، لَمْ يَجْسُرْ أَنْ يُورِدَ حُكْمَ افْتِرَاءٍ، بَلْ قَالَ: «</a:t>
            </a:r>
            <a:r>
              <a:rPr lang="ar-SA" sz="4000" b="1" dirty="0" err="1">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لِيَنْتَهِرْكَ</a:t>
            </a: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الرَّبُّ». </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81249" name="Rectangle 1" descr="Title 1">
            <a:extLst>
              <a:ext uri="{FF2B5EF4-FFF2-40B4-BE49-F238E27FC236}">
                <a16:creationId xmlns:a16="http://schemas.microsoft.com/office/drawing/2014/main" id="{6CFDBA7A-780C-1B44-824D-0C44D0BBA323}"/>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81250" name="Picture 2" descr="Picture 4">
            <a:extLst>
              <a:ext uri="{FF2B5EF4-FFF2-40B4-BE49-F238E27FC236}">
                <a16:creationId xmlns:a16="http://schemas.microsoft.com/office/drawing/2014/main" id="{16FAAAB4-A685-C747-89CD-8B3C27351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8513"/>
            <a:ext cx="5540375" cy="607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1" name="Picture 3" descr="Picture 2">
            <a:extLst>
              <a:ext uri="{FF2B5EF4-FFF2-40B4-BE49-F238E27FC236}">
                <a16:creationId xmlns:a16="http://schemas.microsoft.com/office/drawing/2014/main" id="{46985D3C-11C1-3941-B753-D94663157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1195388"/>
            <a:ext cx="4392612"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descr="Rectangle 2">
            <a:extLst>
              <a:ext uri="{FF2B5EF4-FFF2-40B4-BE49-F238E27FC236}">
                <a16:creationId xmlns:a16="http://schemas.microsoft.com/office/drawing/2014/main" id="{5183D14F-B022-C041-92E7-BA17B5D292D8}"/>
              </a:ext>
            </a:extLst>
          </p:cNvPr>
          <p:cNvSpPr>
            <a:spLocks noGrp="1" noChangeArrowheads="1"/>
          </p:cNvSpPr>
          <p:nvPr>
            <p:ph type="title"/>
          </p:nvPr>
        </p:nvSpPr>
        <p:spPr>
          <a:xfrm>
            <a:off x="0" y="28575"/>
            <a:ext cx="9144000" cy="5991225"/>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١٠-١١</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وَلَكِنَّ هَؤُلاَءِ يَفْتَرُونَ عَلَى مَا لاَ يَعْلَمُونَ. وَأَمَّا مَا يَفْهَمُونَهُ بِالطَّبِيعَةِ، كَالْحَيَوَانَاتِ غَيْرِ النَّاطِقَةِ، فَفِي ذَلِكَ يَفْسُدُونَ. ١١ وَيْلٌ لَهُمْ لأَنَّهُمْ سَلَكُوا طَرِيقَ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قَايِينَ</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وَانْصَبُّوا إِلَى ضَلاَلَةِ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لأَجْلِ أُجْرَةٍ، وَهَلَكُوا فِي مُشَاجَرَةِ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descr="Rectangle 6">
            <a:extLst>
              <a:ext uri="{FF2B5EF4-FFF2-40B4-BE49-F238E27FC236}">
                <a16:creationId xmlns:a16="http://schemas.microsoft.com/office/drawing/2014/main" id="{232223E8-8102-2F43-840F-0AC37F55278F}"/>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Balaam</a:t>
            </a:r>
          </a:p>
        </p:txBody>
      </p:sp>
      <p:sp>
        <p:nvSpPr>
          <p:cNvPr id="184322" name="Rectangle 2" descr="Rectangle 2">
            <a:extLst>
              <a:ext uri="{FF2B5EF4-FFF2-40B4-BE49-F238E27FC236}">
                <a16:creationId xmlns:a16="http://schemas.microsoft.com/office/drawing/2014/main" id="{AF223D8D-615B-1645-940D-FCDA1953F1BF}"/>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184323" name="Picture 3" descr="Picture 3">
            <a:extLst>
              <a:ext uri="{FF2B5EF4-FFF2-40B4-BE49-F238E27FC236}">
                <a16:creationId xmlns:a16="http://schemas.microsoft.com/office/drawing/2014/main" id="{26001139-6B0D-9841-B8E6-095C7F71D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4" name="Picture 4" descr="Picture 4">
            <a:extLst>
              <a:ext uri="{FF2B5EF4-FFF2-40B4-BE49-F238E27FC236}">
                <a16:creationId xmlns:a16="http://schemas.microsoft.com/office/drawing/2014/main" id="{D2397978-E929-954C-96BE-4F7AAA7EE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5" name="Text Box 5" descr="Text Box 5">
            <a:extLst>
              <a:ext uri="{FF2B5EF4-FFF2-40B4-BE49-F238E27FC236}">
                <a16:creationId xmlns:a16="http://schemas.microsoft.com/office/drawing/2014/main" id="{E7C92DC7-4CE7-E54F-9FFD-994E0D551915}"/>
              </a:ext>
            </a:extLst>
          </p:cNvPr>
          <p:cNvSpPr txBox="1">
            <a:spLocks/>
          </p:cNvSpPr>
          <p:nvPr/>
        </p:nvSpPr>
        <p:spPr bwMode="auto">
          <a:xfrm>
            <a:off x="5527674" y="5257800"/>
            <a:ext cx="3616325" cy="132087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19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19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22: 20-35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184324"/>
                                        </p:tgtEl>
                                        <p:attrNameLst>
                                          <p:attrName>style.visibility</p:attrName>
                                        </p:attrNameLst>
                                      </p:cBhvr>
                                      <p:to>
                                        <p:strVal val="visible"/>
                                      </p:to>
                                    </p:set>
                                    <p:animEffect transition="in" filter="dissolve">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descr="Rectangle 2">
            <a:extLst>
              <a:ext uri="{FF2B5EF4-FFF2-40B4-BE49-F238E27FC236}">
                <a16:creationId xmlns:a16="http://schemas.microsoft.com/office/drawing/2014/main" id="{510BDB31-4156-3A4E-AD70-9C0D1BCCFBA1}"/>
              </a:ext>
            </a:extLst>
          </p:cNvPr>
          <p:cNvSpPr>
            <a:spLocks noGrp="1" noChangeArrowheads="1"/>
          </p:cNvSpPr>
          <p:nvPr>
            <p:ph type="title"/>
          </p:nvPr>
        </p:nvSpPr>
        <p:spPr>
          <a:xfrm>
            <a:off x="0" y="-38100"/>
            <a:ext cx="9144000" cy="1143000"/>
          </a:xfrm>
        </p:spPr>
        <p:txBody>
          <a:bodyPr/>
          <a:lstStyle/>
          <a:p>
            <a:pPr rtl="1"/>
            <a:r>
              <a:rPr lang="en-US" altLang="en-US">
                <a:solidFill>
                  <a:srgbClr val="FFFFFF"/>
                </a:solidFill>
                <a:latin typeface="Arial" panose="020B0604020202020204" pitchFamily="34" charset="0"/>
                <a:cs typeface="Arial" panose="020B0604020202020204" pitchFamily="34" charset="0"/>
                <a:sym typeface="Arial" panose="020B0604020202020204" pitchFamily="34" charset="0"/>
              </a:rPr>
              <a:t>قصة بلعام</a:t>
            </a:r>
          </a:p>
        </p:txBody>
      </p:sp>
      <p:sp>
        <p:nvSpPr>
          <p:cNvPr id="186370" name="Text Box 2" descr="Text Box 5">
            <a:extLst>
              <a:ext uri="{FF2B5EF4-FFF2-40B4-BE49-F238E27FC236}">
                <a16:creationId xmlns:a16="http://schemas.microsoft.com/office/drawing/2014/main" id="{FA3B4CA4-CF9B-0C4E-9A34-E2751ED7A8FA}"/>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86371" name="Text Box 3" descr="Rectangle 6">
            <a:extLst>
              <a:ext uri="{FF2B5EF4-FFF2-40B4-BE49-F238E27FC236}">
                <a16:creationId xmlns:a16="http://schemas.microsoft.com/office/drawing/2014/main" id="{6544AA8D-BCEA-7A4F-937C-6604EBB0DFA5}"/>
              </a:ext>
            </a:extLst>
          </p:cNvPr>
          <p:cNvSpPr txBox="1">
            <a:spLocks/>
          </p:cNvSpPr>
          <p:nvPr/>
        </p:nvSpPr>
        <p:spPr bwMode="auto">
          <a:xfrm>
            <a:off x="4222750" y="1511300"/>
            <a:ext cx="4875213" cy="1954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الله</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ku-Arab-IQ"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(24-22 )</a:t>
            </a:r>
          </a:p>
        </p:txBody>
      </p:sp>
      <p:sp>
        <p:nvSpPr>
          <p:cNvPr id="186372" name="Text Box 4" descr="Text Box 5">
            <a:extLst>
              <a:ext uri="{FF2B5EF4-FFF2-40B4-BE49-F238E27FC236}">
                <a16:creationId xmlns:a16="http://schemas.microsoft.com/office/drawing/2014/main" id="{2630D1AF-CC62-DB4B-850A-6FFF01BD6B6F}"/>
              </a:ext>
            </a:extLst>
          </p:cNvPr>
          <p:cNvSpPr txBox="1">
            <a:spLocks/>
          </p:cNvSpPr>
          <p:nvPr/>
        </p:nvSpPr>
        <p:spPr bwMode="auto">
          <a:xfrm>
            <a:off x="44450" y="6092825"/>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pic>
        <p:nvPicPr>
          <p:cNvPr id="186373" name="Picture 5" descr="Picture 1">
            <a:extLst>
              <a:ext uri="{FF2B5EF4-FFF2-40B4-BE49-F238E27FC236}">
                <a16:creationId xmlns:a16="http://schemas.microsoft.com/office/drawing/2014/main" id="{4AE7CDB0-1AA6-E54C-9F59-164A09ABE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descr="Rectangle 2">
            <a:extLst>
              <a:ext uri="{FF2B5EF4-FFF2-40B4-BE49-F238E27FC236}">
                <a16:creationId xmlns:a16="http://schemas.microsoft.com/office/drawing/2014/main" id="{5EDD9B5F-AD6F-8E46-A388-D14467184A7A}"/>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a:latin typeface="Arial" panose="020B0604020202020204" pitchFamily="34" charset="0"/>
              <a:cs typeface="Arial" panose="020B0604020202020204" pitchFamily="34" charset="0"/>
              <a:sym typeface="Arial" panose="020B0604020202020204" pitchFamily="34" charset="0"/>
            </a:endParaRPr>
          </a:p>
        </p:txBody>
      </p:sp>
      <p:pic>
        <p:nvPicPr>
          <p:cNvPr id="187394" name="Picture 2" descr="Picture 3">
            <a:extLst>
              <a:ext uri="{FF2B5EF4-FFF2-40B4-BE49-F238E27FC236}">
                <a16:creationId xmlns:a16="http://schemas.microsoft.com/office/drawing/2014/main" id="{752D3FD7-0AF1-4141-8AAB-66A0935CC5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5" name="Text Box 3" descr="Text Box 5">
            <a:extLst>
              <a:ext uri="{FF2B5EF4-FFF2-40B4-BE49-F238E27FC236}">
                <a16:creationId xmlns:a16="http://schemas.microsoft.com/office/drawing/2014/main" id="{AF12A0D7-4323-2B41-9E86-D117035E66C4}"/>
              </a:ext>
            </a:extLst>
          </p:cNvPr>
          <p:cNvSpPr txBox="1">
            <a:spLocks/>
          </p:cNvSpPr>
          <p:nvPr/>
        </p:nvSpPr>
        <p:spPr bwMode="auto">
          <a:xfrm>
            <a:off x="425450" y="592138"/>
            <a:ext cx="8062913" cy="61198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"وَإِذْ خَرَجُوا عَنِ الطَّرِيقِ الْمُسْتَقِيمِ، ضَلُّوا.</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فَهُمْ سَائِرُونَ فِي طَرِيقِ بَلْعَامَ بْنِ بَعُورَ،</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الَّذِي أَحَبَّ الْحُصُولَ عَلَى الْمَالِ أُجْرَةً لإِثْمِهِ.</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وَلَكِنَّهُ تَوَبَّخَ عَلَى هذِهِ الْمُخَالَفَةِ</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الَّتِي ارْتَكَبَهَا إِذْ إِنَّ الْحِمَارَ -الأَبْكَمَ –</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نَطَقَ بِصَوْتٍ بَشَرِيٍّ،</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فَوَضَعَ حَدّاً لِحَمَاقَةِ ذَلِكَ النَّبِيِّ!"</a:t>
            </a:r>
          </a:p>
        </p:txBody>
      </p:sp>
      <p:sp>
        <p:nvSpPr>
          <p:cNvPr id="187396" name="Rectangle 4" descr="Rectangle 6">
            <a:extLst>
              <a:ext uri="{FF2B5EF4-FFF2-40B4-BE49-F238E27FC236}">
                <a16:creationId xmlns:a16="http://schemas.microsoft.com/office/drawing/2014/main" id="{728643EF-9EFC-784F-933E-C811961086BD}"/>
              </a:ext>
            </a:extLst>
          </p:cNvPr>
          <p:cNvSpPr>
            <a:spLocks noGrp="1"/>
          </p:cNvSpPr>
          <p:nvPr>
            <p:ph type="title" idx="4294967295"/>
          </p:nvPr>
        </p:nvSpPr>
        <p:spPr bwMode="auto">
          <a:xfrm>
            <a:off x="1371600" y="6172200"/>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2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بط</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16-15:2</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Picture 5">
            <a:extLst>
              <a:ext uri="{FF2B5EF4-FFF2-40B4-BE49-F238E27FC236}">
                <a16:creationId xmlns:a16="http://schemas.microsoft.com/office/drawing/2014/main" id="{A6DD782D-525A-DA43-9C08-57A444572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078163"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18" name="Picture 2" descr="Picture 4">
            <a:extLst>
              <a:ext uri="{FF2B5EF4-FFF2-40B4-BE49-F238E27FC236}">
                <a16:creationId xmlns:a16="http://schemas.microsoft.com/office/drawing/2014/main" id="{1415EFC3-37B3-594D-B7FA-1B50F9C0A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3213" y="-30163"/>
            <a:ext cx="307975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19" name="Text Box 3" descr="Text Box 5">
            <a:extLst>
              <a:ext uri="{FF2B5EF4-FFF2-40B4-BE49-F238E27FC236}">
                <a16:creationId xmlns:a16="http://schemas.microsoft.com/office/drawing/2014/main" id="{C14C45A7-AF61-704A-B89C-4CD64ADE8293}"/>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88420" name="Text Box 4" descr="Rectangle 6">
            <a:extLst>
              <a:ext uri="{FF2B5EF4-FFF2-40B4-BE49-F238E27FC236}">
                <a16:creationId xmlns:a16="http://schemas.microsoft.com/office/drawing/2014/main" id="{BEAFF737-1023-9743-B2A0-895CD452E71C}"/>
              </a:ext>
            </a:extLst>
          </p:cNvPr>
          <p:cNvSpPr txBox="1">
            <a:spLocks/>
          </p:cNvSpPr>
          <p:nvPr/>
        </p:nvSpPr>
        <p:spPr bwMode="auto">
          <a:xfrm>
            <a:off x="3168650" y="1981200"/>
            <a:ext cx="5929313" cy="4035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الانتصار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سيحون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وعوج</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p>
          <a:p>
            <a:pPr algn="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(35-21: 21)</a:t>
            </a: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الله</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(24- 22)</a:t>
            </a: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تأليب</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الله</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(25)</a:t>
            </a:r>
          </a:p>
        </p:txBody>
      </p:sp>
      <p:sp>
        <p:nvSpPr>
          <p:cNvPr id="188421" name="Text Box 5" descr="Text Box 5">
            <a:extLst>
              <a:ext uri="{FF2B5EF4-FFF2-40B4-BE49-F238E27FC236}">
                <a16:creationId xmlns:a16="http://schemas.microsoft.com/office/drawing/2014/main" id="{3F74F050-14E0-634D-93DC-1191895667BC}"/>
              </a:ext>
            </a:extLst>
          </p:cNvPr>
          <p:cNvSpPr txBox="1">
            <a:spLocks/>
          </p:cNvSpPr>
          <p:nvPr/>
        </p:nvSpPr>
        <p:spPr bwMode="auto">
          <a:xfrm>
            <a:off x="9405938" y="6153150"/>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sp>
        <p:nvSpPr>
          <p:cNvPr id="188422" name="Line 6" descr="Straight Arrow Connector 9">
            <a:extLst>
              <a:ext uri="{FF2B5EF4-FFF2-40B4-BE49-F238E27FC236}">
                <a16:creationId xmlns:a16="http://schemas.microsoft.com/office/drawing/2014/main" id="{4AB4A8DC-905A-AC42-BDF8-F6C25A32B496}"/>
              </a:ext>
            </a:extLst>
          </p:cNvPr>
          <p:cNvSpPr>
            <a:spLocks noChangeShapeType="1"/>
          </p:cNvSpPr>
          <p:nvPr/>
        </p:nvSpPr>
        <p:spPr bwMode="auto">
          <a:xfrm flipH="1" flipV="1">
            <a:off x="1487488" y="3308350"/>
            <a:ext cx="1873250" cy="1296988"/>
          </a:xfrm>
          <a:prstGeom prst="line">
            <a:avLst/>
          </a:prstGeom>
          <a:noFill/>
          <a:ln w="76200" cap="sq" cmpd="sng">
            <a:solidFill>
              <a:srgbClr val="FFFF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88423" name="Rectangle 7" descr="Rectangle 2">
            <a:extLst>
              <a:ext uri="{FF2B5EF4-FFF2-40B4-BE49-F238E27FC236}">
                <a16:creationId xmlns:a16="http://schemas.microsoft.com/office/drawing/2014/main" id="{723B0375-6050-A047-9831-147E8E4B35DE}"/>
              </a:ext>
            </a:extLst>
          </p:cNvPr>
          <p:cNvSpPr>
            <a:spLocks noGrp="1" noChangeArrowheads="1"/>
          </p:cNvSpPr>
          <p:nvPr>
            <p:ph type="title"/>
          </p:nvPr>
        </p:nvSpPr>
        <p:spPr>
          <a:xfrm>
            <a:off x="1119188" y="609600"/>
            <a:ext cx="7740650" cy="1143000"/>
          </a:xfrm>
        </p:spPr>
        <p:txBody>
          <a:bodyPr/>
          <a:lstStyle/>
          <a:p>
            <a:pPr algn="r" rtl="1"/>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أحداث شرق الأردن</a:t>
            </a:r>
          </a:p>
        </p:txBody>
      </p:sp>
      <p:sp>
        <p:nvSpPr>
          <p:cNvPr id="188424" name="Text Box 8" descr="Rectangle 2">
            <a:extLst>
              <a:ext uri="{FF2B5EF4-FFF2-40B4-BE49-F238E27FC236}">
                <a16:creationId xmlns:a16="http://schemas.microsoft.com/office/drawing/2014/main" id="{FAC1B9C7-970F-8F45-AF7A-7F48715267B6}"/>
              </a:ext>
            </a:extLst>
          </p:cNvPr>
          <p:cNvSpPr txBox="1">
            <a:spLocks/>
          </p:cNvSpPr>
          <p:nvPr/>
        </p:nvSpPr>
        <p:spPr bwMode="auto">
          <a:xfrm>
            <a:off x="44450" y="2820988"/>
            <a:ext cx="1925638" cy="47307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b="1" i="1">
                <a:solidFill>
                  <a:srgbClr val="FFFFFF"/>
                </a:solidFill>
                <a:latin typeface="Arial" panose="020B0604020202020204" pitchFamily="34" charset="0"/>
                <a:cs typeface="Arial" panose="020B0604020202020204" pitchFamily="34" charset="0"/>
                <a:sym typeface="Arial" panose="020B0604020202020204" pitchFamily="34" charset="0"/>
              </a:rPr>
              <a:t>بيت - فغور</a:t>
            </a:r>
          </a:p>
        </p:txBody>
      </p:sp>
      <p:grpSp>
        <p:nvGrpSpPr>
          <p:cNvPr id="188425" name="Group 9">
            <a:extLst>
              <a:ext uri="{FF2B5EF4-FFF2-40B4-BE49-F238E27FC236}">
                <a16:creationId xmlns:a16="http://schemas.microsoft.com/office/drawing/2014/main" id="{997DFB97-9CD2-FD4D-A654-00FACB628063}"/>
              </a:ext>
            </a:extLst>
          </p:cNvPr>
          <p:cNvGrpSpPr>
            <a:grpSpLocks/>
          </p:cNvGrpSpPr>
          <p:nvPr/>
        </p:nvGrpSpPr>
        <p:grpSpPr bwMode="auto">
          <a:xfrm>
            <a:off x="1196975" y="3175000"/>
            <a:ext cx="206375" cy="217488"/>
            <a:chOff x="-1" y="-1"/>
            <a:chExt cx="206084" cy="218370"/>
          </a:xfrm>
        </p:grpSpPr>
        <p:sp>
          <p:nvSpPr>
            <p:cNvPr id="188426" name="Oval 10" descr="Oval 31">
              <a:extLst>
                <a:ext uri="{FF2B5EF4-FFF2-40B4-BE49-F238E27FC236}">
                  <a16:creationId xmlns:a16="http://schemas.microsoft.com/office/drawing/2014/main" id="{2D0EF0D6-C052-0A4B-8F08-827C1918E10E}"/>
                </a:ext>
              </a:extLst>
            </p:cNvPr>
            <p:cNvSpPr>
              <a:spLocks/>
            </p:cNvSpPr>
            <p:nvPr/>
          </p:nvSpPr>
          <p:spPr bwMode="auto">
            <a:xfrm>
              <a:off x="21116" y="27916"/>
              <a:ext cx="184967" cy="190453"/>
            </a:xfrm>
            <a:prstGeom prst="ellipse">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sp>
          <p:nvSpPr>
            <p:cNvPr id="188427" name="Oval 11" descr="Oval 32">
              <a:extLst>
                <a:ext uri="{FF2B5EF4-FFF2-40B4-BE49-F238E27FC236}">
                  <a16:creationId xmlns:a16="http://schemas.microsoft.com/office/drawing/2014/main" id="{457F4FB2-8F80-2D43-91EB-B1CAA4A59351}"/>
                </a:ext>
              </a:extLst>
            </p:cNvPr>
            <p:cNvSpPr>
              <a:spLocks/>
            </p:cNvSpPr>
            <p:nvPr/>
          </p:nvSpPr>
          <p:spPr bwMode="auto">
            <a:xfrm>
              <a:off x="-1" y="-1"/>
              <a:ext cx="184967" cy="190453"/>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wipe(right)">
                                      <p:cBhvr>
                                        <p:cTn id="7" dur="500"/>
                                        <p:tgtEl>
                                          <p:spTgt spid="18842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8424"/>
                                        </p:tgtEl>
                                        <p:attrNameLst>
                                          <p:attrName>style.visibility</p:attrName>
                                        </p:attrNameLst>
                                      </p:cBhvr>
                                      <p:to>
                                        <p:strVal val="visible"/>
                                      </p:to>
                                    </p:set>
                                    <p:animEffect transition="in" filter="blinds(horizontal)">
                                      <p:cBhvr>
                                        <p:cTn id="11" dur="500"/>
                                        <p:tgtEl>
                                          <p:spTgt spid="188424"/>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88425"/>
                                        </p:tgtEl>
                                        <p:attrNameLst>
                                          <p:attrName>style.visibility</p:attrName>
                                        </p:attrNameLst>
                                      </p:cBhvr>
                                      <p:to>
                                        <p:strVal val="visible"/>
                                      </p:to>
                                    </p:set>
                                    <p:animEffect transition="in" filter="blinds(horizontal)">
                                      <p:cBhvr>
                                        <p:cTn id="15" dur="500"/>
                                        <p:tgtEl>
                                          <p:spTgt spid="188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autoUpdateAnimBg="0"/>
      <p:bldP spid="18842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descr="Rectangle 2">
            <a:extLst>
              <a:ext uri="{FF2B5EF4-FFF2-40B4-BE49-F238E27FC236}">
                <a16:creationId xmlns:a16="http://schemas.microsoft.com/office/drawing/2014/main" id="{12F4780D-92C4-A343-AC48-E1E46632981E}"/>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a:latin typeface="Arial" panose="020B0604020202020204" pitchFamily="34" charset="0"/>
              <a:cs typeface="Arial" panose="020B0604020202020204" pitchFamily="34" charset="0"/>
              <a:sym typeface="Arial" panose="020B0604020202020204" pitchFamily="34" charset="0"/>
            </a:endParaRPr>
          </a:p>
        </p:txBody>
      </p:sp>
      <p:pic>
        <p:nvPicPr>
          <p:cNvPr id="189442" name="Picture 2" descr="Picture 3">
            <a:extLst>
              <a:ext uri="{FF2B5EF4-FFF2-40B4-BE49-F238E27FC236}">
                <a16:creationId xmlns:a16="http://schemas.microsoft.com/office/drawing/2014/main" id="{840892B0-110D-FF4A-87BB-CE5650969B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3" name="Text Box 3" descr="Text Box 5">
            <a:extLst>
              <a:ext uri="{FF2B5EF4-FFF2-40B4-BE49-F238E27FC236}">
                <a16:creationId xmlns:a16="http://schemas.microsoft.com/office/drawing/2014/main" id="{DB33535D-7146-CE49-A848-270E16E0B079}"/>
              </a:ext>
            </a:extLst>
          </p:cNvPr>
          <p:cNvSpPr txBox="1">
            <a:spLocks/>
          </p:cNvSpPr>
          <p:nvPr/>
        </p:nvSpPr>
        <p:spPr bwMode="auto">
          <a:xfrm>
            <a:off x="425450" y="592138"/>
            <a:ext cx="8358188" cy="41830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""الْوَيْلُ لَهُمْ! لأَنَّهُمْ سَلَكُوا طَرِيقَ قَايِينَ،</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وَانْدَفَعُوا إِلَى ارْتِكَابِ خَطِيئَةِ بَلْعَامَ</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طَلَباً لِلْمَالِ، وَتَمَرَّدُوا كَمَا تَمَرَّدَ قُورَحُ،</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فَدَمَّرُوا أَنْفُسَهُمْ."" </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p:txBody>
      </p:sp>
      <p:sp>
        <p:nvSpPr>
          <p:cNvPr id="189444" name="Rectangle 4" descr="Rectangle 6">
            <a:extLst>
              <a:ext uri="{FF2B5EF4-FFF2-40B4-BE49-F238E27FC236}">
                <a16:creationId xmlns:a16="http://schemas.microsoft.com/office/drawing/2014/main" id="{2F76501C-0150-1049-8AE2-7A6C5CEFAC78}"/>
              </a:ext>
            </a:extLst>
          </p:cNvPr>
          <p:cNvSpPr>
            <a:spLocks noGrp="1"/>
          </p:cNvSpPr>
          <p:nvPr>
            <p:ph type="title" idx="4294967295"/>
          </p:nvPr>
        </p:nvSpPr>
        <p:spPr bwMode="auto">
          <a:xfrm>
            <a:off x="1295400" y="6202363"/>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11</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descr="Rectangle 2">
            <a:extLst>
              <a:ext uri="{FF2B5EF4-FFF2-40B4-BE49-F238E27FC236}">
                <a16:creationId xmlns:a16="http://schemas.microsoft.com/office/drawing/2014/main" id="{F5D668D0-88A0-2F48-A3FE-426456895858}"/>
              </a:ext>
            </a:extLst>
          </p:cNvPr>
          <p:cNvSpPr>
            <a:spLocks noGrp="1" noChangeArrowheads="1"/>
          </p:cNvSpPr>
          <p:nvPr>
            <p:ph type="title"/>
          </p:nvPr>
        </p:nvSpPr>
        <p:spPr>
          <a:xfrm>
            <a:off x="0" y="-38100"/>
            <a:ext cx="9144000" cy="1143000"/>
          </a:xfrm>
        </p:spPr>
        <p:txBody>
          <a:bodyP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(24- 22)</a:t>
            </a:r>
          </a:p>
        </p:txBody>
      </p:sp>
      <p:sp>
        <p:nvSpPr>
          <p:cNvPr id="190466" name="Text Box 2" descr="Text Box 5">
            <a:extLst>
              <a:ext uri="{FF2B5EF4-FFF2-40B4-BE49-F238E27FC236}">
                <a16:creationId xmlns:a16="http://schemas.microsoft.com/office/drawing/2014/main" id="{F810F7AC-4062-9947-81B5-A96717CE4695}"/>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90467" name="Text Box 3" descr="Rectangle 6">
            <a:extLst>
              <a:ext uri="{FF2B5EF4-FFF2-40B4-BE49-F238E27FC236}">
                <a16:creationId xmlns:a16="http://schemas.microsoft.com/office/drawing/2014/main" id="{34BC102C-7E6A-5241-A805-992096C5BCAD}"/>
              </a:ext>
            </a:extLst>
          </p:cNvPr>
          <p:cNvSpPr txBox="1">
            <a:spLocks/>
          </p:cNvSpPr>
          <p:nvPr/>
        </p:nvSpPr>
        <p:spPr bwMode="auto">
          <a:xfrm>
            <a:off x="44450" y="1270000"/>
            <a:ext cx="4075113" cy="2134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في 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الله</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طريق</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8" name="Text Box 4" descr="Text Box 5">
            <a:extLst>
              <a:ext uri="{FF2B5EF4-FFF2-40B4-BE49-F238E27FC236}">
                <a16:creationId xmlns:a16="http://schemas.microsoft.com/office/drawing/2014/main" id="{007F47DE-D3DA-FA4B-8109-EADCD407B9CD}"/>
              </a:ext>
            </a:extLst>
          </p:cNvPr>
          <p:cNvSpPr txBox="1">
            <a:spLocks/>
          </p:cNvSpPr>
          <p:nvPr/>
        </p:nvSpPr>
        <p:spPr bwMode="auto">
          <a:xfrm>
            <a:off x="44450" y="6092825"/>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pic>
        <p:nvPicPr>
          <p:cNvPr id="190469" name="Picture 5" descr="Picture 3">
            <a:extLst>
              <a:ext uri="{FF2B5EF4-FFF2-40B4-BE49-F238E27FC236}">
                <a16:creationId xmlns:a16="http://schemas.microsoft.com/office/drawing/2014/main" id="{6A00C599-307E-DF4D-9E40-468D006DE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0" name="Picture 6" descr="Picture 2">
            <a:extLst>
              <a:ext uri="{FF2B5EF4-FFF2-40B4-BE49-F238E27FC236}">
                <a16:creationId xmlns:a16="http://schemas.microsoft.com/office/drawing/2014/main" id="{84424222-3D30-F845-8E31-EFEEFB60F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5049838"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Picture 1">
            <a:extLst>
              <a:ext uri="{FF2B5EF4-FFF2-40B4-BE49-F238E27FC236}">
                <a16:creationId xmlns:a16="http://schemas.microsoft.com/office/drawing/2014/main" id="{D6DE8E1D-9F17-E243-9D05-893599F8D5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0" name="Text Box 2" descr="Text Box 3">
            <a:extLst>
              <a:ext uri="{FF2B5EF4-FFF2-40B4-BE49-F238E27FC236}">
                <a16:creationId xmlns:a16="http://schemas.microsoft.com/office/drawing/2014/main" id="{8ADD5D20-5A30-004F-95D4-8F1256E35D74}"/>
              </a:ext>
            </a:extLst>
          </p:cNvPr>
          <p:cNvSpPr txBox="1">
            <a:spLocks/>
          </p:cNvSpPr>
          <p:nvPr/>
        </p:nvSpPr>
        <p:spPr bwMode="auto">
          <a:xfrm>
            <a:off x="44450" y="6016625"/>
            <a:ext cx="905351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داثان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وأبيرام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(34-31:16).</a:t>
            </a:r>
          </a:p>
        </p:txBody>
      </p:sp>
      <p:sp>
        <p:nvSpPr>
          <p:cNvPr id="191491" name="Rectangle 3" descr="Rectangle 4">
            <a:extLst>
              <a:ext uri="{FF2B5EF4-FFF2-40B4-BE49-F238E27FC236}">
                <a16:creationId xmlns:a16="http://schemas.microsoft.com/office/drawing/2014/main" id="{99552B2A-0980-064C-8BDE-6691ED52867E}"/>
              </a:ext>
            </a:extLst>
          </p:cNvPr>
          <p:cNvSpPr>
            <a:spLocks noGrp="1"/>
          </p:cNvSpPr>
          <p:nvPr>
            <p:ph type="title" idx="4294967295"/>
          </p:nvPr>
        </p:nvSpPr>
        <p:spPr bwMode="auto">
          <a:xfrm>
            <a:off x="0" y="109538"/>
            <a:ext cx="9142413"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6000" b="1">
                <a:solidFill>
                  <a:srgbClr val="FFFFFF"/>
                </a:solidFill>
                <a:latin typeface="Arial" panose="020B0604020202020204" pitchFamily="34" charset="0"/>
                <a:cs typeface="Arial" panose="020B0604020202020204" pitchFamily="34" charset="0"/>
                <a:sym typeface="Arial" panose="020B0604020202020204" pitchFamily="34" charset="0"/>
              </a:rPr>
              <a:t>تَمرّد قُورَح</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25953" name="Picture 1" descr="Picture 1">
            <a:extLst>
              <a:ext uri="{FF2B5EF4-FFF2-40B4-BE49-F238E27FC236}">
                <a16:creationId xmlns:a16="http://schemas.microsoft.com/office/drawing/2014/main" id="{DDA79526-CC70-554E-9126-62155F917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440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4" name="Rectangle 2" descr="Title 1">
            <a:extLst>
              <a:ext uri="{FF2B5EF4-FFF2-40B4-BE49-F238E27FC236}">
                <a16:creationId xmlns:a16="http://schemas.microsoft.com/office/drawing/2014/main" id="{F7B924B5-3A6F-A244-AC43-11CEE441F5E1}"/>
              </a:ext>
            </a:extLst>
          </p:cNvPr>
          <p:cNvSpPr>
            <a:spLocks noGrp="1"/>
          </p:cNvSpPr>
          <p:nvPr>
            <p:ph type="title" idx="4294967295"/>
          </p:nvPr>
        </p:nvSpPr>
        <p:spPr bwMode="auto">
          <a:xfrm>
            <a:off x="0" y="0"/>
            <a:ext cx="9144000" cy="836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كتاب المرتد</a:t>
            </a:r>
          </a:p>
        </p:txBody>
      </p:sp>
      <p:grpSp>
        <p:nvGrpSpPr>
          <p:cNvPr id="125955" name="Group 3">
            <a:extLst>
              <a:ext uri="{FF2B5EF4-FFF2-40B4-BE49-F238E27FC236}">
                <a16:creationId xmlns:a16="http://schemas.microsoft.com/office/drawing/2014/main" id="{C80ACA79-EC99-1342-B56E-600F74087CE5}"/>
              </a:ext>
            </a:extLst>
          </p:cNvPr>
          <p:cNvGrpSpPr>
            <a:grpSpLocks/>
          </p:cNvGrpSpPr>
          <p:nvPr/>
        </p:nvGrpSpPr>
        <p:grpSpPr bwMode="auto">
          <a:xfrm>
            <a:off x="-20638" y="6091238"/>
            <a:ext cx="9164638" cy="793750"/>
            <a:chOff x="-1" y="-1"/>
            <a:chExt cx="9164640" cy="792165"/>
          </a:xfrm>
        </p:grpSpPr>
        <p:sp>
          <p:nvSpPr>
            <p:cNvPr id="125956" name="Rectangle 4">
              <a:extLst>
                <a:ext uri="{FF2B5EF4-FFF2-40B4-BE49-F238E27FC236}">
                  <a16:creationId xmlns:a16="http://schemas.microsoft.com/office/drawing/2014/main" id="{DB0C7333-27F5-AA42-86BA-2849F85C62D9}"/>
                </a:ext>
              </a:extLst>
            </p:cNvPr>
            <p:cNvSpPr>
              <a:spLocks/>
            </p:cNvSpPr>
            <p:nvPr/>
          </p:nvSpPr>
          <p:spPr bwMode="auto">
            <a:xfrm>
              <a:off x="-1" y="-1"/>
              <a:ext cx="9164640" cy="792165"/>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600" b="1">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5957" name="Text Box 5">
              <a:extLst>
                <a:ext uri="{FF2B5EF4-FFF2-40B4-BE49-F238E27FC236}">
                  <a16:creationId xmlns:a16="http://schemas.microsoft.com/office/drawing/2014/main" id="{B365503A-498F-5E40-8AE6-6D8BC22BB489}"/>
                </a:ext>
              </a:extLst>
            </p:cNvPr>
            <p:cNvSpPr txBox="1">
              <a:spLocks/>
            </p:cNvSpPr>
            <p:nvPr/>
          </p:nvSpPr>
          <p:spPr bwMode="auto">
            <a:xfrm>
              <a:off x="45719" y="91140"/>
              <a:ext cx="9073199" cy="60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600" b="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كيفين سوانسون و عائلته</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Picture 1">
            <a:extLst>
              <a:ext uri="{FF2B5EF4-FFF2-40B4-BE49-F238E27FC236}">
                <a16:creationId xmlns:a16="http://schemas.microsoft.com/office/drawing/2014/main" id="{80D76375-7D61-9C44-A1B7-FD8B6219F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29713" cy="683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4" name="Rectangle 2" descr="Rectangle 14">
            <a:extLst>
              <a:ext uri="{FF2B5EF4-FFF2-40B4-BE49-F238E27FC236}">
                <a16:creationId xmlns:a16="http://schemas.microsoft.com/office/drawing/2014/main" id="{259A77F8-F248-4E4B-A7AB-793E31DAA521}"/>
              </a:ext>
            </a:extLst>
          </p:cNvPr>
          <p:cNvSpPr>
            <a:spLocks noGrp="1"/>
          </p:cNvSpPr>
          <p:nvPr>
            <p:ph type="title" idx="4294967295"/>
          </p:nvPr>
        </p:nvSpPr>
        <p:spPr bwMode="auto">
          <a:xfrm>
            <a:off x="0" y="0"/>
            <a:ext cx="9129713" cy="68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defTabSz="876300" rtl="1"/>
            <a:r>
              <a:rPr lang="en-US" altLang="en-US" sz="4200" b="1">
                <a:solidFill>
                  <a:srgbClr val="FFFFFF"/>
                </a:solidFill>
                <a:latin typeface="Arial" panose="020B0604020202020204" pitchFamily="34" charset="0"/>
                <a:cs typeface="Arial" panose="020B0604020202020204" pitchFamily="34" charset="0"/>
                <a:sym typeface="Arial" panose="020B0604020202020204" pitchFamily="34" charset="0"/>
              </a:rPr>
              <a:t>المزيد من التذمر</a:t>
            </a:r>
          </a:p>
        </p:txBody>
      </p:sp>
      <p:sp>
        <p:nvSpPr>
          <p:cNvPr id="192515" name="Text Box 3" descr="Rectangle 2">
            <a:extLst>
              <a:ext uri="{FF2B5EF4-FFF2-40B4-BE49-F238E27FC236}">
                <a16:creationId xmlns:a16="http://schemas.microsoft.com/office/drawing/2014/main" id="{096D4ED0-A67A-1A46-B2F8-C0768E2D3E10}"/>
              </a:ext>
            </a:extLst>
          </p:cNvPr>
          <p:cNvSpPr txBox="1">
            <a:spLocks/>
          </p:cNvSpPr>
          <p:nvPr/>
        </p:nvSpPr>
        <p:spPr bwMode="auto">
          <a:xfrm>
            <a:off x="44450" y="4873625"/>
            <a:ext cx="6242050"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وَانْدَلَعَتْ</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نَارٌ</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عِنْدِ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الرَّبِّ</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فَالْتَهَمَتِ</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الْمِئَتَيْنِ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وَالْخَمْسِينَ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رَجُلاً</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الَّذِينَ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قَرَّبُوا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الْبَخُورَ</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(35: 16).</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Picture 1">
            <a:extLst>
              <a:ext uri="{FF2B5EF4-FFF2-40B4-BE49-F238E27FC236}">
                <a16:creationId xmlns:a16="http://schemas.microsoft.com/office/drawing/2014/main" id="{89FD6CE1-90EF-724A-88D5-5B4B9445C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38" name="Rectangle 2" descr="Rectangle 2">
            <a:extLst>
              <a:ext uri="{FF2B5EF4-FFF2-40B4-BE49-F238E27FC236}">
                <a16:creationId xmlns:a16="http://schemas.microsoft.com/office/drawing/2014/main" id="{4E48FD43-810B-D943-B153-DA2A1708AC0E}"/>
              </a:ext>
            </a:extLst>
          </p:cNvPr>
          <p:cNvSpPr>
            <a:spLocks noGrp="1" noChangeArrowheads="1"/>
          </p:cNvSpPr>
          <p:nvPr>
            <p:ph type="title"/>
          </p:nvPr>
        </p:nvSpPr>
        <p:spPr>
          <a:xfrm>
            <a:off x="0" y="28575"/>
            <a:ext cx="9144000" cy="318293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eaLnBrk="0"/>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يهوذا ١ : ١٢</a:t>
            </a:r>
            <a:b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br>
              <a:rPr lang="en-US"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هَؤُلاَءِ صُخُورٌ فِي وَلاَئِمِكُمُ </a:t>
            </a:r>
            <a:r>
              <a:rPr lang="ar-SA" altLang="en-US" sz="3600" b="1" dirty="0" err="1">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الْمَحَبِّيَّةِ</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صَانِعِينَ وَلاَئِمَ مَعاً بِلاَ خَوْفٍ، رَاعِينَ أَنْفُسَهُمْ. غُيُومٌ بِلاَ مَاءٍ تَحْمِلُهَا الرِّيَاحُ. </a:t>
            </a:r>
          </a:p>
        </p:txBody>
      </p:sp>
      <p:pic>
        <p:nvPicPr>
          <p:cNvPr id="193539" name="Picture 3" descr="Picture 2">
            <a:extLst>
              <a:ext uri="{FF2B5EF4-FFF2-40B4-BE49-F238E27FC236}">
                <a16:creationId xmlns:a16="http://schemas.microsoft.com/office/drawing/2014/main" id="{6D059F8C-A3F8-024D-9638-908424181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924175"/>
            <a:ext cx="5940425"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descr="Picture 3">
            <a:extLst>
              <a:ext uri="{FF2B5EF4-FFF2-40B4-BE49-F238E27FC236}">
                <a16:creationId xmlns:a16="http://schemas.microsoft.com/office/drawing/2014/main" id="{1D4F46F3-0F7B-8848-AF66-07F34FE51F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924175"/>
            <a:ext cx="3352800" cy="393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3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descr="Rectangle 2">
            <a:extLst>
              <a:ext uri="{FF2B5EF4-FFF2-40B4-BE49-F238E27FC236}">
                <a16:creationId xmlns:a16="http://schemas.microsoft.com/office/drawing/2014/main" id="{D71400C1-F313-3E45-AA22-584EB2CEDE4D}"/>
              </a:ext>
            </a:extLst>
          </p:cNvPr>
          <p:cNvSpPr>
            <a:spLocks noGrp="1" noChangeArrowheads="1"/>
          </p:cNvSpPr>
          <p:nvPr>
            <p:ph type="title"/>
          </p:nvPr>
        </p:nvSpPr>
        <p:spPr>
          <a:xfrm>
            <a:off x="0" y="-26988"/>
            <a:ext cx="9144000" cy="3902076"/>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غُيُومٌ بِلاَ مَاءٍ تَحْمِلُهَا الرِّيَاحُ. أَشْجَارٌ خَرِيفِيَّةٌ بِلاَ ثَمَرٍ مَيِّتَةٌ مُضَاعَفاً، مُقْتَلَعَةٌ. </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94562" name="Picture 2" descr="Picture 1">
            <a:extLst>
              <a:ext uri="{FF2B5EF4-FFF2-40B4-BE49-F238E27FC236}">
                <a16:creationId xmlns:a16="http://schemas.microsoft.com/office/drawing/2014/main" id="{57CF6329-985C-7544-98CE-85A8638E5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6792691"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descr="Subtitle 2">
            <a:extLst>
              <a:ext uri="{FF2B5EF4-FFF2-40B4-BE49-F238E27FC236}">
                <a16:creationId xmlns:a16="http://schemas.microsoft.com/office/drawing/2014/main" id="{C0FA762E-C689-9D4E-BC8C-DC3B564D803E}"/>
              </a:ext>
            </a:extLst>
          </p:cNvPr>
          <p:cNvSpPr>
            <a:spLocks noGrp="1" noChangeArrowheads="1"/>
          </p:cNvSpPr>
          <p:nvPr>
            <p:ph type="body" sz="quarter" idx="1"/>
          </p:nvPr>
        </p:nvSpPr>
        <p:spPr>
          <a:xfrm>
            <a:off x="2590800" y="4572000"/>
            <a:ext cx="6400800" cy="1752600"/>
          </a:xfrm>
        </p:spPr>
        <p:txBody>
          <a:bodyPr/>
          <a:lstStyle/>
          <a:p>
            <a:pPr marL="0" indent="0" algn="r">
              <a:spcBef>
                <a:spcPts val="600"/>
              </a:spcBef>
              <a:buClrTx/>
              <a:buSzTx/>
              <a:buFontTx/>
              <a:buNone/>
            </a:pPr>
            <a:r>
              <a:rPr lang="ar-JO" altLang="en-US" sz="2800" b="1" i="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1- 3</a:t>
            </a:r>
            <a:endParaRPr lang="en-US" altLang="en-US" sz="2800" b="1" i="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 بطرس 1: 3- 9</a:t>
            </a:r>
            <a:endParaRPr lang="en-US"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algn="r">
              <a:spcBef>
                <a:spcPts val="600"/>
              </a:spcBef>
              <a:buClrTx/>
              <a:buSzTx/>
              <a:buFontTx/>
              <a:buNone/>
            </a:pPr>
            <a:r>
              <a:rPr lang="ar-JO"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كورنثوس 1: 3- 7</a:t>
            </a:r>
            <a:endParaRPr lang="en-US"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96610" name="Picture 2" descr="Picture 2">
            <a:extLst>
              <a:ext uri="{FF2B5EF4-FFF2-40B4-BE49-F238E27FC236}">
                <a16:creationId xmlns:a16="http://schemas.microsoft.com/office/drawing/2014/main" id="{9B07A329-15D1-4344-8DF0-B6BDF28E2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1" name="Rectangle 3" descr="Title 4">
            <a:extLst>
              <a:ext uri="{FF2B5EF4-FFF2-40B4-BE49-F238E27FC236}">
                <a16:creationId xmlns:a16="http://schemas.microsoft.com/office/drawing/2014/main" id="{186FCD74-D3EA-8942-83EF-8A1FA4661FA8}"/>
              </a:ext>
            </a:extLst>
          </p:cNvPr>
          <p:cNvSpPr>
            <a:spLocks noGrp="1" noChangeArrowheads="1"/>
          </p:cNvSpPr>
          <p:nvPr>
            <p:ph type="title"/>
          </p:nvPr>
        </p:nvSpPr>
        <p:spPr>
          <a:xfrm rot="21079177">
            <a:off x="5383213" y="1997075"/>
            <a:ext cx="3962400" cy="1676400"/>
          </a:xfrm>
        </p:spPr>
        <p:txBody>
          <a:bodyPr/>
          <a:lstStyle/>
          <a:p>
            <a:r>
              <a:rPr lang="ar-SA" altLang="en-US" sz="6600" b="1" dirty="0">
                <a:solidFill>
                  <a:srgbClr val="0070C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القساوسة</a:t>
            </a:r>
            <a:endParaRPr lang="en-US" altLang="en-US" sz="6600" b="1" dirty="0">
              <a:solidFill>
                <a:srgbClr val="0070C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6612" name="Line 4" descr="Straight Connector 6">
            <a:extLst>
              <a:ext uri="{FF2B5EF4-FFF2-40B4-BE49-F238E27FC236}">
                <a16:creationId xmlns:a16="http://schemas.microsoft.com/office/drawing/2014/main" id="{188F6D8E-79C6-9043-B514-832B314D5CB8}"/>
              </a:ext>
            </a:extLst>
          </p:cNvPr>
          <p:cNvSpPr>
            <a:spLocks noChangeShapeType="1"/>
          </p:cNvSpPr>
          <p:nvPr/>
        </p:nvSpPr>
        <p:spPr bwMode="auto">
          <a:xfrm flipV="1">
            <a:off x="685800" y="2970213"/>
            <a:ext cx="4876800" cy="839787"/>
          </a:xfrm>
          <a:prstGeom prst="line">
            <a:avLst/>
          </a:prstGeom>
          <a:noFill/>
          <a:ln w="101600" cap="flat" cmpd="sng">
            <a:solidFill>
              <a:srgbClr val="00B0F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7633" name="Rectangle 1" descr="Title 1">
            <a:extLst>
              <a:ext uri="{FF2B5EF4-FFF2-40B4-BE49-F238E27FC236}">
                <a16:creationId xmlns:a16="http://schemas.microsoft.com/office/drawing/2014/main" id="{56B0D9B4-3B92-6946-A6BB-0445BF3418A4}"/>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7634" name="Picture 2" descr="Picture 1">
            <a:extLst>
              <a:ext uri="{FF2B5EF4-FFF2-40B4-BE49-F238E27FC236}">
                <a16:creationId xmlns:a16="http://schemas.microsoft.com/office/drawing/2014/main" id="{7FE67773-863F-1241-9856-432C8B4869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992188"/>
            <a:ext cx="9142413" cy="58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8657" name="Rectangle 1" descr="Title 1">
            <a:extLst>
              <a:ext uri="{FF2B5EF4-FFF2-40B4-BE49-F238E27FC236}">
                <a16:creationId xmlns:a16="http://schemas.microsoft.com/office/drawing/2014/main" id="{9E8F96DD-40DD-1D4F-BBC2-54BD47C60BC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8658" name="Picture 2" descr="Picture 3">
            <a:extLst>
              <a:ext uri="{FF2B5EF4-FFF2-40B4-BE49-F238E27FC236}">
                <a16:creationId xmlns:a16="http://schemas.microsoft.com/office/drawing/2014/main" id="{A30FC5C7-C73E-0B4E-9BD4-801970616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9681" name="Rectangle 1" descr="Title 1">
            <a:extLst>
              <a:ext uri="{FF2B5EF4-FFF2-40B4-BE49-F238E27FC236}">
                <a16:creationId xmlns:a16="http://schemas.microsoft.com/office/drawing/2014/main" id="{C3B707C9-F917-0E4F-89B4-87DF79D018E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تمتلئ مرافق ليكوود التي تضم 16800 مقعدًا</a:t>
            </a:r>
            <a:endParaRPr lang="en-US" altLang="en-US" sz="4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99682" name="Picture 2" descr="Picture 4">
            <a:extLst>
              <a:ext uri="{FF2B5EF4-FFF2-40B4-BE49-F238E27FC236}">
                <a16:creationId xmlns:a16="http://schemas.microsoft.com/office/drawing/2014/main" id="{81654DAD-4EA9-F642-B8FA-981C89A2B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607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1729" name="Rectangle 1" descr="Title 1">
            <a:extLst>
              <a:ext uri="{FF2B5EF4-FFF2-40B4-BE49-F238E27FC236}">
                <a16:creationId xmlns:a16="http://schemas.microsoft.com/office/drawing/2014/main" id="{CF5C030C-FAAF-024D-92EE-472AA17F3B0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1730" name="Picture 2" descr="Picture 3">
            <a:extLst>
              <a:ext uri="{FF2B5EF4-FFF2-40B4-BE49-F238E27FC236}">
                <a16:creationId xmlns:a16="http://schemas.microsoft.com/office/drawing/2014/main" id="{B66FA5FE-C4ED-2E47-BCE8-A8B0CEC31F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3938"/>
            <a:ext cx="9144000" cy="583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2753" name="Rectangle 1" descr="Title 1">
            <a:extLst>
              <a:ext uri="{FF2B5EF4-FFF2-40B4-BE49-F238E27FC236}">
                <a16:creationId xmlns:a16="http://schemas.microsoft.com/office/drawing/2014/main" id="{B1593D73-BAF6-1346-848D-42050AE908E0}"/>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منزل جويل أوستين</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2754" name="Picture 2" descr="Picture 1">
            <a:extLst>
              <a:ext uri="{FF2B5EF4-FFF2-40B4-BE49-F238E27FC236}">
                <a16:creationId xmlns:a16="http://schemas.microsoft.com/office/drawing/2014/main" id="{7C3AC85C-2B8B-284D-9505-1AB89D371E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7575"/>
            <a:ext cx="6370638" cy="592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55" name="Picture 3" descr="Picture 2">
            <a:extLst>
              <a:ext uri="{FF2B5EF4-FFF2-40B4-BE49-F238E27FC236}">
                <a16:creationId xmlns:a16="http://schemas.microsoft.com/office/drawing/2014/main" id="{8D745A2A-C2C8-8C47-B1C2-BDE8E82EF1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75" y="1411288"/>
            <a:ext cx="4872038"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blinds(horizontal)">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3777" name="Rectangle 1" descr="Title 1">
            <a:extLst>
              <a:ext uri="{FF2B5EF4-FFF2-40B4-BE49-F238E27FC236}">
                <a16:creationId xmlns:a16="http://schemas.microsoft.com/office/drawing/2014/main" id="{4D0DD9B0-9DAB-344C-B707-325CA8AD3646}"/>
              </a:ext>
            </a:extLst>
          </p:cNvPr>
          <p:cNvSpPr>
            <a:spLocks noGrp="1" noChangeArrowheads="1"/>
          </p:cNvSpPr>
          <p:nvPr>
            <p:ph type="title"/>
          </p:nvPr>
        </p:nvSpPr>
        <p:spPr>
          <a:xfrm>
            <a:off x="0" y="0"/>
            <a:ext cx="9144000" cy="979488"/>
          </a:xfrm>
        </p:spPr>
        <p:txBody>
          <a:bodyPr/>
          <a:lstStyle/>
          <a:p>
            <a:pPr defTabSz="885825"/>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الراعي السابق لكنيسة ليكوود حتى عاد إلى </a:t>
            </a:r>
            <a:b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عمله السابق في تنقية المياه</a:t>
            </a:r>
            <a:endParaRPr lang="en-US"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3778" name="Picture 2" descr="Picture 1">
            <a:extLst>
              <a:ext uri="{FF2B5EF4-FFF2-40B4-BE49-F238E27FC236}">
                <a16:creationId xmlns:a16="http://schemas.microsoft.com/office/drawing/2014/main" id="{05D81FB0-F6C0-3B43-8D91-4AFB5EC32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5388"/>
            <a:ext cx="8839200"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icture 3">
            <a:extLst>
              <a:ext uri="{FF2B5EF4-FFF2-40B4-BE49-F238E27FC236}">
                <a16:creationId xmlns:a16="http://schemas.microsoft.com/office/drawing/2014/main" id="{19BAAD95-1555-5043-A327-DA1ABF4E8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8" name="Rectangle 2" descr="Title 1">
            <a:extLst>
              <a:ext uri="{FF2B5EF4-FFF2-40B4-BE49-F238E27FC236}">
                <a16:creationId xmlns:a16="http://schemas.microsoft.com/office/drawing/2014/main" id="{FF8802C2-EBED-284F-8632-6A29B78AB6E7}"/>
              </a:ext>
            </a:extLst>
          </p:cNvPr>
          <p:cNvSpPr>
            <a:spLocks noGrp="1"/>
          </p:cNvSpPr>
          <p:nvPr>
            <p:ph type="title" idx="4294967295"/>
          </p:nvPr>
        </p:nvSpPr>
        <p:spPr bwMode="auto">
          <a:xfrm>
            <a:off x="322263" y="5516563"/>
            <a:ext cx="3889375"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من هم            المرتدون ؟</a:t>
            </a:r>
          </a:p>
        </p:txBody>
      </p:sp>
      <p:sp>
        <p:nvSpPr>
          <p:cNvPr id="126979" name="Text Box 3" descr="Title 1">
            <a:extLst>
              <a:ext uri="{FF2B5EF4-FFF2-40B4-BE49-F238E27FC236}">
                <a16:creationId xmlns:a16="http://schemas.microsoft.com/office/drawing/2014/main" id="{9257F277-F1A2-9746-8B81-A55049D88E04}"/>
              </a:ext>
            </a:extLst>
          </p:cNvPr>
          <p:cNvSpPr txBox="1">
            <a:spLocks/>
          </p:cNvSpPr>
          <p:nvPr/>
        </p:nvSpPr>
        <p:spPr bwMode="auto">
          <a:xfrm>
            <a:off x="-61913" y="547688"/>
            <a:ext cx="2211388"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نثنائيل     هوثورن</a:t>
            </a:r>
          </a:p>
        </p:txBody>
      </p:sp>
      <p:sp>
        <p:nvSpPr>
          <p:cNvPr id="126980" name="Text Box 4" descr="Title 1">
            <a:extLst>
              <a:ext uri="{FF2B5EF4-FFF2-40B4-BE49-F238E27FC236}">
                <a16:creationId xmlns:a16="http://schemas.microsoft.com/office/drawing/2014/main" id="{9C4D44CF-B65E-AC47-80CF-CB83B0182A72}"/>
              </a:ext>
            </a:extLst>
          </p:cNvPr>
          <p:cNvSpPr txBox="1">
            <a:spLocks/>
          </p:cNvSpPr>
          <p:nvPr/>
        </p:nvSpPr>
        <p:spPr bwMode="auto">
          <a:xfrm>
            <a:off x="873125" y="2852738"/>
            <a:ext cx="1420813"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مارك   توين</a:t>
            </a:r>
          </a:p>
        </p:txBody>
      </p:sp>
      <p:sp>
        <p:nvSpPr>
          <p:cNvPr id="126981" name="Text Box 5" descr="Title 1">
            <a:extLst>
              <a:ext uri="{FF2B5EF4-FFF2-40B4-BE49-F238E27FC236}">
                <a16:creationId xmlns:a16="http://schemas.microsoft.com/office/drawing/2014/main" id="{975C223C-C21A-A646-9B81-668CA983F3DF}"/>
              </a:ext>
            </a:extLst>
          </p:cNvPr>
          <p:cNvSpPr txBox="1">
            <a:spLocks/>
          </p:cNvSpPr>
          <p:nvPr/>
        </p:nvSpPr>
        <p:spPr bwMode="auto">
          <a:xfrm>
            <a:off x="2528888" y="692150"/>
            <a:ext cx="1420812"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جون     ديوي</a:t>
            </a:r>
          </a:p>
        </p:txBody>
      </p:sp>
      <p:sp>
        <p:nvSpPr>
          <p:cNvPr id="126982" name="Text Box 6" descr="Title 1">
            <a:extLst>
              <a:ext uri="{FF2B5EF4-FFF2-40B4-BE49-F238E27FC236}">
                <a16:creationId xmlns:a16="http://schemas.microsoft.com/office/drawing/2014/main" id="{F66AA392-0B6F-1142-BB99-23465897B159}"/>
              </a:ext>
            </a:extLst>
          </p:cNvPr>
          <p:cNvSpPr txBox="1">
            <a:spLocks/>
          </p:cNvSpPr>
          <p:nvPr/>
        </p:nvSpPr>
        <p:spPr bwMode="auto">
          <a:xfrm>
            <a:off x="6921500" y="3284538"/>
            <a:ext cx="1060450"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كارل ماركس</a:t>
            </a:r>
          </a:p>
        </p:txBody>
      </p:sp>
      <p:sp>
        <p:nvSpPr>
          <p:cNvPr id="126983" name="Text Box 7" descr="Title 1">
            <a:extLst>
              <a:ext uri="{FF2B5EF4-FFF2-40B4-BE49-F238E27FC236}">
                <a16:creationId xmlns:a16="http://schemas.microsoft.com/office/drawing/2014/main" id="{65339902-3037-024E-BA29-C12F5034A60B}"/>
              </a:ext>
            </a:extLst>
          </p:cNvPr>
          <p:cNvSpPr txBox="1">
            <a:spLocks/>
          </p:cNvSpPr>
          <p:nvPr/>
        </p:nvSpPr>
        <p:spPr bwMode="auto">
          <a:xfrm>
            <a:off x="4616450" y="403225"/>
            <a:ext cx="1636713"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تشارلز    داروين</a:t>
            </a:r>
          </a:p>
        </p:txBody>
      </p:sp>
      <p:sp>
        <p:nvSpPr>
          <p:cNvPr id="126984" name="Text Box 8" descr="Title 1">
            <a:extLst>
              <a:ext uri="{FF2B5EF4-FFF2-40B4-BE49-F238E27FC236}">
                <a16:creationId xmlns:a16="http://schemas.microsoft.com/office/drawing/2014/main" id="{0014F833-69F6-C144-A2D0-BFCB91666A2C}"/>
              </a:ext>
            </a:extLst>
          </p:cNvPr>
          <p:cNvSpPr txBox="1">
            <a:spLocks/>
          </p:cNvSpPr>
          <p:nvPr/>
        </p:nvSpPr>
        <p:spPr bwMode="auto">
          <a:xfrm>
            <a:off x="4113213" y="5803900"/>
            <a:ext cx="4984750" cy="192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آرنست همنغواي</a:t>
            </a: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ليدي غاغا</a:t>
            </a:r>
          </a:p>
          <a:p>
            <a:pPr algn="ctr"/>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5" name="Text Box 9" descr="Title 1">
            <a:extLst>
              <a:ext uri="{FF2B5EF4-FFF2-40B4-BE49-F238E27FC236}">
                <a16:creationId xmlns:a16="http://schemas.microsoft.com/office/drawing/2014/main" id="{EDE42615-A88D-CF48-B8DD-620D14BB5FEC}"/>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6" name="Text Box 10" descr="Title 1">
            <a:extLst>
              <a:ext uri="{FF2B5EF4-FFF2-40B4-BE49-F238E27FC236}">
                <a16:creationId xmlns:a16="http://schemas.microsoft.com/office/drawing/2014/main" id="{CCCB05E0-315A-E742-BC19-9F2FE222D66B}"/>
              </a:ext>
            </a:extLst>
          </p:cNvPr>
          <p:cNvSpPr txBox="1">
            <a:spLocks/>
          </p:cNvSpPr>
          <p:nvPr/>
        </p:nvSpPr>
        <p:spPr bwMode="auto">
          <a:xfrm>
            <a:off x="6992938" y="763588"/>
            <a:ext cx="210502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فردريك      نيتشه</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69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69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69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6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P spid="126982" grpId="0" autoUpdateAnimBg="0"/>
      <p:bldP spid="126983" grpId="0" autoUpdateAnimBg="0"/>
      <p:bldP spid="126984" grpId="0" autoUpdateAnimBg="0"/>
      <p:bldP spid="126985" grpId="0" autoUpdateAnimBg="0"/>
      <p:bldP spid="12698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descr="Rectangle 2">
            <a:extLst>
              <a:ext uri="{FF2B5EF4-FFF2-40B4-BE49-F238E27FC236}">
                <a16:creationId xmlns:a16="http://schemas.microsoft.com/office/drawing/2014/main" id="{66B583D4-F6DB-2344-A922-82E237BCA385}"/>
              </a:ext>
            </a:extLst>
          </p:cNvPr>
          <p:cNvSpPr>
            <a:spLocks noGrp="1" noChangeArrowheads="1"/>
          </p:cNvSpPr>
          <p:nvPr>
            <p:ph type="title"/>
          </p:nvPr>
        </p:nvSpPr>
        <p:spPr>
          <a:xfrm>
            <a:off x="0" y="28575"/>
            <a:ext cx="9144000" cy="3182938"/>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١٣</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أَمْوَاجُ بَحْرٍ هَائِجَةٌ مُزْبِدَةٌ بِخِزْيِهِمْ. نُجُومٌ تَائِهَةٌ مَحْفُوظٌ لَهَا قَتَامُ الظَّلاَمِ إِلَى الأَبَدِ. </a:t>
            </a:r>
          </a:p>
        </p:txBody>
      </p:sp>
      <p:pic>
        <p:nvPicPr>
          <p:cNvPr id="204802" name="Picture 2" descr="Picture 2">
            <a:extLst>
              <a:ext uri="{FF2B5EF4-FFF2-40B4-BE49-F238E27FC236}">
                <a16:creationId xmlns:a16="http://schemas.microsoft.com/office/drawing/2014/main" id="{AD3E9515-88C0-694C-9489-CBD4F5AEF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3328988"/>
            <a:ext cx="5667375" cy="351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3" name="Picture 3" descr="Picture 1">
            <a:extLst>
              <a:ext uri="{FF2B5EF4-FFF2-40B4-BE49-F238E27FC236}">
                <a16:creationId xmlns:a16="http://schemas.microsoft.com/office/drawing/2014/main" id="{C234090B-8588-474A-B215-1B9C452FA8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429000"/>
            <a:ext cx="5080000"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6849" name="Rectangle 1" descr="Title 1">
            <a:extLst>
              <a:ext uri="{FF2B5EF4-FFF2-40B4-BE49-F238E27FC236}">
                <a16:creationId xmlns:a16="http://schemas.microsoft.com/office/drawing/2014/main" id="{13A59755-D8D0-9040-931C-62798BAC59B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لاري كينغ</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6850" name="Picture 2" descr="Picture 2">
            <a:extLst>
              <a:ext uri="{FF2B5EF4-FFF2-40B4-BE49-F238E27FC236}">
                <a16:creationId xmlns:a16="http://schemas.microsoft.com/office/drawing/2014/main" id="{DAB635E8-3B2D-0E49-AC81-334074870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836613"/>
            <a:ext cx="69119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1" name="Text Box 3" descr="Title 1">
            <a:extLst>
              <a:ext uri="{FF2B5EF4-FFF2-40B4-BE49-F238E27FC236}">
                <a16:creationId xmlns:a16="http://schemas.microsoft.com/office/drawing/2014/main" id="{7B6EFA96-B7DA-CC47-98D0-BAAD5011B27C}"/>
              </a:ext>
            </a:extLst>
          </p:cNvPr>
          <p:cNvSpPr txBox="1">
            <a:spLocks/>
          </p:cNvSpPr>
          <p:nvPr/>
        </p:nvSpPr>
        <p:spPr bwMode="auto">
          <a:xfrm>
            <a:off x="77788" y="717878"/>
            <a:ext cx="905192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تم تحديث اليوتيوب في 7 نيسان 2008</a:t>
            </a:r>
            <a:endParaRPr lang="en-US"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6852" name="Text Box 4" descr="Title 1">
            <a:extLst>
              <a:ext uri="{FF2B5EF4-FFF2-40B4-BE49-F238E27FC236}">
                <a16:creationId xmlns:a16="http://schemas.microsoft.com/office/drawing/2014/main" id="{DCD2415C-0632-414A-ADCF-27927301DA75}"/>
              </a:ext>
            </a:extLst>
          </p:cNvPr>
          <p:cNvSpPr txBox="1">
            <a:spLocks/>
          </p:cNvSpPr>
          <p:nvPr/>
        </p:nvSpPr>
        <p:spPr bwMode="auto">
          <a:xfrm>
            <a:off x="44450" y="6118553"/>
            <a:ext cx="90535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"الله وحده سيحكم." "هناك طرق عديدة للوصول إلى يسوع."</a:t>
            </a:r>
            <a:endParaRPr lang="en-US"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8897" name="Rectangle 1" descr="Title 1">
            <a:extLst>
              <a:ext uri="{FF2B5EF4-FFF2-40B4-BE49-F238E27FC236}">
                <a16:creationId xmlns:a16="http://schemas.microsoft.com/office/drawing/2014/main" id="{05A3EAE2-95CF-7142-8FC8-421E31738A92}"/>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أوبرا وينفري</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8898" name="Picture 2" descr="Picture 1">
            <a:extLst>
              <a:ext uri="{FF2B5EF4-FFF2-40B4-BE49-F238E27FC236}">
                <a16:creationId xmlns:a16="http://schemas.microsoft.com/office/drawing/2014/main" id="{7ED983EB-435C-E14B-9F3F-E81AF2FA1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8899" name="Group 3">
            <a:extLst>
              <a:ext uri="{FF2B5EF4-FFF2-40B4-BE49-F238E27FC236}">
                <a16:creationId xmlns:a16="http://schemas.microsoft.com/office/drawing/2014/main" id="{2E60BFB6-32DD-F744-8EF9-A0F2B79BF4D7}"/>
              </a:ext>
            </a:extLst>
          </p:cNvPr>
          <p:cNvGrpSpPr>
            <a:grpSpLocks/>
          </p:cNvGrpSpPr>
          <p:nvPr/>
        </p:nvGrpSpPr>
        <p:grpSpPr bwMode="auto">
          <a:xfrm>
            <a:off x="0" y="5012717"/>
            <a:ext cx="9144000" cy="1799855"/>
            <a:chOff x="0" y="32734"/>
            <a:chExt cx="9144000" cy="1800201"/>
          </a:xfrm>
        </p:grpSpPr>
        <p:sp>
          <p:nvSpPr>
            <p:cNvPr id="208900" name="Rectangle 4">
              <a:extLst>
                <a:ext uri="{FF2B5EF4-FFF2-40B4-BE49-F238E27FC236}">
                  <a16:creationId xmlns:a16="http://schemas.microsoft.com/office/drawing/2014/main" id="{3AD61F80-446F-0B43-BD13-4028E357EC3B}"/>
                </a:ext>
              </a:extLst>
            </p:cNvPr>
            <p:cNvSpPr>
              <a:spLocks/>
            </p:cNvSpPr>
            <p:nvPr/>
          </p:nvSpPr>
          <p:spPr bwMode="auto">
            <a:xfrm>
              <a:off x="0" y="32734"/>
              <a:ext cx="9144000" cy="18002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8901" name="Text Box 5">
              <a:extLst>
                <a:ext uri="{FF2B5EF4-FFF2-40B4-BE49-F238E27FC236}">
                  <a16:creationId xmlns:a16="http://schemas.microsoft.com/office/drawing/2014/main" id="{7DF3792F-3281-6048-A713-FC40479D2862}"/>
                </a:ext>
              </a:extLst>
            </p:cNvPr>
            <p:cNvSpPr txBox="1">
              <a:spLocks/>
            </p:cNvSpPr>
            <p:nvPr/>
          </p:nvSpPr>
          <p:spPr bwMode="auto">
            <a:xfrm>
              <a:off x="45719" y="147853"/>
              <a:ext cx="9052561" cy="15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SA"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ثم انتقلت أوبرا إلى وجهة نظرها بسؤالها، "حسنًا، هذا هو السؤال الكبير. هل هناك طرق عديدة للوصول إلى الإله الواحد؟" أجاب أوستين، "حسنًا، أعتقد يا أوبرا أنها موجودة، </a:t>
              </a:r>
              <a:r>
                <a:rPr lang="ar-SA" altLang="en-US" b="1" dirty="0">
                  <a:solidFill>
                    <a:srgbClr val="FFFF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وأعتقد أن يسوع هو الطريق إلى الإله الواحد، ولكن هناك طرق عديدة إلى يسوع</a:t>
              </a:r>
              <a:r>
                <a:rPr lang="ar-SA"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كما تعلمون، أنكم لا تعلمون كيف أظهر يسوع نفسه لشخص ما." </a:t>
              </a:r>
              <a:endParaRPr lang="en-US"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gr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descr="Title 1">
            <a:extLst>
              <a:ext uri="{FF2B5EF4-FFF2-40B4-BE49-F238E27FC236}">
                <a16:creationId xmlns:a16="http://schemas.microsoft.com/office/drawing/2014/main" id="{E71FDE41-4A36-1449-9E70-47BD6C9D6D00}"/>
              </a:ext>
            </a:extLst>
          </p:cNvPr>
          <p:cNvSpPr>
            <a:spLocks noGrp="1" noChangeArrowheads="1"/>
          </p:cNvSpPr>
          <p:nvPr>
            <p:ph type="title"/>
          </p:nvPr>
        </p:nvSpPr>
        <p:spPr>
          <a:xfrm>
            <a:off x="0" y="609600"/>
            <a:ext cx="9144000" cy="3106738"/>
          </a:xfrm>
        </p:spPr>
        <p:txBody>
          <a:bodyPr/>
          <a:lstStyle/>
          <a:p>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مصير المدّعين</a:t>
            </a:r>
            <a:b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14- 16).</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262673"/>
            </a:gs>
            <a:gs pos="53000">
              <a:srgbClr val="262673"/>
            </a:gs>
            <a:gs pos="100000">
              <a:srgbClr val="800000"/>
            </a:gs>
          </a:gsLst>
          <a:path path="rect">
            <a:fillToRect l="50000" t="50000" r="50000" b="50000"/>
          </a:path>
        </a:gradFill>
        <a:effectLst/>
      </p:bgPr>
    </p:bg>
    <p:spTree>
      <p:nvGrpSpPr>
        <p:cNvPr id="1" name=""/>
        <p:cNvGrpSpPr/>
        <p:nvPr/>
      </p:nvGrpSpPr>
      <p:grpSpPr>
        <a:xfrm>
          <a:off x="0" y="0"/>
          <a:ext cx="0" cy="0"/>
          <a:chOff x="0" y="0"/>
          <a:chExt cx="0" cy="0"/>
        </a:xfrm>
      </p:grpSpPr>
      <p:sp>
        <p:nvSpPr>
          <p:cNvPr id="211969" name="Rectangle 1" descr="Rectangle 2">
            <a:extLst>
              <a:ext uri="{FF2B5EF4-FFF2-40B4-BE49-F238E27FC236}">
                <a16:creationId xmlns:a16="http://schemas.microsoft.com/office/drawing/2014/main" id="{3E343C13-039A-3943-AACE-BCED90F029BE}"/>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أخنوخ كنبيّ</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1970" name="Group 2">
            <a:extLst>
              <a:ext uri="{FF2B5EF4-FFF2-40B4-BE49-F238E27FC236}">
                <a16:creationId xmlns:a16="http://schemas.microsoft.com/office/drawing/2014/main" id="{C3CD4328-AFBF-AA43-A3EE-F828C3979509}"/>
              </a:ext>
            </a:extLst>
          </p:cNvPr>
          <p:cNvGrpSpPr>
            <a:grpSpLocks/>
          </p:cNvGrpSpPr>
          <p:nvPr/>
        </p:nvGrpSpPr>
        <p:grpSpPr bwMode="auto">
          <a:xfrm>
            <a:off x="5364163" y="-22225"/>
            <a:ext cx="3779837" cy="593725"/>
            <a:chOff x="0" y="-1"/>
            <a:chExt cx="3779838" cy="596409"/>
          </a:xfrm>
        </p:grpSpPr>
        <p:sp>
          <p:nvSpPr>
            <p:cNvPr id="211971" name="Rectangle 3">
              <a:extLst>
                <a:ext uri="{FF2B5EF4-FFF2-40B4-BE49-F238E27FC236}">
                  <a16:creationId xmlns:a16="http://schemas.microsoft.com/office/drawing/2014/main" id="{9912BA55-B562-9546-9B46-7C074469C537}"/>
                </a:ext>
              </a:extLst>
            </p:cNvPr>
            <p:cNvSpPr>
              <a:spLocks/>
            </p:cNvSpPr>
            <p:nvPr/>
          </p:nvSpPr>
          <p:spPr bwMode="auto">
            <a:xfrm>
              <a:off x="0" y="23566"/>
              <a:ext cx="3779838" cy="549276"/>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1972" name="Text Box 4">
              <a:extLst>
                <a:ext uri="{FF2B5EF4-FFF2-40B4-BE49-F238E27FC236}">
                  <a16:creationId xmlns:a16="http://schemas.microsoft.com/office/drawing/2014/main" id="{5A4B9CD5-4D72-F44F-B37F-32350EBD63AD}"/>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1973" name="Text Box 5" descr="Rectangle 3">
            <a:extLst>
              <a:ext uri="{FF2B5EF4-FFF2-40B4-BE49-F238E27FC236}">
                <a16:creationId xmlns:a16="http://schemas.microsoft.com/office/drawing/2014/main" id="{E9222563-449D-4140-9B8C-685A9B171BCC}"/>
              </a:ext>
            </a:extLst>
          </p:cNvPr>
          <p:cNvSpPr txBox="1">
            <a:spLocks/>
          </p:cNvSpPr>
          <p:nvPr/>
        </p:nvSpPr>
        <p:spPr bwMode="auto">
          <a:xfrm>
            <a:off x="188913" y="1844675"/>
            <a:ext cx="3905250" cy="3657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spcBef>
                <a:spcPts val="700"/>
              </a:spcBef>
            </a:pP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١٤</a:t>
            </a:r>
          </a:p>
          <a:p>
            <a:pPr algn="ctr">
              <a:spcBef>
                <a:spcPts val="700"/>
              </a:spcBef>
            </a:pPr>
            <a:endParaRPr lang="en-US"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spcBef>
                <a:spcPts val="700"/>
              </a:spcBef>
            </a:pP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وَتَنَبَّأَ عَنْ هَؤُلاَءِ أَيْضاً </a:t>
            </a:r>
            <a:r>
              <a:rPr lang="ar-SA" altLang="en-US" sz="4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أَخْنُوخُ</a:t>
            </a: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السَّابِعُ مِنْ آدَمَ قَائِلاً</a:t>
            </a:r>
          </a:p>
        </p:txBody>
      </p:sp>
      <p:pic>
        <p:nvPicPr>
          <p:cNvPr id="211974" name="Picture 6" descr="Picture 1">
            <a:extLst>
              <a:ext uri="{FF2B5EF4-FFF2-40B4-BE49-F238E27FC236}">
                <a16:creationId xmlns:a16="http://schemas.microsoft.com/office/drawing/2014/main" id="{9A58FB81-CECB-B540-A2DB-9369D8CACE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1920875"/>
            <a:ext cx="4953000"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descr="Picture 2">
            <a:extLst>
              <a:ext uri="{FF2B5EF4-FFF2-40B4-BE49-F238E27FC236}">
                <a16:creationId xmlns:a16="http://schemas.microsoft.com/office/drawing/2014/main" id="{327CD4BC-403F-B941-A0A4-DF7949B84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18" name="Rectangle 2" descr="Rectangle 4">
            <a:extLst>
              <a:ext uri="{FF2B5EF4-FFF2-40B4-BE49-F238E27FC236}">
                <a16:creationId xmlns:a16="http://schemas.microsoft.com/office/drawing/2014/main" id="{A52D6AA5-0D9B-5A4B-9F51-AC684D5CFD2A}"/>
              </a:ext>
            </a:extLst>
          </p:cNvPr>
          <p:cNvSpPr>
            <a:spLocks noGrp="1" noChangeArrowheads="1"/>
          </p:cNvSpPr>
          <p:nvPr>
            <p:ph type="title"/>
          </p:nvPr>
        </p:nvSpPr>
        <p:spPr>
          <a:xfrm>
            <a:off x="0" y="31750"/>
            <a:ext cx="9144000" cy="833438"/>
          </a:xfrm>
        </p:spPr>
        <p:txBody>
          <a:bodyPr/>
          <a:lstStyle/>
          <a:p>
            <a:pPr rtl="1"/>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لماذا</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يحتوي</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تكوين</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5 </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11 </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على </a:t>
            </a:r>
            <a:r>
              <a:rPr lang="en-US" altLang="en-US" sz="36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فجوات</a:t>
            </a:r>
            <a:r>
              <a:rPr lang="en-US" altLang="en-US" sz="36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4019" name="Group 3">
            <a:extLst>
              <a:ext uri="{FF2B5EF4-FFF2-40B4-BE49-F238E27FC236}">
                <a16:creationId xmlns:a16="http://schemas.microsoft.com/office/drawing/2014/main" id="{E20A5423-834F-E143-9A7E-7C94C27B07C9}"/>
              </a:ext>
            </a:extLst>
          </p:cNvPr>
          <p:cNvGrpSpPr>
            <a:grpSpLocks/>
          </p:cNvGrpSpPr>
          <p:nvPr/>
        </p:nvGrpSpPr>
        <p:grpSpPr bwMode="auto">
          <a:xfrm>
            <a:off x="3016250" y="1065214"/>
            <a:ext cx="6127750" cy="3698371"/>
            <a:chOff x="0" y="0"/>
            <a:chExt cx="6126480" cy="3697641"/>
          </a:xfrm>
        </p:grpSpPr>
        <p:sp>
          <p:nvSpPr>
            <p:cNvPr id="214020" name="Rectangle 4">
              <a:extLst>
                <a:ext uri="{FF2B5EF4-FFF2-40B4-BE49-F238E27FC236}">
                  <a16:creationId xmlns:a16="http://schemas.microsoft.com/office/drawing/2014/main" id="{0F9EC4E6-6ECE-4B43-A384-9CEEF5C2693E}"/>
                </a:ext>
              </a:extLst>
            </p:cNvPr>
            <p:cNvSpPr>
              <a:spLocks/>
            </p:cNvSpPr>
            <p:nvPr/>
          </p:nvSpPr>
          <p:spPr bwMode="auto">
            <a:xfrm>
              <a:off x="0" y="0"/>
              <a:ext cx="6126480" cy="369764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a:spcBef>
                  <a:spcPts val="500"/>
                </a:spcBef>
              </a:pPr>
              <a:endParaRPr lang="en-US" altLang="en-US" sz="3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4021" name="Text Box 5">
              <a:extLst>
                <a:ext uri="{FF2B5EF4-FFF2-40B4-BE49-F238E27FC236}">
                  <a16:creationId xmlns:a16="http://schemas.microsoft.com/office/drawing/2014/main" id="{6D5FB49F-70CD-D149-97A0-1C29B3311D4B}"/>
                </a:ext>
              </a:extLst>
            </p:cNvPr>
            <p:cNvSpPr txBox="1">
              <a:spLocks/>
            </p:cNvSpPr>
            <p:nvPr/>
          </p:nvSpPr>
          <p:spPr bwMode="auto">
            <a:xfrm>
              <a:off x="45719" y="0"/>
              <a:ext cx="6035041" cy="349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1.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التصريح</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طول</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الفترات</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الزمنية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فترات</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زمينة</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أقصر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3.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الأكثر</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طبيعية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4.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تظهر</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الأب</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الإبن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5. </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14</a:t>
              </a: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6.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شبه</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سجلات</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أنساب</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الشرق</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الأدنى</a:t>
              </a:r>
              <a:r>
                <a:rPr lang="en-US" altLang="en-US" sz="3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القديم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4022" name="AutoShape 6" descr="AutoShape 6">
            <a:extLst>
              <a:ext uri="{FF2B5EF4-FFF2-40B4-BE49-F238E27FC236}">
                <a16:creationId xmlns:a16="http://schemas.microsoft.com/office/drawing/2014/main" id="{03CD818A-E892-9F4B-95C3-D4327A0128A3}"/>
              </a:ext>
            </a:extLst>
          </p:cNvPr>
          <p:cNvSpPr>
            <a:spLocks/>
          </p:cNvSpPr>
          <p:nvPr/>
        </p:nvSpPr>
        <p:spPr bwMode="auto">
          <a:xfrm rot="10800000">
            <a:off x="455613" y="990600"/>
            <a:ext cx="1220787" cy="403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4023" name="Text Box 7" descr="Text Box 7">
            <a:extLst>
              <a:ext uri="{FF2B5EF4-FFF2-40B4-BE49-F238E27FC236}">
                <a16:creationId xmlns:a16="http://schemas.microsoft.com/office/drawing/2014/main" id="{AE0E0B51-67D6-BB4B-AFC0-F76A93558FC3}"/>
              </a:ext>
            </a:extLst>
          </p:cNvPr>
          <p:cNvSpPr txBox="1">
            <a:spLocks/>
          </p:cNvSpPr>
          <p:nvPr/>
        </p:nvSpPr>
        <p:spPr bwMode="auto">
          <a:xfrm>
            <a:off x="4235450" y="4840288"/>
            <a:ext cx="4252913"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تنبأ</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هؤلاء</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أيضاً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أخنوخ</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السابع</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آدم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قائلاً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14أ</a:t>
            </a:r>
          </a:p>
        </p:txBody>
      </p:sp>
      <p:sp>
        <p:nvSpPr>
          <p:cNvPr id="214024" name="Text Box 8" descr="Rectangle 8">
            <a:extLst>
              <a:ext uri="{FF2B5EF4-FFF2-40B4-BE49-F238E27FC236}">
                <a16:creationId xmlns:a16="http://schemas.microsoft.com/office/drawing/2014/main" id="{686BDCC6-6111-CA4C-9AC1-35412DD366BB}"/>
              </a:ext>
            </a:extLst>
          </p:cNvPr>
          <p:cNvSpPr txBox="1">
            <a:spLocks/>
          </p:cNvSpPr>
          <p:nvPr/>
        </p:nvSpPr>
        <p:spPr bwMode="auto">
          <a:xfrm>
            <a:off x="730250" y="838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آدم</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5" name="Text Box 9" descr="Rectangle 9">
            <a:extLst>
              <a:ext uri="{FF2B5EF4-FFF2-40B4-BE49-F238E27FC236}">
                <a16:creationId xmlns:a16="http://schemas.microsoft.com/office/drawing/2014/main" id="{04CC979A-12AB-004A-833A-94164A00AEDB}"/>
              </a:ext>
            </a:extLst>
          </p:cNvPr>
          <p:cNvSpPr txBox="1">
            <a:spLocks/>
          </p:cNvSpPr>
          <p:nvPr/>
        </p:nvSpPr>
        <p:spPr bwMode="auto">
          <a:xfrm>
            <a:off x="730250" y="1447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شيث</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6" name="Text Box 10" descr="Rectangle 10">
            <a:extLst>
              <a:ext uri="{FF2B5EF4-FFF2-40B4-BE49-F238E27FC236}">
                <a16:creationId xmlns:a16="http://schemas.microsoft.com/office/drawing/2014/main" id="{89BB6871-0DE5-A84E-93C3-1599F6286DBA}"/>
              </a:ext>
            </a:extLst>
          </p:cNvPr>
          <p:cNvSpPr txBox="1">
            <a:spLocks/>
          </p:cNvSpPr>
          <p:nvPr/>
        </p:nvSpPr>
        <p:spPr bwMode="auto">
          <a:xfrm>
            <a:off x="730250" y="2057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أنوش</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7" name="Text Box 11" descr="Rectangle 11">
            <a:extLst>
              <a:ext uri="{FF2B5EF4-FFF2-40B4-BE49-F238E27FC236}">
                <a16:creationId xmlns:a16="http://schemas.microsoft.com/office/drawing/2014/main" id="{C9DA4F76-1B10-F545-BEF8-A3C1D226FC4C}"/>
              </a:ext>
            </a:extLst>
          </p:cNvPr>
          <p:cNvSpPr txBox="1">
            <a:spLocks/>
          </p:cNvSpPr>
          <p:nvPr/>
        </p:nvSpPr>
        <p:spPr bwMode="auto">
          <a:xfrm>
            <a:off x="730250" y="2667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قينان</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8" name="Text Box 12" descr="Rectangle 12">
            <a:extLst>
              <a:ext uri="{FF2B5EF4-FFF2-40B4-BE49-F238E27FC236}">
                <a16:creationId xmlns:a16="http://schemas.microsoft.com/office/drawing/2014/main" id="{DE730871-0478-524F-A245-AD6F8DBB4B54}"/>
              </a:ext>
            </a:extLst>
          </p:cNvPr>
          <p:cNvSpPr txBox="1">
            <a:spLocks/>
          </p:cNvSpPr>
          <p:nvPr/>
        </p:nvSpPr>
        <p:spPr bwMode="auto">
          <a:xfrm>
            <a:off x="730250" y="3276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مهللئيل</a:t>
            </a:r>
            <a:endPar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9" name="Text Box 13" descr="Rectangle 13">
            <a:extLst>
              <a:ext uri="{FF2B5EF4-FFF2-40B4-BE49-F238E27FC236}">
                <a16:creationId xmlns:a16="http://schemas.microsoft.com/office/drawing/2014/main" id="{FC373D6D-4DE7-3443-B647-2CF6CD7E58A3}"/>
              </a:ext>
            </a:extLst>
          </p:cNvPr>
          <p:cNvSpPr txBox="1">
            <a:spLocks/>
          </p:cNvSpPr>
          <p:nvPr/>
        </p:nvSpPr>
        <p:spPr bwMode="auto">
          <a:xfrm>
            <a:off x="730250" y="3886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يارد</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0" name="Text Box 14" descr="Rectangle 14">
            <a:extLst>
              <a:ext uri="{FF2B5EF4-FFF2-40B4-BE49-F238E27FC236}">
                <a16:creationId xmlns:a16="http://schemas.microsoft.com/office/drawing/2014/main" id="{0329D6CE-25E8-0B48-9F95-4AF6D4A90FDD}"/>
              </a:ext>
            </a:extLst>
          </p:cNvPr>
          <p:cNvSpPr txBox="1">
            <a:spLocks/>
          </p:cNvSpPr>
          <p:nvPr/>
        </p:nvSpPr>
        <p:spPr bwMode="auto">
          <a:xfrm>
            <a:off x="730250" y="4495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أخنوخ</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1" name="Text Box 15" descr="Rectangle 15">
            <a:extLst>
              <a:ext uri="{FF2B5EF4-FFF2-40B4-BE49-F238E27FC236}">
                <a16:creationId xmlns:a16="http://schemas.microsoft.com/office/drawing/2014/main" id="{B27C5751-EE04-BA48-886D-510EF1262031}"/>
              </a:ext>
            </a:extLst>
          </p:cNvPr>
          <p:cNvSpPr txBox="1">
            <a:spLocks/>
          </p:cNvSpPr>
          <p:nvPr/>
        </p:nvSpPr>
        <p:spPr bwMode="auto">
          <a:xfrm>
            <a:off x="730250" y="5105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متوشالح</a:t>
            </a:r>
            <a:endPar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2" name="Text Box 16" descr="Rectangle 16">
            <a:extLst>
              <a:ext uri="{FF2B5EF4-FFF2-40B4-BE49-F238E27FC236}">
                <a16:creationId xmlns:a16="http://schemas.microsoft.com/office/drawing/2014/main" id="{BDAB6B1A-316A-CA47-9D05-703F79A198B4}"/>
              </a:ext>
            </a:extLst>
          </p:cNvPr>
          <p:cNvSpPr txBox="1">
            <a:spLocks/>
          </p:cNvSpPr>
          <p:nvPr/>
        </p:nvSpPr>
        <p:spPr bwMode="auto">
          <a:xfrm>
            <a:off x="730250" y="5715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لامك</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3" name="Text Box 17" descr="Rectangle 17">
            <a:extLst>
              <a:ext uri="{FF2B5EF4-FFF2-40B4-BE49-F238E27FC236}">
                <a16:creationId xmlns:a16="http://schemas.microsoft.com/office/drawing/2014/main" id="{C5889695-D423-6841-B9A6-C52C90259555}"/>
              </a:ext>
            </a:extLst>
          </p:cNvPr>
          <p:cNvSpPr txBox="1">
            <a:spLocks/>
          </p:cNvSpPr>
          <p:nvPr/>
        </p:nvSpPr>
        <p:spPr bwMode="auto">
          <a:xfrm>
            <a:off x="730250" y="6324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نوح</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4" name="Text Box 18" descr="Rectangle 18">
            <a:extLst>
              <a:ext uri="{FF2B5EF4-FFF2-40B4-BE49-F238E27FC236}">
                <a16:creationId xmlns:a16="http://schemas.microsoft.com/office/drawing/2014/main" id="{47C27017-FE53-E148-A3B2-3F94F52343D8}"/>
              </a:ext>
            </a:extLst>
          </p:cNvPr>
          <p:cNvSpPr txBox="1">
            <a:spLocks/>
          </p:cNvSpPr>
          <p:nvPr/>
        </p:nvSpPr>
        <p:spPr bwMode="auto">
          <a:xfrm>
            <a:off x="44450" y="2667000"/>
            <a:ext cx="5191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spcBef>
                <a:spcPts val="700"/>
              </a:spcBef>
            </a:pPr>
            <a:r>
              <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dissolve">
                                      <p:cBhvr>
                                        <p:cTn id="7" dur="500"/>
                                        <p:tgtEl>
                                          <p:spTgt spid="214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22"/>
                                        </p:tgtEl>
                                        <p:attrNameLst>
                                          <p:attrName>style.visibility</p:attrName>
                                        </p:attrNameLst>
                                      </p:cBhvr>
                                      <p:to>
                                        <p:strVal val="visible"/>
                                      </p:to>
                                    </p:set>
                                    <p:animEffect transition="in" filter="dissolve">
                                      <p:cBhvr>
                                        <p:cTn id="12" dur="500"/>
                                        <p:tgtEl>
                                          <p:spTgt spid="21402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4034"/>
                                        </p:tgtEl>
                                        <p:attrNameLst>
                                          <p:attrName>style.visibility</p:attrName>
                                        </p:attrNameLst>
                                      </p:cBhvr>
                                      <p:to>
                                        <p:strVal val="visible"/>
                                      </p:to>
                                    </p:set>
                                    <p:animEffect transition="in" filter="dissolve">
                                      <p:cBhvr>
                                        <p:cTn id="16" dur="500"/>
                                        <p:tgtEl>
                                          <p:spTgt spid="21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autoUpdateAnimBg="0"/>
      <p:bldP spid="214023" grpId="0" autoUpdateAnimBg="0"/>
      <p:bldP spid="21403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descr="Picture 1">
            <a:extLst>
              <a:ext uri="{FF2B5EF4-FFF2-40B4-BE49-F238E27FC236}">
                <a16:creationId xmlns:a16="http://schemas.microsoft.com/office/drawing/2014/main" id="{A014EAF6-A253-EA44-B91E-7304CF9AA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2" name="Rectangle 2" descr="Rectangle 2">
            <a:extLst>
              <a:ext uri="{FF2B5EF4-FFF2-40B4-BE49-F238E27FC236}">
                <a16:creationId xmlns:a16="http://schemas.microsoft.com/office/drawing/2014/main" id="{81193462-50E5-8D44-BEDA-726DADE52E2B}"/>
              </a:ext>
            </a:extLst>
          </p:cNvPr>
          <p:cNvSpPr>
            <a:spLocks noGrp="1" noChangeArrowheads="1"/>
          </p:cNvSpPr>
          <p:nvPr>
            <p:ph type="title"/>
          </p:nvPr>
        </p:nvSpPr>
        <p:spPr>
          <a:xfrm>
            <a:off x="7938" y="0"/>
            <a:ext cx="4706937" cy="1268413"/>
          </a:xfrm>
        </p:spPr>
        <p:txBody>
          <a:bodyPr/>
          <a:lstStyle/>
          <a:p>
            <a:pPr defTabSz="858838"/>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أقتباس عن </a:t>
            </a:r>
            <a:b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سِفر أخنوخ</a:t>
            </a:r>
            <a:endParaRPr lang="en-US"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5043" name="Group 3">
            <a:extLst>
              <a:ext uri="{FF2B5EF4-FFF2-40B4-BE49-F238E27FC236}">
                <a16:creationId xmlns:a16="http://schemas.microsoft.com/office/drawing/2014/main" id="{18B4CA6E-5A77-8848-AADA-698E12199689}"/>
              </a:ext>
            </a:extLst>
          </p:cNvPr>
          <p:cNvGrpSpPr>
            <a:grpSpLocks/>
          </p:cNvGrpSpPr>
          <p:nvPr/>
        </p:nvGrpSpPr>
        <p:grpSpPr bwMode="auto">
          <a:xfrm>
            <a:off x="5364163" y="-50800"/>
            <a:ext cx="3779837" cy="595313"/>
            <a:chOff x="0" y="-1"/>
            <a:chExt cx="3779838" cy="596409"/>
          </a:xfrm>
        </p:grpSpPr>
        <p:sp>
          <p:nvSpPr>
            <p:cNvPr id="215044" name="Rectangle 4">
              <a:extLst>
                <a:ext uri="{FF2B5EF4-FFF2-40B4-BE49-F238E27FC236}">
                  <a16:creationId xmlns:a16="http://schemas.microsoft.com/office/drawing/2014/main" id="{DDE035C6-AE0E-2F43-8C75-07340C30A8DC}"/>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5045" name="Text Box 5">
              <a:extLst>
                <a:ext uri="{FF2B5EF4-FFF2-40B4-BE49-F238E27FC236}">
                  <a16:creationId xmlns:a16="http://schemas.microsoft.com/office/drawing/2014/main" id="{47CB8869-E1C1-9B46-9E10-31FE5A8DD521}"/>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5046" name="Text Box 6" descr="Rectangle 3">
            <a:extLst>
              <a:ext uri="{FF2B5EF4-FFF2-40B4-BE49-F238E27FC236}">
                <a16:creationId xmlns:a16="http://schemas.microsoft.com/office/drawing/2014/main" id="{980F02A2-9FAA-BE47-8B22-49024B8CE09F}"/>
              </a:ext>
            </a:extLst>
          </p:cNvPr>
          <p:cNvSpPr txBox="1">
            <a:spLocks/>
          </p:cNvSpPr>
          <p:nvPr/>
        </p:nvSpPr>
        <p:spPr bwMode="auto">
          <a:xfrm>
            <a:off x="331788" y="2708275"/>
            <a:ext cx="8586787" cy="3595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spcBef>
                <a:spcPts val="700"/>
              </a:spcBef>
            </a:pP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يهوذا ١ : ١٤-١٥</a:t>
            </a:r>
          </a:p>
          <a:p>
            <a:pPr>
              <a:spcBef>
                <a:spcPts val="700"/>
              </a:spcBef>
            </a:pPr>
            <a:endParaRPr lang="en-US"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endParaRPr>
          </a:p>
          <a:p>
            <a:pPr algn="r">
              <a:spcBef>
                <a:spcPts val="700"/>
              </a:spcBef>
            </a:pP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هُوَذَا</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قَدْ جَاءَ الرَّبُّ فِي رَبَوَاتِ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قِدِّيسِيهِ</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١٥ لِيَصْنَعَ دَيْنُونَةً عَلَى الْجَمِيعِ، وَيُعَاقِبَ جَمِيعَ فُجَّارِهِمْ عَلَى جَمِيعِ أَعْمَالِ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قِدِّيسِيهِ</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الَّتِي فَجَرُوا بِهَا، وَعَلَى جَمِيعِ الْكَلِمَاتِ الصَّعْبَةِ الَّتِي تَكَلَّمَ بِهَا عَلَيْهِ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خُطَاةٌ</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فُجَّارٌ».</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build="p" bldLvl="5"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Rot="1" noChangeArrowheads="1"/>
          </p:cNvSpPr>
          <p:nvPr>
            <p:ph type="title"/>
          </p:nvPr>
        </p:nvSpPr>
        <p:spPr>
          <a:xfrm>
            <a:off x="290512" y="765175"/>
            <a:ext cx="8553450" cy="935038"/>
          </a:xfrm>
        </p:spPr>
        <p:txBody>
          <a:bodyPr/>
          <a:lstStyle/>
          <a:p>
            <a:pPr algn="r">
              <a:spcBef>
                <a:spcPct val="20000"/>
              </a:spcBef>
              <a:defRPr/>
            </a:pPr>
            <a:r>
              <a:rPr lang="ar-JO" sz="3600" b="1" kern="1200" dirty="0">
                <a:solidFill>
                  <a:srgbClr val="FFFFFF"/>
                </a:solidFill>
                <a:effectLst>
                  <a:glow rad="228600">
                    <a:schemeClr val="tx1"/>
                  </a:glow>
                  <a:outerShdw blurRad="38100" dist="38100" dir="2700000" algn="tl">
                    <a:srgbClr val="000000">
                      <a:alpha val="43137"/>
                    </a:srgbClr>
                  </a:outerShdw>
                </a:effectLst>
                <a:latin typeface="Arial" panose="020B0604020202020204" pitchFamily="34" charset="0"/>
                <a:cs typeface="Arial" panose="020B0604020202020204" pitchFamily="34" charset="0"/>
              </a:rPr>
              <a:t>لماذا يعتبر الاقتباس من كتابات غير مؤسسة على الكتاب المقدس مشكلة؟</a:t>
            </a:r>
            <a:endParaRPr lang="en-US" sz="3600" b="1" kern="1200" dirty="0">
              <a:solidFill>
                <a:srgbClr val="FFFFFF"/>
              </a:solidFill>
              <a:effectLst>
                <a:glow rad="228600">
                  <a:schemeClr val="tx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قضايا في رسالة يهوذا</a:t>
            </a: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228600" y="5732463"/>
            <a:ext cx="90725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sz="3600" b="1" dirty="0">
                <a:solidFill>
                  <a:srgbClr val="FFFFFF"/>
                </a:solidFill>
                <a:effectLst>
                  <a:glow rad="228600">
                    <a:srgbClr val="000000"/>
                  </a:glow>
                  <a:outerShdw blurRad="38100" dist="38100" dir="2700000" algn="tl">
                    <a:srgbClr val="000000">
                      <a:alpha val="43137"/>
                    </a:srgbClr>
                  </a:outerShdw>
                </a:effectLst>
                <a:latin typeface="Arial"/>
              </a:rPr>
              <a:t>لا</a:t>
            </a:r>
            <a:r>
              <a:rPr lang="ar-JO" sz="3600" b="1" dirty="0">
                <a:solidFill>
                  <a:srgbClr val="FFFFFF"/>
                </a:solidFill>
                <a:effectLst>
                  <a:glow rad="2286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لا يفترض يهوذا أن سفر أخنوخ الأول موحى به بأكمله.</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76212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descr="Rectangle 2">
            <a:extLst>
              <a:ext uri="{FF2B5EF4-FFF2-40B4-BE49-F238E27FC236}">
                <a16:creationId xmlns:a16="http://schemas.microsoft.com/office/drawing/2014/main" id="{45613009-9C38-2241-A855-E25B673B5869}"/>
              </a:ext>
            </a:extLst>
          </p:cNvPr>
          <p:cNvSpPr>
            <a:spLocks noGrp="1" noChangeArrowheads="1"/>
          </p:cNvSpPr>
          <p:nvPr>
            <p:ph type="title"/>
          </p:nvPr>
        </p:nvSpPr>
        <p:spPr>
          <a:xfrm>
            <a:off x="0" y="28575"/>
            <a:ext cx="9144000" cy="35433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١٦</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هَؤُلاَءِ هُمْ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مُدَمْدِمُونَ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مُتَشَكُّونَ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سَالِكُونَ بِحَسَبِ شَهَوَاتِهِمْ، وَفَمُهُمْ يَتَكَلَّمُ بِعَظَائِمَ، يُحَابُونَ بِالْوُجُوهِ مِنْ أَجْلِ الْمَنْفَعَةِ. </a:t>
            </a:r>
          </a:p>
        </p:txBody>
      </p:sp>
      <p:pic>
        <p:nvPicPr>
          <p:cNvPr id="219138" name="Picture 2" descr="Picture 5">
            <a:extLst>
              <a:ext uri="{FF2B5EF4-FFF2-40B4-BE49-F238E27FC236}">
                <a16:creationId xmlns:a16="http://schemas.microsoft.com/office/drawing/2014/main" id="{37A5A33A-6108-2A4B-B535-3A1B63146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6425"/>
            <a:ext cx="6634163"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5003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Picture 2">
            <a:extLst>
              <a:ext uri="{FF2B5EF4-FFF2-40B4-BE49-F238E27FC236}">
                <a16:creationId xmlns:a16="http://schemas.microsoft.com/office/drawing/2014/main" id="{182384B9-3631-AC4C-AE3C-7056E120C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descr="Title 1">
            <a:extLst>
              <a:ext uri="{FF2B5EF4-FFF2-40B4-BE49-F238E27FC236}">
                <a16:creationId xmlns:a16="http://schemas.microsoft.com/office/drawing/2014/main" id="{E7D66D74-4C56-B54A-AAD0-82941FDE57D7}"/>
              </a:ext>
            </a:extLst>
          </p:cNvPr>
          <p:cNvSpPr>
            <a:spLocks noGrp="1"/>
          </p:cNvSpPr>
          <p:nvPr>
            <p:ph type="title" idx="4294967295"/>
          </p:nvPr>
        </p:nvSpPr>
        <p:spPr bwMode="auto">
          <a:xfrm>
            <a:off x="3059113" y="0"/>
            <a:ext cx="6084887" cy="1052513"/>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لماذا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مهمون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8003" name="Text Box 3" descr="Title 1">
            <a:extLst>
              <a:ext uri="{FF2B5EF4-FFF2-40B4-BE49-F238E27FC236}">
                <a16:creationId xmlns:a16="http://schemas.microsoft.com/office/drawing/2014/main" id="{8455B306-3AA0-3A4A-BF81-663BFE9AD023}"/>
              </a:ext>
            </a:extLst>
          </p:cNvPr>
          <p:cNvSpPr txBox="1">
            <a:spLocks/>
          </p:cNvSpPr>
          <p:nvPr/>
        </p:nvSpPr>
        <p:spPr bwMode="auto">
          <a:xfrm>
            <a:off x="3103563" y="1341438"/>
            <a:ext cx="59944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هذه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انحدار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وسقوط</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الحضارة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الغربية</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إنها</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أقوياء</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مألوفين</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3200" b="1" dirty="0">
              <a:latin typeface="Arial" panose="020B0604020202020204" pitchFamily="34" charset="0"/>
              <a:cs typeface="Arial" panose="020B0604020202020204" pitchFamily="34" charset="0"/>
            </a:endParaRPr>
          </a:p>
          <a:p>
            <a:pPr algn="ctr" rtl="1"/>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أشرار</a:t>
            </a:r>
            <a:r>
              <a:rPr lang="en-US"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200"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بشكل لا يمكن إدراكه</a:t>
            </a:r>
            <a:r>
              <a:rPr lang="en-US" altLang="en-US" sz="3200" b="1" dirty="0">
                <a:latin typeface="Arial" panose="020B0604020202020204" pitchFamily="34" charset="0"/>
                <a:cs typeface="Arial" panose="020B0604020202020204" pitchFamily="34" charset="0"/>
              </a:rPr>
              <a:t>. . . </a:t>
            </a:r>
            <a:r>
              <a:rPr lang="en-US" altLang="en-US" sz="3200"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endParaRPr lang="en-US" altLang="en-US" sz="3200" b="1" dirty="0">
              <a:latin typeface="Arial" panose="020B0604020202020204" pitchFamily="34" charset="0"/>
              <a:cs typeface="Arial" panose="020B0604020202020204" pitchFamily="34" charset="0"/>
            </a:endParaRPr>
          </a:p>
          <a:p>
            <a:pPr algn="ctr" rtl="1"/>
            <a:r>
              <a:rPr lang="en-US" altLang="en-US" sz="3200" b="1" i="1" dirty="0" err="1">
                <a:latin typeface="Arial" panose="020B0604020202020204" pitchFamily="34" charset="0"/>
                <a:cs typeface="Arial" panose="020B0604020202020204" pitchFamily="34" charset="0"/>
                <a:sym typeface="Arial" panose="020B0604020202020204" pitchFamily="34" charset="0"/>
              </a:rPr>
              <a:t>كيفين</a:t>
            </a:r>
            <a:r>
              <a:rPr lang="en-US" altLang="en-US" sz="3200" b="1" i="1" dirty="0">
                <a:latin typeface="Arial" panose="020B0604020202020204" pitchFamily="34" charset="0"/>
                <a:cs typeface="Arial" panose="020B0604020202020204" pitchFamily="34" charset="0"/>
                <a:sym typeface="Arial" panose="020B0604020202020204" pitchFamily="34" charset="0"/>
              </a:rPr>
              <a:t> </a:t>
            </a:r>
            <a:r>
              <a:rPr lang="en-US" altLang="en-US" sz="3200" b="1" i="1" dirty="0" err="1">
                <a:latin typeface="Arial" panose="020B0604020202020204" pitchFamily="34" charset="0"/>
                <a:cs typeface="Arial" panose="020B0604020202020204" pitchFamily="34" charset="0"/>
                <a:sym typeface="Arial" panose="020B0604020202020204" pitchFamily="34" charset="0"/>
              </a:rPr>
              <a:t>سوانسون</a:t>
            </a:r>
            <a:endParaRPr lang="en-US" altLang="en-US" sz="3200" b="1" i="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9915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7821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2604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1" descr="Rectangle 2">
            <a:extLst>
              <a:ext uri="{FF2B5EF4-FFF2-40B4-BE49-F238E27FC236}">
                <a16:creationId xmlns:a16="http://schemas.microsoft.com/office/drawing/2014/main" id="{CFBD77F8-CA57-2B44-9369-7718E55DE4F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الخطوط العريضة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78" name="Text Box 2" descr="Text Box 3">
            <a:extLst>
              <a:ext uri="{FF2B5EF4-FFF2-40B4-BE49-F238E27FC236}">
                <a16:creationId xmlns:a16="http://schemas.microsoft.com/office/drawing/2014/main" id="{9DDEC8EC-1556-B947-8DD1-E64C3D12C33F}"/>
              </a:ext>
            </a:extLst>
          </p:cNvPr>
          <p:cNvSpPr txBox="1">
            <a:spLocks/>
          </p:cNvSpPr>
          <p:nvPr/>
        </p:nvSpPr>
        <p:spPr bwMode="auto">
          <a:xfrm>
            <a:off x="7585075" y="228600"/>
            <a:ext cx="1222375"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a:latin typeface="Arial" panose="020B0604020202020204" pitchFamily="34" charset="0"/>
                <a:cs typeface="Arial" panose="020B0604020202020204" pitchFamily="34" charset="0"/>
                <a:sym typeface="Arial" panose="020B0604020202020204" pitchFamily="34" charset="0"/>
              </a:rPr>
              <a:t>312-316</a:t>
            </a:r>
          </a:p>
        </p:txBody>
      </p:sp>
      <p:sp>
        <p:nvSpPr>
          <p:cNvPr id="229379" name="Text Box 3" descr="Text Box 6">
            <a:extLst>
              <a:ext uri="{FF2B5EF4-FFF2-40B4-BE49-F238E27FC236}">
                <a16:creationId xmlns:a16="http://schemas.microsoft.com/office/drawing/2014/main" id="{6EF2DA17-076C-BC49-9A30-26741E26D52C}"/>
              </a:ext>
            </a:extLst>
          </p:cNvPr>
          <p:cNvSpPr txBox="1">
            <a:spLocks/>
          </p:cNvSpPr>
          <p:nvPr/>
        </p:nvSpPr>
        <p:spPr bwMode="auto">
          <a:xfrm>
            <a:off x="107950" y="12192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ثالثًا. (الأعداد 17- 23) يبيّن يهوذا ثلاث طرق لتجنب فخاخ المدّعين </a:t>
            </a:r>
          </a:p>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لحمابة قراءه من الأرتداد.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80" name="Text Box 4" descr="WordArt 8">
            <a:extLst>
              <a:ext uri="{FF2B5EF4-FFF2-40B4-BE49-F238E27FC236}">
                <a16:creationId xmlns:a16="http://schemas.microsoft.com/office/drawing/2014/main" id="{25F683E1-D50C-DD41-8A8C-065506C48F18}"/>
              </a:ext>
            </a:extLst>
          </p:cNvPr>
          <p:cNvSpPr txBox="1">
            <a:spLocks/>
          </p:cNvSpPr>
          <p:nvPr/>
        </p:nvSpPr>
        <p:spPr bwMode="auto">
          <a:xfrm>
            <a:off x="457201" y="2436813"/>
            <a:ext cx="4572000" cy="992187"/>
          </a:xfrm>
          <a:prstGeom prst="rect">
            <a:avLst/>
          </a:prstGeom>
        </p:spPr>
        <p:txBody>
          <a:bodyPr wrap="none" numCol="1" fromWordArt="1">
            <a:prstTxWarp prst="textCascadeUp">
              <a:avLst>
                <a:gd name="adj" fmla="val 44444"/>
              </a:avLst>
            </a:prstTxWarp>
          </a:bodyPr>
          <a:lstStyle>
            <a:defPPr>
              <a:defRPr lang="en-US"/>
            </a:defPPr>
            <a:lvl1pPr algn="ctr">
              <a:defRPr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Arial Black" panose="020B0604020202020204" pitchFamily="34" charset="0"/>
              </a:rPr>
              <a:t>تذكّر الآيات 17- 19</a:t>
            </a:r>
            <a:endParaRPr lang="en-US" altLang="en-US" dirty="0">
              <a:sym typeface="Arial Black" panose="020B0604020202020204" pitchFamily="34" charset="0"/>
            </a:endParaRPr>
          </a:p>
        </p:txBody>
      </p:sp>
      <p:sp>
        <p:nvSpPr>
          <p:cNvPr id="229381" name="Text Box 5" descr="WordArt 9">
            <a:extLst>
              <a:ext uri="{FF2B5EF4-FFF2-40B4-BE49-F238E27FC236}">
                <a16:creationId xmlns:a16="http://schemas.microsoft.com/office/drawing/2014/main" id="{28DB457F-4CC9-E74C-8F14-F75BFB353B0E}"/>
              </a:ext>
            </a:extLst>
          </p:cNvPr>
          <p:cNvSpPr txBox="1">
            <a:spLocks/>
          </p:cNvSpPr>
          <p:nvPr/>
        </p:nvSpPr>
        <p:spPr bwMode="auto">
          <a:xfrm>
            <a:off x="2962277" y="3296443"/>
            <a:ext cx="2505075" cy="874713"/>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Impact" panose="020B0806030902050204" pitchFamily="34" charset="0"/>
              </a:rPr>
              <a:t>التربية 20- 21</a:t>
            </a:r>
            <a:endParaRPr lang="en-US" altLang="en-US" dirty="0">
              <a:sym typeface="Impact" panose="020B0806030902050204" pitchFamily="34" charset="0"/>
            </a:endParaRPr>
          </a:p>
        </p:txBody>
      </p:sp>
      <p:sp>
        <p:nvSpPr>
          <p:cNvPr id="229382" name="Text Box 6" descr="WordArt 10">
            <a:extLst>
              <a:ext uri="{FF2B5EF4-FFF2-40B4-BE49-F238E27FC236}">
                <a16:creationId xmlns:a16="http://schemas.microsoft.com/office/drawing/2014/main" id="{ADB7029C-F703-874B-ACEA-971156D18A5D}"/>
              </a:ext>
            </a:extLst>
          </p:cNvPr>
          <p:cNvSpPr txBox="1">
            <a:spLocks/>
          </p:cNvSpPr>
          <p:nvPr/>
        </p:nvSpPr>
        <p:spPr bwMode="auto">
          <a:xfrm>
            <a:off x="5867400" y="4038600"/>
            <a:ext cx="2505075"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ar-JO" altLang="en-US" sz="4400" b="1"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a:t>
            </a:r>
          </a:p>
          <a:p>
            <a:pPr algn="ctr"/>
            <a:r>
              <a:rPr lang="ar-JO" altLang="en-US" sz="3900"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22-23</a:t>
            </a:r>
            <a:endParaRPr lang="en-US" altLang="en-US" sz="3900"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pic>
        <p:nvPicPr>
          <p:cNvPr id="229383" name="Picture 7" descr="Picture 12">
            <a:hlinkClick r:id="rId3"/>
            <a:extLst>
              <a:ext uri="{FF2B5EF4-FFF2-40B4-BE49-F238E27FC236}">
                <a16:creationId xmlns:a16="http://schemas.microsoft.com/office/drawing/2014/main" id="{69D3838F-6674-D94A-B958-E87D03A12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8256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p:cTn id="7" dur="1000" fill="hold"/>
                                        <p:tgtEl>
                                          <p:spTgt spid="229380"/>
                                        </p:tgtEl>
                                        <p:attrNameLst>
                                          <p:attrName>ppt_w</p:attrName>
                                        </p:attrNameLst>
                                      </p:cBhvr>
                                      <p:tavLst>
                                        <p:tav tm="0">
                                          <p:val>
                                            <p:fltVal val="0"/>
                                          </p:val>
                                        </p:tav>
                                        <p:tav tm="100000">
                                          <p:val>
                                            <p:strVal val="#ppt_w"/>
                                          </p:val>
                                        </p:tav>
                                      </p:tavLst>
                                    </p:anim>
                                    <p:anim calcmode="lin" valueType="num">
                                      <p:cBhvr>
                                        <p:cTn id="8" dur="1000" fill="hold"/>
                                        <p:tgtEl>
                                          <p:spTgt spid="229380"/>
                                        </p:tgtEl>
                                        <p:attrNameLst>
                                          <p:attrName>ppt_h</p:attrName>
                                        </p:attrNameLst>
                                      </p:cBhvr>
                                      <p:tavLst>
                                        <p:tav tm="0">
                                          <p:val>
                                            <p:fltVal val="0"/>
                                          </p:val>
                                        </p:tav>
                                        <p:tav tm="100000">
                                          <p:val>
                                            <p:strVal val="#ppt_h"/>
                                          </p:val>
                                        </p:tav>
                                      </p:tavLst>
                                    </p:anim>
                                    <p:anim calcmode="lin" valueType="num">
                                      <p:cBhvr>
                                        <p:cTn id="9" dur="1000" fill="hold"/>
                                        <p:tgtEl>
                                          <p:spTgt spid="2293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1"/>
                                        </p:tgtEl>
                                        <p:attrNameLst>
                                          <p:attrName>style.visibility</p:attrName>
                                        </p:attrNameLst>
                                      </p:cBhvr>
                                      <p:to>
                                        <p:strVal val="visible"/>
                                      </p:to>
                                    </p:set>
                                    <p:anim calcmode="lin" valueType="num">
                                      <p:cBhvr>
                                        <p:cTn id="15" dur="1000" fill="hold"/>
                                        <p:tgtEl>
                                          <p:spTgt spid="229381"/>
                                        </p:tgtEl>
                                        <p:attrNameLst>
                                          <p:attrName>ppt_w</p:attrName>
                                        </p:attrNameLst>
                                      </p:cBhvr>
                                      <p:tavLst>
                                        <p:tav tm="0">
                                          <p:val>
                                            <p:fltVal val="0"/>
                                          </p:val>
                                        </p:tav>
                                        <p:tav tm="100000">
                                          <p:val>
                                            <p:strVal val="#ppt_w"/>
                                          </p:val>
                                        </p:tav>
                                      </p:tavLst>
                                    </p:anim>
                                    <p:anim calcmode="lin" valueType="num">
                                      <p:cBhvr>
                                        <p:cTn id="16" dur="1000" fill="hold"/>
                                        <p:tgtEl>
                                          <p:spTgt spid="229381"/>
                                        </p:tgtEl>
                                        <p:attrNameLst>
                                          <p:attrName>ppt_h</p:attrName>
                                        </p:attrNameLst>
                                      </p:cBhvr>
                                      <p:tavLst>
                                        <p:tav tm="0">
                                          <p:val>
                                            <p:fltVal val="0"/>
                                          </p:val>
                                        </p:tav>
                                        <p:tav tm="100000">
                                          <p:val>
                                            <p:strVal val="#ppt_h"/>
                                          </p:val>
                                        </p:tav>
                                      </p:tavLst>
                                    </p:anim>
                                    <p:anim calcmode="lin" valueType="num">
                                      <p:cBhvr>
                                        <p:cTn id="17" dur="1000" fill="hold"/>
                                        <p:tgtEl>
                                          <p:spTgt spid="22938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382"/>
                                        </p:tgtEl>
                                        <p:attrNameLst>
                                          <p:attrName>style.visibility</p:attrName>
                                        </p:attrNameLst>
                                      </p:cBhvr>
                                      <p:to>
                                        <p:strVal val="visible"/>
                                      </p:to>
                                    </p:set>
                                    <p:anim calcmode="lin" valueType="num">
                                      <p:cBhvr>
                                        <p:cTn id="23" dur="1000" fill="hold"/>
                                        <p:tgtEl>
                                          <p:spTgt spid="229382"/>
                                        </p:tgtEl>
                                        <p:attrNameLst>
                                          <p:attrName>ppt_w</p:attrName>
                                        </p:attrNameLst>
                                      </p:cBhvr>
                                      <p:tavLst>
                                        <p:tav tm="0">
                                          <p:val>
                                            <p:fltVal val="0"/>
                                          </p:val>
                                        </p:tav>
                                        <p:tav tm="100000">
                                          <p:val>
                                            <p:strVal val="#ppt_w"/>
                                          </p:val>
                                        </p:tav>
                                      </p:tavLst>
                                    </p:anim>
                                    <p:anim calcmode="lin" valueType="num">
                                      <p:cBhvr>
                                        <p:cTn id="24" dur="1000" fill="hold"/>
                                        <p:tgtEl>
                                          <p:spTgt spid="229382"/>
                                        </p:tgtEl>
                                        <p:attrNameLst>
                                          <p:attrName>ppt_h</p:attrName>
                                        </p:attrNameLst>
                                      </p:cBhvr>
                                      <p:tavLst>
                                        <p:tav tm="0">
                                          <p:val>
                                            <p:fltVal val="0"/>
                                          </p:val>
                                        </p:tav>
                                        <p:tav tm="100000">
                                          <p:val>
                                            <p:strVal val="#ppt_h"/>
                                          </p:val>
                                        </p:tav>
                                      </p:tavLst>
                                    </p:anim>
                                    <p:anim calcmode="lin" valueType="num">
                                      <p:cBhvr>
                                        <p:cTn id="25" dur="1000" fill="hold"/>
                                        <p:tgtEl>
                                          <p:spTgt spid="22938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utoUpdateAnimBg="0"/>
      <p:bldP spid="229381" grpId="0" autoUpdateAnimBg="0"/>
      <p:bldP spid="229382"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descr="Rectangle 2">
            <a:extLst>
              <a:ext uri="{FF2B5EF4-FFF2-40B4-BE49-F238E27FC236}">
                <a16:creationId xmlns:a16="http://schemas.microsoft.com/office/drawing/2014/main" id="{4CA9C3FC-F5B1-4142-8110-06EC8CA725B3}"/>
              </a:ext>
            </a:extLst>
          </p:cNvPr>
          <p:cNvSpPr>
            <a:spLocks noGrp="1" noChangeArrowheads="1"/>
          </p:cNvSpPr>
          <p:nvPr>
            <p:ph type="title"/>
          </p:nvPr>
        </p:nvSpPr>
        <p:spPr>
          <a:xfrm>
            <a:off x="0" y="28575"/>
            <a:ext cx="9144000" cy="628015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١٧-١٩</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وَأَمَّا أَنْتُمْ أَيُّهَا الأَحِبَّاءُ فَاذْكُرُوا الأَقْوَالَ الَّتِي قَالَهَا سَابِقاً رُسُلُ رَبِّنَا يَسُوعَ الْمَسِيحِ. ١٨ فَإِنَّهُمْ قَالُوا لَكُمْ إِنَّهُ فِي الزَّمَانِ الأَخِيرِ سَيَكُونُ قَوْمٌ مُسْتَهْزِئُونَ، سَالِكِينَ بِحَسَبِ شَهَوَاتِ فُجُورِهِمْ. ١٩ هَؤُلاَءِ هُمُ الْمُعْتَزِلُونَ بِأَنْفُسِهِمْ، نَفْسَانِيُّونَ لاَ رُوحَ لَهُمْ. </a:t>
            </a:r>
          </a:p>
        </p:txBody>
      </p:sp>
      <p:sp>
        <p:nvSpPr>
          <p:cNvPr id="6" name="WordArt 8" descr="Paper bag">
            <a:extLst>
              <a:ext uri="{FF2B5EF4-FFF2-40B4-BE49-F238E27FC236}">
                <a16:creationId xmlns:a16="http://schemas.microsoft.com/office/drawing/2014/main" id="{34392AE5-28CA-C046-B613-256213C25C8C}"/>
              </a:ext>
            </a:extLst>
          </p:cNvPr>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ar-JO"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تذكّر 17- 19</a:t>
            </a:r>
            <a:endPar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Picture 1">
            <a:extLst>
              <a:ext uri="{FF2B5EF4-FFF2-40B4-BE49-F238E27FC236}">
                <a16:creationId xmlns:a16="http://schemas.microsoft.com/office/drawing/2014/main" id="{1BDE2E29-FABC-1940-9D21-F628137B30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995613"/>
            <a:ext cx="53848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0" name="Rectangle 2" descr="Rectangle 2">
            <a:extLst>
              <a:ext uri="{FF2B5EF4-FFF2-40B4-BE49-F238E27FC236}">
                <a16:creationId xmlns:a16="http://schemas.microsoft.com/office/drawing/2014/main" id="{A1D6FE24-E936-9B4A-9E06-3DC34AE2BC44}"/>
              </a:ext>
            </a:extLst>
          </p:cNvPr>
          <p:cNvSpPr>
            <a:spLocks noGrp="1" noChangeArrowheads="1"/>
          </p:cNvSpPr>
          <p:nvPr>
            <p:ph type="title"/>
          </p:nvPr>
        </p:nvSpPr>
        <p:spPr>
          <a:xfrm>
            <a:off x="0" y="28575"/>
            <a:ext cx="9144000" cy="4551363"/>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٢٠-٢١</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وَأَمَّا أَنْتُمْ أَيُّهَا الأَحِبَّاءُ فَابْنُوا أَنْفُسَكُمْ عَلَى إِيمَانِكُمُ الأَقْدَسِ، مُصَلِّينَ فِي الرُّوحِ الْقُدُسِ، ٢١ وَاحْفَظُوا أَنْفُسَكُمْ فِي مَحَبَّةِ اللهِ، مُنْتَظِرِينَ رَحْمَةَ رَبِّنَا يَسُوعَ الْمَسِيحِ لِلْحَيَاةِ الأَبَدِيَّةِ. </a:t>
            </a:r>
          </a:p>
        </p:txBody>
      </p:sp>
      <p:sp>
        <p:nvSpPr>
          <p:cNvPr id="232451" name="Text Box 3" descr="WordArt 9">
            <a:extLst>
              <a:ext uri="{FF2B5EF4-FFF2-40B4-BE49-F238E27FC236}">
                <a16:creationId xmlns:a16="http://schemas.microsoft.com/office/drawing/2014/main" id="{547169FC-F94F-E64E-963A-680D29A87581}"/>
              </a:ext>
            </a:extLst>
          </p:cNvPr>
          <p:cNvSpPr txBox="1">
            <a:spLocks/>
          </p:cNvSpPr>
          <p:nvPr/>
        </p:nvSpPr>
        <p:spPr bwMode="auto">
          <a:xfrm>
            <a:off x="2514599" y="5445125"/>
            <a:ext cx="4632325" cy="1162050"/>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Impact" panose="020B0806030902050204" pitchFamily="34" charset="0"/>
              </a:rPr>
              <a:t>التربية 20- 21</a:t>
            </a:r>
            <a:endParaRPr lang="en-US" altLang="en-US" dirty="0">
              <a:sym typeface="Impact" panose="020B0806030902050204" pitchFamily="34" charset="0"/>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Picture 1">
            <a:extLst>
              <a:ext uri="{FF2B5EF4-FFF2-40B4-BE49-F238E27FC236}">
                <a16:creationId xmlns:a16="http://schemas.microsoft.com/office/drawing/2014/main" id="{45258518-86FB-7A4F-8E35-912EDAEF6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4719638"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498" name="Rectangle 2" descr="Rectangle 2">
            <a:extLst>
              <a:ext uri="{FF2B5EF4-FFF2-40B4-BE49-F238E27FC236}">
                <a16:creationId xmlns:a16="http://schemas.microsoft.com/office/drawing/2014/main" id="{CC39DFCB-A22E-1B4B-B5D4-4EDDA32236E5}"/>
              </a:ext>
            </a:extLst>
          </p:cNvPr>
          <p:cNvSpPr>
            <a:spLocks noGrp="1" noChangeArrowheads="1"/>
          </p:cNvSpPr>
          <p:nvPr>
            <p:ph type="title"/>
          </p:nvPr>
        </p:nvSpPr>
        <p:spPr>
          <a:xfrm>
            <a:off x="0" y="28575"/>
            <a:ext cx="9144000" cy="4479925"/>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٢٢-٢٣</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وَارْحَمُوا الْبَعْضَ مُمَيِّزِينَ، ٢٣ وَخَلِّصُوا الْبَعْضَ بِالْخَوْفِ مُخْتَطِفِينَ مِنَ النَّارِ، مُبْغِضِينَ حَتَّى الثَّوْبَ الْمُدَنَّسَ مِنَ الْجَسَدِ. </a:t>
            </a:r>
          </a:p>
        </p:txBody>
      </p:sp>
      <p:sp>
        <p:nvSpPr>
          <p:cNvPr id="234499" name="Text Box 3" descr="WordArt 10">
            <a:extLst>
              <a:ext uri="{FF2B5EF4-FFF2-40B4-BE49-F238E27FC236}">
                <a16:creationId xmlns:a16="http://schemas.microsoft.com/office/drawing/2014/main" id="{C4806796-8853-6240-A8BF-2DB0DC7B490A}"/>
              </a:ext>
            </a:extLst>
          </p:cNvPr>
          <p:cNvSpPr txBox="1">
            <a:spLocks/>
          </p:cNvSpPr>
          <p:nvPr/>
        </p:nvSpPr>
        <p:spPr bwMode="auto">
          <a:xfrm>
            <a:off x="3429000" y="4437063"/>
            <a:ext cx="5481637"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ar-JO" altLang="en-US" sz="5700" b="1" dirty="0">
                <a:solidFill>
                  <a:srgbClr val="0066CC"/>
                </a:solidFill>
                <a:effectLst>
                  <a:outerShdw blurRad="38100" dist="38100" dir="2700000" algn="tl">
                    <a:srgbClr val="FFFFFF"/>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 22- 23</a:t>
            </a:r>
            <a:endParaRPr lang="en-US" altLang="en-US" sz="5700" b="1" dirty="0">
              <a:solidFill>
                <a:srgbClr val="0066CC"/>
              </a:solidFill>
              <a:effectLst>
                <a:outerShdw blurRad="38100" dist="38100" dir="2700000" algn="tl">
                  <a:srgbClr val="FFFFFF"/>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8715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94861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5468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Picture 3">
            <a:extLst>
              <a:ext uri="{FF2B5EF4-FFF2-40B4-BE49-F238E27FC236}">
                <a16:creationId xmlns:a16="http://schemas.microsoft.com/office/drawing/2014/main" id="{9CA0C194-1F18-E94A-9677-342CEA895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6" name="Rectangle 2" descr="Title 1">
            <a:extLst>
              <a:ext uri="{FF2B5EF4-FFF2-40B4-BE49-F238E27FC236}">
                <a16:creationId xmlns:a16="http://schemas.microsoft.com/office/drawing/2014/main" id="{01B61251-A460-3843-B346-4FF9547DB938}"/>
              </a:ext>
            </a:extLst>
          </p:cNvPr>
          <p:cNvSpPr>
            <a:spLocks noGrp="1"/>
          </p:cNvSpPr>
          <p:nvPr>
            <p:ph type="title" idx="4294967295"/>
          </p:nvPr>
        </p:nvSpPr>
        <p:spPr bwMode="auto">
          <a:xfrm>
            <a:off x="0" y="5516563"/>
            <a:ext cx="4354513"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ماذا يعلم</a:t>
            </a:r>
            <a:b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المرتدون ؟</a:t>
            </a:r>
          </a:p>
        </p:txBody>
      </p:sp>
      <p:sp>
        <p:nvSpPr>
          <p:cNvPr id="129027" name="Text Box 3" descr="Title 1">
            <a:extLst>
              <a:ext uri="{FF2B5EF4-FFF2-40B4-BE49-F238E27FC236}">
                <a16:creationId xmlns:a16="http://schemas.microsoft.com/office/drawing/2014/main" id="{D89C6C90-6F59-DA45-9716-F0FEC3CAB470}"/>
              </a:ext>
            </a:extLst>
          </p:cNvPr>
          <p:cNvSpPr txBox="1">
            <a:spLocks/>
          </p:cNvSpPr>
          <p:nvPr/>
        </p:nvSpPr>
        <p:spPr bwMode="auto">
          <a:xfrm>
            <a:off x="-61913" y="547688"/>
            <a:ext cx="2211388"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نثنائيل      هوثورن</a:t>
            </a:r>
          </a:p>
        </p:txBody>
      </p:sp>
      <p:sp>
        <p:nvSpPr>
          <p:cNvPr id="129028" name="Text Box 4" descr="Title 1">
            <a:extLst>
              <a:ext uri="{FF2B5EF4-FFF2-40B4-BE49-F238E27FC236}">
                <a16:creationId xmlns:a16="http://schemas.microsoft.com/office/drawing/2014/main" id="{A4A68053-EFC3-0C42-B046-20745903493E}"/>
              </a:ext>
            </a:extLst>
          </p:cNvPr>
          <p:cNvSpPr txBox="1">
            <a:spLocks/>
          </p:cNvSpPr>
          <p:nvPr/>
        </p:nvSpPr>
        <p:spPr bwMode="auto">
          <a:xfrm>
            <a:off x="873125" y="2852738"/>
            <a:ext cx="1420813"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مارك   توين</a:t>
            </a:r>
          </a:p>
        </p:txBody>
      </p:sp>
      <p:sp>
        <p:nvSpPr>
          <p:cNvPr id="129029" name="Text Box 5" descr="Title 1">
            <a:extLst>
              <a:ext uri="{FF2B5EF4-FFF2-40B4-BE49-F238E27FC236}">
                <a16:creationId xmlns:a16="http://schemas.microsoft.com/office/drawing/2014/main" id="{3BF606F7-C455-E542-B729-7D6E8626D168}"/>
              </a:ext>
            </a:extLst>
          </p:cNvPr>
          <p:cNvSpPr txBox="1">
            <a:spLocks/>
          </p:cNvSpPr>
          <p:nvPr/>
        </p:nvSpPr>
        <p:spPr bwMode="auto">
          <a:xfrm>
            <a:off x="2528888" y="692150"/>
            <a:ext cx="1420812"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جون  ديوي</a:t>
            </a:r>
          </a:p>
        </p:txBody>
      </p:sp>
      <p:sp>
        <p:nvSpPr>
          <p:cNvPr id="129030" name="Text Box 6" descr="Title 1">
            <a:extLst>
              <a:ext uri="{FF2B5EF4-FFF2-40B4-BE49-F238E27FC236}">
                <a16:creationId xmlns:a16="http://schemas.microsoft.com/office/drawing/2014/main" id="{41D9CFBF-312E-704E-B823-1D16DEA8EAF6}"/>
              </a:ext>
            </a:extLst>
          </p:cNvPr>
          <p:cNvSpPr txBox="1">
            <a:spLocks/>
          </p:cNvSpPr>
          <p:nvPr/>
        </p:nvSpPr>
        <p:spPr bwMode="auto">
          <a:xfrm>
            <a:off x="6921500" y="3284538"/>
            <a:ext cx="1060450"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كارل ماركس</a:t>
            </a:r>
          </a:p>
        </p:txBody>
      </p:sp>
      <p:sp>
        <p:nvSpPr>
          <p:cNvPr id="129031" name="Text Box 7" descr="Title 1">
            <a:extLst>
              <a:ext uri="{FF2B5EF4-FFF2-40B4-BE49-F238E27FC236}">
                <a16:creationId xmlns:a16="http://schemas.microsoft.com/office/drawing/2014/main" id="{D59C5686-8C23-BE45-A4C8-9BD245C0292A}"/>
              </a:ext>
            </a:extLst>
          </p:cNvPr>
          <p:cNvSpPr txBox="1">
            <a:spLocks/>
          </p:cNvSpPr>
          <p:nvPr/>
        </p:nvSpPr>
        <p:spPr bwMode="auto">
          <a:xfrm>
            <a:off x="4616450" y="403225"/>
            <a:ext cx="1636713"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تشارلز داروين</a:t>
            </a:r>
          </a:p>
        </p:txBody>
      </p:sp>
      <p:sp>
        <p:nvSpPr>
          <p:cNvPr id="129032" name="Text Box 8" descr="Title 1">
            <a:extLst>
              <a:ext uri="{FF2B5EF4-FFF2-40B4-BE49-F238E27FC236}">
                <a16:creationId xmlns:a16="http://schemas.microsoft.com/office/drawing/2014/main" id="{9C80DA20-F83F-A94A-851B-71910319327F}"/>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3" name="Text Box 9" descr="Title 1">
            <a:extLst>
              <a:ext uri="{FF2B5EF4-FFF2-40B4-BE49-F238E27FC236}">
                <a16:creationId xmlns:a16="http://schemas.microsoft.com/office/drawing/2014/main" id="{4DF753A9-C47A-194D-A57D-6D76FA2FA3AF}"/>
              </a:ext>
            </a:extLst>
          </p:cNvPr>
          <p:cNvSpPr txBox="1">
            <a:spLocks/>
          </p:cNvSpPr>
          <p:nvPr/>
        </p:nvSpPr>
        <p:spPr bwMode="auto">
          <a:xfrm>
            <a:off x="6992938" y="763588"/>
            <a:ext cx="210502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فردريك </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نيتشه</a:t>
            </a:r>
          </a:p>
        </p:txBody>
      </p:sp>
      <p:grpSp>
        <p:nvGrpSpPr>
          <p:cNvPr id="129034" name="Group 10">
            <a:extLst>
              <a:ext uri="{FF2B5EF4-FFF2-40B4-BE49-F238E27FC236}">
                <a16:creationId xmlns:a16="http://schemas.microsoft.com/office/drawing/2014/main" id="{AAB12DF1-2032-2A47-BBF3-2034A5EA4849}"/>
              </a:ext>
            </a:extLst>
          </p:cNvPr>
          <p:cNvGrpSpPr>
            <a:grpSpLocks/>
          </p:cNvGrpSpPr>
          <p:nvPr/>
        </p:nvGrpSpPr>
        <p:grpSpPr bwMode="auto">
          <a:xfrm>
            <a:off x="0" y="3044825"/>
            <a:ext cx="2987675" cy="2328863"/>
            <a:chOff x="0" y="0"/>
            <a:chExt cx="2987675" cy="2328599"/>
          </a:xfrm>
        </p:grpSpPr>
        <p:sp>
          <p:nvSpPr>
            <p:cNvPr id="129035" name="AutoShape 11">
              <a:extLst>
                <a:ext uri="{FF2B5EF4-FFF2-40B4-BE49-F238E27FC236}">
                  <a16:creationId xmlns:a16="http://schemas.microsoft.com/office/drawing/2014/main" id="{AE0BCA73-F991-4E44-BA79-123F9E84C817}"/>
                </a:ext>
              </a:extLst>
            </p:cNvPr>
            <p:cNvSpPr>
              <a:spLocks/>
            </p:cNvSpPr>
            <p:nvPr/>
          </p:nvSpPr>
          <p:spPr bwMode="auto">
            <a:xfrm>
              <a:off x="0" y="0"/>
              <a:ext cx="2987675" cy="2328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6" name="Text Box 12">
              <a:extLst>
                <a:ext uri="{FF2B5EF4-FFF2-40B4-BE49-F238E27FC236}">
                  <a16:creationId xmlns:a16="http://schemas.microsoft.com/office/drawing/2014/main" id="{0557D65D-C3E9-A34D-A319-2957B9B98022}"/>
                </a:ext>
              </a:extLst>
            </p:cNvPr>
            <p:cNvSpPr txBox="1">
              <a:spLocks/>
            </p:cNvSpPr>
            <p:nvPr/>
          </p:nvSpPr>
          <p:spPr bwMode="auto">
            <a:xfrm>
              <a:off x="103256" y="1305047"/>
              <a:ext cx="2781163" cy="89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إزالة التعليم            في المنزل</a:t>
              </a:r>
            </a:p>
          </p:txBody>
        </p:sp>
      </p:grpSp>
      <p:grpSp>
        <p:nvGrpSpPr>
          <p:cNvPr id="129037" name="Group 13">
            <a:extLst>
              <a:ext uri="{FF2B5EF4-FFF2-40B4-BE49-F238E27FC236}">
                <a16:creationId xmlns:a16="http://schemas.microsoft.com/office/drawing/2014/main" id="{75817DCD-860D-CC47-BF57-4AE0A1BCAD23}"/>
              </a:ext>
            </a:extLst>
          </p:cNvPr>
          <p:cNvGrpSpPr>
            <a:grpSpLocks/>
          </p:cNvGrpSpPr>
          <p:nvPr/>
        </p:nvGrpSpPr>
        <p:grpSpPr bwMode="auto">
          <a:xfrm>
            <a:off x="4067175" y="3417888"/>
            <a:ext cx="3673475" cy="3324225"/>
            <a:chOff x="0" y="0"/>
            <a:chExt cx="3673475" cy="3323946"/>
          </a:xfrm>
        </p:grpSpPr>
        <p:sp>
          <p:nvSpPr>
            <p:cNvPr id="129038" name="AutoShape 14">
              <a:extLst>
                <a:ext uri="{FF2B5EF4-FFF2-40B4-BE49-F238E27FC236}">
                  <a16:creationId xmlns:a16="http://schemas.microsoft.com/office/drawing/2014/main" id="{ABC24A77-994F-8046-902F-B5B860EC572B}"/>
                </a:ext>
              </a:extLst>
            </p:cNvPr>
            <p:cNvSpPr>
              <a:spLocks/>
            </p:cNvSpPr>
            <p:nvPr/>
          </p:nvSpPr>
          <p:spPr bwMode="auto">
            <a:xfrm>
              <a:off x="0" y="0"/>
              <a:ext cx="3673475" cy="3323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9" name="Text Box 15">
              <a:extLst>
                <a:ext uri="{FF2B5EF4-FFF2-40B4-BE49-F238E27FC236}">
                  <a16:creationId xmlns:a16="http://schemas.microsoft.com/office/drawing/2014/main" id="{6B086BE1-1581-3346-B175-9CAB5876948A}"/>
                </a:ext>
              </a:extLst>
            </p:cNvPr>
            <p:cNvSpPr txBox="1">
              <a:spLocks/>
            </p:cNvSpPr>
            <p:nvPr/>
          </p:nvSpPr>
          <p:spPr bwMode="auto">
            <a:xfrm>
              <a:off x="103256" y="2300394"/>
              <a:ext cx="3466963" cy="89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الله لم يخلق</a:t>
              </a: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نحن تطورنا</a:t>
              </a:r>
            </a:p>
          </p:txBody>
        </p:sp>
      </p:grpSp>
      <p:grpSp>
        <p:nvGrpSpPr>
          <p:cNvPr id="129040" name="Group 16">
            <a:extLst>
              <a:ext uri="{FF2B5EF4-FFF2-40B4-BE49-F238E27FC236}">
                <a16:creationId xmlns:a16="http://schemas.microsoft.com/office/drawing/2014/main" id="{D9955E77-DC30-9A45-8956-BF4CBF29317D}"/>
              </a:ext>
            </a:extLst>
          </p:cNvPr>
          <p:cNvGrpSpPr>
            <a:grpSpLocks/>
          </p:cNvGrpSpPr>
          <p:nvPr/>
        </p:nvGrpSpPr>
        <p:grpSpPr bwMode="auto">
          <a:xfrm>
            <a:off x="5795963" y="3040063"/>
            <a:ext cx="2952750" cy="2476500"/>
            <a:chOff x="0" y="0"/>
            <a:chExt cx="2952750" cy="2476429"/>
          </a:xfrm>
        </p:grpSpPr>
        <p:sp>
          <p:nvSpPr>
            <p:cNvPr id="129041" name="AutoShape 17">
              <a:extLst>
                <a:ext uri="{FF2B5EF4-FFF2-40B4-BE49-F238E27FC236}">
                  <a16:creationId xmlns:a16="http://schemas.microsoft.com/office/drawing/2014/main" id="{80B8CAD2-0095-FA46-BC82-3D88CD1C6F1A}"/>
                </a:ext>
              </a:extLst>
            </p:cNvPr>
            <p:cNvSpPr>
              <a:spLocks/>
            </p:cNvSpPr>
            <p:nvPr/>
          </p:nvSpPr>
          <p:spPr bwMode="auto">
            <a:xfrm>
              <a:off x="0" y="0"/>
              <a:ext cx="2952750" cy="2476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42" name="Text Box 18">
              <a:extLst>
                <a:ext uri="{FF2B5EF4-FFF2-40B4-BE49-F238E27FC236}">
                  <a16:creationId xmlns:a16="http://schemas.microsoft.com/office/drawing/2014/main" id="{75CBC77C-87F9-BD44-B0A8-6A122FFC2036}"/>
                </a:ext>
              </a:extLst>
            </p:cNvPr>
            <p:cNvSpPr txBox="1">
              <a:spLocks/>
            </p:cNvSpPr>
            <p:nvPr/>
          </p:nvSpPr>
          <p:spPr bwMode="auto">
            <a:xfrm>
              <a:off x="99692" y="1522337"/>
              <a:ext cx="2753366" cy="48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لا يوجد إله</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Effect transition="in" filter="wipe(up)">
                                      <p:cBhvr>
                                        <p:cTn id="7" dur="500"/>
                                        <p:tgtEl>
                                          <p:spTgt spid="129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wipe(up)">
                                      <p:cBhvr>
                                        <p:cTn id="12" dur="500"/>
                                        <p:tgtEl>
                                          <p:spTgt spid="129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9040"/>
                                        </p:tgtEl>
                                        <p:attrNameLst>
                                          <p:attrName>style.visibility</p:attrName>
                                        </p:attrNameLst>
                                      </p:cBhvr>
                                      <p:to>
                                        <p:strVal val="visible"/>
                                      </p:to>
                                    </p:set>
                                    <p:animEffect transition="in" filter="wipe(up)">
                                      <p:cBhvr>
                                        <p:cTn id="17" dur="500"/>
                                        <p:tgtEl>
                                          <p:spTgt spid="129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61519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الحمدلله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1151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descr="Title 1">
            <a:extLst>
              <a:ext uri="{FF2B5EF4-FFF2-40B4-BE49-F238E27FC236}">
                <a16:creationId xmlns:a16="http://schemas.microsoft.com/office/drawing/2014/main" id="{278F80A3-E090-C447-9ACA-F34AA5157DBE}"/>
              </a:ext>
            </a:extLst>
          </p:cNvPr>
          <p:cNvSpPr>
            <a:spLocks noGrp="1" noChangeArrowheads="1"/>
          </p:cNvSpPr>
          <p:nvPr>
            <p:ph type="title"/>
          </p:nvPr>
        </p:nvSpPr>
        <p:spPr>
          <a:xfrm>
            <a:off x="3024188" y="115888"/>
            <a:ext cx="6156325" cy="649287"/>
          </a:xfrm>
        </p:spPr>
        <p:txBody>
          <a:bodyPr/>
          <a:lstStyle/>
          <a:p>
            <a:r>
              <a:rPr lang="ar-SA" altLang="en-US" sz="3600" dirty="0">
                <a:solidFill>
                  <a:srgbClr val="3C3528"/>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٢٤-٢٥</a:t>
            </a:r>
          </a:p>
        </p:txBody>
      </p:sp>
      <p:sp>
        <p:nvSpPr>
          <p:cNvPr id="247810" name="Text Box 2" descr="Subtitle 2">
            <a:extLst>
              <a:ext uri="{FF2B5EF4-FFF2-40B4-BE49-F238E27FC236}">
                <a16:creationId xmlns:a16="http://schemas.microsoft.com/office/drawing/2014/main" id="{D9B11916-2338-8C4F-901C-AA1B1129352F}"/>
              </a:ext>
            </a:extLst>
          </p:cNvPr>
          <p:cNvSpPr txBox="1">
            <a:spLocks/>
          </p:cNvSpPr>
          <p:nvPr/>
        </p:nvSpPr>
        <p:spPr bwMode="auto">
          <a:xfrm>
            <a:off x="4032250" y="1384903"/>
            <a:ext cx="5054600" cy="4832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وَالْقَادِرُ أَنْ يَحْفَظَكُمْ غَيْرَ عَاثِرِينَ، وَيُوقِفَكُمْ أَمَامَ مَجْدِهِ بِلاَ عَيْبٍ فِي الاِبْتِهَاجِ، ٢٥ اَلإِلَهُ الْحَكِيمُ الْوَحِيدُ مُخَلِّصُنَا، لَهُ الْمَجْدُ وَالْعَظَمَةُ وَالْقُدْرَةُ وَالسُّلْطَانُ، الآنَ وَإِلَى كُلِّ الدُّهُورِ. آمِينَ. </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6708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a:solidFill>
                  <a:srgbClr val="FFFFFF"/>
                </a:solidFill>
                <a:latin typeface="Arial" panose="020B0604020202020204" pitchFamily="34" charset="0"/>
                <a:cs typeface="Arial" panose="020B0604020202020204" pitchFamily="34" charset="0"/>
                <a:sym typeface="Arial" panose="020B0604020202020204" pitchFamily="34" charset="0"/>
              </a:rPr>
              <a:t>الفكرة الرئيسية ليهوذا</a:t>
            </a: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كن</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B00"/>
                </a:solidFill>
                <a:effectLst/>
                <a:uLnTx/>
                <a:uFillTx/>
                <a:latin typeface="Arial" panose="020B0604020202020204" pitchFamily="34" charset="0"/>
                <a:cs typeface="Arial" panose="020B0604020202020204" pitchFamily="34" charset="0"/>
                <a:sym typeface="Arial" panose="020B0604020202020204" pitchFamily="34" charset="0"/>
              </a:rPr>
              <a:t>خصماً</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ضد</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المتظاهرين</a:t>
            </a:r>
            <a:endPar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6107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75541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)٣-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12828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70830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الحمدلله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8814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Picture 7">
            <a:extLst>
              <a:ext uri="{FF2B5EF4-FFF2-40B4-BE49-F238E27FC236}">
                <a16:creationId xmlns:a16="http://schemas.microsoft.com/office/drawing/2014/main" id="{82590455-2C42-524D-BC9F-9EF41BE92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Rectangle 2" descr="Rectangle 1026">
            <a:extLst>
              <a:ext uri="{FF2B5EF4-FFF2-40B4-BE49-F238E27FC236}">
                <a16:creationId xmlns:a16="http://schemas.microsoft.com/office/drawing/2014/main" id="{4EA5190F-36DE-A446-A5F4-CFB49D2D440A}"/>
              </a:ext>
            </a:extLst>
          </p:cNvPr>
          <p:cNvSpPr>
            <a:spLocks noGrp="1" noChangeArrowheads="1"/>
          </p:cNvSpPr>
          <p:nvPr>
            <p:ph type="title"/>
          </p:nvPr>
        </p:nvSpPr>
        <p:spPr>
          <a:xfrm>
            <a:off x="0" y="-42863"/>
            <a:ext cx="9180513" cy="869951"/>
          </a:xfrm>
          <a:effectLst>
            <a:outerShdw blurRad="63500" dist="35921" dir="2700000" algn="ctr" rotWithShape="0">
              <a:srgbClr val="000000">
                <a:alpha val="74997"/>
              </a:srgbClr>
            </a:outerShdw>
          </a:effectLst>
        </p:spPr>
        <p:txBody>
          <a:bodyPr/>
          <a:lstStyle/>
          <a:p>
            <a:pPr rtl="1"/>
            <a:r>
              <a:rPr lang="en-US" altLang="en-US"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فلسفة</a:t>
            </a:r>
            <a:r>
              <a:rPr lang="en-US" altLang="en-US"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إلحادية</a:t>
            </a: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0051" name="Text Box 3" descr="Rectangle 2">
            <a:extLst>
              <a:ext uri="{FF2B5EF4-FFF2-40B4-BE49-F238E27FC236}">
                <a16:creationId xmlns:a16="http://schemas.microsoft.com/office/drawing/2014/main" id="{F93888C2-44BB-6548-9237-D8409602A909}"/>
              </a:ext>
            </a:extLst>
          </p:cNvPr>
          <p:cNvSpPr txBox="1">
            <a:spLocks/>
          </p:cNvSpPr>
          <p:nvPr/>
        </p:nvSpPr>
        <p:spPr bwMode="auto">
          <a:xfrm>
            <a:off x="115888" y="6411913"/>
            <a:ext cx="275431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r>
              <a:rPr lang="en-US" altLang="en-US" sz="1000" b="1">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Used with permission</a:t>
            </a:r>
          </a:p>
        </p:txBody>
      </p:sp>
      <p:grpSp>
        <p:nvGrpSpPr>
          <p:cNvPr id="130052" name="Group 4">
            <a:extLst>
              <a:ext uri="{FF2B5EF4-FFF2-40B4-BE49-F238E27FC236}">
                <a16:creationId xmlns:a16="http://schemas.microsoft.com/office/drawing/2014/main" id="{F28339CD-9F1A-0E42-A96E-8BD8084F55A5}"/>
              </a:ext>
            </a:extLst>
          </p:cNvPr>
          <p:cNvGrpSpPr>
            <a:grpSpLocks/>
          </p:cNvGrpSpPr>
          <p:nvPr/>
        </p:nvGrpSpPr>
        <p:grpSpPr bwMode="auto">
          <a:xfrm>
            <a:off x="17463" y="4241800"/>
            <a:ext cx="9180512" cy="2514600"/>
            <a:chOff x="-1" y="0"/>
            <a:chExt cx="9180514" cy="2514600"/>
          </a:xfrm>
        </p:grpSpPr>
        <p:sp>
          <p:nvSpPr>
            <p:cNvPr id="130053" name="Rectangle 5">
              <a:extLst>
                <a:ext uri="{FF2B5EF4-FFF2-40B4-BE49-F238E27FC236}">
                  <a16:creationId xmlns:a16="http://schemas.microsoft.com/office/drawing/2014/main" id="{560ECF05-A92F-4849-AEE7-D36F40B2F7B8}"/>
                </a:ext>
              </a:extLst>
            </p:cNvPr>
            <p:cNvSpPr>
              <a:spLocks/>
            </p:cNvSpPr>
            <p:nvPr/>
          </p:nvSpPr>
          <p:spPr bwMode="auto">
            <a:xfrm>
              <a:off x="-1" y="0"/>
              <a:ext cx="9180514" cy="2514600"/>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6600" b="1">
                <a:solidFill>
                  <a:srgbClr val="FFFFFF"/>
                </a:solidFill>
                <a:effectLst>
                  <a:outerShdw blurRad="38100" dist="38100" dir="2700000" algn="tl">
                    <a:srgbClr val="535353"/>
                  </a:outerShdw>
                </a:effectLst>
              </a:endParaRPr>
            </a:p>
          </p:txBody>
        </p:sp>
        <p:sp>
          <p:nvSpPr>
            <p:cNvPr id="130054" name="Text Box 6">
              <a:extLst>
                <a:ext uri="{FF2B5EF4-FFF2-40B4-BE49-F238E27FC236}">
                  <a16:creationId xmlns:a16="http://schemas.microsoft.com/office/drawing/2014/main" id="{B7E2A795-5445-E149-8D51-C5350ABE852C}"/>
                </a:ext>
              </a:extLst>
            </p:cNvPr>
            <p:cNvSpPr txBox="1">
              <a:spLocks/>
            </p:cNvSpPr>
            <p:nvPr/>
          </p:nvSpPr>
          <p:spPr bwMode="auto">
            <a:xfrm>
              <a:off x="45719" y="219733"/>
              <a:ext cx="9089074" cy="2075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7200" b="1">
                  <a:solidFill>
                    <a:srgbClr val="FFFFFF"/>
                  </a:solidFill>
                  <a:effectLst>
                    <a:outerShdw blurRad="38100" dist="38100" dir="2700000" algn="tl">
                      <a:srgbClr val="535353"/>
                    </a:outerShdw>
                  </a:effectLst>
                </a:rPr>
                <a:t>"نيتشه ميت"</a:t>
              </a:r>
              <a:br>
                <a:rPr lang="en-US" altLang="en-US" sz="7200" b="1">
                  <a:solidFill>
                    <a:srgbClr val="FFFFFF"/>
                  </a:solidFill>
                  <a:effectLst>
                    <a:outerShdw blurRad="38100" dist="38100" dir="2700000" algn="tl">
                      <a:srgbClr val="535353"/>
                    </a:outerShdw>
                  </a:effectLst>
                </a:rPr>
              </a:br>
              <a:r>
                <a:rPr lang="en-US" altLang="en-US" sz="6600">
                  <a:solidFill>
                    <a:srgbClr val="FFFFFF"/>
                  </a:solidFill>
                  <a:effectLst>
                    <a:outerShdw blurRad="38100" dist="38100" dir="2700000" algn="tl">
                      <a:srgbClr val="535353"/>
                    </a:outerShdw>
                  </a:effectLst>
                </a:rPr>
                <a:t>الله، 1900</a:t>
              </a:r>
              <a:endParaRPr lang="en-US" altLang="en-US" sz="7200" b="1">
                <a:solidFill>
                  <a:srgbClr val="FFFFFF"/>
                </a:solidFill>
                <a:effectLst>
                  <a:outerShdw blurRad="38100" dist="38100" dir="2700000" algn="tl">
                    <a:srgbClr val="535353"/>
                  </a:outerShdw>
                </a:effectLst>
              </a:endParaRPr>
            </a:p>
          </p:txBody>
        </p:sp>
      </p:grpSp>
      <p:grpSp>
        <p:nvGrpSpPr>
          <p:cNvPr id="130055" name="Group 7">
            <a:extLst>
              <a:ext uri="{FF2B5EF4-FFF2-40B4-BE49-F238E27FC236}">
                <a16:creationId xmlns:a16="http://schemas.microsoft.com/office/drawing/2014/main" id="{9539DD41-DD7F-F446-8F0E-3723807925F1}"/>
              </a:ext>
            </a:extLst>
          </p:cNvPr>
          <p:cNvGrpSpPr>
            <a:grpSpLocks/>
          </p:cNvGrpSpPr>
          <p:nvPr/>
        </p:nvGrpSpPr>
        <p:grpSpPr bwMode="auto">
          <a:xfrm>
            <a:off x="0" y="977900"/>
            <a:ext cx="9180513" cy="2514600"/>
            <a:chOff x="-1" y="0"/>
            <a:chExt cx="9180515" cy="2514600"/>
          </a:xfrm>
        </p:grpSpPr>
        <p:sp>
          <p:nvSpPr>
            <p:cNvPr id="130056" name="Rectangle 8">
              <a:extLst>
                <a:ext uri="{FF2B5EF4-FFF2-40B4-BE49-F238E27FC236}">
                  <a16:creationId xmlns:a16="http://schemas.microsoft.com/office/drawing/2014/main" id="{8E39A441-DD7C-7346-A9FF-DA81CC508D27}"/>
                </a:ext>
              </a:extLst>
            </p:cNvPr>
            <p:cNvSpPr>
              <a:spLocks/>
            </p:cNvSpPr>
            <p:nvPr/>
          </p:nvSpPr>
          <p:spPr bwMode="auto">
            <a:xfrm>
              <a:off x="-1" y="0"/>
              <a:ext cx="9180515" cy="25146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6600" b="1"/>
            </a:p>
          </p:txBody>
        </p:sp>
        <p:sp>
          <p:nvSpPr>
            <p:cNvPr id="130057" name="Text Box 9">
              <a:extLst>
                <a:ext uri="{FF2B5EF4-FFF2-40B4-BE49-F238E27FC236}">
                  <a16:creationId xmlns:a16="http://schemas.microsoft.com/office/drawing/2014/main" id="{421BD207-DF04-614F-804C-C81C15A918AC}"/>
                </a:ext>
              </a:extLst>
            </p:cNvPr>
            <p:cNvSpPr txBox="1">
              <a:spLocks/>
            </p:cNvSpPr>
            <p:nvPr/>
          </p:nvSpPr>
          <p:spPr bwMode="auto">
            <a:xfrm>
              <a:off x="45719" y="105433"/>
              <a:ext cx="9089074" cy="2303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8800" b="1"/>
                <a:t>"الله ميت"</a:t>
              </a:r>
              <a:br>
                <a:rPr lang="en-US" altLang="en-US" sz="8800" b="1"/>
              </a:br>
              <a:r>
                <a:rPr lang="en-US" altLang="en-US" sz="6600"/>
                <a:t>نيتشه، 1883</a:t>
              </a:r>
              <a:endParaRPr lang="en-US" altLang="en-US" sz="8800" b="1"/>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horizontal)">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ربنا،</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وُلد من العذراء؛</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صلب ومات ودفن؛</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أؤمن بالله الآب،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ضابط الكل،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خالق السماء والأرض.</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grpSp>
        <p:nvGrpSpPr>
          <p:cNvPr id="264198" name="Group 6">
            <a:extLst>
              <a:ext uri="{FF2B5EF4-FFF2-40B4-BE49-F238E27FC236}">
                <a16:creationId xmlns:a16="http://schemas.microsoft.com/office/drawing/2014/main" id="{701DCBDC-22AE-ED45-8D51-22068A756EBC}"/>
              </a:ext>
            </a:extLst>
          </p:cNvPr>
          <p:cNvGrpSpPr>
            <a:grpSpLocks/>
          </p:cNvGrpSpPr>
          <p:nvPr/>
        </p:nvGrpSpPr>
        <p:grpSpPr bwMode="auto">
          <a:xfrm>
            <a:off x="3397250" y="0"/>
            <a:ext cx="5627688" cy="3490912"/>
            <a:chOff x="0" y="0"/>
            <a:chExt cx="5629183" cy="3491134"/>
          </a:xfrm>
        </p:grpSpPr>
        <p:sp>
          <p:nvSpPr>
            <p:cNvPr id="264199" name="AutoShape 7" descr="Rounded Rectangular Callout 11">
              <a:extLst>
                <a:ext uri="{FF2B5EF4-FFF2-40B4-BE49-F238E27FC236}">
                  <a16:creationId xmlns:a16="http://schemas.microsoft.com/office/drawing/2014/main" id="{BEAECBFA-F7B3-EC43-9DC1-6EE321228A93}"/>
                </a:ext>
              </a:extLst>
            </p:cNvPr>
            <p:cNvSpPr>
              <a:spLocks/>
            </p:cNvSpPr>
            <p:nvPr/>
          </p:nvSpPr>
          <p:spPr bwMode="auto">
            <a:xfrm flipH="1">
              <a:off x="0" y="0"/>
              <a:ext cx="5629183" cy="3491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3"/>
                  </a:moveTo>
                  <a:cubicBezTo>
                    <a:pt x="0" y="964"/>
                    <a:pt x="563" y="0"/>
                    <a:pt x="1257" y="0"/>
                  </a:cubicBezTo>
                  <a:lnTo>
                    <a:pt x="3600" y="0"/>
                  </a:lnTo>
                  <a:lnTo>
                    <a:pt x="20343" y="0"/>
                  </a:lnTo>
                  <a:cubicBezTo>
                    <a:pt x="21037" y="0"/>
                    <a:pt x="21600" y="964"/>
                    <a:pt x="21600" y="2153"/>
                  </a:cubicBezTo>
                  <a:lnTo>
                    <a:pt x="21600" y="10763"/>
                  </a:lnTo>
                  <a:cubicBezTo>
                    <a:pt x="21600" y="11952"/>
                    <a:pt x="21037" y="12916"/>
                    <a:pt x="20343" y="12916"/>
                  </a:cubicBezTo>
                  <a:lnTo>
                    <a:pt x="9000" y="12916"/>
                  </a:lnTo>
                  <a:lnTo>
                    <a:pt x="9100" y="21600"/>
                  </a:lnTo>
                  <a:lnTo>
                    <a:pt x="3600" y="12916"/>
                  </a:lnTo>
                  <a:lnTo>
                    <a:pt x="1257" y="12916"/>
                  </a:lnTo>
                  <a:cubicBezTo>
                    <a:pt x="563" y="12916"/>
                    <a:pt x="0" y="11952"/>
                    <a:pt x="0" y="10763"/>
                  </a:cubicBezTo>
                  <a:lnTo>
                    <a:pt x="0" y="753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0" name="Text Box 8" descr="TextBox 12">
              <a:extLst>
                <a:ext uri="{FF2B5EF4-FFF2-40B4-BE49-F238E27FC236}">
                  <a16:creationId xmlns:a16="http://schemas.microsoft.com/office/drawing/2014/main" id="{8E9DEF1A-C0B6-2F47-BC17-AC3545593C56}"/>
                </a:ext>
              </a:extLst>
            </p:cNvPr>
            <p:cNvSpPr txBox="1">
              <a:spLocks/>
            </p:cNvSpPr>
            <p:nvPr/>
          </p:nvSpPr>
          <p:spPr bwMode="auto">
            <a:xfrm>
              <a:off x="107979" y="143969"/>
              <a:ext cx="5309406" cy="175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يصبح يسوع "المسيح" عند معموديته، كما يدعي الغنوصيون، لقد حُبل به بالروح.</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1" name="Group 9">
            <a:extLst>
              <a:ext uri="{FF2B5EF4-FFF2-40B4-BE49-F238E27FC236}">
                <a16:creationId xmlns:a16="http://schemas.microsoft.com/office/drawing/2014/main" id="{487F1324-7237-664B-9DC6-0C607991E2BC}"/>
              </a:ext>
            </a:extLst>
          </p:cNvPr>
          <p:cNvGrpSpPr>
            <a:grpSpLocks/>
          </p:cNvGrpSpPr>
          <p:nvPr/>
        </p:nvGrpSpPr>
        <p:grpSpPr bwMode="auto">
          <a:xfrm>
            <a:off x="3013076" y="1828800"/>
            <a:ext cx="5978524" cy="2489645"/>
            <a:chOff x="0" y="0"/>
            <a:chExt cx="5976939" cy="2488880"/>
          </a:xfrm>
        </p:grpSpPr>
        <p:sp>
          <p:nvSpPr>
            <p:cNvPr id="264202" name="AutoShape 10" descr="Rounded Rectangular Callout 6">
              <a:extLst>
                <a:ext uri="{FF2B5EF4-FFF2-40B4-BE49-F238E27FC236}">
                  <a16:creationId xmlns:a16="http://schemas.microsoft.com/office/drawing/2014/main" id="{15F4413C-8720-1845-BA1E-D9D306B4A364}"/>
                </a:ext>
              </a:extLst>
            </p:cNvPr>
            <p:cNvSpPr>
              <a:spLocks/>
            </p:cNvSpPr>
            <p:nvPr/>
          </p:nvSpPr>
          <p:spPr bwMode="auto">
            <a:xfrm rot="10800000" flipH="1">
              <a:off x="0" y="0"/>
              <a:ext cx="5976939" cy="24519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67"/>
                  </a:moveTo>
                  <a:cubicBezTo>
                    <a:pt x="0" y="1373"/>
                    <a:pt x="563" y="0"/>
                    <a:pt x="1258" y="0"/>
                  </a:cubicBezTo>
                  <a:lnTo>
                    <a:pt x="3600" y="0"/>
                  </a:lnTo>
                  <a:lnTo>
                    <a:pt x="20342" y="0"/>
                  </a:lnTo>
                  <a:cubicBezTo>
                    <a:pt x="21037" y="0"/>
                    <a:pt x="21600" y="1373"/>
                    <a:pt x="21600" y="3067"/>
                  </a:cubicBezTo>
                  <a:lnTo>
                    <a:pt x="21600" y="15337"/>
                  </a:lnTo>
                  <a:cubicBezTo>
                    <a:pt x="21600" y="17031"/>
                    <a:pt x="21037" y="18404"/>
                    <a:pt x="20342" y="18404"/>
                  </a:cubicBezTo>
                  <a:lnTo>
                    <a:pt x="9000" y="18404"/>
                  </a:lnTo>
                  <a:lnTo>
                    <a:pt x="4785" y="21600"/>
                  </a:lnTo>
                  <a:lnTo>
                    <a:pt x="3600" y="18404"/>
                  </a:lnTo>
                  <a:lnTo>
                    <a:pt x="1258" y="18404"/>
                  </a:lnTo>
                  <a:cubicBezTo>
                    <a:pt x="563" y="18404"/>
                    <a:pt x="0" y="17031"/>
                    <a:pt x="0" y="15337"/>
                  </a:cubicBezTo>
                  <a:lnTo>
                    <a:pt x="0" y="1073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dirty="0">
                <a:solidFill>
                  <a:srgbClr val="FFFFFF"/>
                </a:solidFill>
              </a:endParaRPr>
            </a:p>
          </p:txBody>
        </p:sp>
        <p:sp>
          <p:nvSpPr>
            <p:cNvPr id="264203" name="Text Box 11" descr="TextBox 7">
              <a:extLst>
                <a:ext uri="{FF2B5EF4-FFF2-40B4-BE49-F238E27FC236}">
                  <a16:creationId xmlns:a16="http://schemas.microsoft.com/office/drawing/2014/main" id="{86B2254F-5A34-6F49-A138-C840655BEF94}"/>
                </a:ext>
              </a:extLst>
            </p:cNvPr>
            <p:cNvSpPr txBox="1">
              <a:spLocks/>
            </p:cNvSpPr>
            <p:nvPr/>
          </p:nvSpPr>
          <p:spPr bwMode="auto">
            <a:xfrm>
              <a:off x="405776" y="427411"/>
              <a:ext cx="5309408" cy="206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علمت الغنوصية أن العالم قد خلق بواسطة الفكر الغنوصي وأن العالم خُلق بواسطة القوة الخلاقة لأنه ماديّ "وبالتالي فهو شرير."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4" name="Group 12">
            <a:extLst>
              <a:ext uri="{FF2B5EF4-FFF2-40B4-BE49-F238E27FC236}">
                <a16:creationId xmlns:a16="http://schemas.microsoft.com/office/drawing/2014/main" id="{C9F9094B-D04F-B242-B6D2-75FFED8589F8}"/>
              </a:ext>
            </a:extLst>
          </p:cNvPr>
          <p:cNvGrpSpPr>
            <a:grpSpLocks/>
          </p:cNvGrpSpPr>
          <p:nvPr/>
        </p:nvGrpSpPr>
        <p:grpSpPr bwMode="auto">
          <a:xfrm>
            <a:off x="457200" y="1905000"/>
            <a:ext cx="5975350" cy="2149475"/>
            <a:chOff x="-265990" y="-165593"/>
            <a:chExt cx="5976937" cy="2150801"/>
          </a:xfrm>
        </p:grpSpPr>
        <p:sp>
          <p:nvSpPr>
            <p:cNvPr id="264205" name="AutoShape 13" descr="Rounded Rectangular Callout 15">
              <a:extLst>
                <a:ext uri="{FF2B5EF4-FFF2-40B4-BE49-F238E27FC236}">
                  <a16:creationId xmlns:a16="http://schemas.microsoft.com/office/drawing/2014/main" id="{EE5ECD7B-AD20-1540-BBA0-64D95DCC8174}"/>
                </a:ext>
              </a:extLst>
            </p:cNvPr>
            <p:cNvSpPr>
              <a:spLocks/>
            </p:cNvSpPr>
            <p:nvPr/>
          </p:nvSpPr>
          <p:spPr bwMode="auto">
            <a:xfrm>
              <a:off x="-265990" y="-165593"/>
              <a:ext cx="5976937" cy="215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13"/>
                  </a:moveTo>
                  <a:cubicBezTo>
                    <a:pt x="0" y="1080"/>
                    <a:pt x="389" y="0"/>
                    <a:pt x="868" y="0"/>
                  </a:cubicBezTo>
                  <a:lnTo>
                    <a:pt x="12600" y="0"/>
                  </a:lnTo>
                  <a:lnTo>
                    <a:pt x="20732" y="0"/>
                  </a:lnTo>
                  <a:cubicBezTo>
                    <a:pt x="21211" y="0"/>
                    <a:pt x="21600" y="1080"/>
                    <a:pt x="21600" y="2413"/>
                  </a:cubicBezTo>
                  <a:lnTo>
                    <a:pt x="21600" y="12063"/>
                  </a:lnTo>
                  <a:cubicBezTo>
                    <a:pt x="21600" y="13396"/>
                    <a:pt x="21211" y="14476"/>
                    <a:pt x="20732" y="14476"/>
                  </a:cubicBezTo>
                  <a:lnTo>
                    <a:pt x="18000" y="14476"/>
                  </a:lnTo>
                  <a:lnTo>
                    <a:pt x="19904" y="21600"/>
                  </a:lnTo>
                  <a:lnTo>
                    <a:pt x="12600" y="14476"/>
                  </a:lnTo>
                  <a:lnTo>
                    <a:pt x="868" y="14476"/>
                  </a:lnTo>
                  <a:cubicBezTo>
                    <a:pt x="389" y="14476"/>
                    <a:pt x="0" y="13396"/>
                    <a:pt x="0" y="12063"/>
                  </a:cubicBezTo>
                  <a:lnTo>
                    <a:pt x="0" y="844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6" name="Text Box 14" descr="TextBox 16">
              <a:extLst>
                <a:ext uri="{FF2B5EF4-FFF2-40B4-BE49-F238E27FC236}">
                  <a16:creationId xmlns:a16="http://schemas.microsoft.com/office/drawing/2014/main" id="{C56D146F-7D94-744D-A676-FEFCBC72EA7C}"/>
                </a:ext>
              </a:extLst>
            </p:cNvPr>
            <p:cNvSpPr txBox="1">
              <a:spLocks/>
            </p:cNvSpPr>
            <p:nvPr/>
          </p:nvSpPr>
          <p:spPr bwMode="auto">
            <a:xfrm>
              <a:off x="239647" y="68335"/>
              <a:ext cx="5309407" cy="120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لا بد أن المسيح كان إنسانًا حقًا منذ ولادته، وتألم ومات.</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7" name="Group 15">
            <a:extLst>
              <a:ext uri="{FF2B5EF4-FFF2-40B4-BE49-F238E27FC236}">
                <a16:creationId xmlns:a16="http://schemas.microsoft.com/office/drawing/2014/main" id="{D621C9D0-CE93-144A-B01A-863CD20F43D7}"/>
              </a:ext>
            </a:extLst>
          </p:cNvPr>
          <p:cNvGrpSpPr>
            <a:grpSpLocks/>
          </p:cNvGrpSpPr>
          <p:nvPr/>
        </p:nvGrpSpPr>
        <p:grpSpPr bwMode="auto">
          <a:xfrm>
            <a:off x="1275194" y="5069639"/>
            <a:ext cx="7775575" cy="1483593"/>
            <a:chOff x="-259155" y="-48315"/>
            <a:chExt cx="8456075" cy="1483041"/>
          </a:xfrm>
        </p:grpSpPr>
        <p:sp>
          <p:nvSpPr>
            <p:cNvPr id="264208" name="AutoShape 16" descr="Rounded Rectangular Callout 19">
              <a:extLst>
                <a:ext uri="{FF2B5EF4-FFF2-40B4-BE49-F238E27FC236}">
                  <a16:creationId xmlns:a16="http://schemas.microsoft.com/office/drawing/2014/main" id="{F1B81859-ADEB-6143-82AC-BF98477A9AB6}"/>
                </a:ext>
              </a:extLst>
            </p:cNvPr>
            <p:cNvSpPr>
              <a:spLocks/>
            </p:cNvSpPr>
            <p:nvPr/>
          </p:nvSpPr>
          <p:spPr bwMode="auto">
            <a:xfrm rot="10800000">
              <a:off x="132420" y="-48315"/>
              <a:ext cx="8064500" cy="1483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726"/>
                  </a:moveTo>
                  <a:cubicBezTo>
                    <a:pt x="0" y="1220"/>
                    <a:pt x="201" y="0"/>
                    <a:pt x="448" y="0"/>
                  </a:cubicBezTo>
                  <a:lnTo>
                    <a:pt x="12600" y="0"/>
                  </a:lnTo>
                  <a:lnTo>
                    <a:pt x="21152" y="0"/>
                  </a:lnTo>
                  <a:cubicBezTo>
                    <a:pt x="21399" y="0"/>
                    <a:pt x="21600" y="1220"/>
                    <a:pt x="21600" y="2726"/>
                  </a:cubicBezTo>
                  <a:lnTo>
                    <a:pt x="21600" y="13629"/>
                  </a:lnTo>
                  <a:cubicBezTo>
                    <a:pt x="21600" y="15134"/>
                    <a:pt x="21399" y="16355"/>
                    <a:pt x="21152" y="16355"/>
                  </a:cubicBezTo>
                  <a:lnTo>
                    <a:pt x="18000" y="16355"/>
                  </a:lnTo>
                  <a:lnTo>
                    <a:pt x="16893" y="21600"/>
                  </a:lnTo>
                  <a:lnTo>
                    <a:pt x="12600" y="16355"/>
                  </a:lnTo>
                  <a:lnTo>
                    <a:pt x="448" y="16355"/>
                  </a:lnTo>
                  <a:cubicBezTo>
                    <a:pt x="201" y="16355"/>
                    <a:pt x="0" y="15134"/>
                    <a:pt x="0" y="13629"/>
                  </a:cubicBezTo>
                  <a:lnTo>
                    <a:pt x="0" y="954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9" name="Text Box 17" descr="TextBox 20">
              <a:extLst>
                <a:ext uri="{FF2B5EF4-FFF2-40B4-BE49-F238E27FC236}">
                  <a16:creationId xmlns:a16="http://schemas.microsoft.com/office/drawing/2014/main" id="{68A3E79B-29AA-234D-98D0-3016EB93FE69}"/>
                </a:ext>
              </a:extLst>
            </p:cNvPr>
            <p:cNvSpPr txBox="1">
              <a:spLocks/>
            </p:cNvSpPr>
            <p:nvPr/>
          </p:nvSpPr>
          <p:spPr bwMode="auto">
            <a:xfrm>
              <a:off x="-259155" y="234843"/>
              <a:ext cx="7685043" cy="119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يكن موته أسطورة بل في التاريخ في عهد بيلاطس (26 -36 م).</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4201"/>
                                        </p:tgtEl>
                                        <p:attrNameLst>
                                          <p:attrName>style.visibility</p:attrName>
                                        </p:attrNameLst>
                                      </p:cBhvr>
                                      <p:to>
                                        <p:strVal val="visible"/>
                                      </p:to>
                                    </p:set>
                                    <p:animEffect transition="in" filter="wipe(up)">
                                      <p:cBhvr>
                                        <p:cTn id="7" dur="500"/>
                                        <p:tgtEl>
                                          <p:spTgt spid="2642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64201"/>
                                        </p:tgtEl>
                                      </p:cBhvr>
                                    </p:animEffect>
                                    <p:set>
                                      <p:cBhvr>
                                        <p:cTn id="12" dur="1" fill="hold">
                                          <p:stCondLst>
                                            <p:cond delay="499"/>
                                          </p:stCondLst>
                                        </p:cTn>
                                        <p:tgtEl>
                                          <p:spTgt spid="264201"/>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6419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64198"/>
                                        </p:tgtEl>
                                        <p:attrNameLst>
                                          <p:attrName>style.visibility</p:attrName>
                                        </p:attrNameLst>
                                      </p:cBhvr>
                                      <p:to>
                                        <p:strVal val="visible"/>
                                      </p:to>
                                    </p:set>
                                    <p:animEffect transition="in" filter="wipe(down)">
                                      <p:cBhvr>
                                        <p:cTn id="20" dur="500"/>
                                        <p:tgtEl>
                                          <p:spTgt spid="26419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64198"/>
                                        </p:tgtEl>
                                      </p:cBhvr>
                                    </p:animEffect>
                                    <p:set>
                                      <p:cBhvr>
                                        <p:cTn id="25" dur="1" fill="hold">
                                          <p:stCondLst>
                                            <p:cond delay="499"/>
                                          </p:stCondLst>
                                        </p:cTn>
                                        <p:tgtEl>
                                          <p:spTgt spid="26419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264204"/>
                                        </p:tgtEl>
                                        <p:attrNameLst>
                                          <p:attrName>style.visibility</p:attrName>
                                        </p:attrNameLst>
                                      </p:cBhvr>
                                      <p:to>
                                        <p:strVal val="visible"/>
                                      </p:to>
                                    </p:set>
                                    <p:animEffect transition="in" filter="wipe(down)">
                                      <p:cBhvr>
                                        <p:cTn id="30" dur="500"/>
                                        <p:tgtEl>
                                          <p:spTgt spid="26420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264204"/>
                                        </p:tgtEl>
                                      </p:cBhvr>
                                    </p:animEffect>
                                    <p:set>
                                      <p:cBhvr>
                                        <p:cTn id="35" dur="1" fill="hold">
                                          <p:stCondLst>
                                            <p:cond delay="499"/>
                                          </p:stCondLst>
                                        </p:cTn>
                                        <p:tgtEl>
                                          <p:spTgt spid="26420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264207"/>
                                        </p:tgtEl>
                                        <p:attrNameLst>
                                          <p:attrName>style.visibility</p:attrName>
                                        </p:attrNameLst>
                                      </p:cBhvr>
                                      <p:to>
                                        <p:strVal val="visible"/>
                                      </p:to>
                                    </p:set>
                                    <p:animEffect transition="in" filter="wipe(up)">
                                      <p:cBhvr>
                                        <p:cTn id="40" dur="500"/>
                                        <p:tgtEl>
                                          <p:spTgt spid="264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ونزل إلى الجحيم،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صعد إلى السموات،</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وجلس عن يمين الله الآب،</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ضابط الكل،</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ومن ثم يأتي ليدين</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الأحياء والأموات.</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grpSp>
        <p:nvGrpSpPr>
          <p:cNvPr id="265221" name="Group 5">
            <a:extLst>
              <a:ext uri="{FF2B5EF4-FFF2-40B4-BE49-F238E27FC236}">
                <a16:creationId xmlns:a16="http://schemas.microsoft.com/office/drawing/2014/main" id="{994E121B-76CD-8541-B7A8-43BC040CEBD2}"/>
              </a:ext>
            </a:extLst>
          </p:cNvPr>
          <p:cNvGrpSpPr>
            <a:grpSpLocks/>
          </p:cNvGrpSpPr>
          <p:nvPr/>
        </p:nvGrpSpPr>
        <p:grpSpPr bwMode="auto">
          <a:xfrm>
            <a:off x="1236941" y="104775"/>
            <a:ext cx="7373659" cy="1724025"/>
            <a:chOff x="-2" y="0"/>
            <a:chExt cx="7373660" cy="1724108"/>
          </a:xfrm>
        </p:grpSpPr>
        <p:sp>
          <p:nvSpPr>
            <p:cNvPr id="265222" name="AutoShape 6" descr="Rounded Rectangular Callout 7">
              <a:extLst>
                <a:ext uri="{FF2B5EF4-FFF2-40B4-BE49-F238E27FC236}">
                  <a16:creationId xmlns:a16="http://schemas.microsoft.com/office/drawing/2014/main" id="{9FEAA037-8A7C-F940-B102-5986EC5C5FF8}"/>
                </a:ext>
              </a:extLst>
            </p:cNvPr>
            <p:cNvSpPr>
              <a:spLocks/>
            </p:cNvSpPr>
            <p:nvPr/>
          </p:nvSpPr>
          <p:spPr bwMode="auto">
            <a:xfrm flipH="1">
              <a:off x="-2" y="0"/>
              <a:ext cx="7373660" cy="17241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310" y="0"/>
                    <a:pt x="692" y="0"/>
                  </a:cubicBezTo>
                  <a:lnTo>
                    <a:pt x="3600" y="0"/>
                  </a:lnTo>
                  <a:lnTo>
                    <a:pt x="20908" y="0"/>
                  </a:lnTo>
                  <a:cubicBezTo>
                    <a:pt x="21290" y="0"/>
                    <a:pt x="21600" y="1366"/>
                    <a:pt x="21600" y="3052"/>
                  </a:cubicBezTo>
                  <a:lnTo>
                    <a:pt x="21600" y="15257"/>
                  </a:lnTo>
                  <a:cubicBezTo>
                    <a:pt x="21600" y="16942"/>
                    <a:pt x="21290" y="18309"/>
                    <a:pt x="20908" y="18309"/>
                  </a:cubicBezTo>
                  <a:lnTo>
                    <a:pt x="9000" y="18309"/>
                  </a:lnTo>
                  <a:lnTo>
                    <a:pt x="4271" y="21600"/>
                  </a:lnTo>
                  <a:lnTo>
                    <a:pt x="3600" y="18309"/>
                  </a:lnTo>
                  <a:lnTo>
                    <a:pt x="692" y="18309"/>
                  </a:lnTo>
                  <a:cubicBezTo>
                    <a:pt x="310"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5223" name="Text Box 7" descr="TextBox 9">
              <a:extLst>
                <a:ext uri="{FF2B5EF4-FFF2-40B4-BE49-F238E27FC236}">
                  <a16:creationId xmlns:a16="http://schemas.microsoft.com/office/drawing/2014/main" id="{A22C76EB-8613-A74E-8C8E-1B5886F8CD47}"/>
                </a:ext>
              </a:extLst>
            </p:cNvPr>
            <p:cNvSpPr txBox="1">
              <a:spLocks/>
            </p:cNvSpPr>
            <p:nvPr/>
          </p:nvSpPr>
          <p:spPr bwMode="auto">
            <a:xfrm>
              <a:off x="117738" y="72023"/>
              <a:ext cx="6889208" cy="95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كانت قيامة المسيح جسدية، بالتباين مع "القيامة الرّوحية" </a:t>
              </a:r>
              <a:endParaRPr lang="ar-JO"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a:p>
              <a:pPr algn="r"/>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كما في إنجيل توما الغنوصي.</a:t>
              </a:r>
              <a:endParaRPr lang="en-US"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5221"/>
                                        </p:tgtEl>
                                        <p:attrNameLst>
                                          <p:attrName>style.visibility</p:attrName>
                                        </p:attrNameLst>
                                      </p:cBhvr>
                                      <p:to>
                                        <p:strVal val="visible"/>
                                      </p:to>
                                    </p:set>
                                    <p:animEffect transition="in" filter="wipe(down)">
                                      <p:cBhvr>
                                        <p:cTn id="7" dur="500"/>
                                        <p:tgtEl>
                                          <p:spTgt spid="26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وأؤمن بالروح القدس؛</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وغفران الخطايا؛</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وقيامة الجسد؛</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والحياة الأبدية.</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آمين.</a:t>
            </a:r>
          </a:p>
        </p:txBody>
      </p:sp>
      <p:grpSp>
        <p:nvGrpSpPr>
          <p:cNvPr id="266246" name="Group 6">
            <a:extLst>
              <a:ext uri="{FF2B5EF4-FFF2-40B4-BE49-F238E27FC236}">
                <a16:creationId xmlns:a16="http://schemas.microsoft.com/office/drawing/2014/main" id="{51F19E21-AD94-3246-9C47-73E307C99CA6}"/>
              </a:ext>
            </a:extLst>
          </p:cNvPr>
          <p:cNvGrpSpPr>
            <a:grpSpLocks/>
          </p:cNvGrpSpPr>
          <p:nvPr/>
        </p:nvGrpSpPr>
        <p:grpSpPr bwMode="auto">
          <a:xfrm>
            <a:off x="332676" y="123161"/>
            <a:ext cx="7908171" cy="2064917"/>
            <a:chOff x="-570815" y="90506"/>
            <a:chExt cx="7908172" cy="2066203"/>
          </a:xfrm>
        </p:grpSpPr>
        <p:sp>
          <p:nvSpPr>
            <p:cNvPr id="266247" name="AutoShape 7" descr="Rounded Rectangular Callout 8">
              <a:extLst>
                <a:ext uri="{FF2B5EF4-FFF2-40B4-BE49-F238E27FC236}">
                  <a16:creationId xmlns:a16="http://schemas.microsoft.com/office/drawing/2014/main" id="{C0322457-D806-AF48-8AFA-C190F52849B8}"/>
                </a:ext>
              </a:extLst>
            </p:cNvPr>
            <p:cNvSpPr>
              <a:spLocks/>
            </p:cNvSpPr>
            <p:nvPr/>
          </p:nvSpPr>
          <p:spPr bwMode="auto">
            <a:xfrm flipH="1">
              <a:off x="-570815" y="90506"/>
              <a:ext cx="7908172" cy="206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447" y="0"/>
                    <a:pt x="997" y="0"/>
                  </a:cubicBezTo>
                  <a:lnTo>
                    <a:pt x="3600" y="0"/>
                  </a:lnTo>
                  <a:lnTo>
                    <a:pt x="20603" y="0"/>
                  </a:lnTo>
                  <a:cubicBezTo>
                    <a:pt x="21153" y="0"/>
                    <a:pt x="21600" y="1366"/>
                    <a:pt x="21600" y="3052"/>
                  </a:cubicBezTo>
                  <a:lnTo>
                    <a:pt x="21600" y="15257"/>
                  </a:lnTo>
                  <a:cubicBezTo>
                    <a:pt x="21600" y="16942"/>
                    <a:pt x="21153" y="18309"/>
                    <a:pt x="20603" y="18309"/>
                  </a:cubicBezTo>
                  <a:lnTo>
                    <a:pt x="9000" y="18309"/>
                  </a:lnTo>
                  <a:lnTo>
                    <a:pt x="4271" y="21600"/>
                  </a:lnTo>
                  <a:lnTo>
                    <a:pt x="3600" y="18309"/>
                  </a:lnTo>
                  <a:lnTo>
                    <a:pt x="997" y="18309"/>
                  </a:lnTo>
                  <a:cubicBezTo>
                    <a:pt x="447"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48" name="Text Box 8" descr="TextBox 9">
              <a:extLst>
                <a:ext uri="{FF2B5EF4-FFF2-40B4-BE49-F238E27FC236}">
                  <a16:creationId xmlns:a16="http://schemas.microsoft.com/office/drawing/2014/main" id="{EE83C697-81E9-0144-8958-6A65BC5236CE}"/>
                </a:ext>
              </a:extLst>
            </p:cNvPr>
            <p:cNvSpPr txBox="1">
              <a:spLocks/>
            </p:cNvSpPr>
            <p:nvPr/>
          </p:nvSpPr>
          <p:spPr bwMode="auto">
            <a:xfrm>
              <a:off x="-570813" y="103743"/>
              <a:ext cx="7870884" cy="157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بدلاً من الخلاص عن طريق "المعرفة الخاصة" (الغنوص) لعدد قليل من الناس، فإن جميع القديسين في الكنيسة الجامعة ("الكاثوليك</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ة") </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يت</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مسك</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ون</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بهذه الحقائق.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49" name="Group 9">
            <a:extLst>
              <a:ext uri="{FF2B5EF4-FFF2-40B4-BE49-F238E27FC236}">
                <a16:creationId xmlns:a16="http://schemas.microsoft.com/office/drawing/2014/main" id="{2668C819-EEBB-8749-B32D-6193AD30A75C}"/>
              </a:ext>
            </a:extLst>
          </p:cNvPr>
          <p:cNvGrpSpPr>
            <a:grpSpLocks/>
          </p:cNvGrpSpPr>
          <p:nvPr/>
        </p:nvGrpSpPr>
        <p:grpSpPr bwMode="auto">
          <a:xfrm>
            <a:off x="502227" y="4328169"/>
            <a:ext cx="8207375" cy="2355850"/>
            <a:chOff x="-107394" y="-121152"/>
            <a:chExt cx="8208961" cy="2354315"/>
          </a:xfrm>
        </p:grpSpPr>
        <p:sp>
          <p:nvSpPr>
            <p:cNvPr id="266250" name="AutoShape 10" descr="Rounded Rectangular Callout 11">
              <a:extLst>
                <a:ext uri="{FF2B5EF4-FFF2-40B4-BE49-F238E27FC236}">
                  <a16:creationId xmlns:a16="http://schemas.microsoft.com/office/drawing/2014/main" id="{940D0F29-0E37-8743-A596-3A35744716F6}"/>
                </a:ext>
              </a:extLst>
            </p:cNvPr>
            <p:cNvSpPr>
              <a:spLocks/>
            </p:cNvSpPr>
            <p:nvPr/>
          </p:nvSpPr>
          <p:spPr bwMode="auto">
            <a:xfrm rot="10800000">
              <a:off x="-107394" y="-121152"/>
              <a:ext cx="8208961" cy="2354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30"/>
                  </a:moveTo>
                  <a:cubicBezTo>
                    <a:pt x="0" y="1088"/>
                    <a:pt x="312" y="0"/>
                    <a:pt x="697" y="0"/>
                  </a:cubicBezTo>
                  <a:lnTo>
                    <a:pt x="3600" y="0"/>
                  </a:lnTo>
                  <a:lnTo>
                    <a:pt x="20903" y="0"/>
                  </a:lnTo>
                  <a:cubicBezTo>
                    <a:pt x="21288" y="0"/>
                    <a:pt x="21600" y="1088"/>
                    <a:pt x="21600" y="2430"/>
                  </a:cubicBezTo>
                  <a:lnTo>
                    <a:pt x="21600" y="12149"/>
                  </a:lnTo>
                  <a:cubicBezTo>
                    <a:pt x="21600" y="13491"/>
                    <a:pt x="21288" y="14579"/>
                    <a:pt x="20903" y="14579"/>
                  </a:cubicBezTo>
                  <a:lnTo>
                    <a:pt x="9000" y="14579"/>
                  </a:lnTo>
                  <a:lnTo>
                    <a:pt x="8962" y="21600"/>
                  </a:lnTo>
                  <a:lnTo>
                    <a:pt x="3600" y="14579"/>
                  </a:lnTo>
                  <a:lnTo>
                    <a:pt x="697" y="14579"/>
                  </a:lnTo>
                  <a:cubicBezTo>
                    <a:pt x="312" y="14579"/>
                    <a:pt x="0" y="13491"/>
                    <a:pt x="0" y="12149"/>
                  </a:cubicBezTo>
                  <a:lnTo>
                    <a:pt x="0" y="8505"/>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51" name="Text Box 11" descr="TextBox 12">
              <a:extLst>
                <a:ext uri="{FF2B5EF4-FFF2-40B4-BE49-F238E27FC236}">
                  <a16:creationId xmlns:a16="http://schemas.microsoft.com/office/drawing/2014/main" id="{4768F2FF-CE10-C74A-AEB0-6C3BF138AD01}"/>
                </a:ext>
              </a:extLst>
            </p:cNvPr>
            <p:cNvSpPr txBox="1">
              <a:spLocks/>
            </p:cNvSpPr>
            <p:nvPr/>
          </p:nvSpPr>
          <p:spPr bwMode="auto">
            <a:xfrm>
              <a:off x="45719" y="909173"/>
              <a:ext cx="8045514" cy="1076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ليس فقط أرواحنا ستنضم إلى الله بعد موتنا. السماء هي مكان مادي الذي سنسكن فيه ماديًا مع الله إلى الأبد.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52" name="Group 12">
            <a:extLst>
              <a:ext uri="{FF2B5EF4-FFF2-40B4-BE49-F238E27FC236}">
                <a16:creationId xmlns:a16="http://schemas.microsoft.com/office/drawing/2014/main" id="{9725CBF4-2600-584E-8B0A-ED1CE472517F}"/>
              </a:ext>
            </a:extLst>
          </p:cNvPr>
          <p:cNvGrpSpPr>
            <a:grpSpLocks/>
          </p:cNvGrpSpPr>
          <p:nvPr/>
        </p:nvGrpSpPr>
        <p:grpSpPr bwMode="auto">
          <a:xfrm>
            <a:off x="1703994" y="1901961"/>
            <a:ext cx="7320944" cy="1435100"/>
            <a:chOff x="0" y="24711"/>
            <a:chExt cx="8027682" cy="1435517"/>
          </a:xfrm>
        </p:grpSpPr>
        <p:sp>
          <p:nvSpPr>
            <p:cNvPr id="266253" name="AutoShape 13" descr="Rounded Rectangular Callout 14">
              <a:extLst>
                <a:ext uri="{FF2B5EF4-FFF2-40B4-BE49-F238E27FC236}">
                  <a16:creationId xmlns:a16="http://schemas.microsoft.com/office/drawing/2014/main" id="{99DD6FE8-47DD-064C-BA3C-F7B6403ADA51}"/>
                </a:ext>
              </a:extLst>
            </p:cNvPr>
            <p:cNvSpPr>
              <a:spLocks/>
            </p:cNvSpPr>
            <p:nvPr/>
          </p:nvSpPr>
          <p:spPr bwMode="auto">
            <a:xfrm>
              <a:off x="0" y="24711"/>
              <a:ext cx="8027682" cy="1435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890"/>
                  </a:moveTo>
                  <a:cubicBezTo>
                    <a:pt x="0" y="1294"/>
                    <a:pt x="228" y="0"/>
                    <a:pt x="510" y="0"/>
                  </a:cubicBezTo>
                  <a:lnTo>
                    <a:pt x="12600" y="0"/>
                  </a:lnTo>
                  <a:lnTo>
                    <a:pt x="21090" y="0"/>
                  </a:lnTo>
                  <a:cubicBezTo>
                    <a:pt x="21372" y="0"/>
                    <a:pt x="21600" y="1294"/>
                    <a:pt x="21600" y="2890"/>
                  </a:cubicBezTo>
                  <a:lnTo>
                    <a:pt x="21600" y="14452"/>
                  </a:lnTo>
                  <a:cubicBezTo>
                    <a:pt x="21600" y="16048"/>
                    <a:pt x="21372" y="17342"/>
                    <a:pt x="21090" y="17342"/>
                  </a:cubicBezTo>
                  <a:lnTo>
                    <a:pt x="18000" y="17342"/>
                  </a:lnTo>
                  <a:lnTo>
                    <a:pt x="11621" y="21600"/>
                  </a:lnTo>
                  <a:lnTo>
                    <a:pt x="12600" y="17342"/>
                  </a:lnTo>
                  <a:lnTo>
                    <a:pt x="510" y="17342"/>
                  </a:lnTo>
                  <a:cubicBezTo>
                    <a:pt x="228" y="17342"/>
                    <a:pt x="0" y="16048"/>
                    <a:pt x="0" y="14452"/>
                  </a:cubicBezTo>
                  <a:lnTo>
                    <a:pt x="0" y="1011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54" name="Text Box 14" descr="TextBox 15">
              <a:extLst>
                <a:ext uri="{FF2B5EF4-FFF2-40B4-BE49-F238E27FC236}">
                  <a16:creationId xmlns:a16="http://schemas.microsoft.com/office/drawing/2014/main" id="{57800F89-16CB-9648-A283-8610963EBF25}"/>
                </a:ext>
              </a:extLst>
            </p:cNvPr>
            <p:cNvSpPr txBox="1">
              <a:spLocks/>
            </p:cNvSpPr>
            <p:nvPr/>
          </p:nvSpPr>
          <p:spPr bwMode="auto">
            <a:xfrm>
              <a:off x="45719" y="54024"/>
              <a:ext cx="7523231" cy="95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rtl="1"/>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نحن لسنا بحاجة إلى التنوير من جهلنا. نحن بحاجة إلى مغفرة خطايانا. </a:t>
              </a:r>
              <a:endParaRPr lang="en-US" altLang="en-US" sz="2800" b="1" dirty="0">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wipe(down)">
                                      <p:cBhvr>
                                        <p:cTn id="7" dur="500"/>
                                        <p:tgtEl>
                                          <p:spTgt spid="26624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6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66252"/>
                                        </p:tgtEl>
                                        <p:attrNameLst>
                                          <p:attrName>style.visibility</p:attrName>
                                        </p:attrNameLst>
                                      </p:cBhvr>
                                      <p:to>
                                        <p:strVal val="visible"/>
                                      </p:to>
                                    </p:set>
                                    <p:animEffect transition="in" filter="wipe(down)">
                                      <p:cBhvr>
                                        <p:cTn id="15" dur="500"/>
                                        <p:tgtEl>
                                          <p:spTgt spid="2662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266249"/>
                                        </p:tgtEl>
                                        <p:attrNameLst>
                                          <p:attrName>style.visibility</p:attrName>
                                        </p:attrNameLst>
                                      </p:cBhvr>
                                      <p:to>
                                        <p:strVal val="visible"/>
                                      </p:to>
                                    </p:set>
                                    <p:animEffect transition="in" filter="wipe(up)">
                                      <p:cBhvr>
                                        <p:cTn id="20" dur="500"/>
                                        <p:tgtEl>
                                          <p:spTgt spid="26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67265" name="Rectangle 1" descr="Title 1">
            <a:extLst>
              <a:ext uri="{FF2B5EF4-FFF2-40B4-BE49-F238E27FC236}">
                <a16:creationId xmlns:a16="http://schemas.microsoft.com/office/drawing/2014/main" id="{5FA5C0B7-0D4A-C64F-852C-6FD027CFFA71}"/>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تفسير الكتاب المقدس</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rategic - Title Only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2664</TotalTime>
  <Words>4871</Words>
  <Application>Microsoft Office PowerPoint</Application>
  <PresentationFormat>On-screen Show (4:3)</PresentationFormat>
  <Paragraphs>636</Paragraphs>
  <Slides>94</Slides>
  <Notes>68</Notes>
  <HiddenSlides>0</HiddenSlides>
  <MMClips>0</MMClips>
  <ScaleCrop>false</ScaleCrop>
  <HeadingPairs>
    <vt:vector size="6" baseType="variant">
      <vt:variant>
        <vt:lpstr>Fonts Used</vt:lpstr>
      </vt:variant>
      <vt:variant>
        <vt:i4>15</vt:i4>
      </vt:variant>
      <vt:variant>
        <vt:lpstr>Theme</vt:lpstr>
      </vt:variant>
      <vt:variant>
        <vt:i4>29</vt:i4>
      </vt:variant>
      <vt:variant>
        <vt:lpstr>Slide Titles</vt:lpstr>
      </vt:variant>
      <vt:variant>
        <vt:i4>94</vt:i4>
      </vt:variant>
    </vt:vector>
  </HeadingPairs>
  <TitlesOfParts>
    <vt:vector size="138" baseType="lpstr">
      <vt:lpstr>ＭＳ Ｐゴシック</vt:lpstr>
      <vt:lpstr>Arail</vt:lpstr>
      <vt:lpstr>Arial</vt:lpstr>
      <vt:lpstr>Arial Black</vt:lpstr>
      <vt:lpstr>Arial Narrow</vt:lpstr>
      <vt:lpstr>Calibri</vt:lpstr>
      <vt:lpstr>Chicago</vt:lpstr>
      <vt:lpstr>Comic Sans MS</vt:lpstr>
      <vt:lpstr>Helvetica</vt:lpstr>
      <vt:lpstr>Impact</vt:lpstr>
      <vt:lpstr>Tahoma</vt:lpstr>
      <vt:lpstr>Times</vt:lpstr>
      <vt:lpstr>Times New Roman</vt:lpstr>
      <vt:lpstr>Times Roman</vt:lpstr>
      <vt:lpstr>Wingdings</vt:lpstr>
      <vt:lpstr>Strategic</vt:lpstr>
      <vt:lpstr>Strategic - Blank</vt:lpstr>
      <vt:lpstr>Strategic - Title and Content</vt:lpstr>
      <vt:lpstr>Strategic - Blank 0</vt:lpstr>
      <vt:lpstr>Strategic - Title Only</vt:lpstr>
      <vt:lpstr>Strategic - Title and Content</vt:lpstr>
      <vt:lpstr>Strategic - Title Slide</vt:lpstr>
      <vt:lpstr>Strategic - Title Slide</vt:lpstr>
      <vt:lpstr>Strategic - Blank</vt:lpstr>
      <vt:lpstr>Strategic - Title Slide</vt:lpstr>
      <vt:lpstr>Strategic - Title Slide</vt:lpstr>
      <vt:lpstr>Strategic - Title Slide</vt:lpstr>
      <vt:lpstr>Strategic - Blank 0</vt:lpstr>
      <vt:lpstr>Strategic - Title Only 0</vt:lpstr>
      <vt:lpstr>Strategic - Title and Content</vt:lpstr>
      <vt:lpstr>Strategic - Blank</vt:lpstr>
      <vt:lpstr>Strategic - Title Only</vt:lpstr>
      <vt:lpstr>Strategic - Title Slide</vt:lpstr>
      <vt:lpstr>Strategic - Blank</vt:lpstr>
      <vt:lpstr>Strategic - Blank</vt:lpstr>
      <vt:lpstr>Strategic - Title and Content</vt:lpstr>
      <vt:lpstr>Strategic - Title Slide</vt:lpstr>
      <vt:lpstr>49_Blank Presentation</vt:lpstr>
      <vt:lpstr>1_Blank Presentation</vt:lpstr>
      <vt:lpstr>50_Blank Presentation</vt:lpstr>
      <vt:lpstr>2_Default Design</vt:lpstr>
      <vt:lpstr>8_Default Design</vt:lpstr>
      <vt:lpstr>Orbit</vt:lpstr>
      <vt:lpstr>Shimmer</vt:lpstr>
      <vt:lpstr>كن محاربًا</vt:lpstr>
      <vt:lpstr>هل أنتَ مقاتل؟</vt:lpstr>
      <vt:lpstr>المرتدون يدمرون من الداخل</vt:lpstr>
      <vt:lpstr>المرتدون لا يرتدون علامات الأسماء</vt:lpstr>
      <vt:lpstr>كتاب المرتد</vt:lpstr>
      <vt:lpstr>من هم            المرتدون ؟</vt:lpstr>
      <vt:lpstr>لماذا هم مهمون؟</vt:lpstr>
      <vt:lpstr>ماذا يعلم المرتدون ؟</vt:lpstr>
      <vt:lpstr>فلسفة إلحادية</vt:lpstr>
      <vt:lpstr>كيف يمكنك الدفاع عن الإيمان ضد المدعين؟</vt:lpstr>
      <vt:lpstr>إصحاحات العهد الجديد</vt:lpstr>
      <vt:lpstr>أعداد أسفار الإصحاح الواحد في العهد الجديد</vt:lpstr>
      <vt:lpstr>  نظرة عامة على العهد الجديد  )الرسائل العامة و الكلمات المفتاحية(</vt:lpstr>
      <vt:lpstr>كيف يمكنك الدفاع عن الإيمان ضد المدعين؟</vt:lpstr>
      <vt:lpstr>يهوذا</vt:lpstr>
      <vt:lpstr>PowerPoint Presentation</vt:lpstr>
      <vt:lpstr>الكلمة المفتاحية • الآية المفتاحية</vt:lpstr>
      <vt:lpstr>المؤلف</vt:lpstr>
      <vt:lpstr>اضطهاد مدينة المسيح له</vt:lpstr>
      <vt:lpstr>كيف يمكنك الدفاع عن الإيمان ضد المدعين؟</vt:lpstr>
      <vt:lpstr>١. تأكيد القديسين )١– ٢(</vt:lpstr>
      <vt:lpstr>يهوذا ١ : ١-٢   يَهُوذَا، عَبْدُ يَسُوعَ الْمَسِيحِ، وَأَخُو يَعْقُوبَ، إِلَى الْمَدْعُوِّينَ الْمُقَدَّسِينَ فِي اللهِ الآبِ، وَالْمَحْفُوظِينَ لِيَسُوعَ الْمَسِيحِ. ٢ لِتَكْثُرْ لَكُمُ الرَّحْمَةُ وَالسَّلاَمُ وَالْمَحَبَّةُ. </vt:lpstr>
      <vt:lpstr>كيف يمكنك الدفاع عن الإيمان ضد المدعين؟</vt:lpstr>
      <vt:lpstr>١. تأكيد القديسين )١– ٢(</vt:lpstr>
      <vt:lpstr>٢. تعرف على العدو )٣– ١٦(</vt:lpstr>
      <vt:lpstr>يهوذا ١ : ٣   أَيُّهَا الأَحِبَّاءُ، إِذْ كُنْتُ أَصْنَعُ كُلَّ الْجَهْدِ لأَكْتُبَ إِلَيْكُمْ عَنِ الْخَلاَصِ الْمُشْتَرَكِ، اضْطُرِرْتُ أَنْ أَكْتُبَ إِلَيْكُمْ وَاعِظاً أَنْ تَجْتَهِدُوا لأَجْلِ الإِيمَانِ الْمُسَلَّمِ مَرَّةً لِلْقِدِّيسِينَ. </vt:lpstr>
      <vt:lpstr>من هم المدّعون اليوم؟</vt:lpstr>
      <vt:lpstr>هل المدّعون  مسيحيّون؟</vt:lpstr>
      <vt:lpstr>يهوذا: المدّعي الأخير</vt:lpstr>
      <vt:lpstr>"المسيحي المعترف" </vt:lpstr>
      <vt:lpstr>المدّعون اليوم</vt:lpstr>
      <vt:lpstr> ع.ق المدعون ٥- ٧</vt:lpstr>
      <vt:lpstr>يهوذا ١ : ٥   فَأُرِيدُ أَنْ أُذَكِّرَكُمْ، وَلَوْ عَلِمْتُمْ هَذَا مَرَّةً، أَنَّ الرَّبَّ بَعْدَمَا خَلَّصَ الشَّعْبَ مِنْ أَرْضِ مِصْرَ، أَهْلَكَ أَيْضاً الَّذِينَ لَمْ يُؤْمِنُوا. </vt:lpstr>
      <vt:lpstr>هل تقصد خلال الأربعين عاماً هناك ؟ </vt:lpstr>
      <vt:lpstr>"فَأَطْلَقَ الرَّبُّ عَلَى الشَّعْبِ الْحَيَّاتِ السَّامَّةَ،  فَلَدَغَتِ الشَّعْبَ، فَمَاتَ مِنْهُمْ قَوْمٌ كَثِيرُونَ.  فَجَاءَ الشَّعْبُ إِلَى مُوسَى قَائِليِنَ:  «لَقَدْ أَخْطَأْنَا إِذْ تَذَمَّرْنَا عَلَى الرَّبِّ وَعَلَيْكَ،  فَابْتَهِلْ إِلَى الرَّبِّ لِيُخَلِّصَنَا مِنَ الْحَيَّاتِ».  فَصَلَّى مُوسَى مِنْ أَجْلِ الشَّعْبِ." عَدَد 21: 6- 7).)</vt:lpstr>
      <vt:lpstr>الملائكة</vt:lpstr>
      <vt:lpstr>يهوذا ١ : ٧   كَمَا أَنَّ سَدُومَ وَعَمُورَةَ وَالْمُدُنَ الَّتِي حَوْلَهُمَا، </vt:lpstr>
      <vt:lpstr>الخصائص ٨ - ١٣</vt:lpstr>
      <vt:lpstr>يهوذا ١ : ٨   وَلَكِنْ كَذَلِكَ هَؤُلاَءِ أَيْضاً، الْمُحْتَلِمُونَ، يُنَجِّسُونَ الْجَسَدَ، وَيَتَهَاوَنُونَ بِالسِّيَادَةِ، وَيَفْتَرُونَ عَلَى ذَوِي الأَمْجَادِ. </vt:lpstr>
      <vt:lpstr>جسد موسى</vt:lpstr>
      <vt:lpstr>جويل أوستين، راعي كنيسة ليكوود</vt:lpstr>
      <vt:lpstr>يهوذا ١ : ١٠-١١   وَلَكِنَّ هَؤُلاَءِ يَفْتَرُونَ عَلَى مَا لاَ يَعْلَمُونَ. وَأَمَّا مَا يَفْهَمُونَهُ بِالطَّبِيعَةِ، كَالْحَيَوَانَاتِ غَيْرِ النَّاطِقَةِ، فَفِي ذَلِكَ يَفْسُدُونَ. ١١ وَيْلٌ لَهُمْ لأَنَّهُمْ سَلَكُوا طَرِيقَ قَايِينَ، وَانْصَبُّوا إِلَى ضَلاَلَةِ بَلْعَامَ لأَجْلِ أُجْرَةٍ، وَهَلَكُوا فِي مُشَاجَرَةِ قُورَحَ. </vt:lpstr>
      <vt:lpstr>Balaam</vt:lpstr>
      <vt:lpstr>قصة بلعام</vt:lpstr>
      <vt:lpstr> 2 بط 16-15:2</vt:lpstr>
      <vt:lpstr>أحداث شرق الأردن</vt:lpstr>
      <vt:lpstr>يهوذا 11</vt:lpstr>
      <vt:lpstr>قصة بلعام عدد (24- 22)</vt:lpstr>
      <vt:lpstr>تَمرّد قُورَح</vt:lpstr>
      <vt:lpstr>المزيد من التذمر</vt:lpstr>
      <vt:lpstr>يهوذا ١ : ١٢   هَؤُلاَءِ صُخُورٌ فِي وَلاَئِمِكُمُ الْمَحَبِّيَّةِ، صَانِعِينَ وَلاَئِمَ مَعاً بِلاَ خَوْفٍ، رَاعِينَ أَنْفُسَهُمْ. غُيُومٌ بِلاَ مَاءٍ تَحْمِلُهَا الرِّيَاحُ. </vt:lpstr>
      <vt:lpstr>يهوذا ١ : ١٢   كغُيُومٌ بِلاَ مَاءٍ تَحْمِلُهَا الرِّيَاحُ. أَشْجَارٌ خَرِيفِيَّةٌ بِلاَ ثَمَرٍ مَيِّتَةٌ مُضَاعَفاً، مُقْتَلَعَةٌ. </vt:lpstr>
      <vt:lpstr>القساوسة</vt:lpstr>
      <vt:lpstr>كنيسة ليكوود، هيوستن، تكساس، الولايات المتحدة</vt:lpstr>
      <vt:lpstr>كنيسة ليكوود، هيوستن، تكساس، الولايات المتحدة</vt:lpstr>
      <vt:lpstr>تمتلئ مرافق ليكوود التي تضم 16800 مقعدًا</vt:lpstr>
      <vt:lpstr>جويل أوستين، راعي كنيسة ليكوود</vt:lpstr>
      <vt:lpstr>منزل جويل أوستين</vt:lpstr>
      <vt:lpstr>جويل أوستين، الراعي السابق لكنيسة ليكوود حتى عاد إلى  عمله السابق في تنقية المياه</vt:lpstr>
      <vt:lpstr>يهوذا ١ : ١٣   أَمْوَاجُ بَحْرٍ هَائِجَةٌ مُزْبِدَةٌ بِخِزْيِهِمْ. نُجُومٌ تَائِهَةٌ مَحْفُوظٌ لَهَا قَتَامُ الظَّلاَمِ إِلَى الأَبَدِ. </vt:lpstr>
      <vt:lpstr>مقابلة جويل أوستين مع لاري كينغ</vt:lpstr>
      <vt:lpstr>مقابلة جويل أوستين مع أوبرا وينفري</vt:lpstr>
      <vt:lpstr>مصير المدّعين (يهوذا 14- 16).</vt:lpstr>
      <vt:lpstr>أخنوخ كنبيّ</vt:lpstr>
      <vt:lpstr>لماذا لا يحتوي تكوين 5 و11 على فجوات ؟</vt:lpstr>
      <vt:lpstr>أقتباس عن  سِفر أخنوخ</vt:lpstr>
      <vt:lpstr>لماذا يعتبر الاقتباس من كتابات غير مؤسسة على الكتاب المقدس مشكلة؟</vt:lpstr>
      <vt:lpstr>يهوذا ١ : ١٦  هَؤُلاَءِ هُمْ مُدَمْدِمُونَ مُتَشَكُّونَ، سَالِكُونَ بِحَسَبِ شَهَوَاتِهِمْ، وَفَمُهُمْ يَتَكَلَّمُ بِعَظَائِمَ، يُحَابُونَ بِالْوُجُوهِ مِنْ أَجْلِ الْمَنْفَعَةِ. </vt:lpstr>
      <vt:lpstr>كيف يمكنك الدفاع عن الإيمان ضد المدعين؟</vt:lpstr>
      <vt:lpstr>١. تأكيد القديسين )١– ٢(</vt:lpstr>
      <vt:lpstr>٢. تعرف على العدو )٣– ١٦(</vt:lpstr>
      <vt:lpstr>٣. قوي إيمانك )١٧– ٢٣(</vt:lpstr>
      <vt:lpstr>الخطوط العريضة</vt:lpstr>
      <vt:lpstr>يهوذا ١ : ١٧-١٩   وَأَمَّا أَنْتُمْ أَيُّهَا الأَحِبَّاءُ فَاذْكُرُوا الأَقْوَالَ الَّتِي قَالَهَا سَابِقاً رُسُلُ رَبِّنَا يَسُوعَ الْمَسِيحِ. ١٨ فَإِنَّهُمْ قَالُوا لَكُمْ إِنَّهُ فِي الزَّمَانِ الأَخِيرِ سَيَكُونُ قَوْمٌ مُسْتَهْزِئُونَ، سَالِكِينَ بِحَسَبِ شَهَوَاتِ فُجُورِهِمْ. ١٩ هَؤُلاَءِ هُمُ الْمُعْتَزِلُونَ بِأَنْفُسِهِمْ، نَفْسَانِيُّونَ لاَ رُوحَ لَهُمْ. </vt:lpstr>
      <vt:lpstr>يهوذا ١ : ٢٠-٢١   وَأَمَّا أَنْتُمْ أَيُّهَا الأَحِبَّاءُ فَابْنُوا أَنْفُسَكُمْ عَلَى إِيمَانِكُمُ الأَقْدَسِ، مُصَلِّينَ فِي الرُّوحِ الْقُدُسِ، ٢١ وَاحْفَظُوا أَنْفُسَكُمْ فِي مَحَبَّةِ اللهِ، مُنْتَظِرِينَ رَحْمَةَ رَبِّنَا يَسُوعَ الْمَسِيحِ لِلْحَيَاةِ الأَبَدِيَّةِ. </vt:lpstr>
      <vt:lpstr>يهوذا ١ : ٢٢-٢٣   وَارْحَمُوا الْبَعْضَ مُمَيِّزِينَ، ٢٣ وَخَلِّصُوا الْبَعْضَ بِالْخَوْفِ مُخْتَطِفِينَ مِنَ النَّارِ، مُبْغِضِينَ حَتَّى الثَّوْبَ الْمُدَنَّسَ مِنَ الْجَسَدِ. </vt:lpstr>
      <vt:lpstr>كيف يمكنك الدفاع عن الإيمان ضد المدعين؟</vt:lpstr>
      <vt:lpstr>١. تأكيد القديسين )١– ٢( </vt:lpstr>
      <vt:lpstr>٢. تعرف على العدو )٣– ١٦(</vt:lpstr>
      <vt:lpstr>٣. قوي إيمانك )١٧– ٢٣(</vt:lpstr>
      <vt:lpstr>٤. الحمدلله على الأمان )٢٤– ٢٥(</vt:lpstr>
      <vt:lpstr>يهوذا ١ : ٢٤-٢٥</vt:lpstr>
      <vt:lpstr>كيف يمكنك الدفاع عن الإيمان ضد المدعين؟</vt:lpstr>
      <vt:lpstr>الفكرة الرئيسية ليهوذا</vt:lpstr>
      <vt:lpstr>١. تأكيد القديسين )١– ٢(</vt:lpstr>
      <vt:lpstr>٢. تعرف على العدو )٣- ١٦(</vt:lpstr>
      <vt:lpstr>٣. قوي إيمانك )١٧- ٢٣(</vt:lpstr>
      <vt:lpstr>٤. الحمدلله على الأمان )٢٤– ٢٥(</vt:lpstr>
      <vt:lpstr>قانون إيمان الرسل</vt:lpstr>
      <vt:lpstr>قانون إيمان الرسل</vt:lpstr>
      <vt:lpstr>قانون إيمان الرسل</vt:lpstr>
      <vt:lpstr>قانون إيمان الرسل</vt:lpstr>
      <vt:lpstr>Black</vt:lpstr>
      <vt:lpstr>تفسير الكتاب المقدس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يهوذا</dc:title>
  <dc:creator>Ramzi Nari</dc:creator>
  <cp:lastModifiedBy>Jeris Al- Safadi</cp:lastModifiedBy>
  <cp:revision>140</cp:revision>
  <dcterms:modified xsi:type="dcterms:W3CDTF">2025-03-24T10:07:18Z</dcterms:modified>
</cp:coreProperties>
</file>