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0.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1.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2.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3.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4.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5.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6.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7.xml" ContentType="application/vnd.openxmlformats-officedocument.theme+xml"/>
  <Override PartName="/ppt/slideLayouts/slideLayout165.xml" ContentType="application/vnd.openxmlformats-officedocument.presentationml.slideLayout+xml"/>
  <Override PartName="/ppt/theme/theme18.xml" ContentType="application/vnd.openxmlformats-officedocument.theme+xml"/>
  <Override PartName="/ppt/slideLayouts/slideLayout166.xml" ContentType="application/vnd.openxmlformats-officedocument.presentationml.slideLayout+xml"/>
  <Override PartName="/ppt/theme/theme19.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20.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21.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22.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23.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4.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5.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6.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7.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8.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9.xml" ContentType="application/vnd.openxmlformats-officedocument.theme+xml"/>
  <Override PartName="/ppt/slideLayouts/slideLayout276.xml" ContentType="application/vnd.openxmlformats-officedocument.presentationml.slideLayout+xml"/>
  <Override PartName="/ppt/theme/theme30.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31.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32.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33.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34.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5.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6.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7.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8.xml" ContentType="application/vnd.openxmlformats-officedocument.theme+xml"/>
  <Override PartName="/ppt/theme/theme3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theme/themeOverride3.xml" ContentType="application/vnd.openxmlformats-officedocument.themeOverride+xml"/>
  <Override PartName="/ppt/notesSlides/notesSlide11.xml" ContentType="application/vnd.openxmlformats-officedocument.presentationml.notesSlide+xml"/>
  <Override PartName="/ppt/charts/chart3.xml" ContentType="application/vnd.openxmlformats-officedocument.drawingml.chart+xml"/>
  <Override PartName="/ppt/theme/themeOverride4.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charts/chart4.xml" ContentType="application/vnd.openxmlformats-officedocument.drawingml.chart+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5" r:id="rId1"/>
    <p:sldMasterId id="2147484346" r:id="rId2"/>
    <p:sldMasterId id="2147484382" r:id="rId3"/>
    <p:sldMasterId id="2147484384" r:id="rId4"/>
    <p:sldMasterId id="2147484434" r:id="rId5"/>
    <p:sldMasterId id="2147484451" r:id="rId6"/>
    <p:sldMasterId id="2147484463" r:id="rId7"/>
    <p:sldMasterId id="2147486109" r:id="rId8"/>
    <p:sldMasterId id="2147486123" r:id="rId9"/>
    <p:sldMasterId id="2147486127" r:id="rId10"/>
    <p:sldMasterId id="2147486260" r:id="rId11"/>
    <p:sldMasterId id="2147486274" r:id="rId12"/>
    <p:sldMasterId id="2147486286" r:id="rId13"/>
    <p:sldMasterId id="2147486298" r:id="rId14"/>
    <p:sldMasterId id="2147486310" r:id="rId15"/>
    <p:sldMasterId id="2147486334" r:id="rId16"/>
    <p:sldMasterId id="2147486370" r:id="rId17"/>
    <p:sldMasterId id="2147486382" r:id="rId18"/>
    <p:sldMasterId id="2147486384" r:id="rId19"/>
    <p:sldMasterId id="2147486386" r:id="rId20"/>
    <p:sldMasterId id="2147486389" r:id="rId21"/>
    <p:sldMasterId id="2147486414" r:id="rId22"/>
    <p:sldMasterId id="2147486426" r:id="rId23"/>
    <p:sldMasterId id="2147486438" r:id="rId24"/>
    <p:sldMasterId id="2147486450" r:id="rId25"/>
    <p:sldMasterId id="2147486462" r:id="rId26"/>
    <p:sldMasterId id="2147486475" r:id="rId27"/>
    <p:sldMasterId id="2147486530" r:id="rId28"/>
    <p:sldMasterId id="2147486544" r:id="rId29"/>
    <p:sldMasterId id="2147486556" r:id="rId30"/>
    <p:sldMasterId id="2147486558" r:id="rId31"/>
    <p:sldMasterId id="2147486561" r:id="rId32"/>
    <p:sldMasterId id="2147486573" r:id="rId33"/>
    <p:sldMasterId id="2147486585" r:id="rId34"/>
    <p:sldMasterId id="2147486597" r:id="rId35"/>
    <p:sldMasterId id="2147486609" r:id="rId36"/>
    <p:sldMasterId id="2147486621" r:id="rId37"/>
    <p:sldMasterId id="2147486645" r:id="rId38"/>
  </p:sldMasterIdLst>
  <p:notesMasterIdLst>
    <p:notesMasterId r:id="rId141"/>
  </p:notesMasterIdLst>
  <p:sldIdLst>
    <p:sldId id="3822" r:id="rId39"/>
    <p:sldId id="3773" r:id="rId40"/>
    <p:sldId id="5227" r:id="rId41"/>
    <p:sldId id="5228" r:id="rId42"/>
    <p:sldId id="661" r:id="rId43"/>
    <p:sldId id="5229" r:id="rId44"/>
    <p:sldId id="5230" r:id="rId45"/>
    <p:sldId id="410" r:id="rId46"/>
    <p:sldId id="3780" r:id="rId47"/>
    <p:sldId id="3781" r:id="rId48"/>
    <p:sldId id="323" r:id="rId49"/>
    <p:sldId id="4135" r:id="rId50"/>
    <p:sldId id="3782" r:id="rId51"/>
    <p:sldId id="3783" r:id="rId52"/>
    <p:sldId id="351" r:id="rId53"/>
    <p:sldId id="5445" r:id="rId54"/>
    <p:sldId id="5231" r:id="rId55"/>
    <p:sldId id="5232" r:id="rId56"/>
    <p:sldId id="355" r:id="rId57"/>
    <p:sldId id="356" r:id="rId58"/>
    <p:sldId id="470" r:id="rId59"/>
    <p:sldId id="5233" r:id="rId60"/>
    <p:sldId id="2586" r:id="rId61"/>
    <p:sldId id="2593" r:id="rId62"/>
    <p:sldId id="445" r:id="rId63"/>
    <p:sldId id="5218" r:id="rId64"/>
    <p:sldId id="5234" r:id="rId65"/>
    <p:sldId id="5217" r:id="rId66"/>
    <p:sldId id="5212" r:id="rId67"/>
    <p:sldId id="5235" r:id="rId68"/>
    <p:sldId id="5213" r:id="rId69"/>
    <p:sldId id="5236" r:id="rId70"/>
    <p:sldId id="5237" r:id="rId71"/>
    <p:sldId id="5238" r:id="rId72"/>
    <p:sldId id="5239" r:id="rId73"/>
    <p:sldId id="5240" r:id="rId74"/>
    <p:sldId id="5241" r:id="rId75"/>
    <p:sldId id="5242" r:id="rId76"/>
    <p:sldId id="5243" r:id="rId77"/>
    <p:sldId id="3682" r:id="rId78"/>
    <p:sldId id="587" r:id="rId79"/>
    <p:sldId id="457" r:id="rId80"/>
    <p:sldId id="5244" r:id="rId81"/>
    <p:sldId id="5245" r:id="rId82"/>
    <p:sldId id="444" r:id="rId83"/>
    <p:sldId id="366" r:id="rId84"/>
    <p:sldId id="367" r:id="rId85"/>
    <p:sldId id="281" r:id="rId86"/>
    <p:sldId id="279" r:id="rId87"/>
    <p:sldId id="280" r:id="rId88"/>
    <p:sldId id="288" r:id="rId89"/>
    <p:sldId id="331" r:id="rId90"/>
    <p:sldId id="332" r:id="rId91"/>
    <p:sldId id="333" r:id="rId92"/>
    <p:sldId id="334" r:id="rId93"/>
    <p:sldId id="335" r:id="rId94"/>
    <p:sldId id="336" r:id="rId95"/>
    <p:sldId id="289" r:id="rId96"/>
    <p:sldId id="337" r:id="rId97"/>
    <p:sldId id="338" r:id="rId98"/>
    <p:sldId id="339" r:id="rId99"/>
    <p:sldId id="340" r:id="rId100"/>
    <p:sldId id="3784" r:id="rId101"/>
    <p:sldId id="3785" r:id="rId102"/>
    <p:sldId id="343" r:id="rId103"/>
    <p:sldId id="3786" r:id="rId104"/>
    <p:sldId id="3787" r:id="rId105"/>
    <p:sldId id="3788" r:id="rId106"/>
    <p:sldId id="290" r:id="rId107"/>
    <p:sldId id="3789" r:id="rId108"/>
    <p:sldId id="618" r:id="rId109"/>
    <p:sldId id="2591" r:id="rId110"/>
    <p:sldId id="5214" r:id="rId111"/>
    <p:sldId id="627" r:id="rId112"/>
    <p:sldId id="2600" r:id="rId113"/>
    <p:sldId id="5215" r:id="rId114"/>
    <p:sldId id="3792" r:id="rId115"/>
    <p:sldId id="3793" r:id="rId116"/>
    <p:sldId id="5246" r:id="rId117"/>
    <p:sldId id="3795" r:id="rId118"/>
    <p:sldId id="3796" r:id="rId119"/>
    <p:sldId id="364" r:id="rId120"/>
    <p:sldId id="3797" r:id="rId121"/>
    <p:sldId id="3798" r:id="rId122"/>
    <p:sldId id="4925" r:id="rId123"/>
    <p:sldId id="765" r:id="rId124"/>
    <p:sldId id="766" r:id="rId125"/>
    <p:sldId id="768" r:id="rId126"/>
    <p:sldId id="770" r:id="rId127"/>
    <p:sldId id="767" r:id="rId128"/>
    <p:sldId id="769" r:id="rId129"/>
    <p:sldId id="3800" r:id="rId130"/>
    <p:sldId id="3801" r:id="rId131"/>
    <p:sldId id="3802" r:id="rId132"/>
    <p:sldId id="5252" r:id="rId133"/>
    <p:sldId id="5247" r:id="rId134"/>
    <p:sldId id="5249" r:id="rId135"/>
    <p:sldId id="5251" r:id="rId136"/>
    <p:sldId id="5248" r:id="rId137"/>
    <p:sldId id="5250" r:id="rId138"/>
    <p:sldId id="328" r:id="rId139"/>
    <p:sldId id="4033" r:id="rId140"/>
  </p:sldIdLst>
  <p:sldSz cx="9144000" cy="6858000" type="screen4x3"/>
  <p:notesSz cx="6858000" cy="9144000"/>
  <p:defaultTextStyle>
    <a:defPPr>
      <a:defRPr lang="en-US"/>
    </a:defPPr>
    <a:lvl1pPr algn="ctr" rtl="0" fontAlgn="base">
      <a:spcBef>
        <a:spcPct val="2000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fontAlgn="base">
      <a:spcBef>
        <a:spcPct val="2000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fontAlgn="base">
      <a:spcBef>
        <a:spcPct val="2000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fontAlgn="base">
      <a:spcBef>
        <a:spcPct val="2000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fontAlgn="base">
      <a:spcBef>
        <a:spcPct val="2000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C8C1FD0B-10A1-9947-9AD7-759107B440A3}">
          <p14:sldIdLst>
            <p14:sldId id="3822"/>
            <p14:sldId id="3773"/>
            <p14:sldId id="5227"/>
            <p14:sldId id="5228"/>
            <p14:sldId id="661"/>
            <p14:sldId id="5229"/>
            <p14:sldId id="5230"/>
            <p14:sldId id="410"/>
            <p14:sldId id="3780"/>
            <p14:sldId id="3781"/>
            <p14:sldId id="323"/>
            <p14:sldId id="4135"/>
            <p14:sldId id="3782"/>
            <p14:sldId id="3783"/>
            <p14:sldId id="351"/>
            <p14:sldId id="5445"/>
            <p14:sldId id="5231"/>
          </p14:sldIdLst>
        </p14:section>
        <p14:section name="Verses" id="{0B43EA89-673B-BD4A-969D-F48A5D34646E}">
          <p14:sldIdLst>
            <p14:sldId id="5232"/>
            <p14:sldId id="355"/>
            <p14:sldId id="356"/>
            <p14:sldId id="470"/>
            <p14:sldId id="5233"/>
            <p14:sldId id="2586"/>
            <p14:sldId id="2593"/>
            <p14:sldId id="445"/>
            <p14:sldId id="5218"/>
            <p14:sldId id="5234"/>
            <p14:sldId id="5217"/>
            <p14:sldId id="5212"/>
            <p14:sldId id="5235"/>
            <p14:sldId id="5213"/>
            <p14:sldId id="5236"/>
            <p14:sldId id="5237"/>
            <p14:sldId id="5238"/>
            <p14:sldId id="5239"/>
            <p14:sldId id="5240"/>
            <p14:sldId id="5241"/>
            <p14:sldId id="5242"/>
            <p14:sldId id="5243"/>
            <p14:sldId id="3682"/>
            <p14:sldId id="587"/>
            <p14:sldId id="457"/>
            <p14:sldId id="5244"/>
            <p14:sldId id="5245"/>
            <p14:sldId id="444"/>
            <p14:sldId id="366"/>
            <p14:sldId id="367"/>
            <p14:sldId id="281"/>
            <p14:sldId id="279"/>
            <p14:sldId id="280"/>
            <p14:sldId id="288"/>
            <p14:sldId id="331"/>
            <p14:sldId id="332"/>
            <p14:sldId id="333"/>
            <p14:sldId id="334"/>
            <p14:sldId id="335"/>
            <p14:sldId id="336"/>
            <p14:sldId id="289"/>
            <p14:sldId id="337"/>
            <p14:sldId id="338"/>
            <p14:sldId id="339"/>
            <p14:sldId id="340"/>
            <p14:sldId id="3784"/>
            <p14:sldId id="3785"/>
            <p14:sldId id="343"/>
            <p14:sldId id="3786"/>
            <p14:sldId id="3787"/>
            <p14:sldId id="3788"/>
            <p14:sldId id="290"/>
            <p14:sldId id="3789"/>
            <p14:sldId id="618"/>
            <p14:sldId id="2591"/>
            <p14:sldId id="5214"/>
            <p14:sldId id="627"/>
            <p14:sldId id="2600"/>
            <p14:sldId id="5215"/>
            <p14:sldId id="3792"/>
            <p14:sldId id="3793"/>
            <p14:sldId id="5246"/>
            <p14:sldId id="3795"/>
            <p14:sldId id="3796"/>
            <p14:sldId id="364"/>
            <p14:sldId id="3797"/>
            <p14:sldId id="3798"/>
            <p14:sldId id="4925"/>
            <p14:sldId id="765"/>
            <p14:sldId id="766"/>
            <p14:sldId id="768"/>
            <p14:sldId id="770"/>
            <p14:sldId id="767"/>
            <p14:sldId id="769"/>
            <p14:sldId id="3800"/>
            <p14:sldId id="3801"/>
            <p14:sldId id="3802"/>
            <p14:sldId id="5252"/>
          </p14:sldIdLst>
        </p14:section>
        <p14:section name="Conclusion" id="{71531957-09D8-364A-A883-4576417DE6F0}">
          <p14:sldIdLst>
            <p14:sldId id="5247"/>
            <p14:sldId id="5249"/>
            <p14:sldId id="5251"/>
            <p14:sldId id="5248"/>
            <p14:sldId id="5250"/>
            <p14:sldId id="328"/>
            <p14:sldId id="403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003E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00" autoAdjust="0"/>
    <p:restoredTop sz="76860" autoAdjust="0"/>
  </p:normalViewPr>
  <p:slideViewPr>
    <p:cSldViewPr>
      <p:cViewPr varScale="1">
        <p:scale>
          <a:sx n="63" d="100"/>
          <a:sy n="63" d="100"/>
        </p:scale>
        <p:origin x="1790" y="62"/>
      </p:cViewPr>
      <p:guideLst>
        <p:guide orient="horz" pos="2160"/>
        <p:guide pos="2880"/>
      </p:guideLst>
    </p:cSldViewPr>
  </p:slideViewPr>
  <p:outlineViewPr>
    <p:cViewPr>
      <p:scale>
        <a:sx n="33" d="100"/>
        <a:sy n="33" d="100"/>
      </p:scale>
      <p:origin x="0" y="17944"/>
    </p:cViewPr>
  </p:outlineViewPr>
  <p:notesTextViewPr>
    <p:cViewPr>
      <p:scale>
        <a:sx n="100" d="100"/>
        <a:sy n="100" d="100"/>
      </p:scale>
      <p:origin x="0" y="0"/>
    </p:cViewPr>
  </p:notesTextViewPr>
  <p:sorterViewPr>
    <p:cViewPr varScale="1">
      <p:scale>
        <a:sx n="1" d="1"/>
        <a:sy n="1" d="1"/>
      </p:scale>
      <p:origin x="0" y="-278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9.xml"/><Relationship Id="rId21" Type="http://schemas.openxmlformats.org/officeDocument/2006/relationships/slideMaster" Target="slideMasters/slideMaster21.xml"/><Relationship Id="rId42" Type="http://schemas.openxmlformats.org/officeDocument/2006/relationships/slide" Target="slides/slide4.xml"/><Relationship Id="rId63" Type="http://schemas.openxmlformats.org/officeDocument/2006/relationships/slide" Target="slides/slide25.xml"/><Relationship Id="rId84" Type="http://schemas.openxmlformats.org/officeDocument/2006/relationships/slide" Target="slides/slide46.xml"/><Relationship Id="rId138" Type="http://schemas.openxmlformats.org/officeDocument/2006/relationships/slide" Target="slides/slide100.xml"/><Relationship Id="rId107" Type="http://schemas.openxmlformats.org/officeDocument/2006/relationships/slide" Target="slides/slide6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5.xml"/><Relationship Id="rId74" Type="http://schemas.openxmlformats.org/officeDocument/2006/relationships/slide" Target="slides/slide36.xml"/><Relationship Id="rId128" Type="http://schemas.openxmlformats.org/officeDocument/2006/relationships/slide" Target="slides/slide90.xml"/><Relationship Id="rId5" Type="http://schemas.openxmlformats.org/officeDocument/2006/relationships/slideMaster" Target="slideMasters/slideMaster5.xml"/><Relationship Id="rId90" Type="http://schemas.openxmlformats.org/officeDocument/2006/relationships/slide" Target="slides/slide52.xml"/><Relationship Id="rId95" Type="http://schemas.openxmlformats.org/officeDocument/2006/relationships/slide" Target="slides/slide57.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5.xml"/><Relationship Id="rId48" Type="http://schemas.openxmlformats.org/officeDocument/2006/relationships/slide" Target="slides/slide10.xml"/><Relationship Id="rId64" Type="http://schemas.openxmlformats.org/officeDocument/2006/relationships/slide" Target="slides/slide26.xml"/><Relationship Id="rId69" Type="http://schemas.openxmlformats.org/officeDocument/2006/relationships/slide" Target="slides/slide31.xml"/><Relationship Id="rId113" Type="http://schemas.openxmlformats.org/officeDocument/2006/relationships/slide" Target="slides/slide75.xml"/><Relationship Id="rId118" Type="http://schemas.openxmlformats.org/officeDocument/2006/relationships/slide" Target="slides/slide80.xml"/><Relationship Id="rId134" Type="http://schemas.openxmlformats.org/officeDocument/2006/relationships/slide" Target="slides/slide96.xml"/><Relationship Id="rId139" Type="http://schemas.openxmlformats.org/officeDocument/2006/relationships/slide" Target="slides/slide101.xml"/><Relationship Id="rId80" Type="http://schemas.openxmlformats.org/officeDocument/2006/relationships/slide" Target="slides/slide42.xml"/><Relationship Id="rId85" Type="http://schemas.openxmlformats.org/officeDocument/2006/relationships/slide" Target="slides/slide4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21.xml"/><Relationship Id="rId103" Type="http://schemas.openxmlformats.org/officeDocument/2006/relationships/slide" Target="slides/slide65.xml"/><Relationship Id="rId108" Type="http://schemas.openxmlformats.org/officeDocument/2006/relationships/slide" Target="slides/slide70.xml"/><Relationship Id="rId124" Type="http://schemas.openxmlformats.org/officeDocument/2006/relationships/slide" Target="slides/slide86.xml"/><Relationship Id="rId129" Type="http://schemas.openxmlformats.org/officeDocument/2006/relationships/slide" Target="slides/slide91.xml"/><Relationship Id="rId54" Type="http://schemas.openxmlformats.org/officeDocument/2006/relationships/slide" Target="slides/slide16.xml"/><Relationship Id="rId70" Type="http://schemas.openxmlformats.org/officeDocument/2006/relationships/slide" Target="slides/slide32.xml"/><Relationship Id="rId75" Type="http://schemas.openxmlformats.org/officeDocument/2006/relationships/slide" Target="slides/slide37.xml"/><Relationship Id="rId91" Type="http://schemas.openxmlformats.org/officeDocument/2006/relationships/slide" Target="slides/slide53.xml"/><Relationship Id="rId96" Type="http://schemas.openxmlformats.org/officeDocument/2006/relationships/slide" Target="slides/slide58.xml"/><Relationship Id="rId140" Type="http://schemas.openxmlformats.org/officeDocument/2006/relationships/slide" Target="slides/slide102.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1.xml"/><Relationship Id="rId114" Type="http://schemas.openxmlformats.org/officeDocument/2006/relationships/slide" Target="slides/slide76.xml"/><Relationship Id="rId119" Type="http://schemas.openxmlformats.org/officeDocument/2006/relationships/slide" Target="slides/slide81.xml"/><Relationship Id="rId44" Type="http://schemas.openxmlformats.org/officeDocument/2006/relationships/slide" Target="slides/slide6.xml"/><Relationship Id="rId60" Type="http://schemas.openxmlformats.org/officeDocument/2006/relationships/slide" Target="slides/slide22.xml"/><Relationship Id="rId65" Type="http://schemas.openxmlformats.org/officeDocument/2006/relationships/slide" Target="slides/slide27.xml"/><Relationship Id="rId81" Type="http://schemas.openxmlformats.org/officeDocument/2006/relationships/slide" Target="slides/slide43.xml"/><Relationship Id="rId86" Type="http://schemas.openxmlformats.org/officeDocument/2006/relationships/slide" Target="slides/slide48.xml"/><Relationship Id="rId130" Type="http://schemas.openxmlformats.org/officeDocument/2006/relationships/slide" Target="slides/slide92.xml"/><Relationship Id="rId135" Type="http://schemas.openxmlformats.org/officeDocument/2006/relationships/slide" Target="slides/slide97.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xml"/><Relationship Id="rId109" Type="http://schemas.openxmlformats.org/officeDocument/2006/relationships/slide" Target="slides/slide71.xml"/><Relationship Id="rId34" Type="http://schemas.openxmlformats.org/officeDocument/2006/relationships/slideMaster" Target="slideMasters/slideMaster34.xml"/><Relationship Id="rId50" Type="http://schemas.openxmlformats.org/officeDocument/2006/relationships/slide" Target="slides/slide12.xml"/><Relationship Id="rId55" Type="http://schemas.openxmlformats.org/officeDocument/2006/relationships/slide" Target="slides/slide17.xml"/><Relationship Id="rId76" Type="http://schemas.openxmlformats.org/officeDocument/2006/relationships/slide" Target="slides/slide38.xml"/><Relationship Id="rId97" Type="http://schemas.openxmlformats.org/officeDocument/2006/relationships/slide" Target="slides/slide59.xml"/><Relationship Id="rId104" Type="http://schemas.openxmlformats.org/officeDocument/2006/relationships/slide" Target="slides/slide66.xml"/><Relationship Id="rId120" Type="http://schemas.openxmlformats.org/officeDocument/2006/relationships/slide" Target="slides/slide82.xml"/><Relationship Id="rId125" Type="http://schemas.openxmlformats.org/officeDocument/2006/relationships/slide" Target="slides/slide87.xml"/><Relationship Id="rId141"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33.xml"/><Relationship Id="rId92" Type="http://schemas.openxmlformats.org/officeDocument/2006/relationships/slide" Target="slides/slide5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2.xml"/><Relationship Id="rId45" Type="http://schemas.openxmlformats.org/officeDocument/2006/relationships/slide" Target="slides/slide7.xml"/><Relationship Id="rId66" Type="http://schemas.openxmlformats.org/officeDocument/2006/relationships/slide" Target="slides/slide28.xml"/><Relationship Id="rId87" Type="http://schemas.openxmlformats.org/officeDocument/2006/relationships/slide" Target="slides/slide49.xml"/><Relationship Id="rId110" Type="http://schemas.openxmlformats.org/officeDocument/2006/relationships/slide" Target="slides/slide72.xml"/><Relationship Id="rId115" Type="http://schemas.openxmlformats.org/officeDocument/2006/relationships/slide" Target="slides/slide77.xml"/><Relationship Id="rId131" Type="http://schemas.openxmlformats.org/officeDocument/2006/relationships/slide" Target="slides/slide93.xml"/><Relationship Id="rId136" Type="http://schemas.openxmlformats.org/officeDocument/2006/relationships/slide" Target="slides/slide98.xml"/><Relationship Id="rId61" Type="http://schemas.openxmlformats.org/officeDocument/2006/relationships/slide" Target="slides/slide23.xml"/><Relationship Id="rId82" Type="http://schemas.openxmlformats.org/officeDocument/2006/relationships/slide" Target="slides/slide4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8.xml"/><Relationship Id="rId77" Type="http://schemas.openxmlformats.org/officeDocument/2006/relationships/slide" Target="slides/slide39.xml"/><Relationship Id="rId100" Type="http://schemas.openxmlformats.org/officeDocument/2006/relationships/slide" Target="slides/slide62.xml"/><Relationship Id="rId105" Type="http://schemas.openxmlformats.org/officeDocument/2006/relationships/slide" Target="slides/slide67.xml"/><Relationship Id="rId126" Type="http://schemas.openxmlformats.org/officeDocument/2006/relationships/slide" Target="slides/slide88.xml"/><Relationship Id="rId8" Type="http://schemas.openxmlformats.org/officeDocument/2006/relationships/slideMaster" Target="slideMasters/slideMaster8.xml"/><Relationship Id="rId51" Type="http://schemas.openxmlformats.org/officeDocument/2006/relationships/slide" Target="slides/slide13.xml"/><Relationship Id="rId72" Type="http://schemas.openxmlformats.org/officeDocument/2006/relationships/slide" Target="slides/slide34.xml"/><Relationship Id="rId93" Type="http://schemas.openxmlformats.org/officeDocument/2006/relationships/slide" Target="slides/slide55.xml"/><Relationship Id="rId98" Type="http://schemas.openxmlformats.org/officeDocument/2006/relationships/slide" Target="slides/slide60.xml"/><Relationship Id="rId121" Type="http://schemas.openxmlformats.org/officeDocument/2006/relationships/slide" Target="slides/slide83.xml"/><Relationship Id="rId142"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8.xml"/><Relationship Id="rId67" Type="http://schemas.openxmlformats.org/officeDocument/2006/relationships/slide" Target="slides/slide29.xml"/><Relationship Id="rId116" Type="http://schemas.openxmlformats.org/officeDocument/2006/relationships/slide" Target="slides/slide78.xml"/><Relationship Id="rId137" Type="http://schemas.openxmlformats.org/officeDocument/2006/relationships/slide" Target="slides/slide99.xml"/><Relationship Id="rId20" Type="http://schemas.openxmlformats.org/officeDocument/2006/relationships/slideMaster" Target="slideMasters/slideMaster20.xml"/><Relationship Id="rId41" Type="http://schemas.openxmlformats.org/officeDocument/2006/relationships/slide" Target="slides/slide3.xml"/><Relationship Id="rId62" Type="http://schemas.openxmlformats.org/officeDocument/2006/relationships/slide" Target="slides/slide24.xml"/><Relationship Id="rId83" Type="http://schemas.openxmlformats.org/officeDocument/2006/relationships/slide" Target="slides/slide45.xml"/><Relationship Id="rId88" Type="http://schemas.openxmlformats.org/officeDocument/2006/relationships/slide" Target="slides/slide50.xml"/><Relationship Id="rId111" Type="http://schemas.openxmlformats.org/officeDocument/2006/relationships/slide" Target="slides/slide73.xml"/><Relationship Id="rId132" Type="http://schemas.openxmlformats.org/officeDocument/2006/relationships/slide" Target="slides/slide9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9.xml"/><Relationship Id="rId106" Type="http://schemas.openxmlformats.org/officeDocument/2006/relationships/slide" Target="slides/slide68.xml"/><Relationship Id="rId127" Type="http://schemas.openxmlformats.org/officeDocument/2006/relationships/slide" Target="slides/slide8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4.xml"/><Relationship Id="rId73" Type="http://schemas.openxmlformats.org/officeDocument/2006/relationships/slide" Target="slides/slide35.xml"/><Relationship Id="rId78" Type="http://schemas.openxmlformats.org/officeDocument/2006/relationships/slide" Target="slides/slide40.xml"/><Relationship Id="rId94" Type="http://schemas.openxmlformats.org/officeDocument/2006/relationships/slide" Target="slides/slide56.xml"/><Relationship Id="rId99" Type="http://schemas.openxmlformats.org/officeDocument/2006/relationships/slide" Target="slides/slide61.xml"/><Relationship Id="rId101" Type="http://schemas.openxmlformats.org/officeDocument/2006/relationships/slide" Target="slides/slide63.xml"/><Relationship Id="rId122" Type="http://schemas.openxmlformats.org/officeDocument/2006/relationships/slide" Target="slides/slide84.xml"/><Relationship Id="rId14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9.xml"/><Relationship Id="rId68" Type="http://schemas.openxmlformats.org/officeDocument/2006/relationships/slide" Target="slides/slide30.xml"/><Relationship Id="rId89" Type="http://schemas.openxmlformats.org/officeDocument/2006/relationships/slide" Target="slides/slide51.xml"/><Relationship Id="rId112" Type="http://schemas.openxmlformats.org/officeDocument/2006/relationships/slide" Target="slides/slide74.xml"/><Relationship Id="rId133" Type="http://schemas.openxmlformats.org/officeDocument/2006/relationships/slide" Target="slides/slide95.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20.xml"/><Relationship Id="rId79" Type="http://schemas.openxmlformats.org/officeDocument/2006/relationships/slide" Target="slides/slide41.xml"/><Relationship Id="rId102" Type="http://schemas.openxmlformats.org/officeDocument/2006/relationships/slide" Target="slides/slide64.xml"/><Relationship Id="rId123" Type="http://schemas.openxmlformats.org/officeDocument/2006/relationships/slide" Target="slides/slide85.xml"/><Relationship Id="rId144"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3.xml"/></Relationships>
</file>

<file path=ppt/charts/_rels/chart3.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4.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A58D-B043-896A-FDF66A023233}"/>
            </c:ext>
          </c:extLst>
        </c:ser>
        <c:dLbls>
          <c:showLegendKey val="0"/>
          <c:showVal val="0"/>
          <c:showCatName val="0"/>
          <c:showSerName val="0"/>
          <c:showPercent val="0"/>
          <c:showBubbleSize val="0"/>
        </c:dLbls>
        <c:gapWidth val="150"/>
        <c:shape val="box"/>
        <c:axId val="224467200"/>
        <c:axId val="224509952"/>
        <c:axId val="0"/>
      </c:bar3DChart>
      <c:catAx>
        <c:axId val="224467200"/>
        <c:scaling>
          <c:orientation val="minMax"/>
        </c:scaling>
        <c:delete val="0"/>
        <c:axPos val="b"/>
        <c:numFmt formatCode="General" sourceLinked="0"/>
        <c:majorTickMark val="out"/>
        <c:minorTickMark val="none"/>
        <c:tickLblPos val="nextTo"/>
        <c:txPr>
          <a:bodyPr/>
          <a:lstStyle/>
          <a:p>
            <a:pPr>
              <a:defRPr sz="1600" b="1"/>
            </a:pPr>
            <a:endParaRPr lang="en-US"/>
          </a:p>
        </c:txPr>
        <c:crossAx val="224509952"/>
        <c:crosses val="autoZero"/>
        <c:auto val="1"/>
        <c:lblAlgn val="ctr"/>
        <c:lblOffset val="100"/>
        <c:noMultiLvlLbl val="0"/>
      </c:catAx>
      <c:valAx>
        <c:axId val="224509952"/>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224467200"/>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48DB-6D4E-B965-539226F27026}"/>
            </c:ext>
          </c:extLst>
        </c:ser>
        <c:dLbls>
          <c:showLegendKey val="0"/>
          <c:showVal val="0"/>
          <c:showCatName val="0"/>
          <c:showSerName val="0"/>
          <c:showPercent val="0"/>
          <c:showBubbleSize val="0"/>
        </c:dLbls>
        <c:gapWidth val="150"/>
        <c:shape val="box"/>
        <c:axId val="269513088"/>
        <c:axId val="269514624"/>
        <c:axId val="0"/>
      </c:bar3DChart>
      <c:catAx>
        <c:axId val="269513088"/>
        <c:scaling>
          <c:orientation val="minMax"/>
        </c:scaling>
        <c:delete val="0"/>
        <c:axPos val="b"/>
        <c:numFmt formatCode="General" sourceLinked="0"/>
        <c:majorTickMark val="out"/>
        <c:minorTickMark val="none"/>
        <c:tickLblPos val="nextTo"/>
        <c:txPr>
          <a:bodyPr/>
          <a:lstStyle/>
          <a:p>
            <a:pPr>
              <a:defRPr sz="1600" b="1"/>
            </a:pPr>
            <a:endParaRPr lang="en-US"/>
          </a:p>
        </c:txPr>
        <c:crossAx val="269514624"/>
        <c:crosses val="autoZero"/>
        <c:auto val="1"/>
        <c:lblAlgn val="ctr"/>
        <c:lblOffset val="100"/>
        <c:noMultiLvlLbl val="0"/>
      </c:catAx>
      <c:valAx>
        <c:axId val="269514624"/>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269513088"/>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E5D8-C34A-B808-830CF9458673}"/>
            </c:ext>
          </c:extLst>
        </c:ser>
        <c:dLbls>
          <c:showLegendKey val="0"/>
          <c:showVal val="0"/>
          <c:showCatName val="0"/>
          <c:showSerName val="0"/>
          <c:showPercent val="0"/>
          <c:showBubbleSize val="0"/>
        </c:dLbls>
        <c:gapWidth val="150"/>
        <c:shape val="box"/>
        <c:axId val="62028416"/>
        <c:axId val="216216704"/>
        <c:axId val="0"/>
      </c:bar3DChart>
      <c:catAx>
        <c:axId val="62028416"/>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216216704"/>
        <c:crosses val="autoZero"/>
        <c:auto val="1"/>
        <c:lblAlgn val="ctr"/>
        <c:lblOffset val="100"/>
        <c:noMultiLvlLbl val="0"/>
      </c:catAx>
      <c:valAx>
        <c:axId val="216216704"/>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62028416"/>
        <c:crosses val="autoZero"/>
        <c:crossBetween val="between"/>
      </c:valAx>
      <c:spPr>
        <a:ln>
          <a:noFill/>
        </a:ln>
      </c:spPr>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Column1</c:v>
                </c:pt>
              </c:strCache>
            </c:strRef>
          </c:tx>
          <c:explosion val="25"/>
          <c:cat>
            <c:strRef>
              <c:f>Sheet1!$A$2:$A$3</c:f>
              <c:strCache>
                <c:ptCount val="2"/>
                <c:pt idx="0">
                  <c:v>Missions</c:v>
                </c:pt>
                <c:pt idx="1">
                  <c:v>Singapore</c:v>
                </c:pt>
              </c:strCache>
            </c:strRef>
          </c:cat>
          <c:val>
            <c:numRef>
              <c:f>Sheet1!$B$2:$B$3</c:f>
              <c:numCache>
                <c:formatCode>General</c:formatCode>
                <c:ptCount val="2"/>
                <c:pt idx="0">
                  <c:v>20</c:v>
                </c:pt>
                <c:pt idx="1">
                  <c:v>80</c:v>
                </c:pt>
              </c:numCache>
            </c:numRef>
          </c:val>
          <c:extLst>
            <c:ext xmlns:c16="http://schemas.microsoft.com/office/drawing/2014/chart" uri="{C3380CC4-5D6E-409C-BE32-E72D297353CC}">
              <c16:uniqueId val="{00000000-9C68-D942-8A08-70C3BA566D04}"/>
            </c:ext>
          </c:extLst>
        </c:ser>
        <c:dLbls>
          <c:showLegendKey val="0"/>
          <c:showVal val="0"/>
          <c:showCatName val="0"/>
          <c:showSerName val="0"/>
          <c:showPercent val="0"/>
          <c:showBubbleSize val="0"/>
          <c:showLeaderLines val="1"/>
        </c:dLbls>
      </c:pie3DChart>
    </c:plotArea>
    <c:legend>
      <c:legendPos val="r"/>
      <c:layout>
        <c:manualLayout>
          <c:xMode val="edge"/>
          <c:yMode val="edge"/>
          <c:x val="0.64031956135085599"/>
          <c:y val="0.34672584708956899"/>
          <c:w val="0.35968043864914401"/>
          <c:h val="0.41650485619035299"/>
        </c:manualLayout>
      </c:layout>
      <c:overlay val="0"/>
      <c:txPr>
        <a:bodyPr/>
        <a:lstStyle/>
        <a:p>
          <a:pPr>
            <a:defRPr sz="28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1FBC0ADF-2328-F949-B7CC-829458B447CB}" type="datetimeFigureOut">
              <a:rPr lang="en-US"/>
              <a:pPr>
                <a:defRPr/>
              </a:pPr>
              <a:t>3/29/2025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463C382D-8A41-B944-8328-6C0B9D337535}" type="slidenum">
              <a:rPr lang="en-US"/>
              <a:pPr>
                <a:defRPr/>
              </a:pPr>
              <a:t>‹#›</a:t>
            </a:fld>
            <a:endParaRPr lang="en-US"/>
          </a:p>
        </p:txBody>
      </p:sp>
    </p:spTree>
    <p:extLst>
      <p:ext uri="{BB962C8B-B14F-4D97-AF65-F5344CB8AC3E}">
        <p14:creationId xmlns:p14="http://schemas.microsoft.com/office/powerpoint/2010/main" val="380249218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338705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We know that most of the NT books are longer books or letters.  But in</a:t>
            </a:r>
            <a:r>
              <a:rPr lang="en-US" sz="1200" b="1" kern="1200" baseline="0" dirty="0">
                <a:solidFill>
                  <a:schemeClr val="tx1"/>
                </a:solidFill>
                <a:effectLst/>
                <a:latin typeface="Arial" panose="020B0604020202020204" pitchFamily="34" charset="0"/>
                <a:ea typeface="ＭＳ Ｐゴシック" charset="-128"/>
                <a:cs typeface="ＭＳ Ｐゴシック" charset="-128"/>
              </a:rPr>
              <a:t> the next four weeks that I preach, we </a:t>
            </a:r>
            <a:r>
              <a:rPr lang="en-US" sz="1200" b="1" kern="1200" dirty="0">
                <a:solidFill>
                  <a:schemeClr val="tx1"/>
                </a:solidFill>
                <a:effectLst/>
                <a:latin typeface="Arial" panose="020B0604020202020204" pitchFamily="34" charset="0"/>
                <a:ea typeface="ＭＳ Ｐゴシック" charset="-128"/>
                <a:cs typeface="ＭＳ Ｐゴシック" charset="-128"/>
              </a:rPr>
              <a:t>will study the four shortest ones as they are too often neglected</a:t>
            </a:r>
            <a:r>
              <a:rPr lang="en-SG" sz="1200" b="1" kern="1200" dirty="0">
                <a:solidFill>
                  <a:schemeClr val="tx1"/>
                </a:solidFill>
                <a:effectLst/>
                <a:latin typeface="Arial" panose="020B0604020202020204" pitchFamily="34" charset="0"/>
                <a:ea typeface="ＭＳ Ｐゴシック" charset="-128"/>
                <a:cs typeface="ＭＳ Ｐゴシック" charset="-128"/>
              </a:rPr>
              <a:t>.</a:t>
            </a:r>
          </a:p>
          <a:p>
            <a:r>
              <a:rPr lang="en-US" b="1" baseline="0" dirty="0">
                <a:latin typeface="Arial" panose="020B0604020202020204" pitchFamily="34" charset="0"/>
                <a:cs typeface="Arial" panose="020B0604020202020204" pitchFamily="34" charset="0"/>
              </a:rPr>
              <a:t>____________</a:t>
            </a:r>
          </a:p>
          <a:p>
            <a:r>
              <a:rPr lang="en-US" b="1" baseline="0" dirty="0">
                <a:latin typeface="Arial" panose="020B0604020202020204" pitchFamily="34" charset="0"/>
                <a:cs typeface="Arial" panose="020B0604020202020204" pitchFamily="34" charset="0"/>
              </a:rPr>
              <a:t>NS-18-Philemon-39</a:t>
            </a:r>
          </a:p>
          <a:p>
            <a:r>
              <a:rPr lang="en-US" b="1" baseline="0" dirty="0">
                <a:latin typeface="Arial" panose="020B0604020202020204" pitchFamily="34" charset="0"/>
                <a:cs typeface="Arial" panose="020B0604020202020204" pitchFamily="34" charset="0"/>
              </a:rPr>
              <a:t>NS-24-2 John-61</a:t>
            </a:r>
          </a:p>
          <a:p>
            <a:r>
              <a:rPr lang="en-US" b="1" baseline="0" dirty="0">
                <a:latin typeface="Arial" panose="020B0604020202020204" pitchFamily="34" charset="0"/>
                <a:cs typeface="Arial" panose="020B0604020202020204" pitchFamily="34" charset="0"/>
              </a:rPr>
              <a:t>NS-25-3 John-45</a:t>
            </a:r>
          </a:p>
          <a:p>
            <a:r>
              <a:rPr lang="en-US" b="1" baseline="0" dirty="0">
                <a:latin typeface="Arial" panose="020B0604020202020204" pitchFamily="34" charset="0"/>
                <a:cs typeface="Arial" panose="020B0604020202020204" pitchFamily="34" charset="0"/>
              </a:rPr>
              <a:t>NS-26-Jude-66</a:t>
            </a:r>
            <a:endParaRPr lang="en-US" b="1"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868168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Each is about the length</a:t>
            </a:r>
            <a:r>
              <a:rPr lang="en-US" b="1" baseline="0" dirty="0">
                <a:latin typeface="Arial" panose="020B0604020202020204" pitchFamily="34" charset="0"/>
                <a:cs typeface="Arial" panose="020B0604020202020204" pitchFamily="34" charset="0"/>
              </a:rPr>
              <a:t> of an email, so I call them "NT Emails." The "E" is not for "electronic" but for "encouragement."</a:t>
            </a:r>
          </a:p>
          <a:p>
            <a:r>
              <a:rPr lang="en-US" b="1" baseline="0" dirty="0">
                <a:latin typeface="Arial" panose="020B0604020202020204" pitchFamily="34" charset="0"/>
                <a:cs typeface="Arial" panose="020B0604020202020204" pitchFamily="34" charset="0"/>
              </a:rPr>
              <a:t>____________</a:t>
            </a:r>
          </a:p>
          <a:p>
            <a:r>
              <a:rPr lang="en-US" b="1" baseline="0" dirty="0">
                <a:latin typeface="Arial" panose="020B0604020202020204" pitchFamily="34" charset="0"/>
                <a:cs typeface="Arial" panose="020B0604020202020204" pitchFamily="34" charset="0"/>
              </a:rPr>
              <a:t>NS-18-Philemon-40</a:t>
            </a:r>
          </a:p>
          <a:p>
            <a:r>
              <a:rPr lang="en-US" b="1" baseline="0" dirty="0">
                <a:latin typeface="Arial" panose="020B0604020202020204" pitchFamily="34" charset="0"/>
                <a:cs typeface="Arial" panose="020B0604020202020204" pitchFamily="34" charset="0"/>
              </a:rPr>
              <a:t>NS-24-2 John-62</a:t>
            </a:r>
          </a:p>
          <a:p>
            <a:r>
              <a:rPr lang="en-US" b="1" baseline="0" dirty="0">
                <a:latin typeface="Arial" panose="020B0604020202020204" pitchFamily="34" charset="0"/>
                <a:cs typeface="Arial" panose="020B0604020202020204" pitchFamily="34" charset="0"/>
              </a:rPr>
              <a:t>NS-25-3 John-46</a:t>
            </a:r>
          </a:p>
          <a:p>
            <a:r>
              <a:rPr lang="en-US" b="1" baseline="0" dirty="0">
                <a:latin typeface="Arial" panose="020B0604020202020204" pitchFamily="34" charset="0"/>
                <a:cs typeface="Arial" panose="020B0604020202020204" pitchFamily="34" charset="0"/>
              </a:rPr>
              <a:t>NS-26-Jude-67</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218725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66FF"/>
              </a:solidFill>
            </a:endParaRPr>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13</a:t>
            </a:fld>
            <a:endParaRPr lang="en-US"/>
          </a:p>
        </p:txBody>
      </p:sp>
    </p:spTree>
    <p:extLst>
      <p:ext uri="{BB962C8B-B14F-4D97-AF65-F5344CB8AC3E}">
        <p14:creationId xmlns:p14="http://schemas.microsoft.com/office/powerpoint/2010/main" val="4039040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258895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Did you notice the emphasis on truth in verses 1-4?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375508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What ways can we follow what the Lord</a:t>
            </a:r>
            <a:r>
              <a:rPr lang="en-US" b="1" baseline="0" dirty="0">
                <a:latin typeface="Arial" panose="020B0604020202020204" pitchFamily="34" charset="0"/>
                <a:cs typeface="Arial" panose="020B0604020202020204" pitchFamily="34" charset="0"/>
              </a:rPr>
              <a:t> says? There exist thousands of ways to obey him, but this "email" gives three ways to support the facts of the NT.</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01935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b="1" dirty="0">
                <a:latin typeface="Arial" panose="020B0604020202020204" pitchFamily="34" charset="0"/>
                <a:cs typeface="Arial" panose="020B0604020202020204" pitchFamily="34" charset="0"/>
              </a:rPr>
              <a:t>فكيف نطيع حق الله؟</a:t>
            </a:r>
          </a:p>
          <a:p>
            <a:pPr algn="r"/>
            <a:r>
              <a:rPr lang="ar-JO" b="1" dirty="0">
                <a:latin typeface="Arial" panose="020B0604020202020204" pitchFamily="34" charset="0"/>
                <a:cs typeface="Arial" panose="020B0604020202020204" pitchFamily="34" charset="0"/>
              </a:rPr>
              <a:t>• يجب أن نكون أناسًا ينشرون الحقيقة. كيف؟ ادعم المبشرين مثل غايس</a:t>
            </a:r>
          </a:p>
          <a:p>
            <a:pPr algn="r"/>
            <a:r>
              <a:rPr lang="ar-JO" b="1" dirty="0">
                <a:latin typeface="Arial" panose="020B0604020202020204" pitchFamily="34" charset="0"/>
                <a:cs typeface="Arial" panose="020B0604020202020204" pitchFamily="34" charset="0"/>
              </a:rPr>
              <a:t>• ولا تعيق الإنجيل مثل  ديوتريفس . ولكن سيكون من الخطأ عدم مشاركة الطريق النهائي لطاعة الحق ، وهذا هو ...</a:t>
            </a:r>
          </a:p>
          <a:p>
            <a:pPr algn="r"/>
            <a:r>
              <a:rPr lang="ar-JO" b="1" dirty="0">
                <a:latin typeface="Arial" panose="020B0604020202020204" pitchFamily="34" charset="0"/>
                <a:cs typeface="Arial" panose="020B0604020202020204" pitchFamily="34" charset="0"/>
              </a:rPr>
              <a:t>• انشروا حق الله بأن تكونوا شاهدين على خُطى ديمتريوس.</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032271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b="1" dirty="0">
                <a:latin typeface="Arial" panose="020B0604020202020204" pitchFamily="34" charset="0"/>
                <a:cs typeface="Arial" panose="020B0604020202020204" pitchFamily="34" charset="0"/>
              </a:rPr>
              <a:t>فكيف نطيع حق الله؟</a:t>
            </a:r>
          </a:p>
          <a:p>
            <a:pPr algn="r"/>
            <a:r>
              <a:rPr lang="ar-JO" b="1" dirty="0">
                <a:latin typeface="Arial" panose="020B0604020202020204" pitchFamily="34" charset="0"/>
                <a:cs typeface="Arial" panose="020B0604020202020204" pitchFamily="34" charset="0"/>
              </a:rPr>
              <a:t>• يجب أن نكون أناسًا ينشرون الحقيقة. كيف؟ ادعم المبشرين مثل غايس</a:t>
            </a:r>
          </a:p>
          <a:p>
            <a:pPr algn="r"/>
            <a:r>
              <a:rPr lang="ar-JO" b="1" dirty="0">
                <a:latin typeface="Arial" panose="020B0604020202020204" pitchFamily="34" charset="0"/>
                <a:cs typeface="Arial" panose="020B0604020202020204" pitchFamily="34" charset="0"/>
              </a:rPr>
              <a:t>• ولا تعيق الإنجيل مثل  ديوتريفس . ولكن سيكون من الخطأ عدم مشاركة الطريق النهائي لطاعة الحق ، وهذا هو ...</a:t>
            </a:r>
          </a:p>
          <a:p>
            <a:pPr algn="r"/>
            <a:r>
              <a:rPr lang="ar-JO" b="1" dirty="0">
                <a:latin typeface="Arial" panose="020B0604020202020204" pitchFamily="34" charset="0"/>
                <a:cs typeface="Arial" panose="020B0604020202020204" pitchFamily="34" charset="0"/>
              </a:rPr>
              <a:t>• انشروا حق الله بأن تكونوا شاهدين على خُطى ديمتريوس.</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3415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We all show hospitality to people we know––like relatives (or at least we should).</a:t>
            </a:r>
          </a:p>
          <a:p>
            <a:r>
              <a:rPr lang="en-US" b="1" dirty="0">
                <a:latin typeface="Arial" panose="020B0604020202020204" pitchFamily="34" charset="0"/>
                <a:cs typeface="Arial" panose="020B0604020202020204" pitchFamily="34" charset="0"/>
              </a:rPr>
              <a:t>But Gaius supported them even though he didn’t know them personally when they showed up at his church.  They just had to be workers for the truth and he would help them out.</a:t>
            </a:r>
          </a:p>
          <a:p>
            <a:r>
              <a:rPr lang="en-US" b="1" dirty="0">
                <a:latin typeface="Arial" panose="020B0604020202020204" pitchFamily="34" charset="0"/>
                <a:cs typeface="Arial" panose="020B0604020202020204" pitchFamily="34" charset="0"/>
              </a:rPr>
              <a:t>Verse 6 says Gaius sent them out in a “manner worthy of God.”  What does that mean?</a:t>
            </a:r>
          </a:p>
          <a:p>
            <a:r>
              <a:rPr lang="en-US" b="1" dirty="0">
                <a:latin typeface="Arial" panose="020B0604020202020204" pitchFamily="34" charset="0"/>
                <a:cs typeface="Arial" panose="020B0604020202020204" pitchFamily="34" charset="0"/>
              </a:rPr>
              <a:t>Verse 7 provides a partial answer: Gaius gave them “help” since non-Christians don’t support missionaries.</a:t>
            </a: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59943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لكن كيف يمكن أن تنطبق المساعدة لكشف الحقيقة عليكَ وعلي أنا؟</a:t>
            </a:r>
          </a:p>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نحن أيضًا نساعد الحقيقة من خلال دعم المبشرين وإسكانهم.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19152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وجه سؤال للمشاركين في استطلاع للرأي أجري مؤخرًا خلال  عام انتخابي عما يعتبرونه أكثر أهمية في المرشح الرئاسي: القدرة أو النزاهة. هل الأكثر أهمية أن يكون لديك مرشح يتمتع بالخبرة أم المعايير الأخلاقية العالية – على سبيل المثال، شخص يقول الحقيقة؟ كانت النتائج محزنة فقد فضل معظم المرشحين مقدرة المرشح على نزاهتهِ. من الواضح أن القدرة والنزاهة مطلوبتان في أي وظيفة – وخاصة الرئاسية! لكن كم هو قليل الاهتمام الذي يعطى للحق في مجتمع اليوم! كل شيء ممكن!</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6786844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BDEE2AD9-E53D-3B4C-9813-B7D9EC4601F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21</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SA" b="1" dirty="0">
                <a:latin typeface="Arial" panose="020B0604020202020204" pitchFamily="34" charset="0"/>
                <a:ea typeface="ＭＳ Ｐゴシック" charset="0"/>
                <a:cs typeface="ＭＳ Ｐゴシック" charset="0"/>
              </a:rPr>
              <a:t>أفضل طريقة لدعم المبشرين على الإطلاق هي من خلال الصلاة. تبدأ في نهاية عطلة نهاية الأسبوع هذه 30 يومًا من الصلاة للذين يتبعون الإسلام، الذين هم في حاجة ماسة إلى الإنجيل. خذ دليل الصلاة وانضم إلى كثيرين ممن يقومون بذلك الشهر المقبل. </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8357364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87E50C-F11F-0E42-BD77-FFCF26E04A1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8898" name="Rectangle 2"/>
          <p:cNvSpPr>
            <a:spLocks noGrp="1" noRot="1" noChangeAspect="1" noChangeArrowheads="1"/>
          </p:cNvSpPr>
          <p:nvPr>
            <p:ph type="sldImg"/>
          </p:nvPr>
        </p:nvSpPr>
        <p:spPr>
          <a:xfrm>
            <a:off x="1143000" y="685800"/>
            <a:ext cx="4572000" cy="3429000"/>
          </a:xfrm>
          <a:solidFill>
            <a:srgbClr val="FFFFFF"/>
          </a:solidFill>
          <a:ln/>
        </p:spPr>
      </p:sp>
      <p:sp>
        <p:nvSpPr>
          <p:cNvPr id="208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3485B0-9ED9-294F-9A71-1E2CD35024F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612354" name="Rectangle 2"/>
          <p:cNvSpPr>
            <a:spLocks noGrp="1" noRot="1" noChangeAspect="1" noChangeArrowheads="1"/>
          </p:cNvSpPr>
          <p:nvPr>
            <p:ph type="sldImg"/>
          </p:nvPr>
        </p:nvSpPr>
        <p:spPr>
          <a:solidFill>
            <a:srgbClr val="FFFFFF"/>
          </a:solidFill>
          <a:ln/>
        </p:spPr>
      </p:sp>
      <p:sp>
        <p:nvSpPr>
          <p:cNvPr id="612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a:latin typeface="Arial" panose="020B0604020202020204" pitchFamily="34" charset="0"/>
                <a:ea typeface="ＭＳ Ｐゴシック" charset="0"/>
                <a:cs typeface="ＭＳ Ｐゴシック" charset="0"/>
              </a:rPr>
              <a:t>These faithful leaders are from about 25 countries who come to us in Singapore for masters and doctoral-level training.  We train them to build into others back in their home countries.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F121D6-904E-BE4D-9CAD-E984C2EF1A8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I also directed the doctoral program at SBC that trains about 50 seminary professors and pastors throughout Asia in English and Chinese.  Generally each year about 4 of them received their Doctor of Ministry degree.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8B5007-BA1E-0441-97AC-A30CA9D747B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9730" name="Rectangle 2"/>
          <p:cNvSpPr>
            <a:spLocks noGrp="1" noRot="1" noChangeAspect="1" noChangeArrowheads="1"/>
          </p:cNvSpPr>
          <p:nvPr>
            <p:ph type="sldImg"/>
          </p:nvPr>
        </p:nvSpPr>
        <p:spPr>
          <a:xfrm>
            <a:off x="1143000" y="685800"/>
            <a:ext cx="4572000" cy="3429000"/>
          </a:xfrm>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I</a:t>
            </a:r>
            <a:r>
              <a:rPr lang="fr-FR" altLang="ja-JP" dirty="0">
                <a:latin typeface="Times New Roman" charset="0"/>
                <a:ea typeface="ＭＳ Ｐゴシック" charset="0"/>
                <a:cs typeface="ＭＳ Ｐゴシック" charset="0"/>
              </a:rPr>
              <a:t>'</a:t>
            </a:r>
            <a:r>
              <a:rPr lang="en-US" altLang="ja-JP" dirty="0" err="1">
                <a:latin typeface="Times New Roman" charset="0"/>
                <a:ea typeface="ＭＳ Ｐゴシック" charset="0"/>
                <a:cs typeface="ＭＳ Ｐゴシック" charset="0"/>
              </a:rPr>
              <a:t>ve</a:t>
            </a:r>
            <a:r>
              <a:rPr lang="en-US" altLang="ja-JP" dirty="0">
                <a:latin typeface="Times New Roman" charset="0"/>
                <a:ea typeface="ＭＳ Ｐゴシック" charset="0"/>
                <a:cs typeface="ＭＳ Ｐゴシック" charset="0"/>
              </a:rPr>
              <a:t> served as a seminary professor with 30 other faculty at Singapore</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largest training school: Singapore Bible College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3AD66281-90F7-BC47-BC35-908171F482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27</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71714" name="Rectangle 2"/>
          <p:cNvSpPr>
            <a:spLocks noGrp="1" noRot="1" noChangeAspect="1" noChangeArrowheads="1"/>
          </p:cNvSpPr>
          <p:nvPr>
            <p:ph type="sldImg"/>
          </p:nvPr>
        </p:nvSpPr>
        <p:spPr>
          <a:xfrm>
            <a:off x="1150938" y="692150"/>
            <a:ext cx="4556125" cy="3416300"/>
          </a:xfrm>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INTERVIEWER: And Susan, what ministries has the Lord granted you?</a:t>
            </a:r>
          </a:p>
          <a:p>
            <a:pPr eaLnBrk="1" hangingPunct="1"/>
            <a:r>
              <a:rPr lang="en-US" b="1" dirty="0">
                <a:latin typeface="Arial" panose="020B0604020202020204" pitchFamily="34" charset="0"/>
                <a:ea typeface="ＭＳ Ｐゴシック" charset="0"/>
                <a:cs typeface="ＭＳ Ｐゴシック" charset="0"/>
              </a:rPr>
              <a:t>SUSAN: I have been teaching the wives of leaders at SBC.  These 5 women come from 5 different nations!</a:t>
            </a:r>
          </a:p>
          <a:p>
            <a:pPr eaLnBrk="1" hangingPunct="1"/>
            <a:r>
              <a:rPr lang="en-US" b="1" dirty="0">
                <a:latin typeface="Arial" panose="020B0604020202020204" pitchFamily="34" charset="0"/>
                <a:ea typeface="ＭＳ Ｐゴシック" charset="0"/>
                <a:cs typeface="ＭＳ Ｐゴシック" charset="0"/>
              </a:rPr>
              <a:t>SUSAN: I also lead the woman</a:t>
            </a:r>
            <a:r>
              <a:rPr lang="uk-UA"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s Bible study at our church</a:t>
            </a:r>
          </a:p>
        </p:txBody>
      </p:sp>
    </p:spTree>
    <p:extLst>
      <p:ext uri="{BB962C8B-B14F-4D97-AF65-F5344CB8AC3E}">
        <p14:creationId xmlns:p14="http://schemas.microsoft.com/office/powerpoint/2010/main" val="31049640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2AD9-E53D-3B4C-9813-B7D9EC4601F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Most</a:t>
            </a:r>
            <a:r>
              <a:rPr lang="en-US" b="1" baseline="0" dirty="0">
                <a:latin typeface="Arial" panose="020B0604020202020204" pitchFamily="34" charset="0"/>
                <a:ea typeface="ＭＳ Ｐゴシック" charset="0"/>
                <a:cs typeface="ＭＳ Ｐゴシック" charset="0"/>
              </a:rPr>
              <a:t> of these students are first-generation Christians eager to share the gospel with their own people!</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أدى تعليمي الكتاب المقدس ومواد دراسية في كلية سنغافورة للكتاب المقدس – معظمه باستخدام البوربوينت بـ 49 لغة! كل ما يحتاج إليه المعلم أن ينقر على الملف وتنزيله مجانًا لتعليم أي سفر من اسفار الكتاب المقدس ومواضيع أخرى.</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911776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أدى تعليمي الكتاب المقدس ومواد دراسية في كلية سنغافورة للكتاب المقدس – معظمه باستخدام البوربوينت بـ 49 لغة! كل ما يحتاج إليه المعلم أن ينقر على الملف وتنزيله مجانًا لتعليم أي سفر من اسفار الكتاب المقدس ومواضيع أخرى.</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6582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هل ترى الكذبة الخفية القائلة بأنه "لا يوجد حق مُجرّد"؟</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708114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أدى تعليمي الكتاب المقدس ومواد دراسية في كلية سنغافورة للكتاب المقدس – معظمه باستخدام البوربوينت بـ 49 لغة! كل ما يحتاج إليه المعلم أن ينقر على الملف وتنزيله مجانًا لتعليم أي سفر من اسفار الكتاب المقدس ومواضيع أخرى.</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55676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أدى تعليمي الكتاب المقدس ومواد دراسية في كلية سنغافورة للكتاب المقدس – معظمه باستخدام البوربوينت بـ 49 لغة! كل ما يحتاج إليه المعلم أن ينقر على الملف وتنزيله مجانًا لتعليم أي سفر من اسفار الكتاب المقدس ومواضيع أخرى.</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205394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أدى تعليمي الكتاب المقدس ومواد دراسية في كلية سنغافورة للكتاب المقدس – معظمه باستخدام البوربوينت بـ 49 لغة! كل ما يحتاج إليه المعلم أن ينقر على الملف وتنزيله مجانًا لتعليم أي سفر من اسفار الكتاب المقدس ومواضيع أخرى.</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42612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أدى تعليمي الكتاب المقدس ومواد دراسية في كلية سنغافورة للكتاب المقدس – معظمه باستخدام البوربوينت بـ 49 لغة! كل ما يحتاج إليه المعلم أن ينقر على الملف وتنزيله مجانًا لتعليم أي سفر من اسفار الكتاب المقدس ومواضيع أخرى.</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560225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b="1" dirty="0">
                <a:latin typeface="Arial" panose="020B0604020202020204" pitchFamily="34" charset="0"/>
                <a:ea typeface="ＭＳ Ｐゴシック" charset="0"/>
                <a:cs typeface="Arial" panose="020B0604020202020204" pitchFamily="34" charset="0"/>
              </a:rPr>
              <a:t>هنا 9 لغات مميزة. </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290741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تتضمن التنزيلات باللغة الصينية أكثر من 37000 سلايد بدءًا من كانون الثاني 2020.</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135238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تتضمن التنزيلات باللغة ال</a:t>
            </a:r>
            <a:r>
              <a:rPr lang="ar-JO" b="1" dirty="0">
                <a:latin typeface="Arial" panose="020B0604020202020204" pitchFamily="34" charset="0"/>
                <a:ea typeface="ＭＳ Ｐゴシック" charset="0"/>
                <a:cs typeface="Arial" panose="020B0604020202020204" pitchFamily="34" charset="0"/>
              </a:rPr>
              <a:t>أندونيسية</a:t>
            </a:r>
            <a:r>
              <a:rPr lang="ar-SA" b="1" dirty="0">
                <a:latin typeface="Arial" panose="020B0604020202020204" pitchFamily="34" charset="0"/>
                <a:ea typeface="ＭＳ Ｐゴシック" charset="0"/>
                <a:cs typeface="Arial" panose="020B0604020202020204" pitchFamily="34" charset="0"/>
              </a:rPr>
              <a:t> أكثر من </a:t>
            </a:r>
            <a:r>
              <a:rPr lang="ar-JO" b="1" dirty="0">
                <a:latin typeface="Arial" panose="020B0604020202020204" pitchFamily="34" charset="0"/>
                <a:ea typeface="ＭＳ Ｐゴシック" charset="0"/>
                <a:cs typeface="Arial" panose="020B0604020202020204" pitchFamily="34" charset="0"/>
              </a:rPr>
              <a:t>14</a:t>
            </a:r>
            <a:r>
              <a:rPr lang="ar-SA" b="1" dirty="0">
                <a:latin typeface="Arial" panose="020B0604020202020204" pitchFamily="34" charset="0"/>
                <a:ea typeface="ＭＳ Ｐゴシック" charset="0"/>
                <a:cs typeface="Arial" panose="020B0604020202020204" pitchFamily="34" charset="0"/>
              </a:rPr>
              <a:t>000 سلايد بدءًا من كانون الثاني 2020.</a:t>
            </a:r>
          </a:p>
        </p:txBody>
      </p:sp>
    </p:spTree>
    <p:extLst>
      <p:ext uri="{BB962C8B-B14F-4D97-AF65-F5344CB8AC3E}">
        <p14:creationId xmlns:p14="http://schemas.microsoft.com/office/powerpoint/2010/main" val="33235877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تتضمن التنزيلات باللغة ال</a:t>
            </a:r>
            <a:r>
              <a:rPr lang="ar-JO" b="1" dirty="0">
                <a:latin typeface="Arial" panose="020B0604020202020204" pitchFamily="34" charset="0"/>
                <a:ea typeface="ＭＳ Ｐゴシック" charset="0"/>
                <a:cs typeface="Arial" panose="020B0604020202020204" pitchFamily="34" charset="0"/>
              </a:rPr>
              <a:t>منغولي</a:t>
            </a:r>
            <a:r>
              <a:rPr lang="ar-SA" b="1" dirty="0">
                <a:latin typeface="Arial" panose="020B0604020202020204" pitchFamily="34" charset="0"/>
                <a:ea typeface="ＭＳ Ｐゴシック" charset="0"/>
                <a:cs typeface="Arial" panose="020B0604020202020204" pitchFamily="34" charset="0"/>
              </a:rPr>
              <a:t>ة أكثر من </a:t>
            </a:r>
            <a:r>
              <a:rPr lang="ar-JO" b="1" dirty="0">
                <a:latin typeface="Arial" panose="020B0604020202020204" pitchFamily="34" charset="0"/>
                <a:ea typeface="ＭＳ Ｐゴシック" charset="0"/>
                <a:cs typeface="Arial" panose="020B0604020202020204" pitchFamily="34" charset="0"/>
              </a:rPr>
              <a:t>3</a:t>
            </a:r>
            <a:r>
              <a:rPr lang="ar-SA" b="1" dirty="0">
                <a:latin typeface="Arial" panose="020B0604020202020204" pitchFamily="34" charset="0"/>
                <a:ea typeface="ＭＳ Ｐゴシック" charset="0"/>
                <a:cs typeface="Arial" panose="020B0604020202020204" pitchFamily="34" charset="0"/>
              </a:rPr>
              <a:t>000 سلايد بدءًا من كانون الثاني 2020.</a:t>
            </a:r>
          </a:p>
        </p:txBody>
      </p:sp>
    </p:spTree>
    <p:extLst>
      <p:ext uri="{BB962C8B-B14F-4D97-AF65-F5344CB8AC3E}">
        <p14:creationId xmlns:p14="http://schemas.microsoft.com/office/powerpoint/2010/main" val="17678815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تتضمن التنزيلات باللغة ا</a:t>
            </a:r>
            <a:r>
              <a:rPr lang="ar-JO" b="1" dirty="0">
                <a:latin typeface="Arial" panose="020B0604020202020204" pitchFamily="34" charset="0"/>
                <a:ea typeface="ＭＳ Ｐゴシック" charset="0"/>
                <a:cs typeface="Arial" panose="020B0604020202020204" pitchFamily="34" charset="0"/>
              </a:rPr>
              <a:t>لعرب</a:t>
            </a:r>
            <a:r>
              <a:rPr lang="ar-SA" b="1" dirty="0">
                <a:latin typeface="Arial" panose="020B0604020202020204" pitchFamily="34" charset="0"/>
                <a:ea typeface="ＭＳ Ｐゴシック" charset="0"/>
                <a:cs typeface="Arial" panose="020B0604020202020204" pitchFamily="34" charset="0"/>
              </a:rPr>
              <a:t>ية أكثر من 1</a:t>
            </a:r>
            <a:r>
              <a:rPr lang="ar-JO" b="1" dirty="0">
                <a:latin typeface="Arial" panose="020B0604020202020204" pitchFamily="34" charset="0"/>
                <a:ea typeface="ＭＳ Ｐゴシック" charset="0"/>
                <a:cs typeface="Arial" panose="020B0604020202020204" pitchFamily="34" charset="0"/>
              </a:rPr>
              <a:t>1</a:t>
            </a:r>
            <a:r>
              <a:rPr lang="ar-SA" b="1" dirty="0">
                <a:latin typeface="Arial" panose="020B0604020202020204" pitchFamily="34" charset="0"/>
                <a:ea typeface="ＭＳ Ｐゴシック" charset="0"/>
                <a:cs typeface="Arial" panose="020B0604020202020204" pitchFamily="34" charset="0"/>
              </a:rPr>
              <a:t>00 سلايد بدءًا من </a:t>
            </a:r>
            <a:r>
              <a:rPr lang="ar-JO" b="1" dirty="0">
                <a:latin typeface="Arial" panose="020B0604020202020204" pitchFamily="34" charset="0"/>
                <a:ea typeface="ＭＳ Ｐゴシック" charset="0"/>
                <a:cs typeface="Arial" panose="020B0604020202020204" pitchFamily="34" charset="0"/>
              </a:rPr>
              <a:t>شهر آب</a:t>
            </a:r>
            <a:r>
              <a:rPr lang="ar-SA" b="1" dirty="0">
                <a:latin typeface="Arial" panose="020B0604020202020204" pitchFamily="34" charset="0"/>
                <a:ea typeface="ＭＳ Ｐゴシック" charset="0"/>
                <a:cs typeface="Arial" panose="020B0604020202020204" pitchFamily="34" charset="0"/>
              </a:rPr>
              <a:t>202</a:t>
            </a:r>
            <a:r>
              <a:rPr lang="ar-JO" b="1" dirty="0">
                <a:latin typeface="Arial" panose="020B0604020202020204" pitchFamily="34" charset="0"/>
                <a:ea typeface="ＭＳ Ｐゴシック" charset="0"/>
                <a:cs typeface="Arial" panose="020B0604020202020204" pitchFamily="34" charset="0"/>
              </a:rPr>
              <a:t>1</a:t>
            </a:r>
            <a:r>
              <a:rPr lang="ar-SA" b="1" dirty="0">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4026358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أدت الشراكة مع 700 مترجم في تعليم الكتاب المقدس ومواد تعليمة أخرى – معظمها بوربوينت بـ 49 لغة! كل ما يحتاج إليه المعلم هو النقر على الملف وتنزيله مجانًا لتدريس أي سفر من اسفار الكتاب المقدس ومواضيع أخرى. </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36906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الحق هو الحق ، حتى لو لم يصدقه أحد. الكذب يبقى كذب حتى لو صدقهُ الجميع. الجاذبية حق ، لذا سوف تسقط من الجرف حتى لو كنت تعتقد بصدق أنك لن تسقط!</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419796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r" defTabSz="457200" rtl="1" eaLnBrk="0" fontAlgn="base" latinLnBrk="0" hangingPunct="0">
              <a:lnSpc>
                <a:spcPct val="100000"/>
              </a:lnSpc>
              <a:spcBef>
                <a:spcPct val="30000"/>
              </a:spcBef>
              <a:spcAft>
                <a:spcPct val="0"/>
              </a:spcAft>
              <a:buClrTx/>
              <a:buSzTx/>
              <a:buFontTx/>
              <a:buNone/>
              <a:tabLst/>
              <a:defRPr/>
            </a:pPr>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أيضًا، يخبرنا هذا المقطع أنه يمكننا، بل ويجب علينا أن نضيف الناس.</a:t>
            </a:r>
          </a:p>
          <a:p>
            <a:pPr marL="0" marR="0" lvl="2" indent="0" algn="r" defTabSz="457200" rtl="1" eaLnBrk="0" fontAlgn="base" latinLnBrk="0" hangingPunct="0">
              <a:lnSpc>
                <a:spcPct val="100000"/>
              </a:lnSpc>
              <a:spcBef>
                <a:spcPct val="30000"/>
              </a:spcBef>
              <a:spcAft>
                <a:spcPct val="0"/>
              </a:spcAft>
              <a:buClrTx/>
              <a:buSzTx/>
              <a:buFontTx/>
              <a:buNone/>
              <a:tabLst/>
              <a:defRPr/>
            </a:pPr>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 بالطبع، يمتدح يوحنا الرسول غايُس لقيامة باستثمارات مالية في عمل الإرساليات أيضًا. في الواقع، هو يقول في العدد 7: إذا كان المسيحيون لا يدعمون المبشرين، فمن سيدعمهم؟</a:t>
            </a:r>
          </a:p>
          <a:p>
            <a:pPr marL="0" marR="0" lvl="2" indent="0" algn="r" defTabSz="457200" rtl="1" eaLnBrk="0" fontAlgn="base" latinLnBrk="0" hangingPunct="0">
              <a:lnSpc>
                <a:spcPct val="100000"/>
              </a:lnSpc>
              <a:spcBef>
                <a:spcPct val="30000"/>
              </a:spcBef>
              <a:spcAft>
                <a:spcPct val="0"/>
              </a:spcAft>
              <a:buClrTx/>
              <a:buSzTx/>
              <a:buFontTx/>
              <a:buNone/>
              <a:tabLst/>
              <a:defRPr/>
            </a:pPr>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ذات مرة تلقيت مكالمة هاتفية من زوجة طبيب ثري من رعيتنا في سنغافورة،. كان لديها سؤال لاهوتي لللاهوتي المرسل المقيم: هل يجب على المسيحيين استخدام جزء من عشورهم لدعم الصندوق المجتمعي الحكومي للمحتاجين؟ أخبرتها بشكل أساسي بما قاله يوحنا الرسول هنا: إذا كنا نحن المسيحيين لا ندعم عمل الله، فمن سيدعمه؟ </a:t>
            </a:r>
          </a:p>
        </p:txBody>
      </p:sp>
    </p:spTree>
    <p:extLst>
      <p:ext uri="{BB962C8B-B14F-4D97-AF65-F5344CB8AC3E}">
        <p14:creationId xmlns:p14="http://schemas.microsoft.com/office/powerpoint/2010/main" val="16527938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0353624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b="1" dirty="0">
                <a:latin typeface="Arial" panose="020B0604020202020204" pitchFamily="34" charset="0"/>
                <a:cs typeface="Arial" panose="020B0604020202020204" pitchFamily="34" charset="0"/>
              </a:rPr>
              <a:t>فكيف نطيع حق الله؟</a:t>
            </a:r>
          </a:p>
          <a:p>
            <a:pPr algn="r"/>
            <a:r>
              <a:rPr lang="ar-JO" b="1" dirty="0">
                <a:latin typeface="Arial" panose="020B0604020202020204" pitchFamily="34" charset="0"/>
                <a:cs typeface="Arial" panose="020B0604020202020204" pitchFamily="34" charset="0"/>
              </a:rPr>
              <a:t>• يجب أن نكون أناسًا ينشرون الحقيقة. كيف؟ ادعم المبشرين مثل غايس</a:t>
            </a:r>
          </a:p>
          <a:p>
            <a:pPr algn="r"/>
            <a:r>
              <a:rPr lang="ar-JO" b="1" dirty="0">
                <a:latin typeface="Arial" panose="020B0604020202020204" pitchFamily="34" charset="0"/>
                <a:cs typeface="Arial" panose="020B0604020202020204" pitchFamily="34" charset="0"/>
              </a:rPr>
              <a:t>• ولا تعيق الإنجيل مثل  ديوتريفس . ولكن سيكون من الخطأ عدم مشاركة الطريق النهائي لطاعة الحق ، وهذا هو ...</a:t>
            </a:r>
          </a:p>
          <a:p>
            <a:pPr algn="r"/>
            <a:r>
              <a:rPr lang="ar-JO" b="1" dirty="0">
                <a:latin typeface="Arial" panose="020B0604020202020204" pitchFamily="34" charset="0"/>
                <a:cs typeface="Arial" panose="020B0604020202020204" pitchFamily="34" charset="0"/>
              </a:rPr>
              <a:t>• انشروا حق الله بأن تكونوا شاهدين على خُطى ديمتريوس.</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032271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This is the opposite of supporting missions like Gaius, for Diotrephes opposed missions</a:t>
            </a:r>
            <a:r>
              <a:rPr lang="en-SG" sz="1200" b="1" kern="1200" dirty="0">
                <a:solidFill>
                  <a:schemeClr val="tx1"/>
                </a:solidFill>
                <a:effectLst/>
                <a:latin typeface="Arial" panose="020B0604020202020204" pitchFamily="34" charset="0"/>
                <a:ea typeface="ＭＳ Ｐゴシック" charset="0"/>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89003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من المثير للاهتمام أن نلاحظ أن اسم ديوتريفس يعني "يقتات من زيوس." </a:t>
            </a:r>
          </a:p>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لكن ما الشيء الاستثنائي في المسيحي الأممي الحامل أسمًا وثنيًا؟</a:t>
            </a:r>
          </a:p>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معظم طلاب كلية سنغافورة لللاهوت تم خلاصهم من البوذية وعبادة الأسلاف. حتى أن بعضهم سُمي باسماء معبودات صينية – لكن بعد نوالهم الخلاص أخذوا اسماء جديدة: غريس، تيموثاوس، الخ. أحد الطلاب من هونغ كونغ كان يدعى وينغ مينغ، لكن منذ نواله الخلاص أصبح له اسم "الصليب" ليشهد كيف غيّر المسيح حياته.</a:t>
            </a:r>
          </a:p>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على الرغم من أن الممارسة الشائعة في القرن الأول للأمم الذين تم خلاصهم من عبادة الأوثان كانت بتغيير أسمائهم بعد اعتناقهم المسيحية، ألا أن اسم ديوتريفس الوثني لم يتغيّر بعد تحوله للمسيحية. كما لم يغيّر سلوكه.</a:t>
            </a:r>
          </a:p>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لكن ما الذي فعله ديوتريفس ليجعله سيئًا إلى هذا الحد؟</a:t>
            </a:r>
          </a:p>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a:t>
            </a: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 </a:t>
            </a:r>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كان يهذر عن يوحنا الرسول والمبشرين الذين أرسلهم يوحنا إلى الكنيسة. تخيل التشهير بآخر رسول متبقي الذي سار مع المسيح!</a:t>
            </a:r>
          </a:p>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a:t>
            </a: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 </a:t>
            </a:r>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أي غطرسة تلك! يقول العدد 10 أنه لم يقبل الترحيب بالمبشرين المرسلين إلى كنيسته. </a:t>
            </a:r>
          </a:p>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a:t>
            </a: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 </a:t>
            </a:r>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حتى أنه عارض الدعم التبشيري إلى حد أنه طرد الناس الذين قدّموا للمبشرين! هل يمكنك أن تتخيل أن القس أو رئيس مجلس الإدارة أن يحرمك بسبب دعوتك عائلتي لتناول طعام الغذاء؟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9161195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ربما لا نطرد الاشخاص الذين يدعمون الإرساليات من هذه الكنيسة، ولكن...</a:t>
            </a:r>
          </a:p>
          <a:p>
            <a:pPr algn="r" rtl="1"/>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	يمكننا إعاقة عمل الإنجيل بطرق خبيثة للغاية.</a:t>
            </a:r>
          </a:p>
          <a:p>
            <a:pPr algn="r" rtl="1"/>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على سبيل المثال، في بعض ا|لأحيان نسمح للتعليم الكاذب أن يمر دون أي تعليق!</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0508391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هل يجب علينا أن نسمي المعلمين الكذبة بالاسم؟ يوحنا فعل ذلك.</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97041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عندما يقدم شخص مثل هارولد كامبينج نبوءات كاذبة عن عودة المسيح، فيجب علينا أن نسميها كما هي.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55772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61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eaLnBrk="1" hangingPunct="1">
              <a:spcBef>
                <a:spcPct val="0"/>
              </a:spcBef>
            </a:pP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لحسن الحظ أنه تاب عن ذلك قبل وفاته.</a:t>
            </a:r>
            <a:endParaRPr lang="en-US" b="1" dirty="0">
              <a:latin typeface="Arial" panose="020B0604020202020204" pitchFamily="34" charset="0"/>
              <a:cs typeface="Arial" panose="020B0604020202020204" pitchFamily="34" charset="0"/>
            </a:endParaRPr>
          </a:p>
          <a:p>
            <a:pPr algn="r" rtl="1" eaLnBrk="1" hangingPunct="1">
              <a:spcBef>
                <a:spcPct val="0"/>
              </a:spcBef>
            </a:pPr>
            <a:r>
              <a:rPr lang="en-US" b="1" dirty="0">
                <a:latin typeface="Arial" panose="020B0604020202020204" pitchFamily="34" charset="0"/>
                <a:cs typeface="Arial" panose="020B0604020202020204" pitchFamily="34" charset="0"/>
              </a:rPr>
              <a:t>http://</a:t>
            </a:r>
            <a:r>
              <a:rPr lang="en-US" b="1" dirty="0" err="1">
                <a:latin typeface="Arial" panose="020B0604020202020204" pitchFamily="34" charset="0"/>
                <a:cs typeface="Arial" panose="020B0604020202020204" pitchFamily="34" charset="0"/>
              </a:rPr>
              <a:t>en.wikipedia.org</a:t>
            </a:r>
            <a:r>
              <a:rPr lang="en-US" b="1" dirty="0">
                <a:latin typeface="Arial" panose="020B0604020202020204" pitchFamily="34" charset="0"/>
                <a:cs typeface="Arial" panose="020B0604020202020204" pitchFamily="34" charset="0"/>
              </a:rPr>
              <a:t>/wiki/</a:t>
            </a:r>
            <a:r>
              <a:rPr lang="en-US" b="1" dirty="0" err="1">
                <a:latin typeface="Arial" panose="020B0604020202020204" pitchFamily="34" charset="0"/>
                <a:cs typeface="Arial" panose="020B0604020202020204" pitchFamily="34" charset="0"/>
              </a:rPr>
              <a:t>Harold_Camping</a:t>
            </a:r>
            <a:endParaRPr lang="en-US" b="1" dirty="0">
              <a:latin typeface="Arial" panose="020B0604020202020204" pitchFamily="34" charset="0"/>
              <a:cs typeface="Arial" panose="020B0604020202020204" pitchFamily="34" charset="0"/>
            </a:endParaRPr>
          </a:p>
        </p:txBody>
      </p:sp>
      <p:sp>
        <p:nvSpPr>
          <p:cNvPr id="3061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D259DC5A-35C8-6544-A60D-16A9660C18E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985097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4572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في بعض الأحيان نعيق عمل الإنجيل بمجرد أن نقول للرب "لا" عندما يدعونا. هذا ما فعله الرسول توما في البداية. توجد كاتدرائية القديس توما في مدراس بالهند، التي بنيت فوق قبر الرسول توما. يقولون أنه قتل بسهم أو رمح ثم دفن هنا عام 72م.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57284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380CAD-754C-6A43-B9DA-D38F92BD114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6882" name="Rectangle 2"/>
          <p:cNvSpPr>
            <a:spLocks noGrp="1" noRot="1" noChangeAspect="1" noChangeArrowheads="1" noTextEdit="1"/>
          </p:cNvSpPr>
          <p:nvPr>
            <p:ph type="sldImg"/>
          </p:nvPr>
        </p:nvSpPr>
        <p:spPr>
          <a:xfrm>
            <a:off x="1150938" y="692150"/>
            <a:ext cx="4556125" cy="3416300"/>
          </a:xfrm>
          <a:ln/>
        </p:spPr>
      </p:sp>
      <p:sp>
        <p:nvSpPr>
          <p:cNvPr id="5068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noProof="1">
                <a:latin typeface="Times New Roman" charset="0"/>
                <a:ea typeface="ＭＳ Ｐゴシック" charset="0"/>
                <a:cs typeface="ＭＳ Ｐゴシック" charset="0"/>
              </a:rPr>
              <a:t>I get to teach these leaders every book of the Bible in survey courses, plus backgrounds to both the OT and NT, three areas of theology, and how to preach.</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4572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إن كتاب أعمال توما هو من الكتابات المبكرة التي تسجل دعوته بهذه الطريقة. علم الرغم من أنه غير موحى به، أعتقد أنه يمكننا التعامل معه. "كتب أعمال توما حوالي عام 200 م من قبل شخص مسيحي في مدينة الرها (أديسا)، التي كانت تقع شمال شرق أنطاكية. وهو من الكتب الأبوكريفية التي تجمع بين التاريخ والأساطير. لكنه مهم في تاريخ المسيحية في آسيا، لأنه باستثناء الكتاب المقدس فهو أقدم سجل لدينا عن وجود الكنيسة في آسيا. أريد أن اقرأ لكم الفقرة الأولى من أعمال توما. أسمحوا لي أن اذكركم أن هذا ليس الكتاب المقدس. لكن هناك كتبة آخرون في الكنيسة الأولى يقولون أيضًا أن توما ذهب إلى الهند وهناك العديد من المسيحيين في الهند اليوم يطلقون على أنفسهم اسم مسيحيو مار توما. لذلك فإن الفكرة والتقليد القائلين أن توما فعل هذا هو أمر قوي جدًا" (ستيف نيكولز، "تاريخ الكنيسة الآسيوية،" بوربوينت من معهد كلمة الحياة للكتاب المقدس، جيجو، كوريا).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1493313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53</a:t>
            </a:fld>
            <a:endParaRPr lang="en-US"/>
          </a:p>
        </p:txBody>
      </p:sp>
    </p:spTree>
    <p:extLst>
      <p:ext uri="{BB962C8B-B14F-4D97-AF65-F5344CB8AC3E}">
        <p14:creationId xmlns:p14="http://schemas.microsoft.com/office/powerpoint/2010/main" val="3110538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54</a:t>
            </a:fld>
            <a:endParaRPr lang="en-US"/>
          </a:p>
        </p:txBody>
      </p:sp>
    </p:spTree>
    <p:extLst>
      <p:ext uri="{BB962C8B-B14F-4D97-AF65-F5344CB8AC3E}">
        <p14:creationId xmlns:p14="http://schemas.microsoft.com/office/powerpoint/2010/main" val="20392861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55</a:t>
            </a:fld>
            <a:endParaRPr lang="en-US"/>
          </a:p>
        </p:txBody>
      </p:sp>
    </p:spTree>
    <p:extLst>
      <p:ext uri="{BB962C8B-B14F-4D97-AF65-F5344CB8AC3E}">
        <p14:creationId xmlns:p14="http://schemas.microsoft.com/office/powerpoint/2010/main" val="34230525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56</a:t>
            </a:fld>
            <a:endParaRPr lang="en-US"/>
          </a:p>
        </p:txBody>
      </p:sp>
    </p:spTree>
    <p:extLst>
      <p:ext uri="{BB962C8B-B14F-4D97-AF65-F5344CB8AC3E}">
        <p14:creationId xmlns:p14="http://schemas.microsoft.com/office/powerpoint/2010/main" val="27981307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9525523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لاحظ أنه تم التحقق بالفعل من الملك جوندافورس كملك في الهند في ذلك الوقت في عملة تحمل أسمه.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137711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59</a:t>
            </a:fld>
            <a:endParaRPr lang="en-US"/>
          </a:p>
        </p:txBody>
      </p:sp>
    </p:spTree>
    <p:extLst>
      <p:ext uri="{BB962C8B-B14F-4D97-AF65-F5344CB8AC3E}">
        <p14:creationId xmlns:p14="http://schemas.microsoft.com/office/powerpoint/2010/main" val="31134095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60</a:t>
            </a:fld>
            <a:endParaRPr lang="en-US"/>
          </a:p>
        </p:txBody>
      </p:sp>
    </p:spTree>
    <p:extLst>
      <p:ext uri="{BB962C8B-B14F-4D97-AF65-F5344CB8AC3E}">
        <p14:creationId xmlns:p14="http://schemas.microsoft.com/office/powerpoint/2010/main" val="33292189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61</a:t>
            </a:fld>
            <a:endParaRPr lang="en-US"/>
          </a:p>
        </p:txBody>
      </p:sp>
    </p:spTree>
    <p:extLst>
      <p:ext uri="{BB962C8B-B14F-4D97-AF65-F5344CB8AC3E}">
        <p14:creationId xmlns:p14="http://schemas.microsoft.com/office/powerpoint/2010/main" val="343348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هل تعلم أنه من أصل </a:t>
            </a:r>
            <a:r>
              <a:rPr lang="ar-JO" sz="1200" b="1" dirty="0">
                <a:solidFill>
                  <a:srgbClr val="FFFFFF"/>
                </a:solidFill>
                <a:effectLst>
                  <a:glow rad="165100">
                    <a:schemeClr val="tx1">
                      <a:alpha val="99000"/>
                    </a:schemeClr>
                  </a:glow>
                </a:effectLst>
                <a:latin typeface="Accordance" panose="00000400000000000000" pitchFamily="2" charset="-78"/>
                <a:ea typeface="Accordance" panose="00000400000000000000" pitchFamily="2" charset="-78"/>
                <a:cs typeface="Accordance" panose="00000400000000000000" pitchFamily="2" charset="-78"/>
              </a:rPr>
              <a:t>٢٧</a:t>
            </a: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 كتابًا في العهد الجديد ، هناك </a:t>
            </a:r>
            <a:r>
              <a:rPr kumimoji="0" lang="ar-JO" sz="1200" b="1" i="0" u="none" strike="noStrike" kern="1200" cap="none" spc="0" normalizeH="0" baseline="0" noProof="0" dirty="0">
                <a:ln>
                  <a:noFill/>
                </a:ln>
                <a:solidFill>
                  <a:srgbClr val="FFFFFF"/>
                </a:solidFill>
                <a:effectLst>
                  <a:glow rad="165100">
                    <a:srgbClr val="000000">
                      <a:alpha val="99000"/>
                    </a:srgbClr>
                  </a:glow>
                </a:effectLst>
                <a:uLnTx/>
                <a:uFillTx/>
                <a:latin typeface="Accordance" panose="00000400000000000000" pitchFamily="2" charset="-78"/>
                <a:ea typeface="Accordance" panose="00000400000000000000" pitchFamily="2" charset="-78"/>
                <a:cs typeface="Accordance" panose="00000400000000000000" pitchFamily="2" charset="-78"/>
              </a:rPr>
              <a:t>١٩</a:t>
            </a: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 كتابًا ردوا على البدعة التي ابتليت بها الكنيسة؟ تحدث عن ضرورة معرفة وطاعة حق الله! الدفاع عن الحق هو موضوع ضخم في العهد الجديد!</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962664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62</a:t>
            </a:fld>
            <a:endParaRPr lang="en-US"/>
          </a:p>
        </p:txBody>
      </p:sp>
    </p:spTree>
    <p:extLst>
      <p:ext uri="{BB962C8B-B14F-4D97-AF65-F5344CB8AC3E}">
        <p14:creationId xmlns:p14="http://schemas.microsoft.com/office/powerpoint/2010/main" val="31758310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63</a:t>
            </a:fld>
            <a:endParaRPr lang="en-US"/>
          </a:p>
        </p:txBody>
      </p:sp>
    </p:spTree>
    <p:extLst>
      <p:ext uri="{BB962C8B-B14F-4D97-AF65-F5344CB8AC3E}">
        <p14:creationId xmlns:p14="http://schemas.microsoft.com/office/powerpoint/2010/main" val="28337115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64</a:t>
            </a:fld>
            <a:endParaRPr lang="en-US"/>
          </a:p>
        </p:txBody>
      </p:sp>
    </p:spTree>
    <p:extLst>
      <p:ext uri="{BB962C8B-B14F-4D97-AF65-F5344CB8AC3E}">
        <p14:creationId xmlns:p14="http://schemas.microsoft.com/office/powerpoint/2010/main" val="33868236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65</a:t>
            </a:fld>
            <a:endParaRPr lang="en-US"/>
          </a:p>
        </p:txBody>
      </p:sp>
    </p:spTree>
    <p:extLst>
      <p:ext uri="{BB962C8B-B14F-4D97-AF65-F5344CB8AC3E}">
        <p14:creationId xmlns:p14="http://schemas.microsoft.com/office/powerpoint/2010/main" val="37299040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66</a:t>
            </a:fld>
            <a:endParaRPr lang="en-US"/>
          </a:p>
        </p:txBody>
      </p:sp>
    </p:spTree>
    <p:extLst>
      <p:ext uri="{BB962C8B-B14F-4D97-AF65-F5344CB8AC3E}">
        <p14:creationId xmlns:p14="http://schemas.microsoft.com/office/powerpoint/2010/main" val="5927995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67</a:t>
            </a:fld>
            <a:endParaRPr lang="en-US"/>
          </a:p>
        </p:txBody>
      </p:sp>
    </p:spTree>
    <p:extLst>
      <p:ext uri="{BB962C8B-B14F-4D97-AF65-F5344CB8AC3E}">
        <p14:creationId xmlns:p14="http://schemas.microsoft.com/office/powerpoint/2010/main" val="36152279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68</a:t>
            </a:fld>
            <a:endParaRPr lang="en-US"/>
          </a:p>
        </p:txBody>
      </p:sp>
    </p:spTree>
    <p:extLst>
      <p:ext uri="{BB962C8B-B14F-4D97-AF65-F5344CB8AC3E}">
        <p14:creationId xmlns:p14="http://schemas.microsoft.com/office/powerpoint/2010/main" val="14000728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69</a:t>
            </a:fld>
            <a:endParaRPr lang="en-US"/>
          </a:p>
        </p:txBody>
      </p:sp>
    </p:spTree>
    <p:extLst>
      <p:ext uri="{BB962C8B-B14F-4D97-AF65-F5344CB8AC3E}">
        <p14:creationId xmlns:p14="http://schemas.microsoft.com/office/powerpoint/2010/main" val="34369294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تتواصل ذكرى توما في مدينة مدراس حيث يتم احياء ذكرى حياته.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721346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ونحن مدينون أيضًا للعديد من الهنود مثل رافي زاكرياس.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90982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b="1" dirty="0">
                <a:latin typeface="Arial" panose="020B0604020202020204" pitchFamily="34" charset="0"/>
                <a:cs typeface="Arial" panose="020B0604020202020204" pitchFamily="34" charset="0"/>
              </a:rPr>
              <a:t>كم منكم يشعر بالحاجة إلى إطاعة حق الله؟ ارفع يدك إذا شعرت بالحاجة إلى طاعة الكتاب المقدس.</a:t>
            </a:r>
          </a:p>
          <a:p>
            <a:pPr algn="r"/>
            <a:r>
              <a:rPr lang="ar-JO" b="1" u="sng" dirty="0">
                <a:latin typeface="Arial" panose="020B0604020202020204" pitchFamily="34" charset="0"/>
                <a:cs typeface="Arial" panose="020B0604020202020204" pitchFamily="34" charset="0"/>
              </a:rPr>
              <a:t>من الواضح </a:t>
            </a:r>
            <a:r>
              <a:rPr lang="ar-JO" b="1" dirty="0">
                <a:latin typeface="Arial" panose="020B0604020202020204" pitchFamily="34" charset="0"/>
                <a:cs typeface="Arial" panose="020B0604020202020204" pitchFamily="34" charset="0"/>
              </a:rPr>
              <a:t>أن هناك طرقًا عديدة لطاعة حق الله - الصلاة ، وقراءة الكتاب المقدس ، وما إلى ذلك ، لكننا سنركز اليوم على ثلاث طرق مذكورة في إحدى هذه الأحرف التسعة عشر.</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92129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18194259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rtl="1" eaLnBrk="1" hangingPunct="1"/>
            <a:r>
              <a:rPr lang="ar-SA" b="1" dirty="0">
                <a:latin typeface="Arial" panose="020B0604020202020204" pitchFamily="34" charset="0"/>
                <a:ea typeface="ＭＳ Ｐゴシック" charset="0"/>
                <a:cs typeface="ＭＳ Ｐゴシック" charset="0"/>
              </a:rPr>
              <a:t>في الواقع لدينا حوالي 20% من الهنود في كنيستنا، بفضل القديس توما، الذي انتصر على تردده الأولي في الشهادة ليسوع في الهند. </a:t>
            </a:r>
          </a:p>
          <a:p>
            <a:pPr algn="just" rtl="1" eaLnBrk="1" hangingPunct="1"/>
            <a:r>
              <a:rPr lang="ar-SA" b="1" dirty="0">
                <a:latin typeface="Arial" panose="020B0604020202020204" pitchFamily="34" charset="0"/>
                <a:ea typeface="ＭＳ Ｐゴシック" charset="0"/>
                <a:cs typeface="ＭＳ Ｐゴシック" charset="0"/>
              </a:rPr>
              <a:t>في حزيران 2021 نشأت كنيستنا المكونة من 90 شخصًا من 16 دولة مختلفة حول العالم: أستراليا (ديفيد و فيونا)، الصين (جيانجي)، مصر (تمارا)، فرنسا (فالنتين)، كوريا (غريس كيم)، الهند (سينثيا)، أندونيسيا (رينا)، كينيا (جاكلين نجاري)، نيبال (جوشوا ليمبو)، هولندا (تويس)، سنغافورا (ألبينا)، جنوب أفريقيا (ميلودي هارتنبيرجر)، تايوان (مابل)، تايلاند (ماي)، المملكة المتحدة (جيمس و غابي)، الولايات المتحدة (جيم وجاكي). </a:t>
            </a:r>
          </a:p>
          <a:p>
            <a:pPr algn="just" rtl="1" eaLnBrk="1" hangingPunct="1"/>
            <a:r>
              <a:rPr lang="ar-SA" b="1" dirty="0">
                <a:latin typeface="Arial" panose="020B0604020202020204" pitchFamily="34" charset="0"/>
                <a:ea typeface="ＭＳ Ｐゴシック" charset="0"/>
                <a:cs typeface="ＭＳ Ｐゴシック" charset="0"/>
              </a:rPr>
              <a:t>هذا لا يشمل الأشخاص الذين حضروا مؤخرًا مرة واحدة:</a:t>
            </a:r>
          </a:p>
          <a:p>
            <a:pPr algn="just" rtl="1" eaLnBrk="1" hangingPunct="1"/>
            <a:r>
              <a:rPr lang="ar-SA" b="1" dirty="0">
                <a:latin typeface="Arial" panose="020B0604020202020204" pitchFamily="34" charset="0"/>
                <a:ea typeface="ＭＳ Ｐゴシック" charset="0"/>
                <a:cs typeface="ＭＳ Ｐゴシック" charset="0"/>
              </a:rPr>
              <a:t>ولا تشمل المبشرين الذين يعيشون في بلدانهم وما زالوا أعضاء في كنيستنا:  مابل (تايوان)، بودما (منغوليا).</a:t>
            </a:r>
          </a:p>
          <a:p>
            <a:pPr algn="just" rtl="1" eaLnBrk="1" hangingPunct="1"/>
            <a:r>
              <a:rPr lang="ar-SA" b="1" dirty="0">
                <a:latin typeface="Arial" panose="020B0604020202020204" pitchFamily="34" charset="0"/>
                <a:ea typeface="ＭＳ Ｐゴシック" charset="0"/>
                <a:cs typeface="ＭＳ Ｐゴシック" charset="0"/>
              </a:rPr>
              <a:t>في السابق: كندا (غلوريا لي)، أثيوبيا (ليلي)، ماليزيا (أستون، نعومي)، هولندا (ديز و ديزيرييه)، الفلبين (ميخا)، جنوب أفريقيا (ميلودي). </a:t>
            </a:r>
          </a:p>
        </p:txBody>
      </p:sp>
    </p:spTree>
    <p:extLst>
      <p:ext uri="{BB962C8B-B14F-4D97-AF65-F5344CB8AC3E}">
        <p14:creationId xmlns:p14="http://schemas.microsoft.com/office/powerpoint/2010/main" val="342079843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Slide Image Placeholder 1"/>
          <p:cNvSpPr>
            <a:spLocks noGrp="1" noRot="1" noChangeAspect="1"/>
          </p:cNvSpPr>
          <p:nvPr>
            <p:ph type="sldImg"/>
          </p:nvPr>
        </p:nvSpPr>
        <p:spPr>
          <a:ln/>
        </p:spPr>
      </p:sp>
      <p:sp>
        <p:nvSpPr>
          <p:cNvPr id="3645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rtl="1"/>
            <a:r>
              <a:rPr lang="ar-SA" dirty="0">
                <a:latin typeface="Times New Roman" charset="0"/>
                <a:ea typeface="ＭＳ Ｐゴシック" charset="0"/>
                <a:cs typeface="ＭＳ Ｐゴシック" charset="0"/>
              </a:rPr>
              <a:t>من الأشياء الممتعة الخاصة إرشاد طلابي الذين يخدمون معنا في الكنيسة ويقودون الخدمات للشبيبة والأطفال، والمجموعات البيتية، وفريق العبادة. </a:t>
            </a:r>
            <a:endParaRPr lang="en-US" dirty="0">
              <a:latin typeface="Times New Roman" charset="0"/>
              <a:ea typeface="ＭＳ Ｐゴシック" charset="0"/>
              <a:cs typeface="ＭＳ Ｐゴシック" charset="0"/>
            </a:endParaRPr>
          </a:p>
        </p:txBody>
      </p:sp>
      <p:sp>
        <p:nvSpPr>
          <p:cNvPr id="36454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F2A942-BCFB-264E-A33A-3A84406082A2}"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We are passing the baton to the Harmelings, who have been with us nearly two years now.</a:t>
            </a:r>
          </a:p>
        </p:txBody>
      </p:sp>
    </p:spTree>
    <p:extLst>
      <p:ext uri="{BB962C8B-B14F-4D97-AF65-F5344CB8AC3E}">
        <p14:creationId xmlns:p14="http://schemas.microsoft.com/office/powerpoint/2010/main" val="34418231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Slide Image Placeholder 1"/>
          <p:cNvSpPr>
            <a:spLocks noGrp="1" noRot="1" noChangeAspect="1"/>
          </p:cNvSpPr>
          <p:nvPr>
            <p:ph type="sldImg"/>
          </p:nvPr>
        </p:nvSpPr>
        <p:spPr>
          <a:ln/>
        </p:spPr>
      </p:sp>
      <p:sp>
        <p:nvSpPr>
          <p:cNvPr id="36249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rtl="1"/>
            <a:r>
              <a:rPr lang="ar-SA" b="1" dirty="0">
                <a:latin typeface="Arial" panose="020B0604020202020204" pitchFamily="34" charset="0"/>
                <a:ea typeface="ＭＳ Ｐゴシック" charset="0"/>
                <a:cs typeface="Arial" panose="020B0604020202020204" pitchFamily="34" charset="0"/>
              </a:rPr>
              <a:t>كوني قسيسًا، فهذا يمنحني الأمتياز لتعليم كلمة الله في عطلات نهاية الأسبوع أيضًا. </a:t>
            </a:r>
            <a:endParaRPr lang="en-US" b="1" dirty="0">
              <a:latin typeface="Arial" panose="020B0604020202020204" pitchFamily="34" charset="0"/>
              <a:ea typeface="ＭＳ Ｐゴシック" charset="0"/>
              <a:cs typeface="Arial" panose="020B0604020202020204" pitchFamily="34" charset="0"/>
            </a:endParaRPr>
          </a:p>
        </p:txBody>
      </p:sp>
      <p:sp>
        <p:nvSpPr>
          <p:cNvPr id="36249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AF77CB-318B-904B-AE12-5A664B02F7F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7993554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"علينا أن نهتم باحتياجاتنا هنا أولاً!" هي تجربة لبعض الكنائس. لهذا عندما قمنا بزراعة كنيستنا الدولية في سنغافورة، التزمنا أن نستثمر منذ البداية في بلدان أخرى بنسبة 20% من تقدماتنا!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4389907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هناك العديد من الطرق الذكية التي أبتكرها الشيطان لإبعاد الكنيسة عن تفويضها الأساسي. لنكن حذرين منهم، كما تحذرنا الآية 11...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54374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b="1" dirty="0">
                <a:latin typeface="Arial" panose="020B0604020202020204" pitchFamily="34" charset="0"/>
                <a:cs typeface="Arial" panose="020B0604020202020204" pitchFamily="34" charset="0"/>
              </a:rPr>
              <a:t>فكيف نطيع حق الله؟</a:t>
            </a:r>
          </a:p>
          <a:p>
            <a:pPr algn="r"/>
            <a:r>
              <a:rPr lang="ar-JO" b="1" dirty="0">
                <a:latin typeface="Arial" panose="020B0604020202020204" pitchFamily="34" charset="0"/>
                <a:cs typeface="Arial" panose="020B0604020202020204" pitchFamily="34" charset="0"/>
              </a:rPr>
              <a:t>• يجب أن نكون أناسًا ينشرون الحقيقة. كيف؟ ادعم المبشرين مثل غايس</a:t>
            </a:r>
          </a:p>
          <a:p>
            <a:pPr algn="r"/>
            <a:r>
              <a:rPr lang="ar-JO" b="1" dirty="0">
                <a:latin typeface="Arial" panose="020B0604020202020204" pitchFamily="34" charset="0"/>
                <a:cs typeface="Arial" panose="020B0604020202020204" pitchFamily="34" charset="0"/>
              </a:rPr>
              <a:t>• ولا تعيق الإنجيل مثل  ديوتريفس . ولكن سيكون من الخطأ عدم مشاركة الطريق النهائي لطاعة الحق ، وهذا هو ...</a:t>
            </a:r>
          </a:p>
          <a:p>
            <a:pPr algn="r"/>
            <a:r>
              <a:rPr lang="ar-JO" b="1" dirty="0">
                <a:latin typeface="Arial" panose="020B0604020202020204" pitchFamily="34" charset="0"/>
                <a:cs typeface="Arial" panose="020B0604020202020204" pitchFamily="34" charset="0"/>
              </a:rPr>
              <a:t>• انشروا حق الله بأن تكونوا شاهدين على خُطى ديمتريوس.</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0322711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Demetrius was almost assuredly the missionary who carried the letter from John to Gaius</a:t>
            </a:r>
            <a:r>
              <a:rPr lang="en-SG" sz="1200" b="1" kern="1200" dirty="0">
                <a:solidFill>
                  <a:schemeClr val="tx1"/>
                </a:solidFill>
                <a:effectLst/>
                <a:latin typeface="Arial" panose="020B0604020202020204" pitchFamily="34" charset="0"/>
                <a:ea typeface="ＭＳ Ｐゴシック" charset="0"/>
                <a:cs typeface="Arial" panose="020B0604020202020204" pitchFamily="34" charset="0"/>
              </a:rPr>
              <a:t>.</a:t>
            </a:r>
          </a:p>
          <a:p>
            <a:r>
              <a:rPr lang="en-SG" b="1" dirty="0">
                <a:latin typeface="Arial" panose="020B0604020202020204" pitchFamily="34" charset="0"/>
                <a:cs typeface="Arial" panose="020B0604020202020204" pitchFamily="34" charset="0"/>
              </a:rPr>
              <a:t>He had a good reputation so he was sent out—a guy whom the whole church would vouch for.  And even if the truth could speak, it would agree: “Here’s a quality guy!”</a:t>
            </a:r>
          </a:p>
          <a:p>
            <a:r>
              <a:rPr lang="en-SG" b="1" dirty="0">
                <a:latin typeface="Arial" panose="020B0604020202020204" pitchFamily="34" charset="0"/>
                <a:cs typeface="Arial" panose="020B0604020202020204" pitchFamily="34" charset="0"/>
              </a:rPr>
              <a:t>Notice John didn’t say, “Hey, Gaius, we still have needs over here in Ephesus.  Sorry we can’t send any quality people your way, but you know how it is, the home church needs them.”</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367973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algn="r" rtl="1">
              <a:defRPr/>
            </a:pPr>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ماذا يقول لنا؟</a:t>
            </a:r>
          </a:p>
          <a:p>
            <a:pPr algn="r" rtl="1">
              <a:defRPr/>
            </a:pPr>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دعونا نرسل أفضل أشخاصنا إلى الخارج.</a:t>
            </a:r>
          </a:p>
          <a:p>
            <a:pPr algn="r" rtl="1">
              <a:defRPr/>
            </a:pPr>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عندما كانت الكنيسة التي في أنطاكية تصلي في أعمال الرسل 13، قال الروح القدس للكنيسة أن ترسل بولس وبرنابا كمرسلين. إذا أمكنك أن تقرأ بين السطور، قالت الكنيسة، "ماذا!" بولس وبرنابا؟ انتظروا، أنهما القسيسان الرئسيان لدينا! لا يمكننا أن نرسلهما إلى الخارج! </a:t>
            </a:r>
            <a:endParaRPr lang="en-US" b="1" dirty="0">
              <a:latin typeface="Arial" panose="020B0604020202020204" pitchFamily="34" charset="0"/>
              <a:cs typeface="Arial" panose="020B0604020202020204" pitchFamily="34" charset="0"/>
            </a:endParaRPr>
          </a:p>
        </p:txBody>
      </p:sp>
      <p:sp>
        <p:nvSpPr>
          <p:cNvPr id="2754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BB62506-1DD7-2148-8719-2511B001754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686209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9480931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واحدة من خدماتنا هي تشجيع الدول الآسيوية على المشاركة في الإرساليات. وسنغافورة من بين أفضلها، التي في عام 1990 أخذت 549 مؤمنًا لترسل منهم مرسلاً واحدًا. كلما كان ذلك قليلاً، كان أفضل.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29706986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تحسنت سنغافورة في التزاماتها المرسلية من عام 1990 إلى عام 2009، حيث أرسل 549 مؤمنًا مرسلاً واحدًا انخفض عددهم إلى 200 مسيحي. ومع ذلك، بعد خمس سنوات وصل عدد المؤمنين المطلوب إلى 350 مؤمنًا لإرسال مرسل واحد.  نحتاج مثل هذا لنخفض العدد!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97400530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b="1" dirty="0">
                <a:latin typeface="Arial" panose="020B0604020202020204" pitchFamily="34" charset="0"/>
                <a:cs typeface="Arial" panose="020B0604020202020204" pitchFamily="34" charset="0"/>
              </a:rPr>
              <a:t>علينا الاستماع إلى تعاليم رسالة يوحنا الثالثة.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9994646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xfrm>
            <a:off x="8702578" y="6581001"/>
            <a:ext cx="441422" cy="27699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8B0E3E-4C19-1E4E-BB60-77CA9253717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Repentance will bring restoration in a church: God wants our church to really trust him</a:t>
            </a:r>
            <a:r>
              <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p>
          <a:p>
            <a:pPr eaLnBrk="1" hangingPunct="1"/>
            <a:r>
              <a:rPr lang="en-SG" b="1" dirty="0">
                <a:latin typeface="Arial" panose="020B0604020202020204" pitchFamily="34" charset="0"/>
                <a:ea typeface="ＭＳ Ｐゴシック" charset="0"/>
                <a:cs typeface="Arial" panose="020B0604020202020204" pitchFamily="34" charset="0"/>
              </a:rPr>
              <a:t>We still don’t see our need for him as we don’t see our need to pray.</a:t>
            </a:r>
          </a:p>
          <a:p>
            <a:pPr eaLnBrk="1" hangingPunct="1"/>
            <a:r>
              <a:rPr lang="en-SG" b="1" dirty="0">
                <a:latin typeface="Arial" panose="020B0604020202020204" pitchFamily="34" charset="0"/>
                <a:ea typeface="ＭＳ Ｐゴシック" charset="0"/>
                <a:cs typeface="Arial" panose="020B0604020202020204" pitchFamily="34" charset="0"/>
              </a:rPr>
              <a:t>We also need to be involved in his work: missions, teaching, accountability groups, finances, etc. </a:t>
            </a:r>
          </a:p>
          <a:p>
            <a:pPr eaLnBrk="1" hangingPunct="1"/>
            <a:endParaRPr lang="en-US"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a:t>
            </a:r>
          </a:p>
          <a:p>
            <a:pPr eaLnBrk="1" hangingPunct="1"/>
            <a:r>
              <a:rPr lang="en-US" b="1" dirty="0">
                <a:latin typeface="Arial" panose="020B0604020202020204" pitchFamily="34" charset="0"/>
                <a:ea typeface="ＭＳ Ｐゴシック" charset="0"/>
                <a:cs typeface="Arial" panose="020B0604020202020204" pitchFamily="34" charset="0"/>
              </a:rPr>
              <a:t>BE-05-Deut-82</a:t>
            </a:r>
          </a:p>
          <a:p>
            <a:pPr eaLnBrk="1" hangingPunct="1"/>
            <a:r>
              <a:rPr lang="en-US" b="1" dirty="0">
                <a:latin typeface="Arial" panose="020B0604020202020204" pitchFamily="34" charset="0"/>
                <a:ea typeface="ＭＳ Ｐゴシック" charset="0"/>
                <a:cs typeface="ＭＳ Ｐゴシック" charset="0"/>
              </a:rPr>
              <a:t>OP-05-Deut-71</a:t>
            </a:r>
          </a:p>
          <a:p>
            <a:pPr eaLnBrk="1" hangingPunct="1"/>
            <a:r>
              <a:rPr lang="en-US" b="1" dirty="0">
                <a:latin typeface="Arial" panose="020B0604020202020204" pitchFamily="34" charset="0"/>
                <a:ea typeface="ＭＳ Ｐゴシック" charset="0"/>
                <a:cs typeface="ＭＳ Ｐゴシック" charset="0"/>
              </a:rPr>
              <a:t>OS-05-Deut-237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OS-29-Joel-128</a:t>
            </a:r>
          </a:p>
          <a:p>
            <a:pPr eaLnBrk="1" hangingPunct="1"/>
            <a:endParaRPr lang="en-US" b="1" dirty="0">
              <a:latin typeface="Arial" panose="020B0604020202020204" pitchFamily="34" charset="0"/>
              <a:ea typeface="ＭＳ Ｐゴシック" charset="0"/>
              <a:cs typeface="ＭＳ Ｐゴシック" charset="0"/>
            </a:endParaRPr>
          </a:p>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لقد كانت الإرساليات دائمًا ذات أولوية هنا – ربما يعود ذلك جزئياً لكون كل ثلاثة من شوخنا مرسلين.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646962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D4CB66-0A63-9444-9408-4391380B9F8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SA" b="1" dirty="0">
                <a:latin typeface="Arial" panose="020B0604020202020204" pitchFamily="34" charset="0"/>
                <a:ea typeface="ＭＳ Ｐゴシック" charset="0"/>
                <a:cs typeface="ＭＳ Ｐゴシック" charset="0"/>
              </a:rPr>
              <a:t>نحن ملتزمون بتقديم خمس العطاء للخدمات خارج سنغافورة. في العام الماضي وصلنا إلى 24%. وهذا يشمل المرسلين مثل هؤلاء... </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84017360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سوف يعودون إلى سنغافورة في الشهر المقبل، لذلك سيتم إعادة تخصيص دعمنا إلى خارج سنغافورة.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16719802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وبالمثل، لدى آثان وتشانشان خدمة إرسالية للوصول إلى الفقراء في مانيبور، الهند. نحن ملتزمون بدعم المواطنين في تدريبهم حتى يعودوا إلى بلدانهم، عندما نشعر أن مواطنيهم يجب أن يدعموهم. في ديسمبر 2020 سيحصل آثان على درجة الدكتوراه، لذا سيستمر دعمنا حتى ذلك الوقت فقط.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007254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Slide Image Placeholder 1"/>
          <p:cNvSpPr>
            <a:spLocks noGrp="1" noRot="1" noChangeAspect="1" noTextEdit="1"/>
          </p:cNvSpPr>
          <p:nvPr>
            <p:ph type="sldImg"/>
          </p:nvPr>
        </p:nvSpPr>
        <p:spPr>
          <a:ln/>
        </p:spPr>
      </p:sp>
      <p:sp>
        <p:nvSpPr>
          <p:cNvPr id="3778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ea typeface="ＭＳ Ｐゴシック" charset="0"/>
                <a:cs typeface="ＭＳ Ｐゴシック" charset="0"/>
              </a:rPr>
              <a:t>بعض المرسلين في مناطق مشددة أمنيًا، لذلك لا نكشف اسمائهم ومواقعهم. </a:t>
            </a:r>
            <a:endParaRPr lang="en-US" b="1" dirty="0">
              <a:latin typeface="Arial" panose="020B0604020202020204" pitchFamily="34" charset="0"/>
              <a:ea typeface="ＭＳ Ｐゴシック" charset="0"/>
              <a:cs typeface="ＭＳ Ｐゴシック" charset="0"/>
            </a:endParaRPr>
          </a:p>
        </p:txBody>
      </p:sp>
      <p:sp>
        <p:nvSpPr>
          <p:cNvPr id="3778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4C37ED1-0D99-8146-BB34-77768E40137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4527159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يتلمذ يوناثان قادة ليوصلوا الأطفال ليسوع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94851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63C382D-8A41-B944-8328-6C0B9D337535}" type="slidenum">
              <a:rPr lang="en-US" smtClean="0"/>
              <a:pPr>
                <a:defRPr/>
              </a:pPr>
              <a:t>10</a:t>
            </a:fld>
            <a:endParaRPr lang="en-US"/>
          </a:p>
        </p:txBody>
      </p:sp>
    </p:spTree>
    <p:extLst>
      <p:ext uri="{BB962C8B-B14F-4D97-AF65-F5344CB8AC3E}">
        <p14:creationId xmlns:p14="http://schemas.microsoft.com/office/powerpoint/2010/main" val="33232053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ED973E-BB47-5849-928E-AEA904E84CB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6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41BF41-2724-D442-95E3-53A4EC8E4821}"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من المثير أن نرى كيف يستمر الله في إرسال أفضل ما لديه. عضونا نوح هو أحد المدربين القلائل للتشيرو في العالم، لكنه خدم في كنيستنا إلى أن عاد وسارة إلى شمال شرق الهند في عام 2018. </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4467491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b="1" dirty="0">
                <a:latin typeface="Arial" panose="020B0604020202020204" pitchFamily="34" charset="0"/>
                <a:cs typeface="Arial" panose="020B0604020202020204" pitchFamily="34" charset="0"/>
              </a:rPr>
              <a:t>نوح من الجزء الشمالي الشرقي من الهند.</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3324525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تضم قبيلته 6000 شخص فقط يتحدثون لغة التشيرو، وعلى الرغم من حصولهم على الإنجيل منذ 80 عامًا، إلا أنهم ما زالوا بحاجة للانتهاء من ترجمة العهد القديم. الجيد أن نوح تزوج من مترجمة لكتاب ويكليف! وكما دعم غايوس ديمتريوس، كذلك نحن نتشارك مع نوح وسارة لبيان الحق.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02576365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b="1">
                <a:latin typeface="Arial" panose="020B0604020202020204" pitchFamily="34" charset="0"/>
                <a:cs typeface="Arial" panose="020B0604020202020204" pitchFamily="34" charset="0"/>
              </a:rPr>
              <a:t>ينتهي يوحنا بالرغبة في الخدمة وجهًا لوجه وتبادل التحيات.</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444194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What ways can we follow what the Lord</a:t>
            </a:r>
            <a:r>
              <a:rPr lang="en-US" b="1" baseline="0" dirty="0">
                <a:latin typeface="Arial" panose="020B0604020202020204" pitchFamily="34" charset="0"/>
                <a:cs typeface="Arial" panose="020B0604020202020204" pitchFamily="34" charset="0"/>
              </a:rPr>
              <a:t> says? There exist thousands of ways to obey him, but this "email" gives three ways to support the facts of the NT.</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5961080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للرب مكان خاص في كرمه لكي تشاركه حقه - جِدْه وإذهب لأجله!</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0573585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8092732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b="1" dirty="0">
                <a:latin typeface="Arial" panose="020B0604020202020204" pitchFamily="34" charset="0"/>
                <a:cs typeface="Arial" panose="020B0604020202020204" pitchFamily="34" charset="0"/>
              </a:rPr>
              <a:t>فكيف نطيع حق الله؟</a:t>
            </a:r>
          </a:p>
          <a:p>
            <a:pPr algn="r"/>
            <a:r>
              <a:rPr lang="ar-JO" b="1" dirty="0">
                <a:latin typeface="Arial" panose="020B0604020202020204" pitchFamily="34" charset="0"/>
                <a:cs typeface="Arial" panose="020B0604020202020204" pitchFamily="34" charset="0"/>
              </a:rPr>
              <a:t>• يجب أن نكون أناسًا ينشرون الحقيقة. كيف؟ ادعم المبشرين مثل غايس</a:t>
            </a:r>
          </a:p>
          <a:p>
            <a:pPr algn="r"/>
            <a:r>
              <a:rPr lang="ar-JO" b="1" dirty="0">
                <a:latin typeface="Arial" panose="020B0604020202020204" pitchFamily="34" charset="0"/>
                <a:cs typeface="Arial" panose="020B0604020202020204" pitchFamily="34" charset="0"/>
              </a:rPr>
              <a:t>• ولا تعيق الإنجيل مثل  ديوتريفس . ولكن سيكون من الخطأ عدم مشاركة الطريق النهائي لطاعة الحق ، وهذا هو ...</a:t>
            </a:r>
          </a:p>
          <a:p>
            <a:pPr algn="r"/>
            <a:r>
              <a:rPr lang="ar-JO" b="1" dirty="0">
                <a:latin typeface="Arial" panose="020B0604020202020204" pitchFamily="34" charset="0"/>
                <a:cs typeface="Arial" panose="020B0604020202020204" pitchFamily="34" charset="0"/>
              </a:rPr>
              <a:t>• انشروا حق الله بأن تكونوا شاهدين على خُطى ديمتريوس.</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39664196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الشيء الجميل في كل هذا هو أنه لا وظيفة غايوس ولا ديمتريوس أكثر أهمية. كما يقول يوحنا في الآية ٨  ، دعا الله كليهما "لكَيْ نَكونَ عامِلينَ معهُمْ بالحَقِّ.".</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50373632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BE Bible Exposition in Arabic</a:t>
            </a:r>
          </a:p>
        </p:txBody>
      </p:sp>
    </p:spTree>
    <p:extLst>
      <p:ext uri="{BB962C8B-B14F-4D97-AF65-F5344CB8AC3E}">
        <p14:creationId xmlns:p14="http://schemas.microsoft.com/office/powerpoint/2010/main" val="1895570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3.xml"/><Relationship Id="rId4" Type="http://schemas.openxmlformats.org/officeDocument/2006/relationships/image" Target="../media/image3.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4.xml"/><Relationship Id="rId4" Type="http://schemas.openxmlformats.org/officeDocument/2006/relationships/image" Target="../media/image3.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5.xml"/><Relationship Id="rId4" Type="http://schemas.openxmlformats.org/officeDocument/2006/relationships/image" Target="../media/image3.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2.xml"/><Relationship Id="rId4" Type="http://schemas.openxmlformats.org/officeDocument/2006/relationships/image" Target="../media/image3.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2.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AEE9B3CE-B01F-C54C-8351-7889F7A8DB7C}" type="slidenum">
              <a:rPr lang="en-US"/>
              <a:pPr>
                <a:defRPr/>
              </a:pPr>
              <a:t>‹#›</a:t>
            </a:fld>
            <a:endParaRPr lang="en-US"/>
          </a:p>
        </p:txBody>
      </p:sp>
    </p:spTree>
    <p:extLst>
      <p:ext uri="{BB962C8B-B14F-4D97-AF65-F5344CB8AC3E}">
        <p14:creationId xmlns:p14="http://schemas.microsoft.com/office/powerpoint/2010/main" val="777088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E608A8A7-7EA8-F941-BC9A-61EB50E0135E}" type="slidenum">
              <a:rPr lang="en-US"/>
              <a:pPr>
                <a:defRPr/>
              </a:pPr>
              <a:t>‹#›</a:t>
            </a:fld>
            <a:endParaRPr lang="en-US"/>
          </a:p>
        </p:txBody>
      </p:sp>
    </p:spTree>
    <p:extLst>
      <p:ext uri="{BB962C8B-B14F-4D97-AF65-F5344CB8AC3E}">
        <p14:creationId xmlns:p14="http://schemas.microsoft.com/office/powerpoint/2010/main" val="258017619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B882333-F1CD-314A-9D73-464A15D217F5}" type="slidenum">
              <a:rPr lang="en-US"/>
              <a:pPr>
                <a:defRPr/>
              </a:pPr>
              <a:t>‹#›</a:t>
            </a:fld>
            <a:endParaRPr lang="en-US"/>
          </a:p>
        </p:txBody>
      </p:sp>
    </p:spTree>
    <p:extLst>
      <p:ext uri="{BB962C8B-B14F-4D97-AF65-F5344CB8AC3E}">
        <p14:creationId xmlns:p14="http://schemas.microsoft.com/office/powerpoint/2010/main" val="29286388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D84D81F-3461-BE46-8E30-E1CC53F5014B}" type="slidenum">
              <a:rPr lang="en-US"/>
              <a:pPr>
                <a:defRPr/>
              </a:pPr>
              <a:t>‹#›</a:t>
            </a:fld>
            <a:endParaRPr lang="en-US"/>
          </a:p>
        </p:txBody>
      </p:sp>
    </p:spTree>
    <p:extLst>
      <p:ext uri="{BB962C8B-B14F-4D97-AF65-F5344CB8AC3E}">
        <p14:creationId xmlns:p14="http://schemas.microsoft.com/office/powerpoint/2010/main" val="1619675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1E8FBC2-5C3F-8044-A0FC-46221598AD7C}" type="slidenum">
              <a:rPr lang="en-US"/>
              <a:pPr>
                <a:defRPr/>
              </a:pPr>
              <a:t>‹#›</a:t>
            </a:fld>
            <a:endParaRPr lang="en-US"/>
          </a:p>
        </p:txBody>
      </p:sp>
    </p:spTree>
    <p:extLst>
      <p:ext uri="{BB962C8B-B14F-4D97-AF65-F5344CB8AC3E}">
        <p14:creationId xmlns:p14="http://schemas.microsoft.com/office/powerpoint/2010/main" val="11964127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48621B9-8EB3-1647-898C-B682FDB786C2}" type="slidenum">
              <a:rPr lang="en-US"/>
              <a:pPr>
                <a:defRPr/>
              </a:pPr>
              <a:t>‹#›</a:t>
            </a:fld>
            <a:endParaRPr lang="en-US"/>
          </a:p>
        </p:txBody>
      </p:sp>
    </p:spTree>
    <p:extLst>
      <p:ext uri="{BB962C8B-B14F-4D97-AF65-F5344CB8AC3E}">
        <p14:creationId xmlns:p14="http://schemas.microsoft.com/office/powerpoint/2010/main" val="5528903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666ADC-C29C-ED49-B043-84EBD6E0265A}" type="slidenum">
              <a:rPr lang="en-US"/>
              <a:pPr>
                <a:defRPr/>
              </a:pPr>
              <a:t>‹#›</a:t>
            </a:fld>
            <a:endParaRPr lang="en-US"/>
          </a:p>
        </p:txBody>
      </p:sp>
    </p:spTree>
    <p:extLst>
      <p:ext uri="{BB962C8B-B14F-4D97-AF65-F5344CB8AC3E}">
        <p14:creationId xmlns:p14="http://schemas.microsoft.com/office/powerpoint/2010/main" val="34017989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170433-E275-224D-BD76-E8D8DAB322B7}" type="slidenum">
              <a:rPr lang="en-US"/>
              <a:pPr>
                <a:defRPr/>
              </a:pPr>
              <a:t>‹#›</a:t>
            </a:fld>
            <a:endParaRPr lang="en-US"/>
          </a:p>
        </p:txBody>
      </p:sp>
    </p:spTree>
    <p:extLst>
      <p:ext uri="{BB962C8B-B14F-4D97-AF65-F5344CB8AC3E}">
        <p14:creationId xmlns:p14="http://schemas.microsoft.com/office/powerpoint/2010/main" val="23924496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774582-9DA3-DE4E-9EFE-8E28585E075C}" type="slidenum">
              <a:rPr lang="en-US"/>
              <a:pPr>
                <a:defRPr/>
              </a:pPr>
              <a:t>‹#›</a:t>
            </a:fld>
            <a:endParaRPr lang="en-US"/>
          </a:p>
        </p:txBody>
      </p:sp>
    </p:spTree>
    <p:extLst>
      <p:ext uri="{BB962C8B-B14F-4D97-AF65-F5344CB8AC3E}">
        <p14:creationId xmlns:p14="http://schemas.microsoft.com/office/powerpoint/2010/main" val="8233919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52960E-0E64-CC4B-B6DB-02176539C433}" type="slidenum">
              <a:rPr lang="en-US"/>
              <a:pPr>
                <a:defRPr/>
              </a:pPr>
              <a:t>‹#›</a:t>
            </a:fld>
            <a:endParaRPr lang="en-US"/>
          </a:p>
        </p:txBody>
      </p:sp>
    </p:spTree>
    <p:extLst>
      <p:ext uri="{BB962C8B-B14F-4D97-AF65-F5344CB8AC3E}">
        <p14:creationId xmlns:p14="http://schemas.microsoft.com/office/powerpoint/2010/main" val="2820076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64D80E7-F761-FF42-8AD1-A83C0C0D1AB0}" type="slidenum">
              <a:rPr lang="en-US"/>
              <a:pPr>
                <a:defRPr/>
              </a:pPr>
              <a:t>‹#›</a:t>
            </a:fld>
            <a:endParaRPr lang="en-US"/>
          </a:p>
        </p:txBody>
      </p:sp>
    </p:spTree>
    <p:extLst>
      <p:ext uri="{BB962C8B-B14F-4D97-AF65-F5344CB8AC3E}">
        <p14:creationId xmlns:p14="http://schemas.microsoft.com/office/powerpoint/2010/main" val="237163327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0B846BC-7FB1-3D4A-A74E-A411AD29982A}" type="slidenum">
              <a:rPr lang="en-US"/>
              <a:pPr>
                <a:defRPr/>
              </a:pPr>
              <a:t>‹#›</a:t>
            </a:fld>
            <a:endParaRPr lang="en-US"/>
          </a:p>
        </p:txBody>
      </p:sp>
    </p:spTree>
    <p:extLst>
      <p:ext uri="{BB962C8B-B14F-4D97-AF65-F5344CB8AC3E}">
        <p14:creationId xmlns:p14="http://schemas.microsoft.com/office/powerpoint/2010/main" val="2606071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1113B2B5-0431-9A4A-881B-7AC6FA65F994}" type="slidenum">
              <a:rPr lang="en-US"/>
              <a:pPr>
                <a:defRPr/>
              </a:pPr>
              <a:t>‹#›</a:t>
            </a:fld>
            <a:endParaRPr lang="en-US"/>
          </a:p>
        </p:txBody>
      </p:sp>
    </p:spTree>
    <p:extLst>
      <p:ext uri="{BB962C8B-B14F-4D97-AF65-F5344CB8AC3E}">
        <p14:creationId xmlns:p14="http://schemas.microsoft.com/office/powerpoint/2010/main" val="32546326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DB46D465-82D0-FF47-9324-93146E8E8119}" type="slidenum">
              <a:rPr lang="en-US"/>
              <a:pPr>
                <a:defRPr/>
              </a:pPr>
              <a:t>‹#›</a:t>
            </a:fld>
            <a:endParaRPr lang="en-US"/>
          </a:p>
        </p:txBody>
      </p:sp>
    </p:spTree>
    <p:extLst>
      <p:ext uri="{BB962C8B-B14F-4D97-AF65-F5344CB8AC3E}">
        <p14:creationId xmlns:p14="http://schemas.microsoft.com/office/powerpoint/2010/main" val="27782027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9EC92CB-ADC0-CC47-BB36-DEF14C65858C}" type="slidenum">
              <a:rPr lang="en-US"/>
              <a:pPr>
                <a:defRPr/>
              </a:pPr>
              <a:t>‹#›</a:t>
            </a:fld>
            <a:endParaRPr lang="en-US"/>
          </a:p>
        </p:txBody>
      </p:sp>
    </p:spTree>
    <p:extLst>
      <p:ext uri="{BB962C8B-B14F-4D97-AF65-F5344CB8AC3E}">
        <p14:creationId xmlns:p14="http://schemas.microsoft.com/office/powerpoint/2010/main" val="33788767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47790A3-3363-BD42-B803-BCE14DA0EEA6}" type="slidenum">
              <a:rPr lang="en-US"/>
              <a:pPr>
                <a:defRPr/>
              </a:pPr>
              <a:t>‹#›</a:t>
            </a:fld>
            <a:endParaRPr lang="en-US"/>
          </a:p>
        </p:txBody>
      </p:sp>
    </p:spTree>
    <p:extLst>
      <p:ext uri="{BB962C8B-B14F-4D97-AF65-F5344CB8AC3E}">
        <p14:creationId xmlns:p14="http://schemas.microsoft.com/office/powerpoint/2010/main" val="32937289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BD63983-0BE1-E446-9C25-EC87F07D3B5D}" type="slidenum">
              <a:rPr lang="en-US"/>
              <a:pPr>
                <a:defRPr/>
              </a:pPr>
              <a:t>‹#›</a:t>
            </a:fld>
            <a:endParaRPr lang="en-US"/>
          </a:p>
        </p:txBody>
      </p:sp>
    </p:spTree>
    <p:extLst>
      <p:ext uri="{BB962C8B-B14F-4D97-AF65-F5344CB8AC3E}">
        <p14:creationId xmlns:p14="http://schemas.microsoft.com/office/powerpoint/2010/main" val="281890373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0C690E-1602-F743-8040-0E9DBE3CE684}" type="slidenum">
              <a:rPr lang="en-US"/>
              <a:pPr>
                <a:defRPr/>
              </a:pPr>
              <a:t>‹#›</a:t>
            </a:fld>
            <a:endParaRPr lang="en-US"/>
          </a:p>
        </p:txBody>
      </p:sp>
    </p:spTree>
    <p:extLst>
      <p:ext uri="{BB962C8B-B14F-4D97-AF65-F5344CB8AC3E}">
        <p14:creationId xmlns:p14="http://schemas.microsoft.com/office/powerpoint/2010/main" val="10780705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507367-B97F-2641-B1BC-0A4A84AFFE4D}" type="slidenum">
              <a:rPr lang="en-US"/>
              <a:pPr>
                <a:defRPr/>
              </a:pPr>
              <a:t>‹#›</a:t>
            </a:fld>
            <a:endParaRPr lang="en-US"/>
          </a:p>
        </p:txBody>
      </p:sp>
    </p:spTree>
    <p:extLst>
      <p:ext uri="{BB962C8B-B14F-4D97-AF65-F5344CB8AC3E}">
        <p14:creationId xmlns:p14="http://schemas.microsoft.com/office/powerpoint/2010/main" val="268694566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6923818-82D3-D04C-9A02-76E2A4B6F467}" type="slidenum">
              <a:rPr lang="en-US"/>
              <a:pPr>
                <a:defRPr/>
              </a:pPr>
              <a:t>‹#›</a:t>
            </a:fld>
            <a:endParaRPr lang="en-US"/>
          </a:p>
        </p:txBody>
      </p:sp>
    </p:spTree>
    <p:extLst>
      <p:ext uri="{BB962C8B-B14F-4D97-AF65-F5344CB8AC3E}">
        <p14:creationId xmlns:p14="http://schemas.microsoft.com/office/powerpoint/2010/main" val="98138934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143F6BF-BDD2-924E-A8EE-1D187A833F4F}" type="slidenum">
              <a:rPr lang="en-US"/>
              <a:pPr>
                <a:defRPr/>
              </a:pPr>
              <a:t>‹#›</a:t>
            </a:fld>
            <a:endParaRPr lang="en-US"/>
          </a:p>
        </p:txBody>
      </p:sp>
    </p:spTree>
    <p:extLst>
      <p:ext uri="{BB962C8B-B14F-4D97-AF65-F5344CB8AC3E}">
        <p14:creationId xmlns:p14="http://schemas.microsoft.com/office/powerpoint/2010/main" val="34562823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E4A2795-EA21-5D47-A83F-76A702459755}" type="slidenum">
              <a:rPr lang="en-US"/>
              <a:pPr>
                <a:defRPr/>
              </a:pPr>
              <a:t>‹#›</a:t>
            </a:fld>
            <a:endParaRPr lang="en-US"/>
          </a:p>
        </p:txBody>
      </p:sp>
    </p:spTree>
    <p:extLst>
      <p:ext uri="{BB962C8B-B14F-4D97-AF65-F5344CB8AC3E}">
        <p14:creationId xmlns:p14="http://schemas.microsoft.com/office/powerpoint/2010/main" val="16112926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8BE27DB-55F8-2744-BFA0-EA592F70E687}" type="slidenum">
              <a:rPr lang="en-US"/>
              <a:pPr>
                <a:defRPr/>
              </a:pPr>
              <a:t>‹#›</a:t>
            </a:fld>
            <a:endParaRPr lang="en-US"/>
          </a:p>
        </p:txBody>
      </p:sp>
    </p:spTree>
    <p:extLst>
      <p:ext uri="{BB962C8B-B14F-4D97-AF65-F5344CB8AC3E}">
        <p14:creationId xmlns:p14="http://schemas.microsoft.com/office/powerpoint/2010/main" val="1785940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2F674232-9D71-3348-8DBA-8CB32C8B06B9}" type="slidenum">
              <a:rPr lang="en-US"/>
              <a:pPr>
                <a:defRPr/>
              </a:pPr>
              <a:t>‹#›</a:t>
            </a:fld>
            <a:endParaRPr lang="en-US"/>
          </a:p>
        </p:txBody>
      </p:sp>
    </p:spTree>
    <p:extLst>
      <p:ext uri="{BB962C8B-B14F-4D97-AF65-F5344CB8AC3E}">
        <p14:creationId xmlns:p14="http://schemas.microsoft.com/office/powerpoint/2010/main" val="25357691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7CB8E85-99B7-B74E-B9EE-1D7D8CE45271}" type="slidenum">
              <a:rPr lang="en-US"/>
              <a:pPr>
                <a:defRPr/>
              </a:pPr>
              <a:t>‹#›</a:t>
            </a:fld>
            <a:endParaRPr lang="en-US"/>
          </a:p>
        </p:txBody>
      </p:sp>
    </p:spTree>
    <p:extLst>
      <p:ext uri="{BB962C8B-B14F-4D97-AF65-F5344CB8AC3E}">
        <p14:creationId xmlns:p14="http://schemas.microsoft.com/office/powerpoint/2010/main" val="2247801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F3CC50A3-5854-5146-B2B8-F263E2261639}" type="slidenum">
              <a:rPr lang="en-US"/>
              <a:pPr>
                <a:defRPr/>
              </a:pPr>
              <a:t>‹#›</a:t>
            </a:fld>
            <a:endParaRPr lang="en-US"/>
          </a:p>
        </p:txBody>
      </p:sp>
    </p:spTree>
    <p:extLst>
      <p:ext uri="{BB962C8B-B14F-4D97-AF65-F5344CB8AC3E}">
        <p14:creationId xmlns:p14="http://schemas.microsoft.com/office/powerpoint/2010/main" val="5938229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BBDFE5-1690-2F4F-BCB2-89C914404F74}" type="slidenum">
              <a:rPr lang="en-US"/>
              <a:pPr>
                <a:defRPr/>
              </a:pPr>
              <a:t>‹#›</a:t>
            </a:fld>
            <a:endParaRPr lang="en-US"/>
          </a:p>
        </p:txBody>
      </p:sp>
    </p:spTree>
    <p:extLst>
      <p:ext uri="{BB962C8B-B14F-4D97-AF65-F5344CB8AC3E}">
        <p14:creationId xmlns:p14="http://schemas.microsoft.com/office/powerpoint/2010/main" val="357519626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105061-CFBF-B942-9B92-7714390672D4}" type="slidenum">
              <a:rPr lang="en-US"/>
              <a:pPr>
                <a:defRPr/>
              </a:pPr>
              <a:t>‹#›</a:t>
            </a:fld>
            <a:endParaRPr lang="en-US"/>
          </a:p>
        </p:txBody>
      </p:sp>
    </p:spTree>
    <p:extLst>
      <p:ext uri="{BB962C8B-B14F-4D97-AF65-F5344CB8AC3E}">
        <p14:creationId xmlns:p14="http://schemas.microsoft.com/office/powerpoint/2010/main" val="22725957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D71A445-D331-F443-BC38-0D3E966D6A31}" type="slidenum">
              <a:rPr lang="en-US"/>
              <a:pPr>
                <a:defRPr/>
              </a:pPr>
              <a:t>‹#›</a:t>
            </a:fld>
            <a:endParaRPr lang="en-US"/>
          </a:p>
        </p:txBody>
      </p:sp>
    </p:spTree>
    <p:extLst>
      <p:ext uri="{BB962C8B-B14F-4D97-AF65-F5344CB8AC3E}">
        <p14:creationId xmlns:p14="http://schemas.microsoft.com/office/powerpoint/2010/main" val="158583217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6C17A63-55DE-3A4F-9A0B-5790311797DE}" type="slidenum">
              <a:rPr lang="en-US"/>
              <a:pPr>
                <a:defRPr/>
              </a:pPr>
              <a:t>‹#›</a:t>
            </a:fld>
            <a:endParaRPr lang="en-US"/>
          </a:p>
        </p:txBody>
      </p:sp>
    </p:spTree>
    <p:extLst>
      <p:ext uri="{BB962C8B-B14F-4D97-AF65-F5344CB8AC3E}">
        <p14:creationId xmlns:p14="http://schemas.microsoft.com/office/powerpoint/2010/main" val="38362956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8121B4-C5ED-E445-810F-6D590ACD1138}" type="slidenum">
              <a:rPr lang="en-US"/>
              <a:pPr>
                <a:defRPr/>
              </a:pPr>
              <a:t>‹#›</a:t>
            </a:fld>
            <a:endParaRPr lang="en-US"/>
          </a:p>
        </p:txBody>
      </p:sp>
    </p:spTree>
    <p:extLst>
      <p:ext uri="{BB962C8B-B14F-4D97-AF65-F5344CB8AC3E}">
        <p14:creationId xmlns:p14="http://schemas.microsoft.com/office/powerpoint/2010/main" val="21088369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3AE938-5DA7-5245-B0AF-3BA574C45C18}" type="slidenum">
              <a:rPr lang="en-US"/>
              <a:pPr>
                <a:defRPr/>
              </a:pPr>
              <a:t>‹#›</a:t>
            </a:fld>
            <a:endParaRPr lang="en-US"/>
          </a:p>
        </p:txBody>
      </p:sp>
    </p:spTree>
    <p:extLst>
      <p:ext uri="{BB962C8B-B14F-4D97-AF65-F5344CB8AC3E}">
        <p14:creationId xmlns:p14="http://schemas.microsoft.com/office/powerpoint/2010/main" val="38152392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FB8D540-BE83-EC47-AF0E-8D4ACA8740F3}" type="slidenum">
              <a:rPr lang="en-US"/>
              <a:pPr>
                <a:defRPr/>
              </a:pPr>
              <a:t>‹#›</a:t>
            </a:fld>
            <a:endParaRPr lang="en-US"/>
          </a:p>
        </p:txBody>
      </p:sp>
    </p:spTree>
    <p:extLst>
      <p:ext uri="{BB962C8B-B14F-4D97-AF65-F5344CB8AC3E}">
        <p14:creationId xmlns:p14="http://schemas.microsoft.com/office/powerpoint/2010/main" val="317214148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D86D9D-D4CD-E048-B44C-AD0EB85E7BF3}" type="slidenum">
              <a:rPr lang="en-US"/>
              <a:pPr>
                <a:defRPr/>
              </a:pPr>
              <a:t>‹#›</a:t>
            </a:fld>
            <a:endParaRPr lang="en-US"/>
          </a:p>
        </p:txBody>
      </p:sp>
    </p:spTree>
    <p:extLst>
      <p:ext uri="{BB962C8B-B14F-4D97-AF65-F5344CB8AC3E}">
        <p14:creationId xmlns:p14="http://schemas.microsoft.com/office/powerpoint/2010/main" val="3203734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60F57D3E-C6A1-7545-B951-0AB4179AA8D8}" type="slidenum">
              <a:rPr lang="en-US"/>
              <a:pPr>
                <a:defRPr/>
              </a:pPr>
              <a:t>‹#›</a:t>
            </a:fld>
            <a:endParaRPr lang="en-US"/>
          </a:p>
        </p:txBody>
      </p:sp>
    </p:spTree>
    <p:extLst>
      <p:ext uri="{BB962C8B-B14F-4D97-AF65-F5344CB8AC3E}">
        <p14:creationId xmlns:p14="http://schemas.microsoft.com/office/powerpoint/2010/main" val="4684050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407E53-C533-9C4F-B162-C2E81E7D1929}" type="slidenum">
              <a:rPr lang="en-US"/>
              <a:pPr>
                <a:defRPr/>
              </a:pPr>
              <a:t>‹#›</a:t>
            </a:fld>
            <a:endParaRPr lang="en-US"/>
          </a:p>
        </p:txBody>
      </p:sp>
    </p:spTree>
    <p:extLst>
      <p:ext uri="{BB962C8B-B14F-4D97-AF65-F5344CB8AC3E}">
        <p14:creationId xmlns:p14="http://schemas.microsoft.com/office/powerpoint/2010/main" val="215562908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3BB3F05-B50A-7545-8430-E3B0393196C7}" type="slidenum">
              <a:rPr lang="en-US"/>
              <a:pPr>
                <a:defRPr/>
              </a:pPr>
              <a:t>‹#›</a:t>
            </a:fld>
            <a:endParaRPr lang="en-US"/>
          </a:p>
        </p:txBody>
      </p:sp>
    </p:spTree>
    <p:extLst>
      <p:ext uri="{BB962C8B-B14F-4D97-AF65-F5344CB8AC3E}">
        <p14:creationId xmlns:p14="http://schemas.microsoft.com/office/powerpoint/2010/main" val="68418461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71E32C76-6D9C-264A-923C-63BA7AD28E9A}" type="slidenum">
              <a:rPr lang="en-US"/>
              <a:pPr>
                <a:defRPr/>
              </a:pPr>
              <a:t>‹#›</a:t>
            </a:fld>
            <a:endParaRPr lang="en-US"/>
          </a:p>
        </p:txBody>
      </p:sp>
    </p:spTree>
    <p:extLst>
      <p:ext uri="{BB962C8B-B14F-4D97-AF65-F5344CB8AC3E}">
        <p14:creationId xmlns:p14="http://schemas.microsoft.com/office/powerpoint/2010/main" val="1724340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DA40A67-1824-2646-B871-E480675E055B}" type="slidenum">
              <a:rPr lang="en-US"/>
              <a:pPr>
                <a:defRPr/>
              </a:pPr>
              <a:t>‹#›</a:t>
            </a:fld>
            <a:endParaRPr lang="en-US"/>
          </a:p>
        </p:txBody>
      </p:sp>
    </p:spTree>
    <p:extLst>
      <p:ext uri="{BB962C8B-B14F-4D97-AF65-F5344CB8AC3E}">
        <p14:creationId xmlns:p14="http://schemas.microsoft.com/office/powerpoint/2010/main" val="6454767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5C91997-9EBF-C84F-8852-206D634CFCEE}" type="slidenum">
              <a:rPr lang="en-US"/>
              <a:pPr>
                <a:defRPr/>
              </a:pPr>
              <a:t>‹#›</a:t>
            </a:fld>
            <a:endParaRPr lang="en-US"/>
          </a:p>
        </p:txBody>
      </p:sp>
    </p:spTree>
    <p:extLst>
      <p:ext uri="{BB962C8B-B14F-4D97-AF65-F5344CB8AC3E}">
        <p14:creationId xmlns:p14="http://schemas.microsoft.com/office/powerpoint/2010/main" val="119795568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982FE9E-8D70-8044-B8FE-56555468BB20}" type="slidenum">
              <a:rPr lang="en-US"/>
              <a:pPr>
                <a:defRPr/>
              </a:pPr>
              <a:t>‹#›</a:t>
            </a:fld>
            <a:endParaRPr lang="en-US"/>
          </a:p>
        </p:txBody>
      </p:sp>
    </p:spTree>
    <p:extLst>
      <p:ext uri="{BB962C8B-B14F-4D97-AF65-F5344CB8AC3E}">
        <p14:creationId xmlns:p14="http://schemas.microsoft.com/office/powerpoint/2010/main" val="428988268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E4537F1-8A92-DE4E-ABB7-21208612F30E}" type="slidenum">
              <a:rPr lang="en-US"/>
              <a:pPr>
                <a:defRPr/>
              </a:pPr>
              <a:t>‹#›</a:t>
            </a:fld>
            <a:endParaRPr lang="en-US"/>
          </a:p>
        </p:txBody>
      </p:sp>
    </p:spTree>
    <p:extLst>
      <p:ext uri="{BB962C8B-B14F-4D97-AF65-F5344CB8AC3E}">
        <p14:creationId xmlns:p14="http://schemas.microsoft.com/office/powerpoint/2010/main" val="341607058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3E0C3D5-DA5E-7442-BF35-E12A6F383A42}" type="slidenum">
              <a:rPr lang="en-US"/>
              <a:pPr>
                <a:defRPr/>
              </a:pPr>
              <a:t>‹#›</a:t>
            </a:fld>
            <a:endParaRPr lang="en-US"/>
          </a:p>
        </p:txBody>
      </p:sp>
    </p:spTree>
    <p:extLst>
      <p:ext uri="{BB962C8B-B14F-4D97-AF65-F5344CB8AC3E}">
        <p14:creationId xmlns:p14="http://schemas.microsoft.com/office/powerpoint/2010/main" val="428599798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528E538-AD7F-CE47-9ED8-05CA6A16E34F}" type="slidenum">
              <a:rPr lang="en-US"/>
              <a:pPr>
                <a:defRPr/>
              </a:pPr>
              <a:t>‹#›</a:t>
            </a:fld>
            <a:endParaRPr lang="en-US"/>
          </a:p>
        </p:txBody>
      </p:sp>
    </p:spTree>
    <p:extLst>
      <p:ext uri="{BB962C8B-B14F-4D97-AF65-F5344CB8AC3E}">
        <p14:creationId xmlns:p14="http://schemas.microsoft.com/office/powerpoint/2010/main" val="388716466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AEFEEB-DE68-A34A-AC61-24AEBADD9D7B}" type="slidenum">
              <a:rPr lang="en-US"/>
              <a:pPr>
                <a:defRPr/>
              </a:pPr>
              <a:t>‹#›</a:t>
            </a:fld>
            <a:endParaRPr lang="en-US"/>
          </a:p>
        </p:txBody>
      </p:sp>
    </p:spTree>
    <p:extLst>
      <p:ext uri="{BB962C8B-B14F-4D97-AF65-F5344CB8AC3E}">
        <p14:creationId xmlns:p14="http://schemas.microsoft.com/office/powerpoint/2010/main" val="726347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B882333-F1CD-314A-9D73-464A15D217F5}" type="slidenum">
              <a:rPr lang="en-US"/>
              <a:pPr>
                <a:defRPr/>
              </a:pPr>
              <a:t>‹#›</a:t>
            </a:fld>
            <a:endParaRPr lang="en-US"/>
          </a:p>
        </p:txBody>
      </p:sp>
    </p:spTree>
    <p:extLst>
      <p:ext uri="{BB962C8B-B14F-4D97-AF65-F5344CB8AC3E}">
        <p14:creationId xmlns:p14="http://schemas.microsoft.com/office/powerpoint/2010/main" val="33160234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E94AC73-52BC-0D42-9607-F5D9D5FB0386}" type="slidenum">
              <a:rPr lang="en-US"/>
              <a:pPr>
                <a:defRPr/>
              </a:pPr>
              <a:t>‹#›</a:t>
            </a:fld>
            <a:endParaRPr lang="en-US"/>
          </a:p>
        </p:txBody>
      </p:sp>
    </p:spTree>
    <p:extLst>
      <p:ext uri="{BB962C8B-B14F-4D97-AF65-F5344CB8AC3E}">
        <p14:creationId xmlns:p14="http://schemas.microsoft.com/office/powerpoint/2010/main" val="16276856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D0B4417-F9DB-784E-B5C1-98EDACCE78E2}" type="slidenum">
              <a:rPr lang="en-US"/>
              <a:pPr>
                <a:defRPr/>
              </a:pPr>
              <a:t>‹#›</a:t>
            </a:fld>
            <a:endParaRPr lang="en-US"/>
          </a:p>
        </p:txBody>
      </p:sp>
    </p:spTree>
    <p:extLst>
      <p:ext uri="{BB962C8B-B14F-4D97-AF65-F5344CB8AC3E}">
        <p14:creationId xmlns:p14="http://schemas.microsoft.com/office/powerpoint/2010/main" val="62915527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B11D4CF-3560-1B45-9464-6AC723D0279C}" type="slidenum">
              <a:rPr lang="en-US"/>
              <a:pPr>
                <a:defRPr/>
              </a:pPr>
              <a:t>‹#›</a:t>
            </a:fld>
            <a:endParaRPr lang="en-US"/>
          </a:p>
        </p:txBody>
      </p:sp>
    </p:spTree>
    <p:extLst>
      <p:ext uri="{BB962C8B-B14F-4D97-AF65-F5344CB8AC3E}">
        <p14:creationId xmlns:p14="http://schemas.microsoft.com/office/powerpoint/2010/main" val="310877456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a:solidFill>
                  <a:srgbClr val="FFFFFF"/>
                </a:solidFill>
                <a:latin typeface="Arial" panose="020B0604020202020204" pitchFamily="34"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a:solidFill>
                  <a:srgbClr val="FFFFFF"/>
                </a:solidFill>
                <a:latin typeface="Arial" panose="020B0604020202020204" pitchFamily="34"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a:solidFill>
                  <a:srgbClr val="FFFFFF"/>
                </a:solidFill>
                <a:latin typeface="Arial" panose="020B0604020202020204" pitchFamily="34"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a:solidFill>
                  <a:srgbClr val="FFFFFF"/>
                </a:solidFill>
                <a:latin typeface="Arial" panose="020B0604020202020204" pitchFamily="34"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a:solidFill>
                  <a:srgbClr val="FFFFFF"/>
                </a:solidFill>
                <a:latin typeface="Arial" panose="020B0604020202020204" pitchFamily="34"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a:solidFill>
                  <a:srgbClr val="FFFFFF"/>
                </a:solidFill>
                <a:latin typeface="Arial" panose="020B0604020202020204" pitchFamily="34"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a:solidFill>
                  <a:srgbClr val="FFFFFF"/>
                </a:solidFill>
                <a:latin typeface="Arial" panose="020B0604020202020204" pitchFamily="34"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a:solidFill>
                  <a:srgbClr val="FFFFFF"/>
                </a:solidFill>
                <a:latin typeface="Arial" panose="020B0604020202020204" pitchFamily="34"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a:solidFill>
                  <a:srgbClr val="FFFFFF"/>
                </a:solidFill>
                <a:latin typeface="Arial" panose="020B0604020202020204" pitchFamily="34"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a:solidFill>
                  <a:srgbClr val="FFFFFF"/>
                </a:solidFill>
                <a:latin typeface="Arial" panose="020B0604020202020204" pitchFamily="34"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a:solidFill>
                  <a:srgbClr val="FFFFFF"/>
                </a:solidFill>
                <a:latin typeface="Arial" panose="020B0604020202020204" pitchFamily="34"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88044398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410330379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358055489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348395106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1955642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414545278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693425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D84D81F-3461-BE46-8E30-E1CC53F5014B}" type="slidenum">
              <a:rPr lang="en-US"/>
              <a:pPr>
                <a:defRPr/>
              </a:pPr>
              <a:t>‹#›</a:t>
            </a:fld>
            <a:endParaRPr lang="en-US"/>
          </a:p>
        </p:txBody>
      </p:sp>
    </p:spTree>
    <p:extLst>
      <p:ext uri="{BB962C8B-B14F-4D97-AF65-F5344CB8AC3E}">
        <p14:creationId xmlns:p14="http://schemas.microsoft.com/office/powerpoint/2010/main" val="44158151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24291592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125097559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224898213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24273696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08164465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075198058"/>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34141909"/>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595962183"/>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314122391"/>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51477585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1E8FBC2-5C3F-8044-A0FC-46221598AD7C}" type="slidenum">
              <a:rPr lang="en-US"/>
              <a:pPr>
                <a:defRPr/>
              </a:pPr>
              <a:t>‹#›</a:t>
            </a:fld>
            <a:endParaRPr lang="en-US"/>
          </a:p>
        </p:txBody>
      </p:sp>
    </p:spTree>
    <p:extLst>
      <p:ext uri="{BB962C8B-B14F-4D97-AF65-F5344CB8AC3E}">
        <p14:creationId xmlns:p14="http://schemas.microsoft.com/office/powerpoint/2010/main" val="37510276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756891501"/>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101712714"/>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05578465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737451545"/>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096928887"/>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70701404"/>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FF3937C2-4C1F-394D-8DD8-673F81D850A8}" type="slidenum">
              <a:rPr lang="en-US"/>
              <a:pPr>
                <a:defRPr/>
              </a:pPr>
              <a:t>‹#›</a:t>
            </a:fld>
            <a:endParaRPr lang="en-US"/>
          </a:p>
        </p:txBody>
      </p:sp>
    </p:spTree>
    <p:extLst>
      <p:ext uri="{BB962C8B-B14F-4D97-AF65-F5344CB8AC3E}">
        <p14:creationId xmlns:p14="http://schemas.microsoft.com/office/powerpoint/2010/main" val="2250793271"/>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a:p>
        </p:txBody>
      </p:sp>
      <p:sp>
        <p:nvSpPr>
          <p:cNvPr id="6" name="Rectangle 15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a:p>
        </p:txBody>
      </p:sp>
      <p:sp>
        <p:nvSpPr>
          <p:cNvPr id="7" name="Rectangle 15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E8E4E4A5-D324-CC44-BD3C-0DA224E1B523}" type="slidenum">
              <a:rPr lang="en-US"/>
              <a:pPr>
                <a:defRPr/>
              </a:pPr>
              <a:t>‹#›</a:t>
            </a:fld>
            <a:endParaRPr lang="en-US"/>
          </a:p>
        </p:txBody>
      </p:sp>
    </p:spTree>
    <p:extLst>
      <p:ext uri="{BB962C8B-B14F-4D97-AF65-F5344CB8AC3E}">
        <p14:creationId xmlns:p14="http://schemas.microsoft.com/office/powerpoint/2010/main" val="212644992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081C91AA-56E0-0C4B-AFA2-3A639FC20EDC}"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6064881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F03B550-C747-764E-B04E-B50512C96730}" type="slidenum">
              <a:rPr lang="en-US"/>
              <a:pPr>
                <a:defRPr/>
              </a:pPr>
              <a:t>‹#›</a:t>
            </a:fld>
            <a:endParaRPr lang="en-US"/>
          </a:p>
        </p:txBody>
      </p:sp>
    </p:spTree>
    <p:extLst>
      <p:ext uri="{BB962C8B-B14F-4D97-AF65-F5344CB8AC3E}">
        <p14:creationId xmlns:p14="http://schemas.microsoft.com/office/powerpoint/2010/main" val="3499669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48621B9-8EB3-1647-898C-B682FDB786C2}" type="slidenum">
              <a:rPr lang="en-US"/>
              <a:pPr>
                <a:defRPr/>
              </a:pPr>
              <a:t>‹#›</a:t>
            </a:fld>
            <a:endParaRPr lang="en-US"/>
          </a:p>
        </p:txBody>
      </p:sp>
    </p:spTree>
    <p:extLst>
      <p:ext uri="{BB962C8B-B14F-4D97-AF65-F5344CB8AC3E}">
        <p14:creationId xmlns:p14="http://schemas.microsoft.com/office/powerpoint/2010/main" val="349663366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CFCF56B-D20A-4441-9102-81D2258C0B73}" type="slidenum">
              <a:rPr lang="en-US"/>
              <a:pPr>
                <a:defRPr/>
              </a:pPr>
              <a:t>‹#›</a:t>
            </a:fld>
            <a:endParaRPr lang="en-US"/>
          </a:p>
        </p:txBody>
      </p:sp>
    </p:spTree>
    <p:extLst>
      <p:ext uri="{BB962C8B-B14F-4D97-AF65-F5344CB8AC3E}">
        <p14:creationId xmlns:p14="http://schemas.microsoft.com/office/powerpoint/2010/main" val="381635395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ABC777B-4ED3-3F44-81BF-09C12CDEAAD8}" type="slidenum">
              <a:rPr lang="en-US"/>
              <a:pPr>
                <a:defRPr/>
              </a:pPr>
              <a:t>‹#›</a:t>
            </a:fld>
            <a:endParaRPr lang="en-US"/>
          </a:p>
        </p:txBody>
      </p:sp>
    </p:spTree>
    <p:extLst>
      <p:ext uri="{BB962C8B-B14F-4D97-AF65-F5344CB8AC3E}">
        <p14:creationId xmlns:p14="http://schemas.microsoft.com/office/powerpoint/2010/main" val="229877643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2901F3-6009-7245-A5F5-C07C5135234D}" type="slidenum">
              <a:rPr lang="en-US"/>
              <a:pPr>
                <a:defRPr/>
              </a:pPr>
              <a:t>‹#›</a:t>
            </a:fld>
            <a:endParaRPr lang="en-US"/>
          </a:p>
        </p:txBody>
      </p:sp>
    </p:spTree>
    <p:extLst>
      <p:ext uri="{BB962C8B-B14F-4D97-AF65-F5344CB8AC3E}">
        <p14:creationId xmlns:p14="http://schemas.microsoft.com/office/powerpoint/2010/main" val="228417909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E9D8010-BC1A-F148-B68D-ABEA5A598E62}" type="slidenum">
              <a:rPr lang="en-US"/>
              <a:pPr>
                <a:defRPr/>
              </a:pPr>
              <a:t>‹#›</a:t>
            </a:fld>
            <a:endParaRPr lang="en-US"/>
          </a:p>
        </p:txBody>
      </p:sp>
    </p:spTree>
    <p:extLst>
      <p:ext uri="{BB962C8B-B14F-4D97-AF65-F5344CB8AC3E}">
        <p14:creationId xmlns:p14="http://schemas.microsoft.com/office/powerpoint/2010/main" val="364912525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9C1A453-8571-4C44-954B-CE9140DA13C4}" type="slidenum">
              <a:rPr lang="en-US"/>
              <a:pPr>
                <a:defRPr/>
              </a:pPr>
              <a:t>‹#›</a:t>
            </a:fld>
            <a:endParaRPr lang="en-US"/>
          </a:p>
        </p:txBody>
      </p:sp>
    </p:spTree>
    <p:extLst>
      <p:ext uri="{BB962C8B-B14F-4D97-AF65-F5344CB8AC3E}">
        <p14:creationId xmlns:p14="http://schemas.microsoft.com/office/powerpoint/2010/main" val="423835067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BE45E28-93F2-2B4D-8A66-1BEA0F812353}" type="slidenum">
              <a:rPr lang="en-US"/>
              <a:pPr>
                <a:defRPr/>
              </a:pPr>
              <a:t>‹#›</a:t>
            </a:fld>
            <a:endParaRPr lang="en-US"/>
          </a:p>
        </p:txBody>
      </p:sp>
    </p:spTree>
    <p:extLst>
      <p:ext uri="{BB962C8B-B14F-4D97-AF65-F5344CB8AC3E}">
        <p14:creationId xmlns:p14="http://schemas.microsoft.com/office/powerpoint/2010/main" val="256929757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7683E6D-2E5A-584C-AAF6-6CA546F23C52}" type="slidenum">
              <a:rPr lang="en-US"/>
              <a:pPr>
                <a:defRPr/>
              </a:pPr>
              <a:t>‹#›</a:t>
            </a:fld>
            <a:endParaRPr lang="en-US"/>
          </a:p>
        </p:txBody>
      </p:sp>
    </p:spTree>
    <p:extLst>
      <p:ext uri="{BB962C8B-B14F-4D97-AF65-F5344CB8AC3E}">
        <p14:creationId xmlns:p14="http://schemas.microsoft.com/office/powerpoint/2010/main" val="86640731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D4B0D56-91DC-E94D-92D7-8DEB48C54ED7}" type="slidenum">
              <a:rPr lang="en-US"/>
              <a:pPr>
                <a:defRPr/>
              </a:pPr>
              <a:t>‹#›</a:t>
            </a:fld>
            <a:endParaRPr lang="en-US"/>
          </a:p>
        </p:txBody>
      </p:sp>
    </p:spTree>
    <p:extLst>
      <p:ext uri="{BB962C8B-B14F-4D97-AF65-F5344CB8AC3E}">
        <p14:creationId xmlns:p14="http://schemas.microsoft.com/office/powerpoint/2010/main" val="333146275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09B41C1-96B0-6F40-A1F2-5CA098DBCA74}" type="slidenum">
              <a:rPr lang="en-US"/>
              <a:pPr>
                <a:defRPr/>
              </a:pPr>
              <a:t>‹#›</a:t>
            </a:fld>
            <a:endParaRPr lang="en-US"/>
          </a:p>
        </p:txBody>
      </p:sp>
    </p:spTree>
    <p:extLst>
      <p:ext uri="{BB962C8B-B14F-4D97-AF65-F5344CB8AC3E}">
        <p14:creationId xmlns:p14="http://schemas.microsoft.com/office/powerpoint/2010/main" val="231662808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CD3330-BA8A-C748-ADBA-CDEA89FD6D34}" type="slidenum">
              <a:rPr lang="en-US"/>
              <a:pPr>
                <a:defRPr/>
              </a:pPr>
              <a:t>‹#›</a:t>
            </a:fld>
            <a:endParaRPr lang="en-US"/>
          </a:p>
        </p:txBody>
      </p:sp>
    </p:spTree>
    <p:extLst>
      <p:ext uri="{BB962C8B-B14F-4D97-AF65-F5344CB8AC3E}">
        <p14:creationId xmlns:p14="http://schemas.microsoft.com/office/powerpoint/2010/main" val="32290828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666ADC-C29C-ED49-B043-84EBD6E0265A}" type="slidenum">
              <a:rPr lang="en-US"/>
              <a:pPr>
                <a:defRPr/>
              </a:pPr>
              <a:t>‹#›</a:t>
            </a:fld>
            <a:endParaRPr lang="en-US"/>
          </a:p>
        </p:txBody>
      </p:sp>
    </p:spTree>
    <p:extLst>
      <p:ext uri="{BB962C8B-B14F-4D97-AF65-F5344CB8AC3E}">
        <p14:creationId xmlns:p14="http://schemas.microsoft.com/office/powerpoint/2010/main" val="410172430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1B2D140-B8ED-C946-BF88-E6AC220AD1A2}" type="slidenum">
              <a:rPr lang="en-US"/>
              <a:pPr>
                <a:defRPr/>
              </a:pPr>
              <a:t>‹#›</a:t>
            </a:fld>
            <a:endParaRPr lang="en-US"/>
          </a:p>
        </p:txBody>
      </p:sp>
    </p:spTree>
    <p:extLst>
      <p:ext uri="{BB962C8B-B14F-4D97-AF65-F5344CB8AC3E}">
        <p14:creationId xmlns:p14="http://schemas.microsoft.com/office/powerpoint/2010/main" val="161204754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8508EBC3-04DA-3347-991D-BEF04B2E0A45}" type="slidenum">
              <a:rPr lang="en-US"/>
              <a:pPr>
                <a:defRPr/>
              </a:pPr>
              <a:t>‹#›</a:t>
            </a:fld>
            <a:endParaRPr lang="en-US"/>
          </a:p>
        </p:txBody>
      </p:sp>
    </p:spTree>
    <p:extLst>
      <p:ext uri="{BB962C8B-B14F-4D97-AF65-F5344CB8AC3E}">
        <p14:creationId xmlns:p14="http://schemas.microsoft.com/office/powerpoint/2010/main" val="292070880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4C63AAB-94B3-9D4E-9DC5-9F54C8B06D9D}" type="slidenum">
              <a:rPr lang="en-US"/>
              <a:pPr>
                <a:defRPr/>
              </a:pPr>
              <a:t>‹#›</a:t>
            </a:fld>
            <a:endParaRPr lang="en-US"/>
          </a:p>
        </p:txBody>
      </p:sp>
    </p:spTree>
    <p:extLst>
      <p:ext uri="{BB962C8B-B14F-4D97-AF65-F5344CB8AC3E}">
        <p14:creationId xmlns:p14="http://schemas.microsoft.com/office/powerpoint/2010/main" val="271853312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AA684EB-A4B9-8742-9E47-16BAB69635EA}" type="slidenum">
              <a:rPr lang="en-US"/>
              <a:pPr>
                <a:defRPr/>
              </a:pPr>
              <a:t>‹#›</a:t>
            </a:fld>
            <a:endParaRPr lang="en-US"/>
          </a:p>
        </p:txBody>
      </p:sp>
    </p:spTree>
    <p:extLst>
      <p:ext uri="{BB962C8B-B14F-4D97-AF65-F5344CB8AC3E}">
        <p14:creationId xmlns:p14="http://schemas.microsoft.com/office/powerpoint/2010/main" val="247579563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F336555-9055-A247-B38E-62F10818C362}" type="slidenum">
              <a:rPr lang="en-US"/>
              <a:pPr>
                <a:defRPr/>
              </a:pPr>
              <a:t>‹#›</a:t>
            </a:fld>
            <a:endParaRPr lang="en-US"/>
          </a:p>
        </p:txBody>
      </p:sp>
    </p:spTree>
    <p:extLst>
      <p:ext uri="{BB962C8B-B14F-4D97-AF65-F5344CB8AC3E}">
        <p14:creationId xmlns:p14="http://schemas.microsoft.com/office/powerpoint/2010/main" val="173962660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2C7ECB-04FD-E746-BC7C-E0D7DD408F80}" type="slidenum">
              <a:rPr lang="en-US"/>
              <a:pPr>
                <a:defRPr/>
              </a:pPr>
              <a:t>‹#›</a:t>
            </a:fld>
            <a:endParaRPr lang="en-US"/>
          </a:p>
        </p:txBody>
      </p:sp>
    </p:spTree>
    <p:extLst>
      <p:ext uri="{BB962C8B-B14F-4D97-AF65-F5344CB8AC3E}">
        <p14:creationId xmlns:p14="http://schemas.microsoft.com/office/powerpoint/2010/main" val="95340082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DA8DA8E-3B6F-6E4B-8050-8F35A157E800}" type="slidenum">
              <a:rPr lang="en-US"/>
              <a:pPr>
                <a:defRPr/>
              </a:pPr>
              <a:t>‹#›</a:t>
            </a:fld>
            <a:endParaRPr lang="en-US"/>
          </a:p>
        </p:txBody>
      </p:sp>
    </p:spTree>
    <p:extLst>
      <p:ext uri="{BB962C8B-B14F-4D97-AF65-F5344CB8AC3E}">
        <p14:creationId xmlns:p14="http://schemas.microsoft.com/office/powerpoint/2010/main" val="151848559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84BFC2B-F3A4-9E48-BBFF-7E3023FD40DB}" type="slidenum">
              <a:rPr lang="en-US"/>
              <a:pPr>
                <a:defRPr/>
              </a:pPr>
              <a:t>‹#›</a:t>
            </a:fld>
            <a:endParaRPr lang="en-US"/>
          </a:p>
        </p:txBody>
      </p:sp>
    </p:spTree>
    <p:extLst>
      <p:ext uri="{BB962C8B-B14F-4D97-AF65-F5344CB8AC3E}">
        <p14:creationId xmlns:p14="http://schemas.microsoft.com/office/powerpoint/2010/main" val="7235949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C7AEF30-A4AD-A046-AD01-7CB633052628}" type="slidenum">
              <a:rPr lang="en-US"/>
              <a:pPr>
                <a:defRPr/>
              </a:pPr>
              <a:t>‹#›</a:t>
            </a:fld>
            <a:endParaRPr lang="en-US"/>
          </a:p>
        </p:txBody>
      </p:sp>
    </p:spTree>
    <p:extLst>
      <p:ext uri="{BB962C8B-B14F-4D97-AF65-F5344CB8AC3E}">
        <p14:creationId xmlns:p14="http://schemas.microsoft.com/office/powerpoint/2010/main" val="208668362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4A7F63A-AEDD-8242-8F03-1BC49D0FBA7B}" type="slidenum">
              <a:rPr lang="en-US"/>
              <a:pPr>
                <a:defRPr/>
              </a:pPr>
              <a:t>‹#›</a:t>
            </a:fld>
            <a:endParaRPr lang="en-US"/>
          </a:p>
        </p:txBody>
      </p:sp>
    </p:spTree>
    <p:extLst>
      <p:ext uri="{BB962C8B-B14F-4D97-AF65-F5344CB8AC3E}">
        <p14:creationId xmlns:p14="http://schemas.microsoft.com/office/powerpoint/2010/main" val="3258036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170433-E275-224D-BD76-E8D8DAB322B7}" type="slidenum">
              <a:rPr lang="en-US"/>
              <a:pPr>
                <a:defRPr/>
              </a:pPr>
              <a:t>‹#›</a:t>
            </a:fld>
            <a:endParaRPr lang="en-US"/>
          </a:p>
        </p:txBody>
      </p:sp>
    </p:spTree>
    <p:extLst>
      <p:ext uri="{BB962C8B-B14F-4D97-AF65-F5344CB8AC3E}">
        <p14:creationId xmlns:p14="http://schemas.microsoft.com/office/powerpoint/2010/main" val="277072440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ABDB339-CD3B-BF4A-8CEE-6D042DCFEC76}" type="slidenum">
              <a:rPr lang="en-US"/>
              <a:pPr>
                <a:defRPr/>
              </a:pPr>
              <a:t>‹#›</a:t>
            </a:fld>
            <a:endParaRPr lang="en-US"/>
          </a:p>
        </p:txBody>
      </p:sp>
    </p:spTree>
    <p:extLst>
      <p:ext uri="{BB962C8B-B14F-4D97-AF65-F5344CB8AC3E}">
        <p14:creationId xmlns:p14="http://schemas.microsoft.com/office/powerpoint/2010/main" val="288328303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776160F-92D8-C24F-92C6-7D3819C6419E}" type="slidenum">
              <a:rPr lang="en-US"/>
              <a:pPr>
                <a:defRPr/>
              </a:pPr>
              <a:t>‹#›</a:t>
            </a:fld>
            <a:endParaRPr lang="en-US"/>
          </a:p>
        </p:txBody>
      </p:sp>
    </p:spTree>
    <p:extLst>
      <p:ext uri="{BB962C8B-B14F-4D97-AF65-F5344CB8AC3E}">
        <p14:creationId xmlns:p14="http://schemas.microsoft.com/office/powerpoint/2010/main" val="6914146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DB4F5FF-532D-1A40-9FCA-031F471731A4}" type="slidenum">
              <a:rPr lang="en-US"/>
              <a:pPr>
                <a:defRPr/>
              </a:pPr>
              <a:t>‹#›</a:t>
            </a:fld>
            <a:endParaRPr lang="en-US"/>
          </a:p>
        </p:txBody>
      </p:sp>
    </p:spTree>
    <p:extLst>
      <p:ext uri="{BB962C8B-B14F-4D97-AF65-F5344CB8AC3E}">
        <p14:creationId xmlns:p14="http://schemas.microsoft.com/office/powerpoint/2010/main" val="155272429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628CC98-4693-3747-A30D-4DA8F3D0C400}" type="slidenum">
              <a:rPr lang="en-US"/>
              <a:pPr>
                <a:defRPr/>
              </a:pPr>
              <a:t>‹#›</a:t>
            </a:fld>
            <a:endParaRPr lang="en-US"/>
          </a:p>
        </p:txBody>
      </p:sp>
    </p:spTree>
    <p:extLst>
      <p:ext uri="{BB962C8B-B14F-4D97-AF65-F5344CB8AC3E}">
        <p14:creationId xmlns:p14="http://schemas.microsoft.com/office/powerpoint/2010/main" val="410357592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A093327-88EE-AF42-86D9-AD3B67BA7210}" type="slidenum">
              <a:rPr lang="en-US"/>
              <a:pPr>
                <a:defRPr/>
              </a:pPr>
              <a:t>‹#›</a:t>
            </a:fld>
            <a:endParaRPr lang="en-US"/>
          </a:p>
        </p:txBody>
      </p:sp>
    </p:spTree>
    <p:extLst>
      <p:ext uri="{BB962C8B-B14F-4D97-AF65-F5344CB8AC3E}">
        <p14:creationId xmlns:p14="http://schemas.microsoft.com/office/powerpoint/2010/main" val="159830393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F07B5ED-BB65-9449-81E9-952A54617FE8}" type="slidenum">
              <a:rPr lang="en-US"/>
              <a:pPr>
                <a:defRPr/>
              </a:pPr>
              <a:t>‹#›</a:t>
            </a:fld>
            <a:endParaRPr lang="en-US"/>
          </a:p>
        </p:txBody>
      </p:sp>
    </p:spTree>
    <p:extLst>
      <p:ext uri="{BB962C8B-B14F-4D97-AF65-F5344CB8AC3E}">
        <p14:creationId xmlns:p14="http://schemas.microsoft.com/office/powerpoint/2010/main" val="421942040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9F4A631-8329-8440-864B-6C9648663F88}" type="slidenum">
              <a:rPr lang="en-US"/>
              <a:pPr>
                <a:defRPr/>
              </a:pPr>
              <a:t>‹#›</a:t>
            </a:fld>
            <a:endParaRPr lang="en-US"/>
          </a:p>
        </p:txBody>
      </p:sp>
    </p:spTree>
    <p:extLst>
      <p:ext uri="{BB962C8B-B14F-4D97-AF65-F5344CB8AC3E}">
        <p14:creationId xmlns:p14="http://schemas.microsoft.com/office/powerpoint/2010/main" val="46904936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A319473-3950-FE4B-A788-311916605584}" type="slidenum">
              <a:rPr lang="en-US"/>
              <a:pPr>
                <a:defRPr/>
              </a:pPr>
              <a:t>‹#›</a:t>
            </a:fld>
            <a:endParaRPr lang="en-US"/>
          </a:p>
        </p:txBody>
      </p:sp>
    </p:spTree>
    <p:extLst>
      <p:ext uri="{BB962C8B-B14F-4D97-AF65-F5344CB8AC3E}">
        <p14:creationId xmlns:p14="http://schemas.microsoft.com/office/powerpoint/2010/main" val="385410293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F707E29-F57F-954F-8246-C5525B7BC59C}" type="slidenum">
              <a:rPr lang="en-US"/>
              <a:pPr>
                <a:defRPr/>
              </a:pPr>
              <a:t>‹#›</a:t>
            </a:fld>
            <a:endParaRPr lang="en-US"/>
          </a:p>
        </p:txBody>
      </p:sp>
    </p:spTree>
    <p:extLst>
      <p:ext uri="{BB962C8B-B14F-4D97-AF65-F5344CB8AC3E}">
        <p14:creationId xmlns:p14="http://schemas.microsoft.com/office/powerpoint/2010/main" val="95218318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352A28B-F766-3F42-BBCA-D68B3189FD60}" type="slidenum">
              <a:rPr lang="en-US"/>
              <a:pPr>
                <a:defRPr/>
              </a:pPr>
              <a:t>‹#›</a:t>
            </a:fld>
            <a:endParaRPr lang="en-US"/>
          </a:p>
        </p:txBody>
      </p:sp>
    </p:spTree>
    <p:extLst>
      <p:ext uri="{BB962C8B-B14F-4D97-AF65-F5344CB8AC3E}">
        <p14:creationId xmlns:p14="http://schemas.microsoft.com/office/powerpoint/2010/main" val="2687788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434D7028-DB52-B549-BDAF-8B40BD3B61BD}" type="slidenum">
              <a:rPr lang="en-US"/>
              <a:pPr>
                <a:defRPr/>
              </a:pPr>
              <a:t>‹#›</a:t>
            </a:fld>
            <a:endParaRPr lang="en-US"/>
          </a:p>
        </p:txBody>
      </p:sp>
    </p:spTree>
    <p:extLst>
      <p:ext uri="{BB962C8B-B14F-4D97-AF65-F5344CB8AC3E}">
        <p14:creationId xmlns:p14="http://schemas.microsoft.com/office/powerpoint/2010/main" val="3624809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774582-9DA3-DE4E-9EFE-8E28585E075C}" type="slidenum">
              <a:rPr lang="en-US"/>
              <a:pPr>
                <a:defRPr/>
              </a:pPr>
              <a:t>‹#›</a:t>
            </a:fld>
            <a:endParaRPr lang="en-US"/>
          </a:p>
        </p:txBody>
      </p:sp>
    </p:spTree>
    <p:extLst>
      <p:ext uri="{BB962C8B-B14F-4D97-AF65-F5344CB8AC3E}">
        <p14:creationId xmlns:p14="http://schemas.microsoft.com/office/powerpoint/2010/main" val="215053664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61E4D14-51CA-0B40-B06F-45BA5582DF7E}" type="slidenum">
              <a:rPr lang="en-US"/>
              <a:pPr>
                <a:defRPr/>
              </a:pPr>
              <a:t>‹#›</a:t>
            </a:fld>
            <a:endParaRPr lang="en-US"/>
          </a:p>
        </p:txBody>
      </p:sp>
    </p:spTree>
    <p:extLst>
      <p:ext uri="{BB962C8B-B14F-4D97-AF65-F5344CB8AC3E}">
        <p14:creationId xmlns:p14="http://schemas.microsoft.com/office/powerpoint/2010/main" val="124927955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C8A8F14-90AC-754B-8755-324067B99307}" type="slidenum">
              <a:rPr lang="en-US"/>
              <a:pPr>
                <a:defRPr/>
              </a:pPr>
              <a:t>‹#›</a:t>
            </a:fld>
            <a:endParaRPr lang="en-US"/>
          </a:p>
        </p:txBody>
      </p:sp>
    </p:spTree>
    <p:extLst>
      <p:ext uri="{BB962C8B-B14F-4D97-AF65-F5344CB8AC3E}">
        <p14:creationId xmlns:p14="http://schemas.microsoft.com/office/powerpoint/2010/main" val="267036047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8464FA7-7771-F646-BC37-6F01869264A1}" type="slidenum">
              <a:rPr lang="en-US"/>
              <a:pPr>
                <a:defRPr/>
              </a:pPr>
              <a:t>‹#›</a:t>
            </a:fld>
            <a:endParaRPr lang="en-US"/>
          </a:p>
        </p:txBody>
      </p:sp>
    </p:spTree>
    <p:extLst>
      <p:ext uri="{BB962C8B-B14F-4D97-AF65-F5344CB8AC3E}">
        <p14:creationId xmlns:p14="http://schemas.microsoft.com/office/powerpoint/2010/main" val="175548013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46C295-E1D7-8245-9D3E-E86ADFE01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603930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EBF1F0-0A77-BE4B-872B-331AB63803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334865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AABF22-4C3C-0F41-BFAD-A4219E24C7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864689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3C4499-9864-3946-A1AB-E7F249680A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10660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301C67-B77F-B14F-8B4C-C88B0C7B68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68095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6CE6A1-217B-A040-9653-3F0F300268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278045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E2BE404-C90E-D64E-A65C-58D6296881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3140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52960E-0E64-CC4B-B6DB-02176539C433}" type="slidenum">
              <a:rPr lang="en-US"/>
              <a:pPr>
                <a:defRPr/>
              </a:pPr>
              <a:t>‹#›</a:t>
            </a:fld>
            <a:endParaRPr lang="en-US"/>
          </a:p>
        </p:txBody>
      </p:sp>
    </p:spTree>
    <p:extLst>
      <p:ext uri="{BB962C8B-B14F-4D97-AF65-F5344CB8AC3E}">
        <p14:creationId xmlns:p14="http://schemas.microsoft.com/office/powerpoint/2010/main" val="6926666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FB0632-6FF0-D945-B44C-E81C7FCBFE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22279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02AD84-942A-D34F-9369-91F6FD8072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024563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FB0303-2D87-DA40-BCAD-B357E1F307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744482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AC44E7-07A8-1341-A244-C985DA298E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656657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141FE27-F713-734B-8680-43BEE9F5DA00}" type="datetimeFigureOut">
              <a:rPr lang="en-US"/>
              <a:pPr>
                <a:defRPr/>
              </a:pPr>
              <a:t>3/29/2025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E9AAA9B-07DD-9F40-AF16-6538DC3BA5BB}" type="slidenum">
              <a:rPr lang="en-US"/>
              <a:pPr>
                <a:defRPr/>
              </a:pPr>
              <a:t>‹#›</a:t>
            </a:fld>
            <a:endParaRPr lang="en-US"/>
          </a:p>
        </p:txBody>
      </p:sp>
    </p:spTree>
    <p:extLst>
      <p:ext uri="{BB962C8B-B14F-4D97-AF65-F5344CB8AC3E}">
        <p14:creationId xmlns:p14="http://schemas.microsoft.com/office/powerpoint/2010/main" val="281445117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64A1D14-59E2-FC48-AD3B-E51A3C770900}" type="datetimeFigureOut">
              <a:rPr lang="en-US"/>
              <a:pPr>
                <a:defRPr/>
              </a:pPr>
              <a:t>3/29/2025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694B43B-802B-1B4E-BA8D-708064143936}" type="slidenum">
              <a:rPr lang="en-US"/>
              <a:pPr>
                <a:defRPr/>
              </a:pPr>
              <a:t>‹#›</a:t>
            </a:fld>
            <a:endParaRPr lang="en-US"/>
          </a:p>
        </p:txBody>
      </p:sp>
    </p:spTree>
    <p:extLst>
      <p:ext uri="{BB962C8B-B14F-4D97-AF65-F5344CB8AC3E}">
        <p14:creationId xmlns:p14="http://schemas.microsoft.com/office/powerpoint/2010/main" val="203003890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1582A41-2840-0C48-B5F8-FD8B076EE3C0}" type="datetimeFigureOut">
              <a:rPr lang="en-US"/>
              <a:pPr>
                <a:defRPr/>
              </a:pPr>
              <a:t>3/29/2025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7F68A87-7430-4044-86D0-A10655DA74F8}" type="slidenum">
              <a:rPr lang="en-US"/>
              <a:pPr>
                <a:defRPr/>
              </a:pPr>
              <a:t>‹#›</a:t>
            </a:fld>
            <a:endParaRPr lang="en-US"/>
          </a:p>
        </p:txBody>
      </p:sp>
    </p:spTree>
    <p:extLst>
      <p:ext uri="{BB962C8B-B14F-4D97-AF65-F5344CB8AC3E}">
        <p14:creationId xmlns:p14="http://schemas.microsoft.com/office/powerpoint/2010/main" val="115039509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AB684D2-CB98-DB41-8744-90305F8D2C90}" type="datetimeFigureOut">
              <a:rPr lang="en-US"/>
              <a:pPr>
                <a:defRPr/>
              </a:pPr>
              <a:t>3/29/2025</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165DB7D-2CBA-7A47-AB95-1335E1E4D7E3}" type="slidenum">
              <a:rPr lang="en-US"/>
              <a:pPr>
                <a:defRPr/>
              </a:pPr>
              <a:t>‹#›</a:t>
            </a:fld>
            <a:endParaRPr lang="en-US"/>
          </a:p>
        </p:txBody>
      </p:sp>
    </p:spTree>
    <p:extLst>
      <p:ext uri="{BB962C8B-B14F-4D97-AF65-F5344CB8AC3E}">
        <p14:creationId xmlns:p14="http://schemas.microsoft.com/office/powerpoint/2010/main" val="340300040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90E27DD-E2EC-2249-B3AC-45697F4FFEA5}" type="datetimeFigureOut">
              <a:rPr lang="en-US"/>
              <a:pPr>
                <a:defRPr/>
              </a:pPr>
              <a:t>3/29/2025</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1919B0A-22B2-9A4C-818F-0C6457D24EFC}" type="slidenum">
              <a:rPr lang="en-US"/>
              <a:pPr>
                <a:defRPr/>
              </a:pPr>
              <a:t>‹#›</a:t>
            </a:fld>
            <a:endParaRPr lang="en-US"/>
          </a:p>
        </p:txBody>
      </p:sp>
    </p:spTree>
    <p:extLst>
      <p:ext uri="{BB962C8B-B14F-4D97-AF65-F5344CB8AC3E}">
        <p14:creationId xmlns:p14="http://schemas.microsoft.com/office/powerpoint/2010/main" val="121009801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B0F2421-8889-6243-869F-98A0F7094E79}" type="datetimeFigureOut">
              <a:rPr lang="en-US"/>
              <a:pPr>
                <a:defRPr/>
              </a:pPr>
              <a:t>3/29/2025</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360A210-2E48-1B44-8962-B5B393A453F2}" type="slidenum">
              <a:rPr lang="en-US"/>
              <a:pPr>
                <a:defRPr/>
              </a:pPr>
              <a:t>‹#›</a:t>
            </a:fld>
            <a:endParaRPr lang="en-US"/>
          </a:p>
        </p:txBody>
      </p:sp>
    </p:spTree>
    <p:extLst>
      <p:ext uri="{BB962C8B-B14F-4D97-AF65-F5344CB8AC3E}">
        <p14:creationId xmlns:p14="http://schemas.microsoft.com/office/powerpoint/2010/main" val="3965125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64D80E7-F761-FF42-8AD1-A83C0C0D1AB0}" type="slidenum">
              <a:rPr lang="en-US"/>
              <a:pPr>
                <a:defRPr/>
              </a:pPr>
              <a:t>‹#›</a:t>
            </a:fld>
            <a:endParaRPr lang="en-US"/>
          </a:p>
        </p:txBody>
      </p:sp>
    </p:spTree>
    <p:extLst>
      <p:ext uri="{BB962C8B-B14F-4D97-AF65-F5344CB8AC3E}">
        <p14:creationId xmlns:p14="http://schemas.microsoft.com/office/powerpoint/2010/main" val="46084765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ECFE2FC-E1C1-5242-9361-9F8FC6E3EEBA}" type="datetimeFigureOut">
              <a:rPr lang="en-US"/>
              <a:pPr>
                <a:defRPr/>
              </a:pPr>
              <a:t>3/29/2025</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7EE1B5E-F430-3442-B2AC-BAB69EC98DE5}" type="slidenum">
              <a:rPr lang="en-US"/>
              <a:pPr>
                <a:defRPr/>
              </a:pPr>
              <a:t>‹#›</a:t>
            </a:fld>
            <a:endParaRPr lang="en-US"/>
          </a:p>
        </p:txBody>
      </p:sp>
    </p:spTree>
    <p:extLst>
      <p:ext uri="{BB962C8B-B14F-4D97-AF65-F5344CB8AC3E}">
        <p14:creationId xmlns:p14="http://schemas.microsoft.com/office/powerpoint/2010/main" val="37493455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051BB19-D45D-C142-9AE0-86CD5B271A03}" type="datetimeFigureOut">
              <a:rPr lang="en-US"/>
              <a:pPr>
                <a:defRPr/>
              </a:pPr>
              <a:t>3/29/2025</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BC928EC-AC77-344D-8115-D36C64ED5A6B}" type="slidenum">
              <a:rPr lang="en-US"/>
              <a:pPr>
                <a:defRPr/>
              </a:pPr>
              <a:t>‹#›</a:t>
            </a:fld>
            <a:endParaRPr lang="en-US"/>
          </a:p>
        </p:txBody>
      </p:sp>
    </p:spTree>
    <p:extLst>
      <p:ext uri="{BB962C8B-B14F-4D97-AF65-F5344CB8AC3E}">
        <p14:creationId xmlns:p14="http://schemas.microsoft.com/office/powerpoint/2010/main" val="408080247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84726A6-2931-8248-BACD-DCA594B3A287}" type="datetimeFigureOut">
              <a:rPr lang="en-US"/>
              <a:pPr>
                <a:defRPr/>
              </a:pPr>
              <a:t>3/29/2025</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D73361F-912C-DB4F-B46B-05A09C68E4B4}" type="slidenum">
              <a:rPr lang="en-US"/>
              <a:pPr>
                <a:defRPr/>
              </a:pPr>
              <a:t>‹#›</a:t>
            </a:fld>
            <a:endParaRPr lang="en-US"/>
          </a:p>
        </p:txBody>
      </p:sp>
    </p:spTree>
    <p:extLst>
      <p:ext uri="{BB962C8B-B14F-4D97-AF65-F5344CB8AC3E}">
        <p14:creationId xmlns:p14="http://schemas.microsoft.com/office/powerpoint/2010/main" val="295540056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D737A23-D91D-7B43-A06C-CA005D82B502}" type="datetimeFigureOut">
              <a:rPr lang="en-US"/>
              <a:pPr>
                <a:defRPr/>
              </a:pPr>
              <a:t>3/29/2025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9D235E0-EAC5-7D4F-A98F-0724D8653961}" type="slidenum">
              <a:rPr lang="en-US"/>
              <a:pPr>
                <a:defRPr/>
              </a:pPr>
              <a:t>‹#›</a:t>
            </a:fld>
            <a:endParaRPr lang="en-US"/>
          </a:p>
        </p:txBody>
      </p:sp>
    </p:spTree>
    <p:extLst>
      <p:ext uri="{BB962C8B-B14F-4D97-AF65-F5344CB8AC3E}">
        <p14:creationId xmlns:p14="http://schemas.microsoft.com/office/powerpoint/2010/main" val="314517061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026ADFD-B792-5E4C-A569-B2AFE635846E}" type="datetimeFigureOut">
              <a:rPr lang="en-US"/>
              <a:pPr>
                <a:defRPr/>
              </a:pPr>
              <a:t>3/29/2025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9B701CB-858C-F646-8E41-D1D20761D3D9}" type="slidenum">
              <a:rPr lang="en-US"/>
              <a:pPr>
                <a:defRPr/>
              </a:pPr>
              <a:t>‹#›</a:t>
            </a:fld>
            <a:endParaRPr lang="en-US"/>
          </a:p>
        </p:txBody>
      </p:sp>
    </p:spTree>
    <p:extLst>
      <p:ext uri="{BB962C8B-B14F-4D97-AF65-F5344CB8AC3E}">
        <p14:creationId xmlns:p14="http://schemas.microsoft.com/office/powerpoint/2010/main" val="30594838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2321" y="3885528"/>
            <a:ext cx="6400800" cy="1752664"/>
          </a:xfrm>
        </p:spPr>
        <p:txBody>
          <a:bodyPr/>
          <a:lstStyle>
            <a:lvl1pPr marL="0" indent="0" algn="ctr">
              <a:buNone/>
              <a:defRPr b="1" i="0">
                <a:latin typeface="Arial" panose="020B0604020202020204" pitchFamily="34" charset="0"/>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a:p>
        </p:txBody>
      </p:sp>
      <p:sp>
        <p:nvSpPr>
          <p:cNvPr id="5" name="Footer Placeholder 4"/>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a:p>
        </p:txBody>
      </p:sp>
      <p:sp>
        <p:nvSpPr>
          <p:cNvPr id="6" name="Slide Number Placeholder 5"/>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47AE5DAD-779F-6942-BD91-9F1232153C0A}" type="slidenum">
              <a:rPr lang="en-US"/>
              <a:pPr>
                <a:defRPr/>
              </a:pPr>
              <a:t>‹#›</a:t>
            </a:fld>
            <a:endParaRPr lang="en-US"/>
          </a:p>
        </p:txBody>
      </p:sp>
    </p:spTree>
    <p:extLst>
      <p:ext uri="{BB962C8B-B14F-4D97-AF65-F5344CB8AC3E}">
        <p14:creationId xmlns:p14="http://schemas.microsoft.com/office/powerpoint/2010/main" val="33156282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a:p>
        </p:txBody>
      </p:sp>
      <p:sp>
        <p:nvSpPr>
          <p:cNvPr id="5" name="Footer Placeholder 4"/>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a:p>
        </p:txBody>
      </p:sp>
      <p:sp>
        <p:nvSpPr>
          <p:cNvPr id="6" name="Slide Number Placeholder 5"/>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DA8E05E1-C8C6-3C45-B57F-F2441AB032CB}" type="slidenum">
              <a:rPr lang="en-US"/>
              <a:pPr>
                <a:defRPr/>
              </a:pPr>
              <a:t>‹#›</a:t>
            </a:fld>
            <a:endParaRPr lang="en-US"/>
          </a:p>
        </p:txBody>
      </p:sp>
    </p:spTree>
    <p:extLst>
      <p:ext uri="{BB962C8B-B14F-4D97-AF65-F5344CB8AC3E}">
        <p14:creationId xmlns:p14="http://schemas.microsoft.com/office/powerpoint/2010/main" val="380249950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3"/>
            <a:ext cx="7771680" cy="1362383"/>
          </a:xfrm>
        </p:spPr>
        <p:txBody>
          <a:bodyPr anchor="t"/>
          <a:lstStyle>
            <a:lvl1pPr algn="l">
              <a:defRPr sz="36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b="1" i="0">
                <a:latin typeface="Arial" panose="020B0604020202020204" pitchFamily="34" charset="0"/>
              </a:defRPr>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en-US"/>
              <a:t>Click to edit Master text styles</a:t>
            </a:r>
          </a:p>
        </p:txBody>
      </p:sp>
      <p:sp>
        <p:nvSpPr>
          <p:cNvPr id="4" name="Date Placeholder 3"/>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a:p>
        </p:txBody>
      </p:sp>
      <p:sp>
        <p:nvSpPr>
          <p:cNvPr id="5" name="Footer Placeholder 4"/>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a:p>
        </p:txBody>
      </p:sp>
      <p:sp>
        <p:nvSpPr>
          <p:cNvPr id="6" name="Slide Number Placeholder 5"/>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15EA506F-1D00-9040-AE19-161DA592156B}" type="slidenum">
              <a:rPr lang="en-US"/>
              <a:pPr>
                <a:defRPr/>
              </a:pPr>
              <a:t>‹#›</a:t>
            </a:fld>
            <a:endParaRPr lang="en-US"/>
          </a:p>
        </p:txBody>
      </p:sp>
    </p:spTree>
    <p:extLst>
      <p:ext uri="{BB962C8B-B14F-4D97-AF65-F5344CB8AC3E}">
        <p14:creationId xmlns:p14="http://schemas.microsoft.com/office/powerpoint/2010/main" val="269763642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6480" y="1604329"/>
            <a:ext cx="4042080" cy="4520635"/>
          </a:xfrm>
        </p:spPr>
        <p:txBody>
          <a:bodyPr/>
          <a:lstStyle>
            <a:lvl1pPr>
              <a:defRPr sz="2500" b="1" i="0">
                <a:latin typeface="Arial" panose="020B0604020202020204" pitchFamily="34" charset="0"/>
              </a:defRPr>
            </a:lvl1pPr>
            <a:lvl2pPr>
              <a:defRPr sz="22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6801" y="1604329"/>
            <a:ext cx="4042080" cy="4520635"/>
          </a:xfrm>
        </p:spPr>
        <p:txBody>
          <a:bodyPr/>
          <a:lstStyle>
            <a:lvl1pPr>
              <a:defRPr sz="2500" b="1" i="0">
                <a:latin typeface="Arial" panose="020B0604020202020204" pitchFamily="34" charset="0"/>
              </a:defRPr>
            </a:lvl1pPr>
            <a:lvl2pPr>
              <a:defRPr sz="22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a:p>
        </p:txBody>
      </p:sp>
      <p:sp>
        <p:nvSpPr>
          <p:cNvPr id="6" name="Footer Placeholder 5"/>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a:p>
        </p:txBody>
      </p:sp>
      <p:sp>
        <p:nvSpPr>
          <p:cNvPr id="7" name="Slide Number Placeholder 6"/>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88A92204-6CD6-4B4F-B60E-87C382B60EB4}" type="slidenum">
              <a:rPr lang="en-US"/>
              <a:pPr>
                <a:defRPr/>
              </a:pPr>
              <a:t>‹#›</a:t>
            </a:fld>
            <a:endParaRPr lang="en-US"/>
          </a:p>
        </p:txBody>
      </p:sp>
    </p:spTree>
    <p:extLst>
      <p:ext uri="{BB962C8B-B14F-4D97-AF65-F5344CB8AC3E}">
        <p14:creationId xmlns:p14="http://schemas.microsoft.com/office/powerpoint/2010/main" val="390949982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0"/>
            <a:ext cx="8229600" cy="1142039"/>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i="0">
                <a:latin typeface="Arial" panose="020B0604020202020204" pitchFamily="34" charset="0"/>
              </a:defRPr>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b="1" i="0">
                <a:latin typeface="Arial" panose="020B0604020202020204" pitchFamily="34" charset="0"/>
              </a:defRPr>
            </a:lvl1pPr>
            <a:lvl2pPr>
              <a:defRPr sz="1800" b="1" i="0">
                <a:latin typeface="Arial" panose="020B0604020202020204" pitchFamily="34" charset="0"/>
              </a:defRPr>
            </a:lvl2pPr>
            <a:lvl3pPr>
              <a:defRPr sz="1600" b="1" i="0">
                <a:latin typeface="Arial" panose="020B0604020202020204" pitchFamily="34" charset="0"/>
              </a:defRPr>
            </a:lvl3pPr>
            <a:lvl4pPr>
              <a:defRPr sz="1500" b="1" i="0">
                <a:latin typeface="Arial" panose="020B0604020202020204" pitchFamily="34" charset="0"/>
              </a:defRPr>
            </a:lvl4pPr>
            <a:lvl5pPr>
              <a:defRPr sz="1500" b="1" i="0">
                <a:latin typeface="Arial" panose="020B0604020202020204" pitchFamily="34" charset="0"/>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441" y="1535201"/>
            <a:ext cx="4042080" cy="639427"/>
          </a:xfrm>
        </p:spPr>
        <p:txBody>
          <a:bodyPr anchor="b"/>
          <a:lstStyle>
            <a:lvl1pPr marL="0" indent="0">
              <a:buNone/>
              <a:defRPr sz="2200" b="1" i="0">
                <a:latin typeface="Arial" panose="020B0604020202020204" pitchFamily="34" charset="0"/>
              </a:defRPr>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200" b="1" i="0">
                <a:latin typeface="Arial" panose="020B0604020202020204" pitchFamily="34" charset="0"/>
              </a:defRPr>
            </a:lvl1pPr>
            <a:lvl2pPr>
              <a:defRPr sz="1800" b="1" i="0">
                <a:latin typeface="Arial" panose="020B0604020202020204" pitchFamily="34" charset="0"/>
              </a:defRPr>
            </a:lvl2pPr>
            <a:lvl3pPr>
              <a:defRPr sz="1600" b="1" i="0">
                <a:latin typeface="Arial" panose="020B0604020202020204" pitchFamily="34" charset="0"/>
              </a:defRPr>
            </a:lvl3pPr>
            <a:lvl4pPr>
              <a:defRPr sz="1500" b="1" i="0">
                <a:latin typeface="Arial" panose="020B0604020202020204" pitchFamily="34" charset="0"/>
              </a:defRPr>
            </a:lvl4pPr>
            <a:lvl5pPr>
              <a:defRPr sz="1500" b="1" i="0">
                <a:latin typeface="Arial" panose="020B0604020202020204" pitchFamily="34" charset="0"/>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a:p>
        </p:txBody>
      </p:sp>
      <p:sp>
        <p:nvSpPr>
          <p:cNvPr id="8" name="Footer Placeholder 7"/>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a:p>
        </p:txBody>
      </p:sp>
      <p:sp>
        <p:nvSpPr>
          <p:cNvPr id="9" name="Slide Number Placeholder 8"/>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9C783BDA-AEA3-8647-A35E-E7E35767EFC3}" type="slidenum">
              <a:rPr lang="en-US"/>
              <a:pPr>
                <a:defRPr/>
              </a:pPr>
              <a:t>‹#›</a:t>
            </a:fld>
            <a:endParaRPr lang="en-US"/>
          </a:p>
        </p:txBody>
      </p:sp>
    </p:spTree>
    <p:extLst>
      <p:ext uri="{BB962C8B-B14F-4D97-AF65-F5344CB8AC3E}">
        <p14:creationId xmlns:p14="http://schemas.microsoft.com/office/powerpoint/2010/main" val="6889344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0B846BC-7FB1-3D4A-A74E-A411AD29982A}" type="slidenum">
              <a:rPr lang="en-US"/>
              <a:pPr>
                <a:defRPr/>
              </a:pPr>
              <a:t>‹#›</a:t>
            </a:fld>
            <a:endParaRPr lang="en-US"/>
          </a:p>
        </p:txBody>
      </p:sp>
    </p:spTree>
    <p:extLst>
      <p:ext uri="{BB962C8B-B14F-4D97-AF65-F5344CB8AC3E}">
        <p14:creationId xmlns:p14="http://schemas.microsoft.com/office/powerpoint/2010/main" val="292246919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Date Placeholder 2"/>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a:p>
        </p:txBody>
      </p:sp>
      <p:sp>
        <p:nvSpPr>
          <p:cNvPr id="4" name="Footer Placeholder 3"/>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a:p>
        </p:txBody>
      </p:sp>
      <p:sp>
        <p:nvSpPr>
          <p:cNvPr id="5" name="Slide Number Placeholder 4"/>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BAF8C3AA-53CB-5246-9310-2A8680220ED6}" type="slidenum">
              <a:rPr lang="en-US"/>
              <a:pPr>
                <a:defRPr/>
              </a:pPr>
              <a:t>‹#›</a:t>
            </a:fld>
            <a:endParaRPr lang="en-US"/>
          </a:p>
        </p:txBody>
      </p:sp>
    </p:spTree>
    <p:extLst>
      <p:ext uri="{BB962C8B-B14F-4D97-AF65-F5344CB8AC3E}">
        <p14:creationId xmlns:p14="http://schemas.microsoft.com/office/powerpoint/2010/main" val="10877284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a:p>
        </p:txBody>
      </p:sp>
      <p:sp>
        <p:nvSpPr>
          <p:cNvPr id="3" name="Footer Placeholder 2"/>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a:p>
        </p:txBody>
      </p:sp>
      <p:sp>
        <p:nvSpPr>
          <p:cNvPr id="4" name="Slide Number Placeholder 3"/>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A23DF4BB-BF37-F449-AE8C-122878E33FE4}" type="slidenum">
              <a:rPr lang="en-US"/>
              <a:pPr>
                <a:defRPr/>
              </a:pPr>
              <a:t>‹#›</a:t>
            </a:fld>
            <a:endParaRPr lang="en-US"/>
          </a:p>
        </p:txBody>
      </p:sp>
    </p:spTree>
    <p:extLst>
      <p:ext uri="{BB962C8B-B14F-4D97-AF65-F5344CB8AC3E}">
        <p14:creationId xmlns:p14="http://schemas.microsoft.com/office/powerpoint/2010/main" val="73734135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521" y="273629"/>
            <a:ext cx="5112000" cy="5852774"/>
          </a:xfrm>
        </p:spPr>
        <p:txBody>
          <a:bodyPr/>
          <a:lstStyle>
            <a:lvl1pPr>
              <a:defRPr sz="2900" b="1" i="0">
                <a:latin typeface="Arial" panose="020B0604020202020204" pitchFamily="34" charset="0"/>
              </a:defRPr>
            </a:lvl1pPr>
            <a:lvl2pPr>
              <a:defRPr sz="2500" b="1" i="0">
                <a:latin typeface="Arial" panose="020B0604020202020204" pitchFamily="34" charset="0"/>
              </a:defRPr>
            </a:lvl2pPr>
            <a:lvl3pPr>
              <a:defRPr sz="22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920" y="1434391"/>
            <a:ext cx="3008160" cy="4692013"/>
          </a:xfrm>
        </p:spPr>
        <p:txBody>
          <a:bodyPr/>
          <a:lstStyle>
            <a:lvl1pPr marL="0" indent="0">
              <a:buNone/>
              <a:defRPr sz="1300" b="1" i="0">
                <a:latin typeface="Arial" panose="020B0604020202020204" pitchFamily="34" charset="0"/>
              </a:defRPr>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a:p>
        </p:txBody>
      </p:sp>
      <p:sp>
        <p:nvSpPr>
          <p:cNvPr id="6" name="Footer Placeholder 5"/>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a:p>
        </p:txBody>
      </p:sp>
      <p:sp>
        <p:nvSpPr>
          <p:cNvPr id="7" name="Slide Number Placeholder 6"/>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FB22164F-7EE1-F54E-8513-4C024EDDDF12}" type="slidenum">
              <a:rPr lang="en-US"/>
              <a:pPr>
                <a:defRPr/>
              </a:pPr>
              <a:t>‹#›</a:t>
            </a:fld>
            <a:endParaRPr lang="en-US"/>
          </a:p>
        </p:txBody>
      </p:sp>
    </p:spTree>
    <p:extLst>
      <p:ext uri="{BB962C8B-B14F-4D97-AF65-F5344CB8AC3E}">
        <p14:creationId xmlns:p14="http://schemas.microsoft.com/office/powerpoint/2010/main" val="20165138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8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801" y="612065"/>
            <a:ext cx="5486400" cy="4115952"/>
          </a:xfrm>
        </p:spPr>
        <p:txBody>
          <a:bodyPr/>
          <a:lstStyle>
            <a:lvl1pPr marL="0" indent="0">
              <a:buNone/>
              <a:defRPr sz="2900" b="1" i="0">
                <a:latin typeface="Arial" panose="020B0604020202020204" pitchFamily="34" charset="0"/>
              </a:defRPr>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pPr lvl="0"/>
            <a:endParaRPr lang="en-US" noProof="0"/>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300" b="1" i="0">
                <a:latin typeface="Arial" panose="020B0604020202020204" pitchFamily="34" charset="0"/>
              </a:defRPr>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a:p>
        </p:txBody>
      </p:sp>
      <p:sp>
        <p:nvSpPr>
          <p:cNvPr id="6" name="Footer Placeholder 5"/>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a:p>
        </p:txBody>
      </p:sp>
      <p:sp>
        <p:nvSpPr>
          <p:cNvPr id="7" name="Slide Number Placeholder 6"/>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56C797B1-888E-3940-B3C5-CB10B2A0B7C0}" type="slidenum">
              <a:rPr lang="en-US"/>
              <a:pPr>
                <a:defRPr/>
              </a:pPr>
              <a:t>‹#›</a:t>
            </a:fld>
            <a:endParaRPr lang="en-US"/>
          </a:p>
        </p:txBody>
      </p:sp>
    </p:spTree>
    <p:extLst>
      <p:ext uri="{BB962C8B-B14F-4D97-AF65-F5344CB8AC3E}">
        <p14:creationId xmlns:p14="http://schemas.microsoft.com/office/powerpoint/2010/main" val="66450108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a:p>
        </p:txBody>
      </p:sp>
      <p:sp>
        <p:nvSpPr>
          <p:cNvPr id="5" name="Footer Placeholder 4"/>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a:p>
        </p:txBody>
      </p:sp>
      <p:sp>
        <p:nvSpPr>
          <p:cNvPr id="6" name="Slide Number Placeholder 5"/>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5F2F7CC7-D950-C943-B480-BFDE1EF200EE}" type="slidenum">
              <a:rPr lang="en-US"/>
              <a:pPr>
                <a:defRPr/>
              </a:pPr>
              <a:t>‹#›</a:t>
            </a:fld>
            <a:endParaRPr lang="en-US"/>
          </a:p>
        </p:txBody>
      </p:sp>
    </p:spTree>
    <p:extLst>
      <p:ext uri="{BB962C8B-B14F-4D97-AF65-F5344CB8AC3E}">
        <p14:creationId xmlns:p14="http://schemas.microsoft.com/office/powerpoint/2010/main" val="266865339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4001" y="273629"/>
            <a:ext cx="2054880" cy="585133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6480" y="273629"/>
            <a:ext cx="6029280" cy="585133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a:p>
        </p:txBody>
      </p:sp>
      <p:sp>
        <p:nvSpPr>
          <p:cNvPr id="5" name="Footer Placeholder 4"/>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a:p>
        </p:txBody>
      </p:sp>
      <p:sp>
        <p:nvSpPr>
          <p:cNvPr id="6" name="Slide Number Placeholder 5"/>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2EFA403B-DA8A-6E4E-8455-2BD8F8FB41E1}" type="slidenum">
              <a:rPr lang="en-US"/>
              <a:pPr>
                <a:defRPr/>
              </a:pPr>
              <a:t>‹#›</a:t>
            </a:fld>
            <a:endParaRPr lang="en-US"/>
          </a:p>
        </p:txBody>
      </p:sp>
    </p:spTree>
    <p:extLst>
      <p:ext uri="{BB962C8B-B14F-4D97-AF65-F5344CB8AC3E}">
        <p14:creationId xmlns:p14="http://schemas.microsoft.com/office/powerpoint/2010/main" val="175569238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2400" cy="1139160"/>
          </a:xfrm>
        </p:spPr>
        <p:txBody>
          <a:bodyPr/>
          <a:lstStyle>
            <a:lvl1pPr>
              <a:defRPr b="1" i="0">
                <a:latin typeface="Arial" panose="020B0604020202020204" pitchFamily="34" charset="0"/>
              </a:defRPr>
            </a:lvl1pPr>
          </a:lstStyle>
          <a:p>
            <a:r>
              <a:rPr lang="en-US"/>
              <a:t>Click to edit Master title style</a:t>
            </a:r>
          </a:p>
        </p:txBody>
      </p:sp>
      <p:sp>
        <p:nvSpPr>
          <p:cNvPr id="3" name="Date Placeholder 2"/>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a:p>
        </p:txBody>
      </p:sp>
      <p:sp>
        <p:nvSpPr>
          <p:cNvPr id="4" name="Footer Placeholder 3"/>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a:p>
        </p:txBody>
      </p:sp>
      <p:sp>
        <p:nvSpPr>
          <p:cNvPr id="5" name="Slide Number Placeholder 4"/>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D3BC3ECF-96DF-2142-B4AE-15C300CF63B1}" type="slidenum">
              <a:rPr lang="en-US"/>
              <a:pPr>
                <a:defRPr/>
              </a:pPr>
              <a:t>‹#›</a:t>
            </a:fld>
            <a:endParaRPr lang="en-US"/>
          </a:p>
        </p:txBody>
      </p:sp>
    </p:spTree>
    <p:extLst>
      <p:ext uri="{BB962C8B-B14F-4D97-AF65-F5344CB8AC3E}">
        <p14:creationId xmlns:p14="http://schemas.microsoft.com/office/powerpoint/2010/main" val="337472874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34200"/>
            <a:chOff x="0" y="0"/>
            <a:chExt cx="5760" cy="4368"/>
          </a:xfrm>
        </p:grpSpPr>
        <p:sp>
          <p:nvSpPr>
            <p:cNvPr id="5"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6" name="Freeform 4"/>
            <p:cNvSpPr>
              <a:spLocks/>
            </p:cNvSpPr>
            <p:nvPr/>
          </p:nvSpPr>
          <p:spPr bwMode="hidden">
            <a:xfrm>
              <a:off x="0" y="2496"/>
              <a:ext cx="2112" cy="1604"/>
            </a:xfrm>
            <a:custGeom>
              <a:avLst/>
              <a:gdLst>
                <a:gd name="T0" fmla="*/ 526 w 2123"/>
                <a:gd name="T1" fmla="*/ 383 h 1696"/>
                <a:gd name="T2" fmla="*/ 490 w 2123"/>
                <a:gd name="T3" fmla="*/ 251 h 1696"/>
                <a:gd name="T4" fmla="*/ 616 w 2123"/>
                <a:gd name="T5" fmla="*/ 146 h 1696"/>
                <a:gd name="T6" fmla="*/ 843 w 2123"/>
                <a:gd name="T7" fmla="*/ 216 h 1696"/>
                <a:gd name="T8" fmla="*/ 1106 w 2123"/>
                <a:gd name="T9" fmla="*/ 319 h 1696"/>
                <a:gd name="T10" fmla="*/ 1352 w 2123"/>
                <a:gd name="T11" fmla="*/ 406 h 1696"/>
                <a:gd name="T12" fmla="*/ 1638 w 2123"/>
                <a:gd name="T13" fmla="*/ 497 h 1696"/>
                <a:gd name="T14" fmla="*/ 1716 w 2123"/>
                <a:gd name="T15" fmla="*/ 519 h 1696"/>
                <a:gd name="T16" fmla="*/ 1673 w 2123"/>
                <a:gd name="T17" fmla="*/ 495 h 1696"/>
                <a:gd name="T18" fmla="*/ 1285 w 2123"/>
                <a:gd name="T19" fmla="*/ 367 h 1696"/>
                <a:gd name="T20" fmla="*/ 993 w 2123"/>
                <a:gd name="T21" fmla="*/ 251 h 1696"/>
                <a:gd name="T22" fmla="*/ 657 w 2123"/>
                <a:gd name="T23" fmla="*/ 120 h 1696"/>
                <a:gd name="T24" fmla="*/ 909 w 2123"/>
                <a:gd name="T25" fmla="*/ 113 h 1696"/>
                <a:gd name="T26" fmla="*/ 1173 w 2123"/>
                <a:gd name="T27" fmla="*/ 117 h 1696"/>
                <a:gd name="T28" fmla="*/ 1470 w 2123"/>
                <a:gd name="T29" fmla="*/ 99 h 1696"/>
                <a:gd name="T30" fmla="*/ 1934 w 2123"/>
                <a:gd name="T31" fmla="*/ 72 h 1696"/>
                <a:gd name="T32" fmla="*/ 1890 w 2123"/>
                <a:gd name="T33" fmla="*/ 63 h 1696"/>
                <a:gd name="T34" fmla="*/ 1405 w 2123"/>
                <a:gd name="T35" fmla="*/ 95 h 1696"/>
                <a:gd name="T36" fmla="*/ 1100 w 2123"/>
                <a:gd name="T37" fmla="*/ 100 h 1696"/>
                <a:gd name="T38" fmla="*/ 687 w 2123"/>
                <a:gd name="T39" fmla="*/ 95 h 1696"/>
                <a:gd name="T40" fmla="*/ 747 w 2123"/>
                <a:gd name="T41" fmla="*/ 84 h 1696"/>
                <a:gd name="T42" fmla="*/ 1038 w 2123"/>
                <a:gd name="T43" fmla="*/ 0 h 1696"/>
                <a:gd name="T44" fmla="*/ 993 w 2123"/>
                <a:gd name="T45" fmla="*/ 10 h 1696"/>
                <a:gd name="T46" fmla="*/ 920 w 2123"/>
                <a:gd name="T47" fmla="*/ 31 h 1696"/>
                <a:gd name="T48" fmla="*/ 783 w 2123"/>
                <a:gd name="T49" fmla="*/ 70 h 1696"/>
                <a:gd name="T50" fmla="*/ 616 w 2123"/>
                <a:gd name="T51" fmla="*/ 103 h 1696"/>
                <a:gd name="T52" fmla="*/ 580 w 2123"/>
                <a:gd name="T53" fmla="*/ 132 h 1696"/>
                <a:gd name="T54" fmla="*/ 279 w 2123"/>
                <a:gd name="T55" fmla="*/ 216 h 1696"/>
                <a:gd name="T56" fmla="*/ 0 w 2123"/>
                <a:gd name="T57" fmla="*/ 266 h 1696"/>
                <a:gd name="T58" fmla="*/ 0 w 2123"/>
                <a:gd name="T59" fmla="*/ 270 h 1696"/>
                <a:gd name="T60" fmla="*/ 0 w 2123"/>
                <a:gd name="T61" fmla="*/ 281 h 1696"/>
                <a:gd name="T62" fmla="*/ 276 w 2123"/>
                <a:gd name="T63" fmla="*/ 231 h 1696"/>
                <a:gd name="T64" fmla="*/ 538 w 2123"/>
                <a:gd name="T65" fmla="*/ 157 h 1696"/>
                <a:gd name="T66" fmla="*/ 463 w 2123"/>
                <a:gd name="T67" fmla="*/ 244 h 1696"/>
                <a:gd name="T68" fmla="*/ 475 w 2123"/>
                <a:gd name="T69" fmla="*/ 364 h 1696"/>
                <a:gd name="T70" fmla="*/ 424 w 2123"/>
                <a:gd name="T71" fmla="*/ 428 h 1696"/>
                <a:gd name="T72" fmla="*/ 293 w 2123"/>
                <a:gd name="T73" fmla="*/ 542 h 1696"/>
                <a:gd name="T74" fmla="*/ 288 w 2123"/>
                <a:gd name="T75" fmla="*/ 620 h 1696"/>
                <a:gd name="T76" fmla="*/ 293 w 2123"/>
                <a:gd name="T77" fmla="*/ 620 h 1696"/>
                <a:gd name="T78" fmla="*/ 311 w 2123"/>
                <a:gd name="T79" fmla="*/ 569 h 1696"/>
                <a:gd name="T80" fmla="*/ 526 w 2123"/>
                <a:gd name="T81" fmla="*/ 383 h 1696"/>
                <a:gd name="T82" fmla="*/ 526 w 2123"/>
                <a:gd name="T83" fmla="*/ 383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 name="Freeform 6"/>
            <p:cNvSpPr>
              <a:spLocks/>
            </p:cNvSpPr>
            <p:nvPr/>
          </p:nvSpPr>
          <p:spPr bwMode="hidden">
            <a:xfrm>
              <a:off x="0" y="524"/>
              <a:ext cx="973" cy="1195"/>
            </a:xfrm>
            <a:custGeom>
              <a:avLst/>
              <a:gdLst>
                <a:gd name="T0" fmla="*/ 341 w 969"/>
                <a:gd name="T1" fmla="*/ 1240 h 1192"/>
                <a:gd name="T2" fmla="*/ 526 w 969"/>
                <a:gd name="T3" fmla="*/ 1246 h 1192"/>
                <a:gd name="T4" fmla="*/ 621 w 969"/>
                <a:gd name="T5" fmla="*/ 1204 h 1192"/>
                <a:gd name="T6" fmla="*/ 873 w 969"/>
                <a:gd name="T7" fmla="*/ 1139 h 1192"/>
                <a:gd name="T8" fmla="*/ 1005 w 969"/>
                <a:gd name="T9" fmla="*/ 1109 h 1192"/>
                <a:gd name="T10" fmla="*/ 813 w 969"/>
                <a:gd name="T11" fmla="*/ 1040 h 1192"/>
                <a:gd name="T12" fmla="*/ 592 w 969"/>
                <a:gd name="T13" fmla="*/ 989 h 1192"/>
                <a:gd name="T14" fmla="*/ 215 w 969"/>
                <a:gd name="T15" fmla="*/ 1013 h 1192"/>
                <a:gd name="T16" fmla="*/ 317 w 969"/>
                <a:gd name="T17" fmla="*/ 929 h 1192"/>
                <a:gd name="T18" fmla="*/ 532 w 969"/>
                <a:gd name="T19" fmla="*/ 839 h 1192"/>
                <a:gd name="T20" fmla="*/ 748 w 969"/>
                <a:gd name="T21" fmla="*/ 707 h 1192"/>
                <a:gd name="T22" fmla="*/ 754 w 969"/>
                <a:gd name="T23" fmla="*/ 707 h 1192"/>
                <a:gd name="T24" fmla="*/ 766 w 969"/>
                <a:gd name="T25" fmla="*/ 701 h 1192"/>
                <a:gd name="T26" fmla="*/ 807 w 969"/>
                <a:gd name="T27" fmla="*/ 683 h 1192"/>
                <a:gd name="T28" fmla="*/ 831 w 969"/>
                <a:gd name="T29" fmla="*/ 677 h 1192"/>
                <a:gd name="T30" fmla="*/ 843 w 969"/>
                <a:gd name="T31" fmla="*/ 665 h 1192"/>
                <a:gd name="T32" fmla="*/ 849 w 969"/>
                <a:gd name="T33" fmla="*/ 653 h 1192"/>
                <a:gd name="T34" fmla="*/ 843 w 969"/>
                <a:gd name="T35" fmla="*/ 647 h 1192"/>
                <a:gd name="T36" fmla="*/ 837 w 969"/>
                <a:gd name="T37" fmla="*/ 635 h 1192"/>
                <a:gd name="T38" fmla="*/ 837 w 969"/>
                <a:gd name="T39" fmla="*/ 593 h 1192"/>
                <a:gd name="T40" fmla="*/ 849 w 969"/>
                <a:gd name="T41" fmla="*/ 563 h 1192"/>
                <a:gd name="T42" fmla="*/ 865 w 969"/>
                <a:gd name="T43" fmla="*/ 533 h 1192"/>
                <a:gd name="T44" fmla="*/ 889 w 969"/>
                <a:gd name="T45" fmla="*/ 503 h 1192"/>
                <a:gd name="T46" fmla="*/ 905 w 969"/>
                <a:gd name="T47" fmla="*/ 473 h 1192"/>
                <a:gd name="T48" fmla="*/ 913 w 969"/>
                <a:gd name="T49" fmla="*/ 455 h 1192"/>
                <a:gd name="T50" fmla="*/ 921 w 969"/>
                <a:gd name="T51" fmla="*/ 449 h 1192"/>
                <a:gd name="T52" fmla="*/ 921 w 969"/>
                <a:gd name="T53" fmla="*/ 365 h 1192"/>
                <a:gd name="T54" fmla="*/ 921 w 969"/>
                <a:gd name="T55" fmla="*/ 359 h 1192"/>
                <a:gd name="T56" fmla="*/ 927 w 969"/>
                <a:gd name="T57" fmla="*/ 353 h 1192"/>
                <a:gd name="T58" fmla="*/ 945 w 969"/>
                <a:gd name="T59" fmla="*/ 323 h 1192"/>
                <a:gd name="T60" fmla="*/ 957 w 969"/>
                <a:gd name="T61" fmla="*/ 287 h 1192"/>
                <a:gd name="T62" fmla="*/ 969 w 969"/>
                <a:gd name="T63" fmla="*/ 257 h 1192"/>
                <a:gd name="T64" fmla="*/ 975 w 969"/>
                <a:gd name="T65" fmla="*/ 245 h 1192"/>
                <a:gd name="T66" fmla="*/ 981 w 969"/>
                <a:gd name="T67" fmla="*/ 233 h 1192"/>
                <a:gd name="T68" fmla="*/ 999 w 969"/>
                <a:gd name="T69" fmla="*/ 173 h 1192"/>
                <a:gd name="T70" fmla="*/ 1017 w 969"/>
                <a:gd name="T71" fmla="*/ 137 h 1192"/>
                <a:gd name="T72" fmla="*/ 1023 w 969"/>
                <a:gd name="T73" fmla="*/ 125 h 1192"/>
                <a:gd name="T74" fmla="*/ 1023 w 969"/>
                <a:gd name="T75" fmla="*/ 119 h 1192"/>
                <a:gd name="T76" fmla="*/ 1041 w 969"/>
                <a:gd name="T77" fmla="*/ 0 h 1192"/>
                <a:gd name="T78" fmla="*/ 1017 w 969"/>
                <a:gd name="T79" fmla="*/ 47 h 1192"/>
                <a:gd name="T80" fmla="*/ 837 w 969"/>
                <a:gd name="T81" fmla="*/ 113 h 1192"/>
                <a:gd name="T82" fmla="*/ 760 w 969"/>
                <a:gd name="T83" fmla="*/ 161 h 1192"/>
                <a:gd name="T84" fmla="*/ 496 w 969"/>
                <a:gd name="T85" fmla="*/ 251 h 1192"/>
                <a:gd name="T86" fmla="*/ 299 w 969"/>
                <a:gd name="T87" fmla="*/ 305 h 1192"/>
                <a:gd name="T88" fmla="*/ 191 w 969"/>
                <a:gd name="T89" fmla="*/ 311 h 1192"/>
                <a:gd name="T90" fmla="*/ 12 w 969"/>
                <a:gd name="T91" fmla="*/ 503 h 1192"/>
                <a:gd name="T92" fmla="*/ 0 w 969"/>
                <a:gd name="T93" fmla="*/ 527 h 1192"/>
                <a:gd name="T94" fmla="*/ 0 w 969"/>
                <a:gd name="T95" fmla="*/ 1240 h 1192"/>
                <a:gd name="T96" fmla="*/ 96 w 969"/>
                <a:gd name="T97" fmla="*/ 1234 h 1192"/>
                <a:gd name="T98" fmla="*/ 341 w 969"/>
                <a:gd name="T99" fmla="*/ 1240 h 1192"/>
                <a:gd name="T100" fmla="*/ 341 w 969"/>
                <a:gd name="T101" fmla="*/ 1240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 name="Freeform 8"/>
            <p:cNvSpPr>
              <a:spLocks/>
            </p:cNvSpPr>
            <p:nvPr/>
          </p:nvSpPr>
          <p:spPr bwMode="hidden">
            <a:xfrm>
              <a:off x="3525" y="1"/>
              <a:ext cx="2185" cy="1508"/>
            </a:xfrm>
            <a:custGeom>
              <a:avLst/>
              <a:gdLst>
                <a:gd name="T0" fmla="*/ 1110 w 2176"/>
                <a:gd name="T1" fmla="*/ 803 h 1505"/>
                <a:gd name="T2" fmla="*/ 1280 w 2176"/>
                <a:gd name="T3" fmla="*/ 1279 h 1505"/>
                <a:gd name="T4" fmla="*/ 1028 w 2176"/>
                <a:gd name="T5" fmla="*/ 1229 h 1505"/>
                <a:gd name="T6" fmla="*/ 777 w 2176"/>
                <a:gd name="T7" fmla="*/ 1163 h 1505"/>
                <a:gd name="T8" fmla="*/ 478 w 2176"/>
                <a:gd name="T9" fmla="*/ 1145 h 1505"/>
                <a:gd name="T10" fmla="*/ 0 w 2176"/>
                <a:gd name="T11" fmla="*/ 1115 h 1505"/>
                <a:gd name="T12" fmla="*/ 30 w 2176"/>
                <a:gd name="T13" fmla="*/ 1151 h 1505"/>
                <a:gd name="T14" fmla="*/ 532 w 2176"/>
                <a:gd name="T15" fmla="*/ 1169 h 1505"/>
                <a:gd name="T16" fmla="*/ 831 w 2176"/>
                <a:gd name="T17" fmla="*/ 1223 h 1505"/>
                <a:gd name="T18" fmla="*/ 1220 w 2176"/>
                <a:gd name="T19" fmla="*/ 1355 h 1505"/>
                <a:gd name="T20" fmla="*/ 1155 w 2176"/>
                <a:gd name="T21" fmla="*/ 1373 h 1505"/>
                <a:gd name="T22" fmla="*/ 765 w 2176"/>
                <a:gd name="T23" fmla="*/ 1559 h 1505"/>
                <a:gd name="T24" fmla="*/ 819 w 2176"/>
                <a:gd name="T25" fmla="*/ 1535 h 1505"/>
                <a:gd name="T26" fmla="*/ 933 w 2176"/>
                <a:gd name="T27" fmla="*/ 1493 h 1505"/>
                <a:gd name="T28" fmla="*/ 1095 w 2176"/>
                <a:gd name="T29" fmla="*/ 1409 h 1505"/>
                <a:gd name="T30" fmla="*/ 1304 w 2176"/>
                <a:gd name="T31" fmla="*/ 1349 h 1505"/>
                <a:gd name="T32" fmla="*/ 1362 w 2176"/>
                <a:gd name="T33" fmla="*/ 1261 h 1505"/>
                <a:gd name="T34" fmla="*/ 1758 w 2176"/>
                <a:gd name="T35" fmla="*/ 1079 h 1505"/>
                <a:gd name="T36" fmla="*/ 2077 w 2176"/>
                <a:gd name="T37" fmla="*/ 989 h 1505"/>
                <a:gd name="T38" fmla="*/ 2342 w 2176"/>
                <a:gd name="T39" fmla="*/ 857 h 1505"/>
                <a:gd name="T40" fmla="*/ 2111 w 2176"/>
                <a:gd name="T41" fmla="*/ 947 h 1505"/>
                <a:gd name="T42" fmla="*/ 1782 w 2176"/>
                <a:gd name="T43" fmla="*/ 1025 h 1505"/>
                <a:gd name="T44" fmla="*/ 1447 w 2176"/>
                <a:gd name="T45" fmla="*/ 1187 h 1505"/>
                <a:gd name="T46" fmla="*/ 1615 w 2176"/>
                <a:gd name="T47" fmla="*/ 941 h 1505"/>
                <a:gd name="T48" fmla="*/ 1746 w 2176"/>
                <a:gd name="T49" fmla="*/ 563 h 1505"/>
                <a:gd name="T50" fmla="*/ 1873 w 2176"/>
                <a:gd name="T51" fmla="*/ 390 h 1505"/>
                <a:gd name="T52" fmla="*/ 2131 w 2176"/>
                <a:gd name="T53" fmla="*/ 60 h 1505"/>
                <a:gd name="T54" fmla="*/ 2158 w 2176"/>
                <a:gd name="T55" fmla="*/ 0 h 1505"/>
                <a:gd name="T56" fmla="*/ 2124 w 2176"/>
                <a:gd name="T57" fmla="*/ 0 h 1505"/>
                <a:gd name="T58" fmla="*/ 1722 w 2176"/>
                <a:gd name="T59" fmla="*/ 498 h 1505"/>
                <a:gd name="T60" fmla="*/ 1587 w 2176"/>
                <a:gd name="T61" fmla="*/ 923 h 1505"/>
                <a:gd name="T62" fmla="*/ 1348 w 2176"/>
                <a:gd name="T63" fmla="*/ 1211 h 1505"/>
                <a:gd name="T64" fmla="*/ 1220 w 2176"/>
                <a:gd name="T65" fmla="*/ 941 h 1505"/>
                <a:gd name="T66" fmla="*/ 1082 w 2176"/>
                <a:gd name="T67" fmla="*/ 558 h 1505"/>
                <a:gd name="T68" fmla="*/ 957 w 2176"/>
                <a:gd name="T69" fmla="*/ 222 h 1505"/>
                <a:gd name="T70" fmla="*/ 843 w 2176"/>
                <a:gd name="T71" fmla="*/ 0 h 1505"/>
                <a:gd name="T72" fmla="*/ 807 w 2176"/>
                <a:gd name="T73" fmla="*/ 0 h 1505"/>
                <a:gd name="T74" fmla="*/ 975 w 2176"/>
                <a:gd name="T75" fmla="*/ 372 h 1505"/>
                <a:gd name="T76" fmla="*/ 1110 w 2176"/>
                <a:gd name="T77" fmla="*/ 803 h 1505"/>
                <a:gd name="T78" fmla="*/ 1110 w 2176"/>
                <a:gd name="T79" fmla="*/ 803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0" y="649"/>
              <a:ext cx="816" cy="806"/>
            </a:xfrm>
            <a:custGeom>
              <a:avLst/>
              <a:gdLst>
                <a:gd name="T0" fmla="*/ 179 w 813"/>
                <a:gd name="T1" fmla="*/ 582 h 804"/>
                <a:gd name="T2" fmla="*/ 347 w 813"/>
                <a:gd name="T3" fmla="*/ 456 h 804"/>
                <a:gd name="T4" fmla="*/ 684 w 813"/>
                <a:gd name="T5" fmla="*/ 234 h 804"/>
                <a:gd name="T6" fmla="*/ 867 w 813"/>
                <a:gd name="T7" fmla="*/ 0 h 804"/>
                <a:gd name="T8" fmla="*/ 729 w 813"/>
                <a:gd name="T9" fmla="*/ 150 h 804"/>
                <a:gd name="T10" fmla="*/ 162 w 813"/>
                <a:gd name="T11" fmla="*/ 522 h 804"/>
                <a:gd name="T12" fmla="*/ 0 w 813"/>
                <a:gd name="T13" fmla="*/ 768 h 804"/>
                <a:gd name="T14" fmla="*/ 0 w 813"/>
                <a:gd name="T15" fmla="*/ 840 h 804"/>
                <a:gd name="T16" fmla="*/ 179 w 813"/>
                <a:gd name="T17" fmla="*/ 582 h 804"/>
                <a:gd name="T18" fmla="*/ 179 w 813"/>
                <a:gd name="T19" fmla="*/ 582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1545"/>
              <a:ext cx="762" cy="107"/>
            </a:xfrm>
            <a:custGeom>
              <a:avLst/>
              <a:gdLst>
                <a:gd name="T0" fmla="*/ 496 w 759"/>
                <a:gd name="T1" fmla="*/ 66 h 107"/>
                <a:gd name="T2" fmla="*/ 813 w 759"/>
                <a:gd name="T3" fmla="*/ 0 h 107"/>
                <a:gd name="T4" fmla="*/ 532 w 759"/>
                <a:gd name="T5" fmla="*/ 36 h 107"/>
                <a:gd name="T6" fmla="*/ 156 w 759"/>
                <a:gd name="T7" fmla="*/ 48 h 107"/>
                <a:gd name="T8" fmla="*/ 0 w 759"/>
                <a:gd name="T9" fmla="*/ 78 h 107"/>
                <a:gd name="T10" fmla="*/ 0 w 759"/>
                <a:gd name="T11" fmla="*/ 107 h 107"/>
                <a:gd name="T12" fmla="*/ 96 w 759"/>
                <a:gd name="T13" fmla="*/ 89 h 107"/>
                <a:gd name="T14" fmla="*/ 496 w 759"/>
                <a:gd name="T15" fmla="*/ 66 h 107"/>
                <a:gd name="T16" fmla="*/ 496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 name="Freeform 11"/>
            <p:cNvSpPr>
              <a:spLocks/>
            </p:cNvSpPr>
            <p:nvPr/>
          </p:nvSpPr>
          <p:spPr bwMode="hidden">
            <a:xfrm>
              <a:off x="2314" y="3431"/>
              <a:ext cx="3182" cy="745"/>
            </a:xfrm>
            <a:custGeom>
              <a:avLst/>
              <a:gdLst>
                <a:gd name="T0" fmla="*/ 1495 w 3169"/>
                <a:gd name="T1" fmla="*/ 257 h 743"/>
                <a:gd name="T2" fmla="*/ 1864 w 3169"/>
                <a:gd name="T3" fmla="*/ 251 h 743"/>
                <a:gd name="T4" fmla="*/ 2249 w 3169"/>
                <a:gd name="T5" fmla="*/ 269 h 743"/>
                <a:gd name="T6" fmla="*/ 2697 w 3169"/>
                <a:gd name="T7" fmla="*/ 251 h 743"/>
                <a:gd name="T8" fmla="*/ 3411 w 3169"/>
                <a:gd name="T9" fmla="*/ 222 h 743"/>
                <a:gd name="T10" fmla="*/ 3353 w 3169"/>
                <a:gd name="T11" fmla="*/ 204 h 743"/>
                <a:gd name="T12" fmla="*/ 2606 w 3169"/>
                <a:gd name="T13" fmla="*/ 239 h 743"/>
                <a:gd name="T14" fmla="*/ 2156 w 3169"/>
                <a:gd name="T15" fmla="*/ 239 h 743"/>
                <a:gd name="T16" fmla="*/ 1567 w 3169"/>
                <a:gd name="T17" fmla="*/ 204 h 743"/>
                <a:gd name="T18" fmla="*/ 1662 w 3169"/>
                <a:gd name="T19" fmla="*/ 168 h 743"/>
                <a:gd name="T20" fmla="*/ 2196 w 3169"/>
                <a:gd name="T21" fmla="*/ 0 h 743"/>
                <a:gd name="T22" fmla="*/ 2109 w 3169"/>
                <a:gd name="T23" fmla="*/ 24 h 743"/>
                <a:gd name="T24" fmla="*/ 1980 w 3169"/>
                <a:gd name="T25" fmla="*/ 66 h 743"/>
                <a:gd name="T26" fmla="*/ 1728 w 3169"/>
                <a:gd name="T27" fmla="*/ 138 h 743"/>
                <a:gd name="T28" fmla="*/ 1446 w 3169"/>
                <a:gd name="T29" fmla="*/ 216 h 743"/>
                <a:gd name="T30" fmla="*/ 1361 w 3169"/>
                <a:gd name="T31" fmla="*/ 269 h 743"/>
                <a:gd name="T32" fmla="*/ 819 w 3169"/>
                <a:gd name="T33" fmla="*/ 431 h 743"/>
                <a:gd name="T34" fmla="*/ 353 w 3169"/>
                <a:gd name="T35" fmla="*/ 521 h 743"/>
                <a:gd name="T36" fmla="*/ 0 w 3169"/>
                <a:gd name="T37" fmla="*/ 653 h 743"/>
                <a:gd name="T38" fmla="*/ 317 w 3169"/>
                <a:gd name="T39" fmla="*/ 557 h 743"/>
                <a:gd name="T40" fmla="*/ 789 w 3169"/>
                <a:gd name="T41" fmla="*/ 467 h 743"/>
                <a:gd name="T42" fmla="*/ 1268 w 3169"/>
                <a:gd name="T43" fmla="*/ 329 h 743"/>
                <a:gd name="T44" fmla="*/ 1053 w 3169"/>
                <a:gd name="T45" fmla="*/ 509 h 743"/>
                <a:gd name="T46" fmla="*/ 939 w 3169"/>
                <a:gd name="T47" fmla="*/ 779 h 743"/>
                <a:gd name="T48" fmla="*/ 933 w 3169"/>
                <a:gd name="T49" fmla="*/ 779 h 743"/>
                <a:gd name="T50" fmla="*/ 1005 w 3169"/>
                <a:gd name="T51" fmla="*/ 779 h 743"/>
                <a:gd name="T52" fmla="*/ 1094 w 3169"/>
                <a:gd name="T53" fmla="*/ 515 h 743"/>
                <a:gd name="T54" fmla="*/ 1396 w 3169"/>
                <a:gd name="T55" fmla="*/ 299 h 743"/>
                <a:gd name="T56" fmla="*/ 1648 w 3169"/>
                <a:gd name="T57" fmla="*/ 467 h 743"/>
                <a:gd name="T58" fmla="*/ 1905 w 3169"/>
                <a:gd name="T59" fmla="*/ 713 h 743"/>
                <a:gd name="T60" fmla="*/ 1998 w 3169"/>
                <a:gd name="T61" fmla="*/ 779 h 743"/>
                <a:gd name="T62" fmla="*/ 2063 w 3169"/>
                <a:gd name="T63" fmla="*/ 779 h 743"/>
                <a:gd name="T64" fmla="*/ 1818 w 3169"/>
                <a:gd name="T65" fmla="*/ 545 h 743"/>
                <a:gd name="T66" fmla="*/ 1495 w 3169"/>
                <a:gd name="T67" fmla="*/ 257 h 743"/>
                <a:gd name="T68" fmla="*/ 1495 w 3169"/>
                <a:gd name="T69" fmla="*/ 257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15"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16"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7"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9"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0"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1"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22" name="Freeform 20"/>
            <p:cNvSpPr>
              <a:spLocks/>
            </p:cNvSpPr>
            <p:nvPr/>
          </p:nvSpPr>
          <p:spPr bwMode="hidden">
            <a:xfrm>
              <a:off x="3160" y="1860"/>
              <a:ext cx="2162" cy="1934"/>
            </a:xfrm>
            <a:custGeom>
              <a:avLst/>
              <a:gdLst>
                <a:gd name="T0" fmla="*/ 1986 w 2153"/>
                <a:gd name="T1" fmla="*/ 887 h 1930"/>
                <a:gd name="T2" fmla="*/ 2086 w 2153"/>
                <a:gd name="T3" fmla="*/ 1055 h 1930"/>
                <a:gd name="T4" fmla="*/ 2213 w 2153"/>
                <a:gd name="T5" fmla="*/ 1204 h 1930"/>
                <a:gd name="T6" fmla="*/ 2279 w 2153"/>
                <a:gd name="T7" fmla="*/ 1300 h 1930"/>
                <a:gd name="T8" fmla="*/ 2319 w 2153"/>
                <a:gd name="T9" fmla="*/ 1348 h 1930"/>
                <a:gd name="T10" fmla="*/ 2033 w 2153"/>
                <a:gd name="T11" fmla="*/ 1013 h 1930"/>
                <a:gd name="T12" fmla="*/ 2004 w 2153"/>
                <a:gd name="T13" fmla="*/ 965 h 1930"/>
                <a:gd name="T14" fmla="*/ 1924 w 2153"/>
                <a:gd name="T15" fmla="*/ 1294 h 1930"/>
                <a:gd name="T16" fmla="*/ 1910 w 2153"/>
                <a:gd name="T17" fmla="*/ 1540 h 1930"/>
                <a:gd name="T18" fmla="*/ 1962 w 2153"/>
                <a:gd name="T19" fmla="*/ 1978 h 1930"/>
                <a:gd name="T20" fmla="*/ 1931 w 2153"/>
                <a:gd name="T21" fmla="*/ 2002 h 1930"/>
                <a:gd name="T22" fmla="*/ 1883 w 2153"/>
                <a:gd name="T23" fmla="*/ 1588 h 1930"/>
                <a:gd name="T24" fmla="*/ 1862 w 2153"/>
                <a:gd name="T25" fmla="*/ 1342 h 1930"/>
                <a:gd name="T26" fmla="*/ 1903 w 2153"/>
                <a:gd name="T27" fmla="*/ 1121 h 1930"/>
                <a:gd name="T28" fmla="*/ 1910 w 2153"/>
                <a:gd name="T29" fmla="*/ 911 h 1930"/>
                <a:gd name="T30" fmla="*/ 1366 w 2153"/>
                <a:gd name="T31" fmla="*/ 1043 h 1930"/>
                <a:gd name="T32" fmla="*/ 892 w 2153"/>
                <a:gd name="T33" fmla="*/ 1168 h 1930"/>
                <a:gd name="T34" fmla="*/ 341 w 2153"/>
                <a:gd name="T35" fmla="*/ 1366 h 1930"/>
                <a:gd name="T36" fmla="*/ 18 w 2153"/>
                <a:gd name="T37" fmla="*/ 1474 h 1930"/>
                <a:gd name="T38" fmla="*/ 329 w 2153"/>
                <a:gd name="T39" fmla="*/ 1336 h 1930"/>
                <a:gd name="T40" fmla="*/ 736 w 2153"/>
                <a:gd name="T41" fmla="*/ 1180 h 1930"/>
                <a:gd name="T42" fmla="*/ 1098 w 2153"/>
                <a:gd name="T43" fmla="*/ 1073 h 1930"/>
                <a:gd name="T44" fmla="*/ 1519 w 2153"/>
                <a:gd name="T45" fmla="*/ 965 h 1930"/>
                <a:gd name="T46" fmla="*/ 1821 w 2153"/>
                <a:gd name="T47" fmla="*/ 851 h 1930"/>
                <a:gd name="T48" fmla="*/ 1441 w 2153"/>
                <a:gd name="T49" fmla="*/ 641 h 1930"/>
                <a:gd name="T50" fmla="*/ 933 w 2153"/>
                <a:gd name="T51" fmla="*/ 533 h 1930"/>
                <a:gd name="T52" fmla="*/ 245 w 2153"/>
                <a:gd name="T53" fmla="*/ 161 h 1930"/>
                <a:gd name="T54" fmla="*/ 0 w 2153"/>
                <a:gd name="T55" fmla="*/ 83 h 1930"/>
                <a:gd name="T56" fmla="*/ 347 w 2153"/>
                <a:gd name="T57" fmla="*/ 179 h 1930"/>
                <a:gd name="T58" fmla="*/ 766 w 2153"/>
                <a:gd name="T59" fmla="*/ 401 h 1930"/>
                <a:gd name="T60" fmla="*/ 1005 w 2153"/>
                <a:gd name="T61" fmla="*/ 509 h 1930"/>
                <a:gd name="T62" fmla="*/ 1459 w 2153"/>
                <a:gd name="T63" fmla="*/ 611 h 1930"/>
                <a:gd name="T64" fmla="*/ 1776 w 2153"/>
                <a:gd name="T65" fmla="*/ 779 h 1930"/>
                <a:gd name="T66" fmla="*/ 1531 w 2153"/>
                <a:gd name="T67" fmla="*/ 479 h 1930"/>
                <a:gd name="T68" fmla="*/ 1388 w 2153"/>
                <a:gd name="T69" fmla="*/ 191 h 1930"/>
                <a:gd name="T70" fmla="*/ 1244 w 2153"/>
                <a:gd name="T71" fmla="*/ 0 h 1930"/>
                <a:gd name="T72" fmla="*/ 1447 w 2153"/>
                <a:gd name="T73" fmla="*/ 215 h 1930"/>
                <a:gd name="T74" fmla="*/ 1604 w 2153"/>
                <a:gd name="T75" fmla="*/ 503 h 1930"/>
                <a:gd name="T76" fmla="*/ 1883 w 2153"/>
                <a:gd name="T77" fmla="*/ 839 h 1930"/>
                <a:gd name="T78" fmla="*/ 1986 w 2153"/>
                <a:gd name="T79" fmla="*/ 887 h 1930"/>
                <a:gd name="T80" fmla="*/ 1986 w 2153"/>
                <a:gd name="T81" fmla="*/ 887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3205" name="Rectangle 21"/>
          <p:cNvSpPr>
            <a:spLocks noGrp="1" noChangeArrowheads="1"/>
          </p:cNvSpPr>
          <p:nvPr>
            <p:ph type="ctrTitle" sz="quarter"/>
          </p:nvPr>
        </p:nvSpPr>
        <p:spPr>
          <a:xfrm>
            <a:off x="685800" y="1828800"/>
            <a:ext cx="7772400" cy="1736725"/>
          </a:xfrm>
        </p:spPr>
        <p:txBody>
          <a:bodyPr/>
          <a:lstStyle>
            <a:lvl1pPr>
              <a:defRPr sz="5400"/>
            </a:lvl1pPr>
          </a:lstStyle>
          <a:p>
            <a:r>
              <a:rPr lang="en-US"/>
              <a:t>Click to edit Master title style</a:t>
            </a:r>
          </a:p>
        </p:txBody>
      </p:sp>
      <p:sp>
        <p:nvSpPr>
          <p:cNvPr id="93206" name="Rectangle 2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3" name="Rectangle 23"/>
          <p:cNvSpPr>
            <a:spLocks noGrp="1" noChangeArrowheads="1"/>
          </p:cNvSpPr>
          <p:nvPr>
            <p:ph type="dt" sz="quarter" idx="10"/>
          </p:nvPr>
        </p:nvSpPr>
        <p:spPr/>
        <p:txBody>
          <a:bodyPr/>
          <a:lstStyle>
            <a:lvl1pPr>
              <a:defRPr>
                <a:cs typeface="ＭＳ Ｐゴシック" charset="0"/>
              </a:defRPr>
            </a:lvl1pPr>
          </a:lstStyle>
          <a:p>
            <a:pPr>
              <a:defRPr/>
            </a:pPr>
            <a:endParaRPr lang="en-US"/>
          </a:p>
        </p:txBody>
      </p:sp>
      <p:sp>
        <p:nvSpPr>
          <p:cNvPr id="24"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25"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14D8FDAE-202B-6241-B461-5E033A2CB100}" type="slidenum">
              <a:rPr lang="en-US"/>
              <a:pPr>
                <a:defRPr/>
              </a:pPr>
              <a:t>‹#›</a:t>
            </a:fld>
            <a:endParaRPr lang="en-US"/>
          </a:p>
        </p:txBody>
      </p:sp>
    </p:spTree>
    <p:extLst>
      <p:ext uri="{BB962C8B-B14F-4D97-AF65-F5344CB8AC3E}">
        <p14:creationId xmlns:p14="http://schemas.microsoft.com/office/powerpoint/2010/main" val="63195499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A4D61395-0199-8F4A-BA40-552CA1271019}" type="slidenum">
              <a:rPr lang="en-US"/>
              <a:pPr>
                <a:defRPr/>
              </a:pPr>
              <a:t>‹#›</a:t>
            </a:fld>
            <a:endParaRPr lang="en-US"/>
          </a:p>
        </p:txBody>
      </p:sp>
    </p:spTree>
    <p:extLst>
      <p:ext uri="{BB962C8B-B14F-4D97-AF65-F5344CB8AC3E}">
        <p14:creationId xmlns:p14="http://schemas.microsoft.com/office/powerpoint/2010/main" val="309797379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345B79C6-3D98-5A46-ACD8-8B98CA50459F}" type="slidenum">
              <a:rPr lang="en-US"/>
              <a:pPr>
                <a:defRPr/>
              </a:pPr>
              <a:t>‹#›</a:t>
            </a:fld>
            <a:endParaRPr lang="en-US"/>
          </a:p>
        </p:txBody>
      </p:sp>
    </p:spTree>
    <p:extLst>
      <p:ext uri="{BB962C8B-B14F-4D97-AF65-F5344CB8AC3E}">
        <p14:creationId xmlns:p14="http://schemas.microsoft.com/office/powerpoint/2010/main" val="16907398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77CC1E64-E32B-9847-A452-6EBF747A8A32}" type="slidenum">
              <a:rPr lang="en-US"/>
              <a:pPr>
                <a:defRPr/>
              </a:pPr>
              <a:t>‹#›</a:t>
            </a:fld>
            <a:endParaRPr lang="en-US"/>
          </a:p>
        </p:txBody>
      </p:sp>
    </p:spTree>
    <p:extLst>
      <p:ext uri="{BB962C8B-B14F-4D97-AF65-F5344CB8AC3E}">
        <p14:creationId xmlns:p14="http://schemas.microsoft.com/office/powerpoint/2010/main" val="94560199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47025106-8CC3-1B48-8F51-FA87C50B679A}" type="slidenum">
              <a:rPr lang="en-US"/>
              <a:pPr>
                <a:defRPr/>
              </a:pPr>
              <a:t>‹#›</a:t>
            </a:fld>
            <a:endParaRPr lang="en-US"/>
          </a:p>
        </p:txBody>
      </p:sp>
    </p:spTree>
    <p:extLst>
      <p:ext uri="{BB962C8B-B14F-4D97-AF65-F5344CB8AC3E}">
        <p14:creationId xmlns:p14="http://schemas.microsoft.com/office/powerpoint/2010/main" val="320660795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8"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9"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351E6FCF-3146-7141-BF07-F83F2DFEBE04}" type="slidenum">
              <a:rPr lang="en-US"/>
              <a:pPr>
                <a:defRPr/>
              </a:pPr>
              <a:t>‹#›</a:t>
            </a:fld>
            <a:endParaRPr lang="en-US"/>
          </a:p>
        </p:txBody>
      </p:sp>
    </p:spTree>
    <p:extLst>
      <p:ext uri="{BB962C8B-B14F-4D97-AF65-F5344CB8AC3E}">
        <p14:creationId xmlns:p14="http://schemas.microsoft.com/office/powerpoint/2010/main" val="341978835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4"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5"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E2106938-A432-F744-B53E-118FB0849CE0}" type="slidenum">
              <a:rPr lang="en-US"/>
              <a:pPr>
                <a:defRPr/>
              </a:pPr>
              <a:t>‹#›</a:t>
            </a:fld>
            <a:endParaRPr lang="en-US"/>
          </a:p>
        </p:txBody>
      </p:sp>
    </p:spTree>
    <p:extLst>
      <p:ext uri="{BB962C8B-B14F-4D97-AF65-F5344CB8AC3E}">
        <p14:creationId xmlns:p14="http://schemas.microsoft.com/office/powerpoint/2010/main" val="37179983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3"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4"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7D5224B6-9926-CF46-ADD6-6D78C3EF5CD5}" type="slidenum">
              <a:rPr lang="en-US"/>
              <a:pPr>
                <a:defRPr/>
              </a:pPr>
              <a:t>‹#›</a:t>
            </a:fld>
            <a:endParaRPr lang="en-US"/>
          </a:p>
        </p:txBody>
      </p:sp>
    </p:spTree>
    <p:extLst>
      <p:ext uri="{BB962C8B-B14F-4D97-AF65-F5344CB8AC3E}">
        <p14:creationId xmlns:p14="http://schemas.microsoft.com/office/powerpoint/2010/main" val="111260733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122DE489-EC69-664D-9DC7-5B92F3A45FFC}" type="slidenum">
              <a:rPr lang="en-US"/>
              <a:pPr>
                <a:defRPr/>
              </a:pPr>
              <a:t>‹#›</a:t>
            </a:fld>
            <a:endParaRPr lang="en-US"/>
          </a:p>
        </p:txBody>
      </p:sp>
    </p:spTree>
    <p:extLst>
      <p:ext uri="{BB962C8B-B14F-4D97-AF65-F5344CB8AC3E}">
        <p14:creationId xmlns:p14="http://schemas.microsoft.com/office/powerpoint/2010/main" val="273659576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9BCD5876-FF7E-0E41-9A57-2396BBBAECB2}" type="slidenum">
              <a:rPr lang="en-US"/>
              <a:pPr>
                <a:defRPr/>
              </a:pPr>
              <a:t>‹#›</a:t>
            </a:fld>
            <a:endParaRPr lang="en-US"/>
          </a:p>
        </p:txBody>
      </p:sp>
    </p:spTree>
    <p:extLst>
      <p:ext uri="{BB962C8B-B14F-4D97-AF65-F5344CB8AC3E}">
        <p14:creationId xmlns:p14="http://schemas.microsoft.com/office/powerpoint/2010/main" val="299533428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5808D49C-F42F-3743-AB55-30BAA3ADFD66}" type="slidenum">
              <a:rPr lang="en-US"/>
              <a:pPr>
                <a:defRPr/>
              </a:pPr>
              <a:t>‹#›</a:t>
            </a:fld>
            <a:endParaRPr lang="en-US"/>
          </a:p>
        </p:txBody>
      </p:sp>
    </p:spTree>
    <p:extLst>
      <p:ext uri="{BB962C8B-B14F-4D97-AF65-F5344CB8AC3E}">
        <p14:creationId xmlns:p14="http://schemas.microsoft.com/office/powerpoint/2010/main" val="209947100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45A90529-FED3-3044-9596-E2345F63E82F}" type="slidenum">
              <a:rPr lang="en-US"/>
              <a:pPr>
                <a:defRPr/>
              </a:pPr>
              <a:t>‹#›</a:t>
            </a:fld>
            <a:endParaRPr lang="en-US"/>
          </a:p>
        </p:txBody>
      </p:sp>
    </p:spTree>
    <p:extLst>
      <p:ext uri="{BB962C8B-B14F-4D97-AF65-F5344CB8AC3E}">
        <p14:creationId xmlns:p14="http://schemas.microsoft.com/office/powerpoint/2010/main" val="68933166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1306D11A-A3D3-8041-9DB2-D1F8FD07D9E1}" type="slidenum">
              <a:rPr lang="en-US"/>
              <a:pPr>
                <a:defRPr/>
              </a:pPr>
              <a:t>‹#›</a:t>
            </a:fld>
            <a:endParaRPr lang="en-US"/>
          </a:p>
        </p:txBody>
      </p:sp>
    </p:spTree>
    <p:extLst>
      <p:ext uri="{BB962C8B-B14F-4D97-AF65-F5344CB8AC3E}">
        <p14:creationId xmlns:p14="http://schemas.microsoft.com/office/powerpoint/2010/main" val="21104069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0D1CBED3-4B6E-6543-B0FC-AC05794462EA}" type="slidenum">
              <a:rPr lang="en-US"/>
              <a:pPr>
                <a:defRPr/>
              </a:pPr>
              <a:t>‹#›</a:t>
            </a:fld>
            <a:endParaRPr lang="en-US"/>
          </a:p>
        </p:txBody>
      </p:sp>
    </p:spTree>
    <p:extLst>
      <p:ext uri="{BB962C8B-B14F-4D97-AF65-F5344CB8AC3E}">
        <p14:creationId xmlns:p14="http://schemas.microsoft.com/office/powerpoint/2010/main" val="32981831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vl1pPr>
          </a:lstStyle>
          <a:p>
            <a:pPr>
              <a:defRPr/>
            </a:pPr>
            <a:endParaRPr lang="en-GB"/>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GB"/>
          </a:p>
        </p:txBody>
      </p:sp>
      <p:sp>
        <p:nvSpPr>
          <p:cNvPr id="4" name="Rectangle 6"/>
          <p:cNvSpPr>
            <a:spLocks noGrp="1" noChangeArrowheads="1"/>
          </p:cNvSpPr>
          <p:nvPr>
            <p:ph type="sldNum" sz="quarter" idx="12"/>
          </p:nvPr>
        </p:nvSpPr>
        <p:spPr/>
        <p:txBody>
          <a:bodyPr/>
          <a:lstStyle>
            <a:lvl1pPr>
              <a:spcBef>
                <a:spcPct val="20000"/>
              </a:spcBef>
              <a:defRPr/>
            </a:lvl1pPr>
          </a:lstStyle>
          <a:p>
            <a:pPr>
              <a:defRPr/>
            </a:pPr>
            <a:fld id="{B2BD8022-32CB-8B4F-A259-24F1D4725AF1}" type="slidenum">
              <a:rPr lang="en-GB"/>
              <a:pPr>
                <a:defRPr/>
              </a:pPr>
              <a:t>‹#›</a:t>
            </a:fld>
            <a:endParaRPr lang="en-GB"/>
          </a:p>
        </p:txBody>
      </p:sp>
    </p:spTree>
    <p:extLst>
      <p:ext uri="{BB962C8B-B14F-4D97-AF65-F5344CB8AC3E}">
        <p14:creationId xmlns:p14="http://schemas.microsoft.com/office/powerpoint/2010/main" val="207018252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7"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8"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89C2E797-84F5-A047-BF08-F90093093E05}" type="slidenum">
              <a:rPr lang="en-US"/>
              <a:pPr>
                <a:defRPr/>
              </a:pPr>
              <a:t>‹#›</a:t>
            </a:fld>
            <a:endParaRPr lang="en-US"/>
          </a:p>
        </p:txBody>
      </p:sp>
    </p:spTree>
    <p:extLst>
      <p:ext uri="{BB962C8B-B14F-4D97-AF65-F5344CB8AC3E}">
        <p14:creationId xmlns:p14="http://schemas.microsoft.com/office/powerpoint/2010/main" val="336016203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Content Placeholder 2"/>
          <p:cNvSpPr>
            <a:spLocks noGrp="1"/>
          </p:cNvSpPr>
          <p:nvPr>
            <p:ph sz="half" idx="1"/>
          </p:nvPr>
        </p:nvSpPr>
        <p:spPr>
          <a:xfrm>
            <a:off x="533400" y="1828800"/>
            <a:ext cx="81534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3400" y="3924300"/>
            <a:ext cx="81534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533400" y="6248400"/>
            <a:ext cx="2057400" cy="457200"/>
          </a:xfrm>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a:xfrm>
            <a:off x="3238500" y="6248400"/>
            <a:ext cx="2895600" cy="457200"/>
          </a:xfrm>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a:xfrm>
            <a:off x="6781800" y="6248400"/>
            <a:ext cx="1905000" cy="457200"/>
          </a:xfrm>
        </p:spPr>
        <p:txBody>
          <a:bodyPr/>
          <a:lstStyle>
            <a:lvl1pPr eaLnBrk="0" hangingPunct="0">
              <a:defRPr>
                <a:latin typeface="Times New Roman"/>
                <a:cs typeface="ＭＳ Ｐゴシック" charset="0"/>
              </a:defRPr>
            </a:lvl1pPr>
          </a:lstStyle>
          <a:p>
            <a:pPr>
              <a:defRPr/>
            </a:pPr>
            <a:fld id="{443E172E-66BA-1D49-BB00-DE98D56B354E}" type="slidenum">
              <a:rPr lang="en-US"/>
              <a:pPr>
                <a:defRPr/>
              </a:pPr>
              <a:t>‹#›</a:t>
            </a:fld>
            <a:endParaRPr lang="en-US"/>
          </a:p>
        </p:txBody>
      </p:sp>
    </p:spTree>
    <p:extLst>
      <p:ext uri="{BB962C8B-B14F-4D97-AF65-F5344CB8AC3E}">
        <p14:creationId xmlns:p14="http://schemas.microsoft.com/office/powerpoint/2010/main" val="2741605077"/>
      </p:ext>
    </p:extLst>
  </p:cSld>
  <p:clrMapOvr>
    <a:masterClrMapping/>
  </p:clrMapOvr>
  <p:transition>
    <p:random/>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831964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3034397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44695259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9318770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38146080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0308207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43540034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2043209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672 w 1722"/>
                <a:gd name="T1" fmla="*/ 41 h 66"/>
                <a:gd name="T2" fmla="*/ 1672 w 1722"/>
                <a:gd name="T3" fmla="*/ 35 h 66"/>
                <a:gd name="T4" fmla="*/ 0 w 1722"/>
                <a:gd name="T5" fmla="*/ 0 h 66"/>
                <a:gd name="T6" fmla="*/ 0 w 1722"/>
                <a:gd name="T7" fmla="*/ 33 h 66"/>
                <a:gd name="T8" fmla="*/ 1672 w 1722"/>
                <a:gd name="T9" fmla="*/ 41 h 66"/>
                <a:gd name="T10" fmla="*/ 1672 w 1722"/>
                <a:gd name="T11" fmla="*/ 4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950 w 975"/>
                <a:gd name="T1" fmla="*/ 48 h 101"/>
                <a:gd name="T2" fmla="*/ 950 w 975"/>
                <a:gd name="T3" fmla="*/ 0 h 101"/>
                <a:gd name="T4" fmla="*/ 0 w 975"/>
                <a:gd name="T5" fmla="*/ 24 h 101"/>
                <a:gd name="T6" fmla="*/ 0 w 975"/>
                <a:gd name="T7" fmla="*/ 101 h 101"/>
                <a:gd name="T8" fmla="*/ 950 w 975"/>
                <a:gd name="T9" fmla="*/ 48 h 101"/>
                <a:gd name="T10" fmla="*/ 95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91 w 2141"/>
                <a:gd name="T1" fmla="*/ 0 h 198"/>
                <a:gd name="T2" fmla="*/ 0 w 2141"/>
                <a:gd name="T3" fmla="*/ 156 h 198"/>
                <a:gd name="T4" fmla="*/ 0 w 2141"/>
                <a:gd name="T5" fmla="*/ 198 h 198"/>
                <a:gd name="T6" fmla="*/ 2091 w 2141"/>
                <a:gd name="T7" fmla="*/ 0 h 198"/>
                <a:gd name="T8" fmla="*/ 209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107 w 2517"/>
                <a:gd name="T1" fmla="*/ 276 h 276"/>
                <a:gd name="T2" fmla="*/ 2442 w 2517"/>
                <a:gd name="T3" fmla="*/ 204 h 276"/>
                <a:gd name="T4" fmla="*/ 2185 w 2517"/>
                <a:gd name="T5" fmla="*/ 0 h 276"/>
                <a:gd name="T6" fmla="*/ 0 w 2517"/>
                <a:gd name="T7" fmla="*/ 276 h 276"/>
                <a:gd name="T8" fmla="*/ 2107 w 2517"/>
                <a:gd name="T9" fmla="*/ 276 h 276"/>
                <a:gd name="T10" fmla="*/ 210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704 w 729"/>
                <a:gd name="T1" fmla="*/ 240 h 240"/>
                <a:gd name="T2" fmla="*/ 0 w 729"/>
                <a:gd name="T3" fmla="*/ 0 h 240"/>
                <a:gd name="T4" fmla="*/ 0 w 729"/>
                <a:gd name="T5" fmla="*/ 6 h 240"/>
                <a:gd name="T6" fmla="*/ 704 w 729"/>
                <a:gd name="T7" fmla="*/ 240 h 240"/>
                <a:gd name="T8" fmla="*/ 70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704 w 729"/>
                <a:gd name="T1" fmla="*/ 318 h 318"/>
                <a:gd name="T2" fmla="*/ 704 w 729"/>
                <a:gd name="T3" fmla="*/ 312 h 318"/>
                <a:gd name="T4" fmla="*/ 0 w 729"/>
                <a:gd name="T5" fmla="*/ 0 h 318"/>
                <a:gd name="T6" fmla="*/ 0 w 729"/>
                <a:gd name="T7" fmla="*/ 54 h 318"/>
                <a:gd name="T8" fmla="*/ 704 w 729"/>
                <a:gd name="T9" fmla="*/ 318 h 318"/>
                <a:gd name="T10" fmla="*/ 70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4C3E6149-5928-3F43-B769-49C0FBA28A26}" type="slidenum">
              <a:rPr lang="en-US"/>
              <a:pPr>
                <a:defRPr/>
              </a:pPr>
              <a:t>‹#›</a:t>
            </a:fld>
            <a:endParaRPr lang="en-US"/>
          </a:p>
        </p:txBody>
      </p:sp>
    </p:spTree>
    <p:extLst>
      <p:ext uri="{BB962C8B-B14F-4D97-AF65-F5344CB8AC3E}">
        <p14:creationId xmlns:p14="http://schemas.microsoft.com/office/powerpoint/2010/main" val="412241843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51781256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3134397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49997902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216045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9468701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b="1" i="0">
                <a:latin typeface="Arial" panose="020B0604020202020204" pitchFamily="34" charset="0"/>
              </a:defRPr>
            </a:lvl1pPr>
          </a:lstStyle>
          <a:p>
            <a:r>
              <a:rPr lang="en-US"/>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b="1" i="0">
                <a:latin typeface="Arial" panose="020B0604020202020204" pitchFamily="34" charset="0"/>
              </a:defRPr>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b="1" i="0">
                <a:latin typeface="Arial" panose="020B0604020202020204" pitchFamily="34" charset="0"/>
              </a:defRPr>
            </a:lvl1pPr>
          </a:lstStyle>
          <a:p>
            <a:pPr>
              <a:defRPr/>
            </a:pPr>
            <a:endParaRPr lang="en-US"/>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b="1" i="0">
                <a:latin typeface="Arial" panose="020B0604020202020204" pitchFamily="34" charset="0"/>
              </a:defRPr>
            </a:lvl1pPr>
          </a:lstStyle>
          <a:p>
            <a:pPr>
              <a:defRPr/>
            </a:pPr>
            <a:endParaRPr lang="en-US"/>
          </a:p>
        </p:txBody>
      </p:sp>
      <p:sp>
        <p:nvSpPr>
          <p:cNvPr id="6" name="Rectangle 1030"/>
          <p:cNvSpPr>
            <a:spLocks noGrp="1" noChangeArrowheads="1"/>
          </p:cNvSpPr>
          <p:nvPr>
            <p:ph type="sldNum" sz="quarter" idx="12"/>
          </p:nvPr>
        </p:nvSpPr>
        <p:spPr>
          <a:xfrm>
            <a:off x="6934200" y="6248400"/>
            <a:ext cx="1905000" cy="457200"/>
          </a:xfrm>
        </p:spPr>
        <p:txBody>
          <a:bodyPr/>
          <a:lstStyle>
            <a:lvl1pPr>
              <a:defRPr b="1" i="0">
                <a:latin typeface="Arial" panose="020B0604020202020204" pitchFamily="34" charset="0"/>
              </a:defRPr>
            </a:lvl1pPr>
          </a:lstStyle>
          <a:p>
            <a:pPr>
              <a:defRPr/>
            </a:pPr>
            <a:fld id="{572F3A46-0821-0F47-BC2C-6694E41C2028}" type="slidenum">
              <a:rPr lang="en-US"/>
              <a:pPr>
                <a:defRPr/>
              </a:pPr>
              <a:t>‹#›</a:t>
            </a:fld>
            <a:endParaRPr lang="en-US"/>
          </a:p>
        </p:txBody>
      </p:sp>
    </p:spTree>
    <p:extLst>
      <p:ext uri="{BB962C8B-B14F-4D97-AF65-F5344CB8AC3E}">
        <p14:creationId xmlns:p14="http://schemas.microsoft.com/office/powerpoint/2010/main" val="3745398985"/>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27E552-0C97-2C48-BCA9-205C2AF46A52}" type="slidenum">
              <a:rPr lang="en-US"/>
              <a:pPr>
                <a:defRPr/>
              </a:pPr>
              <a:t>‹#›</a:t>
            </a:fld>
            <a:endParaRPr lang="en-US"/>
          </a:p>
        </p:txBody>
      </p:sp>
    </p:spTree>
    <p:extLst>
      <p:ext uri="{BB962C8B-B14F-4D97-AF65-F5344CB8AC3E}">
        <p14:creationId xmlns:p14="http://schemas.microsoft.com/office/powerpoint/2010/main" val="1109147839"/>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AD43375-28E5-FD47-AB88-FC7AA516821E}" type="slidenum">
              <a:rPr lang="en-US"/>
              <a:pPr>
                <a:defRPr/>
              </a:pPr>
              <a:t>‹#›</a:t>
            </a:fld>
            <a:endParaRPr lang="en-US"/>
          </a:p>
        </p:txBody>
      </p:sp>
    </p:spTree>
    <p:extLst>
      <p:ext uri="{BB962C8B-B14F-4D97-AF65-F5344CB8AC3E}">
        <p14:creationId xmlns:p14="http://schemas.microsoft.com/office/powerpoint/2010/main" val="1958315078"/>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1356484-D6D8-AD4C-9C0E-C338B041B0FE}" type="slidenum">
              <a:rPr lang="en-US"/>
              <a:pPr>
                <a:defRPr/>
              </a:pPr>
              <a:t>‹#›</a:t>
            </a:fld>
            <a:endParaRPr lang="en-US"/>
          </a:p>
        </p:txBody>
      </p:sp>
    </p:spTree>
    <p:extLst>
      <p:ext uri="{BB962C8B-B14F-4D97-AF65-F5344CB8AC3E}">
        <p14:creationId xmlns:p14="http://schemas.microsoft.com/office/powerpoint/2010/main" val="754334835"/>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8"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525BA08-4325-2A49-8F17-CB36CFEC8B1C}" type="slidenum">
              <a:rPr lang="en-US"/>
              <a:pPr>
                <a:defRPr/>
              </a:pPr>
              <a:t>‹#›</a:t>
            </a:fld>
            <a:endParaRPr lang="en-US"/>
          </a:p>
        </p:txBody>
      </p:sp>
    </p:spTree>
    <p:extLst>
      <p:ext uri="{BB962C8B-B14F-4D97-AF65-F5344CB8AC3E}">
        <p14:creationId xmlns:p14="http://schemas.microsoft.com/office/powerpoint/2010/main" val="312064613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0FB417E0-43E5-0F4F-A9BD-3C9D0907D7A2}" type="slidenum">
              <a:rPr lang="en-US"/>
              <a:pPr>
                <a:defRPr/>
              </a:pPr>
              <a:t>‹#›</a:t>
            </a:fld>
            <a:endParaRPr lang="en-US"/>
          </a:p>
        </p:txBody>
      </p:sp>
    </p:spTree>
    <p:extLst>
      <p:ext uri="{BB962C8B-B14F-4D97-AF65-F5344CB8AC3E}">
        <p14:creationId xmlns:p14="http://schemas.microsoft.com/office/powerpoint/2010/main" val="369949107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4"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47E3018-3F42-414E-9577-851D4BC46275}" type="slidenum">
              <a:rPr lang="en-US"/>
              <a:pPr>
                <a:defRPr/>
              </a:pPr>
              <a:t>‹#›</a:t>
            </a:fld>
            <a:endParaRPr lang="en-US"/>
          </a:p>
        </p:txBody>
      </p:sp>
    </p:spTree>
    <p:extLst>
      <p:ext uri="{BB962C8B-B14F-4D97-AF65-F5344CB8AC3E}">
        <p14:creationId xmlns:p14="http://schemas.microsoft.com/office/powerpoint/2010/main" val="536673036"/>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6604D93-8A0D-824E-9490-B24562CDB1E1}" type="slidenum">
              <a:rPr lang="en-US"/>
              <a:pPr>
                <a:defRPr/>
              </a:pPr>
              <a:t>‹#›</a:t>
            </a:fld>
            <a:endParaRPr lang="en-US"/>
          </a:p>
        </p:txBody>
      </p:sp>
    </p:spTree>
    <p:extLst>
      <p:ext uri="{BB962C8B-B14F-4D97-AF65-F5344CB8AC3E}">
        <p14:creationId xmlns:p14="http://schemas.microsoft.com/office/powerpoint/2010/main" val="547584513"/>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246AC23-37FE-EA4B-B83D-8985F7056407}" type="slidenum">
              <a:rPr lang="en-US"/>
              <a:pPr>
                <a:defRPr/>
              </a:pPr>
              <a:t>‹#›</a:t>
            </a:fld>
            <a:endParaRPr lang="en-US"/>
          </a:p>
        </p:txBody>
      </p:sp>
    </p:spTree>
    <p:extLst>
      <p:ext uri="{BB962C8B-B14F-4D97-AF65-F5344CB8AC3E}">
        <p14:creationId xmlns:p14="http://schemas.microsoft.com/office/powerpoint/2010/main" val="1296612462"/>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30551B5-1B83-DC4F-A4F2-A766472CC1D6}" type="slidenum">
              <a:rPr lang="en-US"/>
              <a:pPr>
                <a:defRPr/>
              </a:pPr>
              <a:t>‹#›</a:t>
            </a:fld>
            <a:endParaRPr lang="en-US"/>
          </a:p>
        </p:txBody>
      </p:sp>
    </p:spTree>
    <p:extLst>
      <p:ext uri="{BB962C8B-B14F-4D97-AF65-F5344CB8AC3E}">
        <p14:creationId xmlns:p14="http://schemas.microsoft.com/office/powerpoint/2010/main" val="3979839922"/>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E05CC64-E897-7842-AD9F-BC6A527E0544}" type="slidenum">
              <a:rPr lang="en-US"/>
              <a:pPr>
                <a:defRPr/>
              </a:pPr>
              <a:t>‹#›</a:t>
            </a:fld>
            <a:endParaRPr lang="en-US"/>
          </a:p>
        </p:txBody>
      </p:sp>
    </p:spTree>
    <p:extLst>
      <p:ext uri="{BB962C8B-B14F-4D97-AF65-F5344CB8AC3E}">
        <p14:creationId xmlns:p14="http://schemas.microsoft.com/office/powerpoint/2010/main" val="1367899227"/>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23E45B4-9DA5-C747-9576-7158D3EDE56C}" type="slidenum">
              <a:rPr lang="en-US"/>
              <a:pPr>
                <a:defRPr/>
              </a:pPr>
              <a:t>‹#›</a:t>
            </a:fld>
            <a:endParaRPr lang="en-US"/>
          </a:p>
        </p:txBody>
      </p:sp>
    </p:spTree>
    <p:extLst>
      <p:ext uri="{BB962C8B-B14F-4D97-AF65-F5344CB8AC3E}">
        <p14:creationId xmlns:p14="http://schemas.microsoft.com/office/powerpoint/2010/main" val="3590166264"/>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35806262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E0CDA279-BC1D-9B41-BB13-6BEC9CD73B7C}" type="slidenum">
              <a:rPr lang="en-US"/>
              <a:pPr>
                <a:defRPr/>
              </a:pPr>
              <a:t>‹#›</a:t>
            </a:fld>
            <a:endParaRPr lang="en-US"/>
          </a:p>
        </p:txBody>
      </p:sp>
    </p:spTree>
    <p:extLst>
      <p:ext uri="{BB962C8B-B14F-4D97-AF65-F5344CB8AC3E}">
        <p14:creationId xmlns:p14="http://schemas.microsoft.com/office/powerpoint/2010/main" val="68711169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A25E009-8D3E-6A4A-AEEA-FF8730757612}" type="slidenum">
              <a:rPr lang="en-US"/>
              <a:pPr>
                <a:defRPr/>
              </a:pPr>
              <a:t>‹#›</a:t>
            </a:fld>
            <a:endParaRPr lang="en-US"/>
          </a:p>
        </p:txBody>
      </p:sp>
    </p:spTree>
    <p:extLst>
      <p:ext uri="{BB962C8B-B14F-4D97-AF65-F5344CB8AC3E}">
        <p14:creationId xmlns:p14="http://schemas.microsoft.com/office/powerpoint/2010/main" val="181708936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E9F273E-5441-8C47-98A5-2041B708EAEC}" type="slidenum">
              <a:rPr lang="en-US"/>
              <a:pPr>
                <a:defRPr/>
              </a:pPr>
              <a:t>‹#›</a:t>
            </a:fld>
            <a:endParaRPr lang="en-US"/>
          </a:p>
        </p:txBody>
      </p:sp>
    </p:spTree>
    <p:extLst>
      <p:ext uri="{BB962C8B-B14F-4D97-AF65-F5344CB8AC3E}">
        <p14:creationId xmlns:p14="http://schemas.microsoft.com/office/powerpoint/2010/main" val="42189498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E44FF1C2-D91E-1944-9626-AEF0544BD9DD}" type="slidenum">
              <a:rPr lang="en-US"/>
              <a:pPr>
                <a:defRPr/>
              </a:pPr>
              <a:t>‹#›</a:t>
            </a:fld>
            <a:endParaRPr lang="en-US"/>
          </a:p>
        </p:txBody>
      </p:sp>
    </p:spTree>
    <p:extLst>
      <p:ext uri="{BB962C8B-B14F-4D97-AF65-F5344CB8AC3E}">
        <p14:creationId xmlns:p14="http://schemas.microsoft.com/office/powerpoint/2010/main" val="131512200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CE4765FF-89C6-FB40-9ACA-F1C1CAAD6E10}" type="slidenum">
              <a:rPr lang="en-US"/>
              <a:pPr>
                <a:defRPr/>
              </a:pPr>
              <a:t>‹#›</a:t>
            </a:fld>
            <a:endParaRPr lang="en-US"/>
          </a:p>
        </p:txBody>
      </p:sp>
    </p:spTree>
    <p:extLst>
      <p:ext uri="{BB962C8B-B14F-4D97-AF65-F5344CB8AC3E}">
        <p14:creationId xmlns:p14="http://schemas.microsoft.com/office/powerpoint/2010/main" val="136483742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205D67F-29D6-944C-99AC-C00EA7DC2120}" type="slidenum">
              <a:rPr lang="en-US"/>
              <a:pPr>
                <a:defRPr/>
              </a:pPr>
              <a:t>‹#›</a:t>
            </a:fld>
            <a:endParaRPr lang="en-US"/>
          </a:p>
        </p:txBody>
      </p:sp>
    </p:spTree>
    <p:extLst>
      <p:ext uri="{BB962C8B-B14F-4D97-AF65-F5344CB8AC3E}">
        <p14:creationId xmlns:p14="http://schemas.microsoft.com/office/powerpoint/2010/main" val="128448790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F285D5B2-665D-834B-8B45-380B2F9F381A}" type="slidenum">
              <a:rPr lang="en-US"/>
              <a:pPr>
                <a:defRPr/>
              </a:pPr>
              <a:t>‹#›</a:t>
            </a:fld>
            <a:endParaRPr lang="en-US"/>
          </a:p>
        </p:txBody>
      </p:sp>
    </p:spTree>
    <p:extLst>
      <p:ext uri="{BB962C8B-B14F-4D97-AF65-F5344CB8AC3E}">
        <p14:creationId xmlns:p14="http://schemas.microsoft.com/office/powerpoint/2010/main" val="295714059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1DE7849B-4B21-D54C-9AF1-8B3206B5050A}" type="slidenum">
              <a:rPr lang="en-US"/>
              <a:pPr>
                <a:defRPr/>
              </a:pPr>
              <a:t>‹#›</a:t>
            </a:fld>
            <a:endParaRPr lang="en-US"/>
          </a:p>
        </p:txBody>
      </p:sp>
    </p:spTree>
    <p:extLst>
      <p:ext uri="{BB962C8B-B14F-4D97-AF65-F5344CB8AC3E}">
        <p14:creationId xmlns:p14="http://schemas.microsoft.com/office/powerpoint/2010/main" val="247065272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3B65BAC-95EA-C94A-9426-7CD4B5BBFE2B}" type="slidenum">
              <a:rPr lang="en-US"/>
              <a:pPr>
                <a:defRPr/>
              </a:pPr>
              <a:t>‹#›</a:t>
            </a:fld>
            <a:endParaRPr lang="en-US"/>
          </a:p>
        </p:txBody>
      </p:sp>
    </p:spTree>
    <p:extLst>
      <p:ext uri="{BB962C8B-B14F-4D97-AF65-F5344CB8AC3E}">
        <p14:creationId xmlns:p14="http://schemas.microsoft.com/office/powerpoint/2010/main" val="278639398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23C2272-E4FA-3340-9826-CB82E55E1560}" type="slidenum">
              <a:rPr lang="en-US"/>
              <a:pPr>
                <a:defRPr/>
              </a:pPr>
              <a:t>‹#›</a:t>
            </a:fld>
            <a:endParaRPr lang="en-US"/>
          </a:p>
        </p:txBody>
      </p:sp>
    </p:spTree>
    <p:extLst>
      <p:ext uri="{BB962C8B-B14F-4D97-AF65-F5344CB8AC3E}">
        <p14:creationId xmlns:p14="http://schemas.microsoft.com/office/powerpoint/2010/main" val="341981953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79838EF5-A717-DB45-8272-7370A6A125BF}" type="slidenum">
              <a:rPr lang="en-US"/>
              <a:pPr>
                <a:defRPr/>
              </a:pPr>
              <a:t>‹#›</a:t>
            </a:fld>
            <a:endParaRPr lang="en-US"/>
          </a:p>
        </p:txBody>
      </p:sp>
    </p:spTree>
    <p:extLst>
      <p:ext uri="{BB962C8B-B14F-4D97-AF65-F5344CB8AC3E}">
        <p14:creationId xmlns:p14="http://schemas.microsoft.com/office/powerpoint/2010/main" val="55846443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5AF0535-9133-1D47-ABCA-EAA5883C974E}" type="slidenum">
              <a:rPr lang="en-US"/>
              <a:pPr>
                <a:defRPr/>
              </a:pPr>
              <a:t>‹#›</a:t>
            </a:fld>
            <a:endParaRPr lang="en-US"/>
          </a:p>
        </p:txBody>
      </p:sp>
    </p:spTree>
    <p:extLst>
      <p:ext uri="{BB962C8B-B14F-4D97-AF65-F5344CB8AC3E}">
        <p14:creationId xmlns:p14="http://schemas.microsoft.com/office/powerpoint/2010/main" val="359426585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7DB90F9-0863-7D41-A425-497617BEECEB}" type="slidenum">
              <a:rPr lang="en-US"/>
              <a:pPr>
                <a:defRPr/>
              </a:pPr>
              <a:t>‹#›</a:t>
            </a:fld>
            <a:endParaRPr lang="en-US"/>
          </a:p>
        </p:txBody>
      </p:sp>
    </p:spTree>
    <p:extLst>
      <p:ext uri="{BB962C8B-B14F-4D97-AF65-F5344CB8AC3E}">
        <p14:creationId xmlns:p14="http://schemas.microsoft.com/office/powerpoint/2010/main" val="404650154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5C802F6-77BA-A544-B795-48743C94144D}" type="slidenum">
              <a:rPr lang="en-US"/>
              <a:pPr>
                <a:defRPr/>
              </a:pPr>
              <a:t>‹#›</a:t>
            </a:fld>
            <a:endParaRPr lang="en-US"/>
          </a:p>
        </p:txBody>
      </p:sp>
    </p:spTree>
    <p:extLst>
      <p:ext uri="{BB962C8B-B14F-4D97-AF65-F5344CB8AC3E}">
        <p14:creationId xmlns:p14="http://schemas.microsoft.com/office/powerpoint/2010/main" val="8233940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4BE478F2-B85B-2C43-93A0-DE77FCAE54AE}" type="slidenum">
              <a:rPr lang="en-US"/>
              <a:pPr>
                <a:defRPr/>
              </a:pPr>
              <a:t>‹#›</a:t>
            </a:fld>
            <a:endParaRPr lang="en-US"/>
          </a:p>
        </p:txBody>
      </p:sp>
    </p:spTree>
    <p:extLst>
      <p:ext uri="{BB962C8B-B14F-4D97-AF65-F5344CB8AC3E}">
        <p14:creationId xmlns:p14="http://schemas.microsoft.com/office/powerpoint/2010/main" val="402045802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15F27B7-F7D8-554F-8CEF-D31F0005C0A2}" type="slidenum">
              <a:rPr lang="en-US"/>
              <a:pPr>
                <a:defRPr/>
              </a:pPr>
              <a:t>‹#›</a:t>
            </a:fld>
            <a:endParaRPr lang="en-US"/>
          </a:p>
        </p:txBody>
      </p:sp>
    </p:spTree>
    <p:extLst>
      <p:ext uri="{BB962C8B-B14F-4D97-AF65-F5344CB8AC3E}">
        <p14:creationId xmlns:p14="http://schemas.microsoft.com/office/powerpoint/2010/main" val="280322190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62A4D37-6D7E-D44E-9103-D611F0ED5498}" type="slidenum">
              <a:rPr lang="en-US"/>
              <a:pPr>
                <a:defRPr/>
              </a:pPr>
              <a:t>‹#›</a:t>
            </a:fld>
            <a:endParaRPr lang="en-US"/>
          </a:p>
        </p:txBody>
      </p:sp>
    </p:spTree>
    <p:extLst>
      <p:ext uri="{BB962C8B-B14F-4D97-AF65-F5344CB8AC3E}">
        <p14:creationId xmlns:p14="http://schemas.microsoft.com/office/powerpoint/2010/main" val="260372595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4F8A4805-485B-E249-B2B3-E2024527E6A8}" type="slidenum">
              <a:rPr lang="en-US"/>
              <a:pPr>
                <a:defRPr/>
              </a:pPr>
              <a:t>‹#›</a:t>
            </a:fld>
            <a:endParaRPr lang="en-US"/>
          </a:p>
        </p:txBody>
      </p:sp>
    </p:spTree>
    <p:extLst>
      <p:ext uri="{BB962C8B-B14F-4D97-AF65-F5344CB8AC3E}">
        <p14:creationId xmlns:p14="http://schemas.microsoft.com/office/powerpoint/2010/main" val="135521569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DCB11EF-7A50-C44D-AD6D-D5774FE7AF37}" type="slidenum">
              <a:rPr lang="en-US"/>
              <a:pPr>
                <a:defRPr/>
              </a:pPr>
              <a:t>‹#›</a:t>
            </a:fld>
            <a:endParaRPr lang="en-US"/>
          </a:p>
        </p:txBody>
      </p:sp>
    </p:spTree>
    <p:extLst>
      <p:ext uri="{BB962C8B-B14F-4D97-AF65-F5344CB8AC3E}">
        <p14:creationId xmlns:p14="http://schemas.microsoft.com/office/powerpoint/2010/main" val="390530274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BDF6545-186C-A442-A08E-6136B74609F0}" type="slidenum">
              <a:rPr lang="en-US"/>
              <a:pPr>
                <a:defRPr/>
              </a:pPr>
              <a:t>‹#›</a:t>
            </a:fld>
            <a:endParaRPr lang="en-US"/>
          </a:p>
        </p:txBody>
      </p:sp>
    </p:spTree>
    <p:extLst>
      <p:ext uri="{BB962C8B-B14F-4D97-AF65-F5344CB8AC3E}">
        <p14:creationId xmlns:p14="http://schemas.microsoft.com/office/powerpoint/2010/main" val="72452293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913880B-FDAF-DD4F-9C19-D936A5A61B35}" type="slidenum">
              <a:rPr lang="en-US"/>
              <a:pPr>
                <a:defRPr/>
              </a:pPr>
              <a:t>‹#›</a:t>
            </a:fld>
            <a:endParaRPr lang="en-US"/>
          </a:p>
        </p:txBody>
      </p:sp>
    </p:spTree>
    <p:extLst>
      <p:ext uri="{BB962C8B-B14F-4D97-AF65-F5344CB8AC3E}">
        <p14:creationId xmlns:p14="http://schemas.microsoft.com/office/powerpoint/2010/main" val="352888151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3D1A7FFB-A845-B44D-A286-360B09EEF58B}" type="slidenum">
              <a:rPr lang="en-US"/>
              <a:pPr>
                <a:defRPr/>
              </a:pPr>
              <a:t>‹#›</a:t>
            </a:fld>
            <a:endParaRPr lang="en-US"/>
          </a:p>
        </p:txBody>
      </p:sp>
    </p:spTree>
    <p:extLst>
      <p:ext uri="{BB962C8B-B14F-4D97-AF65-F5344CB8AC3E}">
        <p14:creationId xmlns:p14="http://schemas.microsoft.com/office/powerpoint/2010/main" val="227961738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CA79EAF-C55B-7842-8E51-7158B23DD353}" type="slidenum">
              <a:rPr lang="en-US"/>
              <a:pPr>
                <a:defRPr/>
              </a:pPr>
              <a:t>‹#›</a:t>
            </a:fld>
            <a:endParaRPr lang="en-US"/>
          </a:p>
        </p:txBody>
      </p:sp>
    </p:spTree>
    <p:extLst>
      <p:ext uri="{BB962C8B-B14F-4D97-AF65-F5344CB8AC3E}">
        <p14:creationId xmlns:p14="http://schemas.microsoft.com/office/powerpoint/2010/main" val="312032040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8AE0AD5-47E4-BD49-8AF8-E39AF75FAFAE}" type="slidenum">
              <a:rPr lang="en-US"/>
              <a:pPr>
                <a:defRPr/>
              </a:pPr>
              <a:t>‹#›</a:t>
            </a:fld>
            <a:endParaRPr lang="en-US"/>
          </a:p>
        </p:txBody>
      </p:sp>
    </p:spTree>
    <p:extLst>
      <p:ext uri="{BB962C8B-B14F-4D97-AF65-F5344CB8AC3E}">
        <p14:creationId xmlns:p14="http://schemas.microsoft.com/office/powerpoint/2010/main" val="309867315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FC8EAD8-3FFE-ED4A-8ADF-12E495E90F73}" type="slidenum">
              <a:rPr lang="en-US"/>
              <a:pPr>
                <a:defRPr/>
              </a:pPr>
              <a:t>‹#›</a:t>
            </a:fld>
            <a:endParaRPr lang="en-US"/>
          </a:p>
        </p:txBody>
      </p:sp>
    </p:spTree>
    <p:extLst>
      <p:ext uri="{BB962C8B-B14F-4D97-AF65-F5344CB8AC3E}">
        <p14:creationId xmlns:p14="http://schemas.microsoft.com/office/powerpoint/2010/main" val="1913349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30BAA8A2-70A3-9240-9258-574D4B719250}" type="slidenum">
              <a:rPr lang="en-US"/>
              <a:pPr>
                <a:defRPr/>
              </a:pPr>
              <a:t>‹#›</a:t>
            </a:fld>
            <a:endParaRPr lang="en-US"/>
          </a:p>
        </p:txBody>
      </p:sp>
    </p:spTree>
    <p:extLst>
      <p:ext uri="{BB962C8B-B14F-4D97-AF65-F5344CB8AC3E}">
        <p14:creationId xmlns:p14="http://schemas.microsoft.com/office/powerpoint/2010/main" val="1134773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2E01CDD1-FF39-A444-B686-0CC1E377944D}" type="slidenum">
              <a:rPr lang="en-US"/>
              <a:pPr>
                <a:defRPr/>
              </a:pPr>
              <a:t>‹#›</a:t>
            </a:fld>
            <a:endParaRPr lang="en-US"/>
          </a:p>
        </p:txBody>
      </p:sp>
    </p:spTree>
    <p:extLst>
      <p:ext uri="{BB962C8B-B14F-4D97-AF65-F5344CB8AC3E}">
        <p14:creationId xmlns:p14="http://schemas.microsoft.com/office/powerpoint/2010/main" val="92582838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93BF56D8-C456-C940-BC3C-363AA7063F20}" type="slidenum">
              <a:rPr lang="en-US"/>
              <a:pPr>
                <a:defRPr/>
              </a:pPr>
              <a:t>‹#›</a:t>
            </a:fld>
            <a:endParaRPr lang="en-US"/>
          </a:p>
        </p:txBody>
      </p:sp>
    </p:spTree>
    <p:extLst>
      <p:ext uri="{BB962C8B-B14F-4D97-AF65-F5344CB8AC3E}">
        <p14:creationId xmlns:p14="http://schemas.microsoft.com/office/powerpoint/2010/main" val="90415470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83E7972-2268-184B-8DEF-0E1AA723E59A}" type="slidenum">
              <a:rPr lang="en-US"/>
              <a:pPr>
                <a:defRPr/>
              </a:pPr>
              <a:t>‹#›</a:t>
            </a:fld>
            <a:endParaRPr lang="en-US"/>
          </a:p>
        </p:txBody>
      </p:sp>
    </p:spTree>
    <p:extLst>
      <p:ext uri="{BB962C8B-B14F-4D97-AF65-F5344CB8AC3E}">
        <p14:creationId xmlns:p14="http://schemas.microsoft.com/office/powerpoint/2010/main" val="211157679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86B7F73-E8D0-9B49-B323-85D1F50450D7}" type="slidenum">
              <a:rPr lang="en-US"/>
              <a:pPr>
                <a:defRPr/>
              </a:pPr>
              <a:t>‹#›</a:t>
            </a:fld>
            <a:endParaRPr lang="en-US"/>
          </a:p>
        </p:txBody>
      </p:sp>
    </p:spTree>
    <p:extLst>
      <p:ext uri="{BB962C8B-B14F-4D97-AF65-F5344CB8AC3E}">
        <p14:creationId xmlns:p14="http://schemas.microsoft.com/office/powerpoint/2010/main" val="348740382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67F84453-A41C-1A40-A02B-6997E0E77919}" type="slidenum">
              <a:rPr lang="en-US"/>
              <a:pPr>
                <a:defRPr/>
              </a:pPr>
              <a:t>‹#›</a:t>
            </a:fld>
            <a:endParaRPr lang="en-US"/>
          </a:p>
        </p:txBody>
      </p:sp>
    </p:spTree>
    <p:extLst>
      <p:ext uri="{BB962C8B-B14F-4D97-AF65-F5344CB8AC3E}">
        <p14:creationId xmlns:p14="http://schemas.microsoft.com/office/powerpoint/2010/main" val="294462191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8FEBE5E-1AF4-9448-A0D0-1DAADDBDB51F}" type="slidenum">
              <a:rPr lang="en-US"/>
              <a:pPr>
                <a:defRPr/>
              </a:pPr>
              <a:t>‹#›</a:t>
            </a:fld>
            <a:endParaRPr lang="en-US"/>
          </a:p>
        </p:txBody>
      </p:sp>
    </p:spTree>
    <p:extLst>
      <p:ext uri="{BB962C8B-B14F-4D97-AF65-F5344CB8AC3E}">
        <p14:creationId xmlns:p14="http://schemas.microsoft.com/office/powerpoint/2010/main" val="347351989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0719DA0-7291-2643-9D9D-DEABA4C2C1A0}" type="slidenum">
              <a:rPr lang="en-US"/>
              <a:pPr>
                <a:defRPr/>
              </a:pPr>
              <a:t>‹#›</a:t>
            </a:fld>
            <a:endParaRPr lang="en-US"/>
          </a:p>
        </p:txBody>
      </p:sp>
    </p:spTree>
    <p:extLst>
      <p:ext uri="{BB962C8B-B14F-4D97-AF65-F5344CB8AC3E}">
        <p14:creationId xmlns:p14="http://schemas.microsoft.com/office/powerpoint/2010/main" val="131305091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AF86E74D-9C59-6841-8316-0C9C1C8241B3}" type="slidenum">
              <a:rPr lang="en-US"/>
              <a:pPr>
                <a:defRPr/>
              </a:pPr>
              <a:t>‹#›</a:t>
            </a:fld>
            <a:endParaRPr lang="en-US"/>
          </a:p>
        </p:txBody>
      </p:sp>
    </p:spTree>
    <p:extLst>
      <p:ext uri="{BB962C8B-B14F-4D97-AF65-F5344CB8AC3E}">
        <p14:creationId xmlns:p14="http://schemas.microsoft.com/office/powerpoint/2010/main" val="384095587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35ADC0F5-76FA-9147-B341-F7B5529F12A5}" type="slidenum">
              <a:rPr lang="en-US"/>
              <a:pPr>
                <a:defRPr/>
              </a:pPr>
              <a:t>‹#›</a:t>
            </a:fld>
            <a:endParaRPr lang="en-US"/>
          </a:p>
        </p:txBody>
      </p:sp>
    </p:spTree>
    <p:extLst>
      <p:ext uri="{BB962C8B-B14F-4D97-AF65-F5344CB8AC3E}">
        <p14:creationId xmlns:p14="http://schemas.microsoft.com/office/powerpoint/2010/main" val="127954622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AC01C11-AF11-DA45-83E8-6D6EDE361A73}" type="slidenum">
              <a:rPr lang="en-US"/>
              <a:pPr>
                <a:defRPr/>
              </a:pPr>
              <a:t>‹#›</a:t>
            </a:fld>
            <a:endParaRPr lang="en-US"/>
          </a:p>
        </p:txBody>
      </p:sp>
    </p:spTree>
    <p:extLst>
      <p:ext uri="{BB962C8B-B14F-4D97-AF65-F5344CB8AC3E}">
        <p14:creationId xmlns:p14="http://schemas.microsoft.com/office/powerpoint/2010/main" val="421626013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EA5380F9-1CFF-8347-9990-CE4E1ADD7E2E}" type="slidenum">
              <a:rPr lang="en-US"/>
              <a:pPr>
                <a:defRPr/>
              </a:pPr>
              <a:t>‹#›</a:t>
            </a:fld>
            <a:endParaRPr lang="en-US"/>
          </a:p>
        </p:txBody>
      </p:sp>
    </p:spTree>
    <p:extLst>
      <p:ext uri="{BB962C8B-B14F-4D97-AF65-F5344CB8AC3E}">
        <p14:creationId xmlns:p14="http://schemas.microsoft.com/office/powerpoint/2010/main" val="2236848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4"/>
          <p:cNvSpPr>
            <a:spLocks noGrp="1" noChangeArrowheads="1"/>
          </p:cNvSpPr>
          <p:nvPr>
            <p:ph type="dt" sz="half"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3BFB01BF-6AC8-8E4F-B80B-BE4E026E019C}" type="slidenum">
              <a:rPr lang="en-US"/>
              <a:pPr>
                <a:defRPr/>
              </a:pPr>
              <a:t>‹#›</a:t>
            </a:fld>
            <a:endParaRPr lang="en-US"/>
          </a:p>
        </p:txBody>
      </p:sp>
    </p:spTree>
    <p:extLst>
      <p:ext uri="{BB962C8B-B14F-4D97-AF65-F5344CB8AC3E}">
        <p14:creationId xmlns:p14="http://schemas.microsoft.com/office/powerpoint/2010/main" val="157883934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BD44E6C9-6A6C-DB4B-AC2E-008900415069}" type="slidenum">
              <a:rPr lang="en-US"/>
              <a:pPr>
                <a:defRPr/>
              </a:pPr>
              <a:t>‹#›</a:t>
            </a:fld>
            <a:endParaRPr lang="en-US"/>
          </a:p>
        </p:txBody>
      </p:sp>
    </p:spTree>
    <p:extLst>
      <p:ext uri="{BB962C8B-B14F-4D97-AF65-F5344CB8AC3E}">
        <p14:creationId xmlns:p14="http://schemas.microsoft.com/office/powerpoint/2010/main" val="292386880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7A396AF2-6D44-D441-BBD3-248CCE9EE20F}" type="slidenum">
              <a:rPr lang="en-US"/>
              <a:pPr>
                <a:defRPr/>
              </a:pPr>
              <a:t>‹#›</a:t>
            </a:fld>
            <a:endParaRPr lang="en-US"/>
          </a:p>
        </p:txBody>
      </p:sp>
    </p:spTree>
    <p:extLst>
      <p:ext uri="{BB962C8B-B14F-4D97-AF65-F5344CB8AC3E}">
        <p14:creationId xmlns:p14="http://schemas.microsoft.com/office/powerpoint/2010/main" val="13511429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85084A-9126-C048-9E5E-59CDA5614B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621742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8798BF-70EA-6C42-8DE4-76FA05920C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939824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F8B33B-5C34-744D-B42C-14172AE2C7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439732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F6B634-39E0-9940-BEB5-068ED6E6A1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428003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94E3774-7D3D-0542-B023-752444BB48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506619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51A172D-D410-3748-89B4-933139B0DA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700698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7C217F-927C-7141-98AE-6AEB886E7F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006946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5D6C9A-F325-E541-B647-8948E41020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815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7E011788-0001-1747-8AD5-4C48145F449F}" type="slidenum">
              <a:rPr lang="en-US"/>
              <a:pPr>
                <a:defRPr/>
              </a:pPr>
              <a:t>‹#›</a:t>
            </a:fld>
            <a:endParaRPr lang="en-US"/>
          </a:p>
        </p:txBody>
      </p:sp>
    </p:spTree>
    <p:extLst>
      <p:ext uri="{BB962C8B-B14F-4D97-AF65-F5344CB8AC3E}">
        <p14:creationId xmlns:p14="http://schemas.microsoft.com/office/powerpoint/2010/main" val="205204014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B3542F-3334-E14C-9029-D96CEDD776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640216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043061-A685-2F40-8438-237532A93D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453361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D138C6-C116-804F-8741-1B61C4D19E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720325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DF4BFE9E-E6DE-2441-8540-9F5900BF0C2C}" type="datetimeFigureOut">
              <a:rPr lang="en-US"/>
              <a:pPr>
                <a:defRPr/>
              </a:pPr>
              <a:t>3/29/2025</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3A6237DE-440E-FE41-BBAD-8CE35D61D9E7}" type="slidenum">
              <a:rPr lang="en-US"/>
              <a:pPr>
                <a:defRPr/>
              </a:pPr>
              <a:t>‹#›</a:t>
            </a:fld>
            <a:endParaRPr lang="en-US"/>
          </a:p>
        </p:txBody>
      </p:sp>
    </p:spTree>
    <p:extLst>
      <p:ext uri="{BB962C8B-B14F-4D97-AF65-F5344CB8AC3E}">
        <p14:creationId xmlns:p14="http://schemas.microsoft.com/office/powerpoint/2010/main" val="428498043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F2B41199-185B-4B4B-BCA0-11046F5944DB}" type="datetimeFigureOut">
              <a:rPr lang="en-US"/>
              <a:pPr>
                <a:defRPr/>
              </a:pPr>
              <a:t>3/29/2025</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B1CD4FA-6E89-0944-8EE2-26726081A66B}" type="slidenum">
              <a:rPr lang="en-US"/>
              <a:pPr>
                <a:defRPr/>
              </a:pPr>
              <a:t>‹#›</a:t>
            </a:fld>
            <a:endParaRPr lang="en-US"/>
          </a:p>
        </p:txBody>
      </p:sp>
    </p:spTree>
    <p:extLst>
      <p:ext uri="{BB962C8B-B14F-4D97-AF65-F5344CB8AC3E}">
        <p14:creationId xmlns:p14="http://schemas.microsoft.com/office/powerpoint/2010/main" val="326732546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C5415864-B350-F944-A33F-1FB396C12B22}" type="datetimeFigureOut">
              <a:rPr lang="en-US"/>
              <a:pPr>
                <a:defRPr/>
              </a:pPr>
              <a:t>3/29/2025</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2E7D49A2-59D1-1A46-81AA-314D5C05011E}" type="slidenum">
              <a:rPr lang="en-US"/>
              <a:pPr>
                <a:defRPr/>
              </a:pPr>
              <a:t>‹#›</a:t>
            </a:fld>
            <a:endParaRPr lang="en-US"/>
          </a:p>
        </p:txBody>
      </p:sp>
    </p:spTree>
    <p:extLst>
      <p:ext uri="{BB962C8B-B14F-4D97-AF65-F5344CB8AC3E}">
        <p14:creationId xmlns:p14="http://schemas.microsoft.com/office/powerpoint/2010/main" val="315260364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A3B8476-5F8B-CA4E-AD68-B11DA62738D7}" type="datetimeFigureOut">
              <a:rPr lang="en-US"/>
              <a:pPr>
                <a:defRPr/>
              </a:pPr>
              <a:t>3/29/2025</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41710195-EDB5-4248-A168-BA7A8AA45B73}" type="slidenum">
              <a:rPr lang="en-US"/>
              <a:pPr>
                <a:defRPr/>
              </a:pPr>
              <a:t>‹#›</a:t>
            </a:fld>
            <a:endParaRPr lang="en-US"/>
          </a:p>
        </p:txBody>
      </p:sp>
    </p:spTree>
    <p:extLst>
      <p:ext uri="{BB962C8B-B14F-4D97-AF65-F5344CB8AC3E}">
        <p14:creationId xmlns:p14="http://schemas.microsoft.com/office/powerpoint/2010/main" val="108216810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26BD5B6-7EDE-174D-9F33-7498F3F9CDEB}" type="datetimeFigureOut">
              <a:rPr lang="en-US"/>
              <a:pPr>
                <a:defRPr/>
              </a:pPr>
              <a:t>3/29/2025</a:t>
            </a:fld>
            <a:endParaRPr lang="en-US"/>
          </a:p>
        </p:txBody>
      </p:sp>
      <p:sp>
        <p:nvSpPr>
          <p:cNvPr id="8" name="Footer Placeholder 7"/>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EDC9B17-C510-8E42-9DE4-0A81BA6E88D8}" type="slidenum">
              <a:rPr lang="en-US"/>
              <a:pPr>
                <a:defRPr/>
              </a:pPr>
              <a:t>‹#›</a:t>
            </a:fld>
            <a:endParaRPr lang="en-US"/>
          </a:p>
        </p:txBody>
      </p:sp>
    </p:spTree>
    <p:extLst>
      <p:ext uri="{BB962C8B-B14F-4D97-AF65-F5344CB8AC3E}">
        <p14:creationId xmlns:p14="http://schemas.microsoft.com/office/powerpoint/2010/main" val="99644250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1219230-C8B6-F447-B6C7-B3EEC81A092E}" type="datetimeFigureOut">
              <a:rPr lang="en-US"/>
              <a:pPr>
                <a:defRPr/>
              </a:pPr>
              <a:t>3/29/2025</a:t>
            </a:fld>
            <a:endParaRPr lang="en-US"/>
          </a:p>
        </p:txBody>
      </p:sp>
      <p:sp>
        <p:nvSpPr>
          <p:cNvPr id="4" name="Footer Placeholder 3"/>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04529F2-7C75-9F48-B429-30920792C55F}" type="slidenum">
              <a:rPr lang="en-US"/>
              <a:pPr>
                <a:defRPr/>
              </a:pPr>
              <a:t>‹#›</a:t>
            </a:fld>
            <a:endParaRPr lang="en-US"/>
          </a:p>
        </p:txBody>
      </p:sp>
    </p:spTree>
    <p:extLst>
      <p:ext uri="{BB962C8B-B14F-4D97-AF65-F5344CB8AC3E}">
        <p14:creationId xmlns:p14="http://schemas.microsoft.com/office/powerpoint/2010/main" val="192379140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42589EBB-8456-5845-B562-0E191F3F01DE}" type="datetimeFigureOut">
              <a:rPr lang="en-US"/>
              <a:pPr>
                <a:defRPr/>
              </a:pPr>
              <a:t>3/29/2025</a:t>
            </a:fld>
            <a:endParaRPr lang="en-US"/>
          </a:p>
        </p:txBody>
      </p:sp>
      <p:sp>
        <p:nvSpPr>
          <p:cNvPr id="3" name="Footer Placeholder 2"/>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926CF33-5A4A-5D42-AE58-E4636F8D3AFE}" type="slidenum">
              <a:rPr lang="en-US"/>
              <a:pPr>
                <a:defRPr/>
              </a:pPr>
              <a:t>‹#›</a:t>
            </a:fld>
            <a:endParaRPr lang="en-US"/>
          </a:p>
        </p:txBody>
      </p:sp>
    </p:spTree>
    <p:extLst>
      <p:ext uri="{BB962C8B-B14F-4D97-AF65-F5344CB8AC3E}">
        <p14:creationId xmlns:p14="http://schemas.microsoft.com/office/powerpoint/2010/main" val="27695206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3970E252-7555-0447-99D3-6F647D10BC4A}" type="slidenum">
              <a:rPr lang="en-US"/>
              <a:pPr>
                <a:defRPr/>
              </a:pPr>
              <a:t>‹#›</a:t>
            </a:fld>
            <a:endParaRPr lang="en-US"/>
          </a:p>
        </p:txBody>
      </p:sp>
    </p:spTree>
    <p:extLst>
      <p:ext uri="{BB962C8B-B14F-4D97-AF65-F5344CB8AC3E}">
        <p14:creationId xmlns:p14="http://schemas.microsoft.com/office/powerpoint/2010/main" val="64236479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5DDFF6-2B46-5C41-89A7-3BAC9D813C42}" type="datetimeFigureOut">
              <a:rPr lang="en-US"/>
              <a:pPr>
                <a:defRPr/>
              </a:pPr>
              <a:t>3/29/2025</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8C59CE1-C709-5D44-A85E-6A12C12D4C89}" type="slidenum">
              <a:rPr lang="en-US"/>
              <a:pPr>
                <a:defRPr/>
              </a:pPr>
              <a:t>‹#›</a:t>
            </a:fld>
            <a:endParaRPr lang="en-US"/>
          </a:p>
        </p:txBody>
      </p:sp>
    </p:spTree>
    <p:extLst>
      <p:ext uri="{BB962C8B-B14F-4D97-AF65-F5344CB8AC3E}">
        <p14:creationId xmlns:p14="http://schemas.microsoft.com/office/powerpoint/2010/main" val="128913089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296C98-8B9E-A24F-9094-9CC6A9C385DE}" type="datetimeFigureOut">
              <a:rPr lang="en-US"/>
              <a:pPr>
                <a:defRPr/>
              </a:pPr>
              <a:t>3/29/2025</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FFB39CE7-8323-D649-B94E-DBB1FAF285CC}" type="slidenum">
              <a:rPr lang="en-US"/>
              <a:pPr>
                <a:defRPr/>
              </a:pPr>
              <a:t>‹#›</a:t>
            </a:fld>
            <a:endParaRPr lang="en-US"/>
          </a:p>
        </p:txBody>
      </p:sp>
    </p:spTree>
    <p:extLst>
      <p:ext uri="{BB962C8B-B14F-4D97-AF65-F5344CB8AC3E}">
        <p14:creationId xmlns:p14="http://schemas.microsoft.com/office/powerpoint/2010/main" val="51857956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0F9B04A-E865-9746-A011-B603F98DB7D7}" type="datetimeFigureOut">
              <a:rPr lang="en-US"/>
              <a:pPr>
                <a:defRPr/>
              </a:pPr>
              <a:t>3/29/2025</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377667E-739E-F741-8EB0-1B41C9DB645E}" type="slidenum">
              <a:rPr lang="en-US"/>
              <a:pPr>
                <a:defRPr/>
              </a:pPr>
              <a:t>‹#›</a:t>
            </a:fld>
            <a:endParaRPr lang="en-US"/>
          </a:p>
        </p:txBody>
      </p:sp>
    </p:spTree>
    <p:extLst>
      <p:ext uri="{BB962C8B-B14F-4D97-AF65-F5344CB8AC3E}">
        <p14:creationId xmlns:p14="http://schemas.microsoft.com/office/powerpoint/2010/main" val="40557756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F77C801-3430-384E-A7A3-131371E8884A}" type="datetimeFigureOut">
              <a:rPr lang="en-US"/>
              <a:pPr>
                <a:defRPr/>
              </a:pPr>
              <a:t>3/29/2025</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E3F521D-DB26-5841-A98A-646D54909188}" type="slidenum">
              <a:rPr lang="en-US"/>
              <a:pPr>
                <a:defRPr/>
              </a:pPr>
              <a:t>‹#›</a:t>
            </a:fld>
            <a:endParaRPr lang="en-US"/>
          </a:p>
        </p:txBody>
      </p:sp>
    </p:spTree>
    <p:extLst>
      <p:ext uri="{BB962C8B-B14F-4D97-AF65-F5344CB8AC3E}">
        <p14:creationId xmlns:p14="http://schemas.microsoft.com/office/powerpoint/2010/main" val="341649550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0"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1"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ACF2D25-F312-9A4B-9D64-2CD17677203B}" type="slidenum">
              <a:rPr lang="en-US"/>
              <a:pPr>
                <a:defRPr/>
              </a:pPr>
              <a:t>‹#›</a:t>
            </a:fld>
            <a:endParaRPr lang="en-US"/>
          </a:p>
        </p:txBody>
      </p:sp>
    </p:spTree>
    <p:extLst>
      <p:ext uri="{BB962C8B-B14F-4D97-AF65-F5344CB8AC3E}">
        <p14:creationId xmlns:p14="http://schemas.microsoft.com/office/powerpoint/2010/main" val="140690848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B8C72DF9-9684-F343-A8D2-91A8B1825450}" type="slidenum">
              <a:rPr lang="en-US"/>
              <a:pPr>
                <a:defRPr/>
              </a:pPr>
              <a:t>‹#›</a:t>
            </a:fld>
            <a:endParaRPr lang="en-US"/>
          </a:p>
        </p:txBody>
      </p:sp>
    </p:spTree>
    <p:extLst>
      <p:ext uri="{BB962C8B-B14F-4D97-AF65-F5344CB8AC3E}">
        <p14:creationId xmlns:p14="http://schemas.microsoft.com/office/powerpoint/2010/main" val="119441358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64CD02CE-7B78-BB40-ADE7-A4ECDABD1C1C}" type="slidenum">
              <a:rPr lang="en-US"/>
              <a:pPr>
                <a:defRPr/>
              </a:pPr>
              <a:t>‹#›</a:t>
            </a:fld>
            <a:endParaRPr lang="en-US"/>
          </a:p>
        </p:txBody>
      </p:sp>
    </p:spTree>
    <p:extLst>
      <p:ext uri="{BB962C8B-B14F-4D97-AF65-F5344CB8AC3E}">
        <p14:creationId xmlns:p14="http://schemas.microsoft.com/office/powerpoint/2010/main" val="253592185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4E63096-8914-5D4D-AAF0-BE08B2530F21}" type="slidenum">
              <a:rPr lang="en-US"/>
              <a:pPr>
                <a:defRPr/>
              </a:pPr>
              <a:t>‹#›</a:t>
            </a:fld>
            <a:endParaRPr lang="en-US"/>
          </a:p>
        </p:txBody>
      </p:sp>
    </p:spTree>
    <p:extLst>
      <p:ext uri="{BB962C8B-B14F-4D97-AF65-F5344CB8AC3E}">
        <p14:creationId xmlns:p14="http://schemas.microsoft.com/office/powerpoint/2010/main" val="340221492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0A186F6-FC3E-8A4E-950A-54062380A2B7}" type="slidenum">
              <a:rPr lang="en-US"/>
              <a:pPr>
                <a:defRPr/>
              </a:pPr>
              <a:t>‹#›</a:t>
            </a:fld>
            <a:endParaRPr lang="en-US"/>
          </a:p>
        </p:txBody>
      </p:sp>
    </p:spTree>
    <p:extLst>
      <p:ext uri="{BB962C8B-B14F-4D97-AF65-F5344CB8AC3E}">
        <p14:creationId xmlns:p14="http://schemas.microsoft.com/office/powerpoint/2010/main" val="27894930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3E871B9C-6CAD-8C4B-AC69-45E3E904282A}" type="slidenum">
              <a:rPr lang="en-US"/>
              <a:pPr>
                <a:defRPr/>
              </a:pPr>
              <a:t>‹#›</a:t>
            </a:fld>
            <a:endParaRPr lang="en-US"/>
          </a:p>
        </p:txBody>
      </p:sp>
    </p:spTree>
    <p:extLst>
      <p:ext uri="{BB962C8B-B14F-4D97-AF65-F5344CB8AC3E}">
        <p14:creationId xmlns:p14="http://schemas.microsoft.com/office/powerpoint/2010/main" val="33866219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E1A3B072-99DB-9345-A301-50CD3900FD37}" type="slidenum">
              <a:rPr lang="en-US"/>
              <a:pPr>
                <a:defRPr/>
              </a:pPr>
              <a:t>‹#›</a:t>
            </a:fld>
            <a:endParaRPr lang="en-US"/>
          </a:p>
        </p:txBody>
      </p:sp>
    </p:spTree>
    <p:extLst>
      <p:ext uri="{BB962C8B-B14F-4D97-AF65-F5344CB8AC3E}">
        <p14:creationId xmlns:p14="http://schemas.microsoft.com/office/powerpoint/2010/main" val="306315804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5E156FB-3FE9-734E-84BF-53BCC6EE0ACD}" type="slidenum">
              <a:rPr lang="en-US"/>
              <a:pPr>
                <a:defRPr/>
              </a:pPr>
              <a:t>‹#›</a:t>
            </a:fld>
            <a:endParaRPr lang="en-US"/>
          </a:p>
        </p:txBody>
      </p:sp>
    </p:spTree>
    <p:extLst>
      <p:ext uri="{BB962C8B-B14F-4D97-AF65-F5344CB8AC3E}">
        <p14:creationId xmlns:p14="http://schemas.microsoft.com/office/powerpoint/2010/main" val="320047174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678CD4B-09C6-534B-9127-CA52B92002C7}" type="slidenum">
              <a:rPr lang="en-US"/>
              <a:pPr>
                <a:defRPr/>
              </a:pPr>
              <a:t>‹#›</a:t>
            </a:fld>
            <a:endParaRPr lang="en-US"/>
          </a:p>
        </p:txBody>
      </p:sp>
    </p:spTree>
    <p:extLst>
      <p:ext uri="{BB962C8B-B14F-4D97-AF65-F5344CB8AC3E}">
        <p14:creationId xmlns:p14="http://schemas.microsoft.com/office/powerpoint/2010/main" val="13368213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2CB8C1C-1AEF-B043-ABF7-0A710F35809C}" type="slidenum">
              <a:rPr lang="en-US"/>
              <a:pPr>
                <a:defRPr/>
              </a:pPr>
              <a:t>‹#›</a:t>
            </a:fld>
            <a:endParaRPr lang="en-US"/>
          </a:p>
        </p:txBody>
      </p:sp>
    </p:spTree>
    <p:extLst>
      <p:ext uri="{BB962C8B-B14F-4D97-AF65-F5344CB8AC3E}">
        <p14:creationId xmlns:p14="http://schemas.microsoft.com/office/powerpoint/2010/main" val="210120066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45AC532-9281-BC47-B728-F889DE9DCE39}" type="slidenum">
              <a:rPr lang="en-US"/>
              <a:pPr>
                <a:defRPr/>
              </a:pPr>
              <a:t>‹#›</a:t>
            </a:fld>
            <a:endParaRPr lang="en-US"/>
          </a:p>
        </p:txBody>
      </p:sp>
    </p:spTree>
    <p:extLst>
      <p:ext uri="{BB962C8B-B14F-4D97-AF65-F5344CB8AC3E}">
        <p14:creationId xmlns:p14="http://schemas.microsoft.com/office/powerpoint/2010/main" val="381324914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E955443E-EF85-3A4A-A5C7-00628BDF9B26}" type="slidenum">
              <a:rPr lang="en-US"/>
              <a:pPr>
                <a:defRPr/>
              </a:pPr>
              <a:t>‹#›</a:t>
            </a:fld>
            <a:endParaRPr lang="en-US"/>
          </a:p>
        </p:txBody>
      </p:sp>
    </p:spTree>
    <p:extLst>
      <p:ext uri="{BB962C8B-B14F-4D97-AF65-F5344CB8AC3E}">
        <p14:creationId xmlns:p14="http://schemas.microsoft.com/office/powerpoint/2010/main" val="344284557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1EA06D6-6B87-4D46-B9CC-AEA74BA95A3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245151161"/>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3C79A5-DE53-1149-A9E6-D2713884ADD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023352158"/>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49A7EAB-011F-954C-87B8-4DAEA222CE7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833263474"/>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379D9CD-6353-C74D-9ACA-B03F751583F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195088305"/>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4FF8B9D-39E2-1746-BB72-359D4F27549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39933845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6DC36029-F82F-C24A-A3C4-E1CBAF2BFB5F}" type="slidenum">
              <a:rPr lang="en-US"/>
              <a:pPr>
                <a:defRPr/>
              </a:pPr>
              <a:t>‹#›</a:t>
            </a:fld>
            <a:endParaRPr lang="en-US"/>
          </a:p>
        </p:txBody>
      </p:sp>
    </p:spTree>
    <p:extLst>
      <p:ext uri="{BB962C8B-B14F-4D97-AF65-F5344CB8AC3E}">
        <p14:creationId xmlns:p14="http://schemas.microsoft.com/office/powerpoint/2010/main" val="399529744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C525F80-B2E6-0141-AD0D-504ECA96453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335810851"/>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4AF827A-71A9-0948-9EE8-8C2F5C09547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687098540"/>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907F5C4-A7A7-5348-96E4-ED6A5FF2B900}"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625248540"/>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6BBC65-1E49-7F4A-AD01-7128C3101DB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896222645"/>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B8C6013-CC56-1641-A880-E7061668D20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802708225"/>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16B99D5-944C-F046-A085-66C0FD9D72E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43003409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0763639E-8CC2-4A43-B320-2E7D973A6B13}" type="slidenum">
              <a:rPr lang="en-US"/>
              <a:pPr>
                <a:defRPr/>
              </a:pPr>
              <a:t>‹#›</a:t>
            </a:fld>
            <a:endParaRPr lang="en-US"/>
          </a:p>
        </p:txBody>
      </p:sp>
    </p:spTree>
    <p:extLst>
      <p:ext uri="{BB962C8B-B14F-4D97-AF65-F5344CB8AC3E}">
        <p14:creationId xmlns:p14="http://schemas.microsoft.com/office/powerpoint/2010/main" val="16462480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0CD3DD0C-162F-EF4E-B10A-51FB0A04B26A}" type="slidenum">
              <a:rPr lang="en-US"/>
              <a:pPr>
                <a:defRPr/>
              </a:pPr>
              <a:t>‹#›</a:t>
            </a:fld>
            <a:endParaRPr lang="en-US"/>
          </a:p>
        </p:txBody>
      </p:sp>
    </p:spTree>
    <p:extLst>
      <p:ext uri="{BB962C8B-B14F-4D97-AF65-F5344CB8AC3E}">
        <p14:creationId xmlns:p14="http://schemas.microsoft.com/office/powerpoint/2010/main" val="24456586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370480FE-4283-1343-AAC4-F7E2772D3293}" type="slidenum">
              <a:rPr lang="en-US"/>
              <a:pPr>
                <a:defRPr/>
              </a:pPr>
              <a:t>‹#›</a:t>
            </a:fld>
            <a:endParaRPr lang="en-US"/>
          </a:p>
        </p:txBody>
      </p:sp>
    </p:spTree>
    <p:extLst>
      <p:ext uri="{BB962C8B-B14F-4D97-AF65-F5344CB8AC3E}">
        <p14:creationId xmlns:p14="http://schemas.microsoft.com/office/powerpoint/2010/main" val="3563040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AC68C0A7-5312-DE46-A8AA-CBE9B3EACF59}" type="slidenum">
              <a:rPr lang="en-US"/>
              <a:pPr>
                <a:defRPr/>
              </a:pPr>
              <a:t>‹#›</a:t>
            </a:fld>
            <a:endParaRPr lang="en-US"/>
          </a:p>
        </p:txBody>
      </p:sp>
    </p:spTree>
    <p:extLst>
      <p:ext uri="{BB962C8B-B14F-4D97-AF65-F5344CB8AC3E}">
        <p14:creationId xmlns:p14="http://schemas.microsoft.com/office/powerpoint/2010/main" val="3113472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204BBE45-021B-F149-BC53-0CC9F3EF5C5C}" type="slidenum">
              <a:rPr lang="en-US"/>
              <a:pPr>
                <a:defRPr/>
              </a:pPr>
              <a:t>‹#›</a:t>
            </a:fld>
            <a:endParaRPr lang="en-US"/>
          </a:p>
        </p:txBody>
      </p:sp>
    </p:spTree>
    <p:extLst>
      <p:ext uri="{BB962C8B-B14F-4D97-AF65-F5344CB8AC3E}">
        <p14:creationId xmlns:p14="http://schemas.microsoft.com/office/powerpoint/2010/main" val="528613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C3BC545D-ADAC-854A-8813-8CEE78859CC5}" type="slidenum">
              <a:rPr lang="en-US"/>
              <a:pPr>
                <a:defRPr/>
              </a:pPr>
              <a:t>‹#›</a:t>
            </a:fld>
            <a:endParaRPr lang="en-US"/>
          </a:p>
        </p:txBody>
      </p:sp>
    </p:spTree>
    <p:extLst>
      <p:ext uri="{BB962C8B-B14F-4D97-AF65-F5344CB8AC3E}">
        <p14:creationId xmlns:p14="http://schemas.microsoft.com/office/powerpoint/2010/main" val="14816125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3BBCE1DC-1D9D-E14F-AC98-7670BFF4BBD9}" type="slidenum">
              <a:rPr lang="en-US"/>
              <a:pPr>
                <a:defRPr/>
              </a:pPr>
              <a:t>‹#›</a:t>
            </a:fld>
            <a:endParaRPr lang="en-US"/>
          </a:p>
        </p:txBody>
      </p:sp>
    </p:spTree>
    <p:extLst>
      <p:ext uri="{BB962C8B-B14F-4D97-AF65-F5344CB8AC3E}">
        <p14:creationId xmlns:p14="http://schemas.microsoft.com/office/powerpoint/2010/main" val="17267438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D0A6E85F-ABEF-7741-BE86-C1CC4F11225B}" type="slidenum">
              <a:rPr lang="en-US"/>
              <a:pPr>
                <a:defRPr/>
              </a:pPr>
              <a:t>‹#›</a:t>
            </a:fld>
            <a:endParaRPr lang="en-US"/>
          </a:p>
        </p:txBody>
      </p:sp>
    </p:spTree>
    <p:extLst>
      <p:ext uri="{BB962C8B-B14F-4D97-AF65-F5344CB8AC3E}">
        <p14:creationId xmlns:p14="http://schemas.microsoft.com/office/powerpoint/2010/main" val="32221829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AA346A0F-D8EB-0E48-905D-F4E41542F7DF}" type="slidenum">
              <a:rPr lang="en-US"/>
              <a:pPr>
                <a:defRPr/>
              </a:pPr>
              <a:t>‹#›</a:t>
            </a:fld>
            <a:endParaRPr lang="en-US"/>
          </a:p>
        </p:txBody>
      </p:sp>
    </p:spTree>
    <p:extLst>
      <p:ext uri="{BB962C8B-B14F-4D97-AF65-F5344CB8AC3E}">
        <p14:creationId xmlns:p14="http://schemas.microsoft.com/office/powerpoint/2010/main" val="25880635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5DC72BD3-7B7F-C94D-B36E-BCE31D2784C3}" type="slidenum">
              <a:rPr lang="en-US"/>
              <a:pPr>
                <a:defRPr/>
              </a:pPr>
              <a:t>‹#›</a:t>
            </a:fld>
            <a:endParaRPr lang="en-US"/>
          </a:p>
        </p:txBody>
      </p:sp>
    </p:spTree>
    <p:extLst>
      <p:ext uri="{BB962C8B-B14F-4D97-AF65-F5344CB8AC3E}">
        <p14:creationId xmlns:p14="http://schemas.microsoft.com/office/powerpoint/2010/main" val="35742435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F60A4467-20A0-3A42-874F-06BE32D1C123}" type="slidenum">
              <a:rPr lang="en-US"/>
              <a:pPr>
                <a:defRPr/>
              </a:pPr>
              <a:t>‹#›</a:t>
            </a:fld>
            <a:endParaRPr lang="en-US"/>
          </a:p>
        </p:txBody>
      </p:sp>
    </p:spTree>
    <p:extLst>
      <p:ext uri="{BB962C8B-B14F-4D97-AF65-F5344CB8AC3E}">
        <p14:creationId xmlns:p14="http://schemas.microsoft.com/office/powerpoint/2010/main" val="34269375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FF7673C4-D5DF-894A-B15F-D68FB9A275E9}" type="slidenum">
              <a:rPr lang="en-US"/>
              <a:pPr>
                <a:defRPr/>
              </a:pPr>
              <a:t>‹#›</a:t>
            </a:fld>
            <a:endParaRPr lang="en-US"/>
          </a:p>
        </p:txBody>
      </p:sp>
    </p:spTree>
    <p:extLst>
      <p:ext uri="{BB962C8B-B14F-4D97-AF65-F5344CB8AC3E}">
        <p14:creationId xmlns:p14="http://schemas.microsoft.com/office/powerpoint/2010/main" val="898907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924BFCB7-D164-5E42-81CC-DFC0FD627E34}" type="slidenum">
              <a:rPr lang="en-US"/>
              <a:pPr>
                <a:defRPr/>
              </a:pPr>
              <a:t>‹#›</a:t>
            </a:fld>
            <a:endParaRPr lang="en-US"/>
          </a:p>
        </p:txBody>
      </p:sp>
    </p:spTree>
    <p:extLst>
      <p:ext uri="{BB962C8B-B14F-4D97-AF65-F5344CB8AC3E}">
        <p14:creationId xmlns:p14="http://schemas.microsoft.com/office/powerpoint/2010/main" val="723775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8864FEF8-93B9-794A-800D-41BD6B09B8EE}" type="slidenum">
              <a:rPr lang="en-US"/>
              <a:pPr>
                <a:defRPr/>
              </a:pPr>
              <a:t>‹#›</a:t>
            </a:fld>
            <a:endParaRPr lang="en-US"/>
          </a:p>
        </p:txBody>
      </p:sp>
    </p:spTree>
    <p:extLst>
      <p:ext uri="{BB962C8B-B14F-4D97-AF65-F5344CB8AC3E}">
        <p14:creationId xmlns:p14="http://schemas.microsoft.com/office/powerpoint/2010/main" val="13415435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8760DF2E-9C65-034C-AF94-6875DEAB8C14}" type="slidenum">
              <a:rPr lang="en-US"/>
              <a:pPr>
                <a:defRPr/>
              </a:pPr>
              <a:t>‹#›</a:t>
            </a:fld>
            <a:endParaRPr lang="en-US"/>
          </a:p>
        </p:txBody>
      </p:sp>
    </p:spTree>
    <p:extLst>
      <p:ext uri="{BB962C8B-B14F-4D97-AF65-F5344CB8AC3E}">
        <p14:creationId xmlns:p14="http://schemas.microsoft.com/office/powerpoint/2010/main" val="1927018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CF6EF99B-A28D-7F45-8647-D50C21F7BA6C}" type="slidenum">
              <a:rPr lang="en-US"/>
              <a:pPr>
                <a:defRPr/>
              </a:pPr>
              <a:t>‹#›</a:t>
            </a:fld>
            <a:endParaRPr lang="en-US"/>
          </a:p>
        </p:txBody>
      </p:sp>
    </p:spTree>
    <p:extLst>
      <p:ext uri="{BB962C8B-B14F-4D97-AF65-F5344CB8AC3E}">
        <p14:creationId xmlns:p14="http://schemas.microsoft.com/office/powerpoint/2010/main" val="37369421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B656A46B-8C82-624C-A924-F7B6AAE402B9}" type="slidenum">
              <a:rPr lang="en-US"/>
              <a:pPr>
                <a:defRPr/>
              </a:pPr>
              <a:t>‹#›</a:t>
            </a:fld>
            <a:endParaRPr lang="en-US"/>
          </a:p>
        </p:txBody>
      </p:sp>
    </p:spTree>
    <p:extLst>
      <p:ext uri="{BB962C8B-B14F-4D97-AF65-F5344CB8AC3E}">
        <p14:creationId xmlns:p14="http://schemas.microsoft.com/office/powerpoint/2010/main" val="28523925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95011D38-FCF0-F140-BED5-B51811E55120}" type="slidenum">
              <a:rPr lang="en-US"/>
              <a:pPr>
                <a:defRPr/>
              </a:pPr>
              <a:t>‹#›</a:t>
            </a:fld>
            <a:endParaRPr lang="en-US"/>
          </a:p>
        </p:txBody>
      </p:sp>
    </p:spTree>
    <p:extLst>
      <p:ext uri="{BB962C8B-B14F-4D97-AF65-F5344CB8AC3E}">
        <p14:creationId xmlns:p14="http://schemas.microsoft.com/office/powerpoint/2010/main" val="18509620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23D933D2-3879-7C4E-8ADB-377C92813F4F}" type="slidenum">
              <a:rPr lang="en-US"/>
              <a:pPr>
                <a:defRPr/>
              </a:pPr>
              <a:t>‹#›</a:t>
            </a:fld>
            <a:endParaRPr lang="en-US"/>
          </a:p>
        </p:txBody>
      </p:sp>
    </p:spTree>
    <p:extLst>
      <p:ext uri="{BB962C8B-B14F-4D97-AF65-F5344CB8AC3E}">
        <p14:creationId xmlns:p14="http://schemas.microsoft.com/office/powerpoint/2010/main" val="25758370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BC5E0B65-D1D3-C446-9AEB-B5251569EF45}" type="slidenum">
              <a:rPr lang="en-US"/>
              <a:pPr>
                <a:defRPr/>
              </a:pPr>
              <a:t>‹#›</a:t>
            </a:fld>
            <a:endParaRPr lang="en-US"/>
          </a:p>
        </p:txBody>
      </p:sp>
    </p:spTree>
    <p:extLst>
      <p:ext uri="{BB962C8B-B14F-4D97-AF65-F5344CB8AC3E}">
        <p14:creationId xmlns:p14="http://schemas.microsoft.com/office/powerpoint/2010/main" val="38294416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11A58793-96EA-E447-82E8-109A4AB91802}" type="slidenum">
              <a:rPr lang="en-US"/>
              <a:pPr>
                <a:defRPr/>
              </a:pPr>
              <a:t>‹#›</a:t>
            </a:fld>
            <a:endParaRPr lang="en-US"/>
          </a:p>
        </p:txBody>
      </p:sp>
    </p:spTree>
    <p:extLst>
      <p:ext uri="{BB962C8B-B14F-4D97-AF65-F5344CB8AC3E}">
        <p14:creationId xmlns:p14="http://schemas.microsoft.com/office/powerpoint/2010/main" val="10405673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E28A771C-091B-1C40-B749-F5DED20116B4}" type="slidenum">
              <a:rPr lang="en-US"/>
              <a:pPr>
                <a:defRPr/>
              </a:pPr>
              <a:t>‹#›</a:t>
            </a:fld>
            <a:endParaRPr lang="en-US"/>
          </a:p>
        </p:txBody>
      </p:sp>
    </p:spTree>
    <p:extLst>
      <p:ext uri="{BB962C8B-B14F-4D97-AF65-F5344CB8AC3E}">
        <p14:creationId xmlns:p14="http://schemas.microsoft.com/office/powerpoint/2010/main" val="16963681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406E0F66-54FD-3044-8B40-4AABEA5D07D1}" type="slidenum">
              <a:rPr lang="en-US"/>
              <a:pPr>
                <a:defRPr/>
              </a:pPr>
              <a:t>‹#›</a:t>
            </a:fld>
            <a:endParaRPr lang="en-US"/>
          </a:p>
        </p:txBody>
      </p:sp>
    </p:spTree>
    <p:extLst>
      <p:ext uri="{BB962C8B-B14F-4D97-AF65-F5344CB8AC3E}">
        <p14:creationId xmlns:p14="http://schemas.microsoft.com/office/powerpoint/2010/main" val="38229411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623AF500-715F-2248-AEF4-2BDE085212CC}" type="slidenum">
              <a:rPr lang="en-US"/>
              <a:pPr>
                <a:defRPr/>
              </a:pPr>
              <a:t>‹#›</a:t>
            </a:fld>
            <a:endParaRPr lang="en-US"/>
          </a:p>
        </p:txBody>
      </p:sp>
    </p:spTree>
    <p:extLst>
      <p:ext uri="{BB962C8B-B14F-4D97-AF65-F5344CB8AC3E}">
        <p14:creationId xmlns:p14="http://schemas.microsoft.com/office/powerpoint/2010/main" val="13039265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D5F99684-1E01-E446-9897-3F26D187E144}" type="slidenum">
              <a:rPr lang="en-US"/>
              <a:pPr>
                <a:defRPr/>
              </a:pPr>
              <a:t>‹#›</a:t>
            </a:fld>
            <a:endParaRPr lang="en-US"/>
          </a:p>
        </p:txBody>
      </p:sp>
    </p:spTree>
    <p:extLst>
      <p:ext uri="{BB962C8B-B14F-4D97-AF65-F5344CB8AC3E}">
        <p14:creationId xmlns:p14="http://schemas.microsoft.com/office/powerpoint/2010/main" val="24825578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681335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FD136AAA-7C8F-924A-B499-18B94B149E48}" type="slidenum">
              <a:rPr lang="en-US"/>
              <a:pPr>
                <a:defRPr/>
              </a:pPr>
              <a:t>‹#›</a:t>
            </a:fld>
            <a:endParaRPr lang="en-US"/>
          </a:p>
        </p:txBody>
      </p:sp>
    </p:spTree>
    <p:extLst>
      <p:ext uri="{BB962C8B-B14F-4D97-AF65-F5344CB8AC3E}">
        <p14:creationId xmlns:p14="http://schemas.microsoft.com/office/powerpoint/2010/main" val="9400712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9029867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6177690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9850626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7523615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394596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4358035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6756707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1693649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3382802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98474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8FAAEFEF-1DDE-7946-8960-EADBBF8979B9}" type="slidenum">
              <a:rPr lang="en-US"/>
              <a:pPr>
                <a:defRPr/>
              </a:pPr>
              <a:t>‹#›</a:t>
            </a:fld>
            <a:endParaRPr lang="en-US"/>
          </a:p>
        </p:txBody>
      </p:sp>
    </p:spTree>
    <p:extLst>
      <p:ext uri="{BB962C8B-B14F-4D97-AF65-F5344CB8AC3E}">
        <p14:creationId xmlns:p14="http://schemas.microsoft.com/office/powerpoint/2010/main" val="18438081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306122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637533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01962FD-6404-3E48-B5A5-746A6AFDA1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04851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010C0C6-9DB2-0141-8F83-354977F02C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12968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C59AE5B-D530-EC4F-8A49-9EF101D3CAC0}" type="datetime1">
              <a:rPr lang="en-US">
                <a:solidFill>
                  <a:srgbClr val="000000"/>
                </a:solidFill>
              </a:rPr>
              <a:pPr>
                <a:defRPr/>
              </a:pPr>
              <a:t>3/29/2025</a:t>
            </a:fld>
            <a:endParaRPr lang="en-US">
              <a:solidFill>
                <a:srgbClr val="000000"/>
              </a:solidFill>
            </a:endParaRPr>
          </a:p>
        </p:txBody>
      </p:sp>
      <p:sp>
        <p:nvSpPr>
          <p:cNvPr id="6" name="Rectangle 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C705E7F-C375-2B45-A41E-397669D1DB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4046518"/>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38D121F-2398-D34A-A10A-217930402CC8}"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6497806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4D02FA6-00D1-4F44-B86D-76AF88B779FF}"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9168699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BDD64F-030A-9D4A-9245-23B5BF779C4E}"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174699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DFC9903-9225-FA47-BC2E-DEF9C1D3F380}"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7960414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1B6151A-3C3E-3442-B72F-C4B6164835C1}"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203202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13B3FE7E-E30E-7A4E-8218-16DEC61E7824}" type="slidenum">
              <a:rPr lang="en-US"/>
              <a:pPr>
                <a:defRPr/>
              </a:pPr>
              <a:t>‹#›</a:t>
            </a:fld>
            <a:endParaRPr lang="en-US"/>
          </a:p>
        </p:txBody>
      </p:sp>
    </p:spTree>
    <p:extLst>
      <p:ext uri="{BB962C8B-B14F-4D97-AF65-F5344CB8AC3E}">
        <p14:creationId xmlns:p14="http://schemas.microsoft.com/office/powerpoint/2010/main" val="4662940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410AAAA-3ACA-DE42-848B-16FE857F93E0}"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7515588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37BE51-8877-D94E-8C2C-AF6FEC62DA37}"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897634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55CCD0-8A48-CD42-9E01-AA2F50B9AE43}"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2667990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1B3B4FA-5024-574E-B6D9-52CAEABA1AF5}"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41054202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72BA58-B5AE-F348-9D8B-805E63CB1002}"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12985507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FFD768-5B05-F349-8C6D-3EA7C84860A7}"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10733057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5334239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121922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945339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267099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0BCE39EF-B835-8943-A845-77B509D1A229}" type="slidenum">
              <a:rPr lang="en-US"/>
              <a:pPr>
                <a:defRPr/>
              </a:pPr>
              <a:t>‹#›</a:t>
            </a:fld>
            <a:endParaRPr lang="en-US"/>
          </a:p>
        </p:txBody>
      </p:sp>
    </p:spTree>
    <p:extLst>
      <p:ext uri="{BB962C8B-B14F-4D97-AF65-F5344CB8AC3E}">
        <p14:creationId xmlns:p14="http://schemas.microsoft.com/office/powerpoint/2010/main" val="34519529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624455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702870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1912077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218913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6610652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5239160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490509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66497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439568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60F57D3E-C6A1-7545-B951-0AB4179AA8D8}" type="slidenum">
              <a:rPr lang="en-US"/>
              <a:pPr>
                <a:defRPr/>
              </a:pPr>
              <a:t>‹#›</a:t>
            </a:fld>
            <a:endParaRPr lang="en-US"/>
          </a:p>
        </p:txBody>
      </p:sp>
    </p:spTree>
    <p:extLst>
      <p:ext uri="{BB962C8B-B14F-4D97-AF65-F5344CB8AC3E}">
        <p14:creationId xmlns:p14="http://schemas.microsoft.com/office/powerpoint/2010/main" val="1873947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10.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image" Target="../media/image1.jpeg"/><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2.xml"/><Relationship Id="rId17" Type="http://schemas.openxmlformats.org/officeDocument/2006/relationships/image" Target="../media/image5.png"/><Relationship Id="rId2" Type="http://schemas.openxmlformats.org/officeDocument/2006/relationships/slideLayout" Target="../slideLayouts/slideLayout100.xml"/><Relationship Id="rId16" Type="http://schemas.openxmlformats.org/officeDocument/2006/relationships/image" Target="../media/image4.png"/><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image" Target="../media/image3.png"/><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image" Target="../media/image1.jpeg"/><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3.xml"/><Relationship Id="rId17" Type="http://schemas.openxmlformats.org/officeDocument/2006/relationships/image" Target="../media/image5.png"/><Relationship Id="rId2" Type="http://schemas.openxmlformats.org/officeDocument/2006/relationships/slideLayout" Target="../slideLayouts/slideLayout111.xml"/><Relationship Id="rId16" Type="http://schemas.openxmlformats.org/officeDocument/2006/relationships/image" Target="../media/image4.png"/><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image" Target="../media/image3.png"/><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image" Target="../media/image1.jpeg"/><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4.xml"/><Relationship Id="rId17" Type="http://schemas.openxmlformats.org/officeDocument/2006/relationships/image" Target="../media/image5.png"/><Relationship Id="rId2" Type="http://schemas.openxmlformats.org/officeDocument/2006/relationships/slideLayout" Target="../slideLayouts/slideLayout122.xml"/><Relationship Id="rId16" Type="http://schemas.openxmlformats.org/officeDocument/2006/relationships/image" Target="../media/image4.png"/><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image" Target="../media/image3.png"/><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image" Target="../media/image1.jpeg"/><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5.xml"/><Relationship Id="rId17" Type="http://schemas.openxmlformats.org/officeDocument/2006/relationships/image" Target="../media/image5.png"/><Relationship Id="rId2" Type="http://schemas.openxmlformats.org/officeDocument/2006/relationships/slideLayout" Target="../slideLayouts/slideLayout133.xml"/><Relationship Id="rId16" Type="http://schemas.openxmlformats.org/officeDocument/2006/relationships/image" Target="../media/image4.png"/><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image" Target="../media/image3.png"/><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image" Target="../media/image8.png"/><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6.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5" Type="http://schemas.openxmlformats.org/officeDocument/2006/relationships/image" Target="../media/image10.png"/><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image" Target="../media/image9.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7.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65.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6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4.xml"/><Relationship Id="rId16"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168.xml"/><Relationship Id="rId1" Type="http://schemas.openxmlformats.org/officeDocument/2006/relationships/slideLayout" Target="../slideLayouts/slideLayout16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theme" Target="../theme/theme21.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image" Target="../media/image1.jpeg"/><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22.xml"/><Relationship Id="rId17" Type="http://schemas.openxmlformats.org/officeDocument/2006/relationships/image" Target="../media/image5.png"/><Relationship Id="rId2" Type="http://schemas.openxmlformats.org/officeDocument/2006/relationships/slideLayout" Target="../slideLayouts/slideLayout182.xml"/><Relationship Id="rId16" Type="http://schemas.openxmlformats.org/officeDocument/2006/relationships/image" Target="../media/image4.png"/><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5" Type="http://schemas.openxmlformats.org/officeDocument/2006/relationships/image" Target="../media/image3.png"/><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image" Target="../media/image2.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2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4.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theme" Target="../theme/theme26.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slideLayout" Target="../slideLayouts/slideLayout249.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2" Type="http://schemas.openxmlformats.org/officeDocument/2006/relationships/slideLayout" Target="../slideLayouts/slideLayout238.xml"/><Relationship Id="rId16" Type="http://schemas.openxmlformats.org/officeDocument/2006/relationships/theme" Target="../theme/theme27.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5" Type="http://schemas.openxmlformats.org/officeDocument/2006/relationships/slideLayout" Target="../slideLayouts/slideLayout25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slideLayout" Target="../slideLayouts/slideLayout25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slideLayout" Target="../slideLayouts/slideLayout264.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image" Target="../media/image11.jpeg"/><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9.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30.xml"/><Relationship Id="rId1" Type="http://schemas.openxmlformats.org/officeDocument/2006/relationships/slideLayout" Target="../slideLayouts/slideLayout276.xml"/></Relationships>
</file>

<file path=ppt/slideMasters/_rels/slideMaster31.xml.rels><?xml version="1.0" encoding="UTF-8" standalone="yes"?>
<Relationships xmlns="http://schemas.openxmlformats.org/package/2006/relationships"><Relationship Id="rId3" Type="http://schemas.openxmlformats.org/officeDocument/2006/relationships/theme" Target="../theme/theme31.xml"/><Relationship Id="rId2" Type="http://schemas.openxmlformats.org/officeDocument/2006/relationships/slideLayout" Target="../slideLayouts/slideLayout278.xml"/><Relationship Id="rId1" Type="http://schemas.openxmlformats.org/officeDocument/2006/relationships/slideLayout" Target="../slideLayouts/slideLayout27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32.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image" Target="../media/image8.png"/><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33.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5" Type="http://schemas.openxmlformats.org/officeDocument/2006/relationships/image" Target="../media/image10.png"/><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 Id="rId14" Type="http://schemas.openxmlformats.org/officeDocument/2006/relationships/image" Target="../media/image9.pn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image" Target="../media/image8.png"/><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34.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5" Type="http://schemas.openxmlformats.org/officeDocument/2006/relationships/image" Target="../media/image10.png"/><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 Id="rId14" Type="http://schemas.openxmlformats.org/officeDocument/2006/relationships/image" Target="../media/image9.png"/></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19.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35.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30.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6.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image" Target="../media/image8.png"/><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7.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5" Type="http://schemas.openxmlformats.org/officeDocument/2006/relationships/image" Target="../media/image10.png"/><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 Id="rId14" Type="http://schemas.openxmlformats.org/officeDocument/2006/relationships/image" Target="../media/image9.pn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52.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8.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8.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10.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6.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7.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0" hangingPunct="0">
              <a:spcBef>
                <a:spcPct val="0"/>
              </a:spcBef>
              <a:defRPr sz="1400" b="1" i="0">
                <a:solidFill>
                  <a:srgbClr val="FFFFFF"/>
                </a:solidFill>
                <a:latin typeface="Arial" panose="020B0604020202020204" pitchFamily="34"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spcBef>
                <a:spcPct val="0"/>
              </a:spcBef>
              <a:defRPr sz="1400" b="1" i="0">
                <a:solidFill>
                  <a:srgbClr val="FFFFFF"/>
                </a:solidFill>
                <a:latin typeface="Arial" panose="020B0604020202020204" pitchFamily="34"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spcBef>
                <a:spcPct val="0"/>
              </a:spcBef>
              <a:defRPr sz="1400" b="1" i="0">
                <a:solidFill>
                  <a:srgbClr val="FFFFFF"/>
                </a:solidFill>
                <a:latin typeface="Arial" panose="020B0604020202020204" pitchFamily="34" charset="0"/>
              </a:defRPr>
            </a:lvl1pPr>
          </a:lstStyle>
          <a:p>
            <a:pPr>
              <a:defRPr/>
            </a:pPr>
            <a:fld id="{9D7C13D9-C52A-1943-A370-4DC1239B485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866" r:id="rId1"/>
    <p:sldLayoutId id="2147485867" r:id="rId2"/>
    <p:sldLayoutId id="2147485868" r:id="rId3"/>
    <p:sldLayoutId id="2147485869" r:id="rId4"/>
    <p:sldLayoutId id="2147485870" r:id="rId5"/>
    <p:sldLayoutId id="2147485871" r:id="rId6"/>
    <p:sldLayoutId id="2147485872" r:id="rId7"/>
    <p:sldLayoutId id="2147485873" r:id="rId8"/>
    <p:sldLayoutId id="2147485874" r:id="rId9"/>
    <p:sldLayoutId id="2147485875" r:id="rId10"/>
    <p:sldLayoutId id="2147485876" r:id="rId11"/>
    <p:sldLayoutId id="2147485877"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pitchFamily="-65" charset="-128"/>
                <a:cs typeface="ＭＳ Ｐゴシック" pitchFamily="-65" charset="-128"/>
              </a:defRPr>
            </a:lvl1pPr>
          </a:lstStyle>
          <a:p>
            <a:pPr algn="l">
              <a:spcBef>
                <a:spcPct val="0"/>
              </a:spcBef>
              <a:defRPr/>
            </a:pPr>
            <a:endParaRPr lang="en-US">
              <a:solidFill>
                <a:srgbClr val="000000"/>
              </a:solidFill>
            </a:endParaRPr>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pitchFamily="-65" charset="-128"/>
                <a:cs typeface="ＭＳ Ｐゴシック" pitchFamily="-65" charset="-128"/>
              </a:defRPr>
            </a:lvl1pPr>
          </a:lstStyle>
          <a:p>
            <a:pPr>
              <a:spcBef>
                <a:spcPct val="0"/>
              </a:spcBef>
              <a:defRPr/>
            </a:pPr>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smtClean="0">
                <a:latin typeface="Arial" panose="020B0604020202020204" pitchFamily="34" charset="0"/>
              </a:defRPr>
            </a:lvl1pPr>
          </a:lstStyle>
          <a:p>
            <a:pPr>
              <a:spcBef>
                <a:spcPct val="0"/>
              </a:spcBef>
              <a:defRPr/>
            </a:pPr>
            <a:fld id="{751F53DC-04B1-224F-953D-97270094CA23}" type="slidenum">
              <a:rPr lang="en-US">
                <a:solidFill>
                  <a:srgbClr val="000000"/>
                </a:solidFill>
              </a:rPr>
              <a:pPr>
                <a:spcBef>
                  <a:spcPct val="0"/>
                </a:spcBef>
                <a:defRPr/>
              </a:pPr>
              <a:t>‹#›</a:t>
            </a:fld>
            <a:endParaRPr lang="en-US">
              <a:solidFill>
                <a:srgbClr val="000000"/>
              </a:solidFill>
            </a:endParaRPr>
          </a:p>
        </p:txBody>
      </p:sp>
    </p:spTree>
    <p:extLst>
      <p:ext uri="{BB962C8B-B14F-4D97-AF65-F5344CB8AC3E}">
        <p14:creationId xmlns:p14="http://schemas.microsoft.com/office/powerpoint/2010/main" val="1747899241"/>
      </p:ext>
    </p:extLst>
  </p:cSld>
  <p:clrMap bg1="lt1" tx1="dk1" bg2="lt2" tx2="dk2" accent1="accent1" accent2="accent2" accent3="accent3" accent4="accent4" accent5="accent5" accent6="accent6" hlink="hlink" folHlink="folHlink"/>
  <p:sldLayoutIdLst>
    <p:sldLayoutId id="2147486128" r:id="rId1"/>
    <p:sldLayoutId id="2147486129" r:id="rId2"/>
    <p:sldLayoutId id="2147486130" r:id="rId3"/>
    <p:sldLayoutId id="2147486131" r:id="rId4"/>
    <p:sldLayoutId id="2147486132" r:id="rId5"/>
    <p:sldLayoutId id="2147486133" r:id="rId6"/>
    <p:sldLayoutId id="2147486134" r:id="rId7"/>
    <p:sldLayoutId id="2147486135" r:id="rId8"/>
    <p:sldLayoutId id="2147486136" r:id="rId9"/>
    <p:sldLayoutId id="2147486137" r:id="rId10"/>
    <p:sldLayoutId id="214748613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81007929"/>
      </p:ext>
    </p:extLst>
  </p:cSld>
  <p:clrMap bg1="lt1" tx1="dk1" bg2="lt2" tx2="dk2" accent1="accent1" accent2="accent2" accent3="accent3" accent4="accent4" accent5="accent5" accent6="accent6" hlink="hlink" folHlink="folHlink"/>
  <p:sldLayoutIdLst>
    <p:sldLayoutId id="2147486261" r:id="rId1"/>
    <p:sldLayoutId id="2147486262" r:id="rId2"/>
    <p:sldLayoutId id="2147486263" r:id="rId3"/>
    <p:sldLayoutId id="2147486264" r:id="rId4"/>
    <p:sldLayoutId id="2147486265" r:id="rId5"/>
    <p:sldLayoutId id="2147486266" r:id="rId6"/>
    <p:sldLayoutId id="2147486267" r:id="rId7"/>
    <p:sldLayoutId id="2147486268" r:id="rId8"/>
    <p:sldLayoutId id="2147486269" r:id="rId9"/>
    <p:sldLayoutId id="2147486270" r:id="rId10"/>
    <p:sldLayoutId id="2147486271" r:id="rId11"/>
    <p:sldLayoutId id="2147486272" r:id="rId12"/>
    <p:sldLayoutId id="214748627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1" i="0">
                <a:solidFill>
                  <a:srgbClr val="482400"/>
                </a:solidFill>
                <a:latin typeface="Arial" panose="020B0604020202020204" pitchFamily="34"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1" i="0">
                <a:solidFill>
                  <a:srgbClr val="482400"/>
                </a:solidFill>
                <a:latin typeface="Arial" panose="020B0604020202020204" pitchFamily="34"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1" i="0">
                <a:solidFill>
                  <a:srgbClr val="482400"/>
                </a:solidFill>
                <a:latin typeface="Arial" panose="020B0604020202020204" pitchFamily="34" charset="0"/>
              </a:defRPr>
            </a:lvl1pPr>
          </a:lstStyle>
          <a:p>
            <a:pPr>
              <a:defRPr/>
            </a:pPr>
            <a:fld id="{D366A4A1-0A59-464E-B148-F9297EAADB0C}" type="slidenum">
              <a:rPr lang="en-US"/>
              <a:pPr>
                <a:defRPr/>
              </a:pPr>
              <a:t>‹#›</a:t>
            </a:fld>
            <a:endParaRPr lang="en-US"/>
          </a:p>
        </p:txBody>
      </p:sp>
      <p:pic>
        <p:nvPicPr>
          <p:cNvPr id="28679"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1006617"/>
      </p:ext>
    </p:extLst>
  </p:cSld>
  <p:clrMap bg1="lt1" tx1="dk1" bg2="lt2" tx2="dk2" accent1="accent1" accent2="accent2" accent3="accent3" accent4="accent4" accent5="accent5" accent6="accent6" hlink="hlink" folHlink="folHlink"/>
  <p:sldLayoutIdLst>
    <p:sldLayoutId id="2147486275" r:id="rId1"/>
    <p:sldLayoutId id="2147486276" r:id="rId2"/>
    <p:sldLayoutId id="2147486277" r:id="rId3"/>
    <p:sldLayoutId id="2147486278" r:id="rId4"/>
    <p:sldLayoutId id="2147486279" r:id="rId5"/>
    <p:sldLayoutId id="2147486280" r:id="rId6"/>
    <p:sldLayoutId id="2147486281" r:id="rId7"/>
    <p:sldLayoutId id="2147486282" r:id="rId8"/>
    <p:sldLayoutId id="2147486283" r:id="rId9"/>
    <p:sldLayoutId id="2147486284" r:id="rId10"/>
    <p:sldLayoutId id="2147486285"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69634"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1" i="0">
                <a:solidFill>
                  <a:srgbClr val="482400"/>
                </a:solidFill>
                <a:latin typeface="Arial" panose="020B0604020202020204" pitchFamily="34"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1" i="0">
                <a:solidFill>
                  <a:srgbClr val="482400"/>
                </a:solidFill>
                <a:latin typeface="Arial" panose="020B0604020202020204" pitchFamily="34"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1" i="0">
                <a:solidFill>
                  <a:srgbClr val="482400"/>
                </a:solidFill>
                <a:latin typeface="Arial" panose="020B0604020202020204" pitchFamily="34" charset="0"/>
              </a:defRPr>
            </a:lvl1pPr>
          </a:lstStyle>
          <a:p>
            <a:pPr>
              <a:defRPr/>
            </a:pPr>
            <a:fld id="{D07EBB8A-B850-294D-8BFB-6338BCF81A5D}" type="slidenum">
              <a:rPr lang="en-US"/>
              <a:pPr>
                <a:defRPr/>
              </a:pPr>
              <a:t>‹#›</a:t>
            </a:fld>
            <a:endParaRPr lang="en-US"/>
          </a:p>
        </p:txBody>
      </p:sp>
      <p:pic>
        <p:nvPicPr>
          <p:cNvPr id="69639"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4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8070006"/>
      </p:ext>
    </p:extLst>
  </p:cSld>
  <p:clrMap bg1="lt1" tx1="dk1" bg2="lt2" tx2="dk2" accent1="accent1" accent2="accent2" accent3="accent3" accent4="accent4" accent5="accent5" accent6="accent6" hlink="hlink" folHlink="folHlink"/>
  <p:sldLayoutIdLst>
    <p:sldLayoutId id="2147486287" r:id="rId1"/>
    <p:sldLayoutId id="2147486288" r:id="rId2"/>
    <p:sldLayoutId id="2147486289" r:id="rId3"/>
    <p:sldLayoutId id="2147486290" r:id="rId4"/>
    <p:sldLayoutId id="2147486291" r:id="rId5"/>
    <p:sldLayoutId id="2147486292" r:id="rId6"/>
    <p:sldLayoutId id="2147486293" r:id="rId7"/>
    <p:sldLayoutId id="2147486294" r:id="rId8"/>
    <p:sldLayoutId id="2147486295" r:id="rId9"/>
    <p:sldLayoutId id="2147486296" r:id="rId10"/>
    <p:sldLayoutId id="214748629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1" i="0">
                <a:solidFill>
                  <a:schemeClr val="tx2"/>
                </a:solidFill>
                <a:latin typeface="Arial" panose="020B0604020202020204" pitchFamily="34"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1" i="0">
                <a:solidFill>
                  <a:schemeClr val="tx2"/>
                </a:solidFill>
                <a:latin typeface="Arial" panose="020B0604020202020204" pitchFamily="34"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1" i="0">
                <a:solidFill>
                  <a:schemeClr val="tx2"/>
                </a:solidFill>
                <a:latin typeface="Arial" panose="020B0604020202020204" pitchFamily="34" charset="0"/>
              </a:defRPr>
            </a:lvl1pPr>
          </a:lstStyle>
          <a:p>
            <a:pPr>
              <a:defRPr/>
            </a:pPr>
            <a:fld id="{5F00A819-1D9E-4A4C-BBBA-F8605CCF5363}" type="slidenum">
              <a:rPr lang="en-US"/>
              <a:pPr>
                <a:defRPr/>
              </a:pPr>
              <a:t>‹#›</a:t>
            </a:fld>
            <a:endParaRPr lang="en-US"/>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1161174"/>
      </p:ext>
    </p:extLst>
  </p:cSld>
  <p:clrMap bg1="lt1" tx1="dk1" bg2="lt2" tx2="dk2" accent1="accent1" accent2="accent2" accent3="accent3" accent4="accent4" accent5="accent5" accent6="accent6" hlink="hlink" folHlink="folHlink"/>
  <p:sldLayoutIdLst>
    <p:sldLayoutId id="2147486299" r:id="rId1"/>
    <p:sldLayoutId id="2147486300" r:id="rId2"/>
    <p:sldLayoutId id="2147486301" r:id="rId3"/>
    <p:sldLayoutId id="2147486302" r:id="rId4"/>
    <p:sldLayoutId id="2147486303" r:id="rId5"/>
    <p:sldLayoutId id="2147486304" r:id="rId6"/>
    <p:sldLayoutId id="2147486305" r:id="rId7"/>
    <p:sldLayoutId id="2147486306" r:id="rId8"/>
    <p:sldLayoutId id="2147486307" r:id="rId9"/>
    <p:sldLayoutId id="2147486308" r:id="rId10"/>
    <p:sldLayoutId id="2147486309"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81922"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1" i="0">
                <a:solidFill>
                  <a:srgbClr val="482400"/>
                </a:solidFill>
                <a:latin typeface="Arial" panose="020B0604020202020204" pitchFamily="34"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1" i="0">
                <a:solidFill>
                  <a:srgbClr val="482400"/>
                </a:solidFill>
                <a:latin typeface="Arial" panose="020B0604020202020204" pitchFamily="34"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1" i="0">
                <a:solidFill>
                  <a:srgbClr val="482400"/>
                </a:solidFill>
                <a:latin typeface="Arial" panose="020B0604020202020204" pitchFamily="34" charset="0"/>
              </a:defRPr>
            </a:lvl1pPr>
          </a:lstStyle>
          <a:p>
            <a:pPr>
              <a:defRPr/>
            </a:pPr>
            <a:fld id="{B1C7E06C-7B71-8D41-AB52-2EEE31C32F38}" type="slidenum">
              <a:rPr lang="en-US"/>
              <a:pPr>
                <a:defRPr/>
              </a:pPr>
              <a:t>‹#›</a:t>
            </a:fld>
            <a:endParaRPr lang="en-US"/>
          </a:p>
        </p:txBody>
      </p:sp>
      <p:pic>
        <p:nvPicPr>
          <p:cNvPr id="81927"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8"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0687075"/>
      </p:ext>
    </p:extLst>
  </p:cSld>
  <p:clrMap bg1="lt1" tx1="dk1" bg2="lt2" tx2="dk2" accent1="accent1" accent2="accent2" accent3="accent3" accent4="accent4" accent5="accent5" accent6="accent6" hlink="hlink" folHlink="folHlink"/>
  <p:sldLayoutIdLst>
    <p:sldLayoutId id="2147486311" r:id="rId1"/>
    <p:sldLayoutId id="2147486312" r:id="rId2"/>
    <p:sldLayoutId id="2147486313" r:id="rId3"/>
    <p:sldLayoutId id="2147486314" r:id="rId4"/>
    <p:sldLayoutId id="2147486315" r:id="rId5"/>
    <p:sldLayoutId id="2147486316" r:id="rId6"/>
    <p:sldLayoutId id="2147486317" r:id="rId7"/>
    <p:sldLayoutId id="2147486318" r:id="rId8"/>
    <p:sldLayoutId id="2147486319" r:id="rId9"/>
    <p:sldLayoutId id="2147486320" r:id="rId10"/>
    <p:sldLayoutId id="2147486321"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a:solidFill>
                  <a:srgbClr val="FFFFFF"/>
                </a:solidFill>
                <a:latin typeface="Arial" panose="020B0604020202020204" pitchFamily="34"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a:solidFill>
                  <a:srgbClr val="FFFFFF"/>
                </a:solidFill>
                <a:latin typeface="Arial" panose="020B0604020202020204" pitchFamily="34"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a:solidFill>
                  <a:srgbClr val="FFFFFF"/>
                </a:solidFill>
                <a:latin typeface="Arial" panose="020B0604020202020204" pitchFamily="34"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a:solidFill>
                  <a:srgbClr val="FFFFFF"/>
                </a:solidFill>
                <a:latin typeface="Arial" panose="020B0604020202020204" pitchFamily="34"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a:solidFill>
                  <a:srgbClr val="FFFFFF"/>
                </a:solidFill>
                <a:latin typeface="Arial" panose="020B0604020202020204" pitchFamily="34"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a:solidFill>
                  <a:srgbClr val="FFFFFF"/>
                </a:solidFill>
                <a:latin typeface="Arial" panose="020B0604020202020204" pitchFamily="34"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a:solidFill>
                  <a:srgbClr val="FFFFFF"/>
                </a:solidFill>
                <a:latin typeface="Arial" panose="020B0604020202020204" pitchFamily="34"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a:solidFill>
                  <a:srgbClr val="FFFFFF"/>
                </a:solidFill>
                <a:latin typeface="Arial" panose="020B0604020202020204" pitchFamily="34"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a:solidFill>
                  <a:srgbClr val="FFFFFF"/>
                </a:solidFill>
                <a:latin typeface="Arial" panose="020B0604020202020204" pitchFamily="34"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a:solidFill>
                  <a:srgbClr val="FFFFFF"/>
                </a:solidFill>
                <a:latin typeface="Arial" panose="020B0604020202020204" pitchFamily="34"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a:solidFill>
                  <a:srgbClr val="FFFFFF"/>
                </a:solidFill>
                <a:latin typeface="Arial" panose="020B0604020202020204" pitchFamily="34"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spcBef>
                <a:spcPct val="0"/>
              </a:spcBef>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spcBef>
                <a:spcPct val="0"/>
              </a:spcBef>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spcBef>
                <a:spcPct val="0"/>
              </a:spcBef>
              <a:defRPr/>
            </a:pPr>
            <a:fld id="{EA7662A3-20FC-F142-973D-72572742F9FD}" type="slidenum">
              <a:rPr lang="en-US"/>
              <a:pPr>
                <a:spcBef>
                  <a:spcPct val="0"/>
                </a:spcBef>
                <a:defRPr/>
              </a:pPr>
              <a:t>‹#›</a:t>
            </a:fld>
            <a:endParaRPr lang="en-US"/>
          </a:p>
        </p:txBody>
      </p:sp>
    </p:spTree>
    <p:extLst>
      <p:ext uri="{BB962C8B-B14F-4D97-AF65-F5344CB8AC3E}">
        <p14:creationId xmlns:p14="http://schemas.microsoft.com/office/powerpoint/2010/main" val="3768839219"/>
      </p:ext>
    </p:extLst>
  </p:cSld>
  <p:clrMap bg1="dk2" tx1="lt1" bg2="dk1" tx2="lt2" accent1="accent1" accent2="accent2" accent3="accent3" accent4="accent4" accent5="accent5" accent6="accent6" hlink="hlink" folHlink="folHlink"/>
  <p:sldLayoutIdLst>
    <p:sldLayoutId id="2147486335" r:id="rId1"/>
    <p:sldLayoutId id="2147486336" r:id="rId2"/>
    <p:sldLayoutId id="2147486337" r:id="rId3"/>
    <p:sldLayoutId id="2147486338" r:id="rId4"/>
    <p:sldLayoutId id="2147486339" r:id="rId5"/>
    <p:sldLayoutId id="2147486340" r:id="rId6"/>
    <p:sldLayoutId id="2147486341" r:id="rId7"/>
    <p:sldLayoutId id="2147486342" r:id="rId8"/>
    <p:sldLayoutId id="2147486343" r:id="rId9"/>
    <p:sldLayoutId id="2147486344" r:id="rId10"/>
    <p:sldLayoutId id="2147486345"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2410571362"/>
      </p:ext>
    </p:extLst>
  </p:cSld>
  <p:clrMap bg1="dk2" tx1="lt1" bg2="dk1" tx2="lt2" accent1="accent1" accent2="accent2" accent3="accent3" accent4="accent4" accent5="accent5" accent6="accent6" hlink="hlink" folHlink="folHlink"/>
  <p:sldLayoutIdLst>
    <p:sldLayoutId id="2147486371" r:id="rId1"/>
    <p:sldLayoutId id="2147486372" r:id="rId2"/>
    <p:sldLayoutId id="2147486373" r:id="rId3"/>
    <p:sldLayoutId id="2147486374" r:id="rId4"/>
    <p:sldLayoutId id="2147486375" r:id="rId5"/>
    <p:sldLayoutId id="2147486376" r:id="rId6"/>
    <p:sldLayoutId id="2147486377" r:id="rId7"/>
    <p:sldLayoutId id="2147486378" r:id="rId8"/>
    <p:sldLayoutId id="2147486379" r:id="rId9"/>
    <p:sldLayoutId id="2147486380" r:id="rId10"/>
    <p:sldLayoutId id="2147486381"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01F188CD-86E3-6947-AEC7-7A4BC9D46F7C}" type="slidenum">
              <a:rPr lang="en-US"/>
              <a:pPr>
                <a:defRPr/>
              </a:pPr>
              <a:t>‹#›</a:t>
            </a:fld>
            <a:endParaRPr lang="en-US"/>
          </a:p>
        </p:txBody>
      </p:sp>
    </p:spTree>
    <p:extLst>
      <p:ext uri="{BB962C8B-B14F-4D97-AF65-F5344CB8AC3E}">
        <p14:creationId xmlns:p14="http://schemas.microsoft.com/office/powerpoint/2010/main" val="1583704984"/>
      </p:ext>
    </p:extLst>
  </p:cSld>
  <p:clrMap bg1="lt1" tx1="dk1" bg2="lt2" tx2="dk2" accent1="accent1" accent2="accent2" accent3="accent3" accent4="accent4" accent5="accent5" accent6="accent6" hlink="hlink" folHlink="folHlink"/>
  <p:sldLayoutIdLst>
    <p:sldLayoutId id="2147486383"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D2B61E63-2D9D-2A42-BE44-0A780397CB07}" type="slidenum">
              <a:rPr lang="en-US"/>
              <a:pPr>
                <a:defRPr/>
              </a:pPr>
              <a:t>‹#›</a:t>
            </a:fld>
            <a:endParaRPr lang="en-US"/>
          </a:p>
        </p:txBody>
      </p:sp>
    </p:spTree>
    <p:extLst>
      <p:ext uri="{BB962C8B-B14F-4D97-AF65-F5344CB8AC3E}">
        <p14:creationId xmlns:p14="http://schemas.microsoft.com/office/powerpoint/2010/main" val="2073025771"/>
      </p:ext>
    </p:extLst>
  </p:cSld>
  <p:clrMap bg1="lt1" tx1="dk1" bg2="lt2" tx2="dk2" accent1="accent1" accent2="accent2" accent3="accent3" accent4="accent4" accent5="accent5" accent6="accent6" hlink="hlink" folHlink="folHlink"/>
  <p:sldLayoutIdLst>
    <p:sldLayoutId id="2147486385"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1" i="0">
                <a:solidFill>
                  <a:srgbClr val="482400"/>
                </a:solidFill>
                <a:latin typeface="Arial" panose="020B0604020202020204" pitchFamily="34"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1" i="0">
                <a:solidFill>
                  <a:srgbClr val="482400"/>
                </a:solidFill>
                <a:latin typeface="Arial" panose="020B0604020202020204" pitchFamily="34"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1" i="0">
                <a:solidFill>
                  <a:srgbClr val="482400"/>
                </a:solidFill>
                <a:latin typeface="Arial" panose="020B0604020202020204" pitchFamily="34" charset="0"/>
              </a:defRPr>
            </a:lvl1pPr>
          </a:lstStyle>
          <a:p>
            <a:pPr>
              <a:defRPr/>
            </a:pPr>
            <a:fld id="{D366A4A1-0A59-464E-B148-F9297EAADB0C}" type="slidenum">
              <a:rPr lang="en-US"/>
              <a:pPr>
                <a:defRPr/>
              </a:pPr>
              <a:t>‹#›</a:t>
            </a:fld>
            <a:endParaRPr lang="en-US"/>
          </a:p>
        </p:txBody>
      </p:sp>
      <p:pic>
        <p:nvPicPr>
          <p:cNvPr id="28679"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878" r:id="rId1"/>
    <p:sldLayoutId id="2147485814" r:id="rId2"/>
    <p:sldLayoutId id="2147485815" r:id="rId3"/>
    <p:sldLayoutId id="2147485816" r:id="rId4"/>
    <p:sldLayoutId id="2147485817" r:id="rId5"/>
    <p:sldLayoutId id="2147485818" r:id="rId6"/>
    <p:sldLayoutId id="2147485819" r:id="rId7"/>
    <p:sldLayoutId id="2147485820" r:id="rId8"/>
    <p:sldLayoutId id="2147485821" r:id="rId9"/>
    <p:sldLayoutId id="2147485822" r:id="rId10"/>
    <p:sldLayoutId id="214748582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1422400"/>
            <a:ext cx="9147175" cy="5435600"/>
            <a:chOff x="0" y="896"/>
            <a:chExt cx="5762" cy="3424"/>
          </a:xfrm>
        </p:grpSpPr>
        <p:grpSp>
          <p:nvGrpSpPr>
            <p:cNvPr id="13320" name="Group 3"/>
            <p:cNvGrpSpPr>
              <a:grpSpLocks/>
            </p:cNvGrpSpPr>
            <p:nvPr userDrawn="1"/>
          </p:nvGrpSpPr>
          <p:grpSpPr bwMode="auto">
            <a:xfrm>
              <a:off x="20" y="896"/>
              <a:ext cx="5742" cy="3424"/>
              <a:chOff x="20" y="896"/>
              <a:chExt cx="5742" cy="3424"/>
            </a:xfrm>
          </p:grpSpPr>
          <p:sp>
            <p:nvSpPr>
              <p:cNvPr id="13457"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58"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59"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0"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1"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2"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3"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4"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5"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6"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7"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8"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9"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13321" name="Group 17"/>
            <p:cNvGrpSpPr>
              <a:grpSpLocks/>
            </p:cNvGrpSpPr>
            <p:nvPr userDrawn="1"/>
          </p:nvGrpSpPr>
          <p:grpSpPr bwMode="auto">
            <a:xfrm>
              <a:off x="0" y="2291"/>
              <a:ext cx="1385" cy="1702"/>
              <a:chOff x="0" y="2291"/>
              <a:chExt cx="1385" cy="1702"/>
            </a:xfrm>
          </p:grpSpPr>
          <p:sp>
            <p:nvSpPr>
              <p:cNvPr id="13322"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3"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4"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5"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6"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7"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8"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9"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0"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1"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2"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3"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4"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5"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6"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7"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8"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9"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0"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1"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2"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3"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4"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5"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6"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7"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8"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9"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0"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1"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2"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3"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4"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5"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6"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7"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8"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9"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0"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1"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2"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3"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4"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5"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6"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7"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8"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9"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0"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1"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2"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3"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4"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5"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6"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7"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8"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9"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0"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1"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2"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3"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4"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5"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86"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7"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8"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9"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0"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1"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2"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3"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4"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5"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6"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7"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8"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9"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0"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1"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2"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3"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4"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5"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6"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7"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8"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9"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0"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1"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2"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3"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4"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5"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6"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7"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8"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9"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0"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1"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2"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3"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4"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5"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6"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7"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8"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9"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0"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1"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2"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3"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4"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5"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6"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7"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8"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9"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40"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41"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42"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43"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44"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45"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46"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47"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48"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49"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50"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51"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52"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53"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54"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lgn="l" eaLnBrk="0" hangingPunct="0">
                  <a:spcBef>
                    <a:spcPct val="0"/>
                  </a:spcBef>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lgn="l" eaLnBrk="0" hangingPunct="0">
                  <a:spcBef>
                    <a:spcPct val="0"/>
                  </a:spcBef>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000" b="1" i="0">
                <a:solidFill>
                  <a:srgbClr val="FFFFFF"/>
                </a:solidFill>
                <a:latin typeface="Arial" panose="020B0604020202020204" pitchFamily="34"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000" b="1" i="0">
                <a:solidFill>
                  <a:srgbClr val="FFFFFF"/>
                </a:solidFill>
                <a:latin typeface="Arial" panose="020B0604020202020204" pitchFamily="34"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000" b="1" i="0">
                <a:solidFill>
                  <a:srgbClr val="FFFFFF"/>
                </a:solidFill>
                <a:latin typeface="Arial" panose="020B0604020202020204" pitchFamily="34" charset="0"/>
              </a:defRPr>
            </a:lvl1pPr>
          </a:lstStyle>
          <a:p>
            <a:pPr>
              <a:defRPr/>
            </a:pPr>
            <a:fld id="{71DFB629-73CD-EE4A-AA57-C7AF647EAC06}" type="slidenum">
              <a:rPr lang="en-US"/>
              <a:pPr>
                <a:defRPr/>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4867557"/>
      </p:ext>
    </p:extLst>
  </p:cSld>
  <p:clrMap bg1="dk2" tx1="lt1" bg2="dk1" tx2="lt2" accent1="accent1" accent2="accent2" accent3="accent3" accent4="accent4" accent5="accent5" accent6="accent6" hlink="hlink" folHlink="folHlink"/>
  <p:sldLayoutIdLst>
    <p:sldLayoutId id="2147486387" r:id="rId1"/>
    <p:sldLayoutId id="2147486388" r:id="rId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FFFFFF"/>
                </a:solidFill>
                <a:latin typeface="Arial" panose="020B0604020202020204" pitchFamily="34"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b="1" i="0">
                <a:solidFill>
                  <a:srgbClr val="FFFFFF"/>
                </a:solidFill>
                <a:latin typeface="Arial" panose="020B0604020202020204" pitchFamily="34"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FFFFFF"/>
                </a:solidFill>
                <a:latin typeface="Arial" panose="020B0604020202020204" pitchFamily="34" charset="0"/>
              </a:defRPr>
            </a:lvl1pPr>
          </a:lstStyle>
          <a:p>
            <a:pPr>
              <a:defRPr/>
            </a:pPr>
            <a:fld id="{4FB8A746-AC4E-B04B-B719-B00109B78261}" type="slidenum">
              <a:rPr lang="en-US"/>
              <a:pPr>
                <a:defRPr/>
              </a:pPr>
              <a:t>‹#›</a:t>
            </a:fld>
            <a:endParaRPr lang="en-US"/>
          </a:p>
        </p:txBody>
      </p:sp>
    </p:spTree>
    <p:extLst>
      <p:ext uri="{BB962C8B-B14F-4D97-AF65-F5344CB8AC3E}">
        <p14:creationId xmlns:p14="http://schemas.microsoft.com/office/powerpoint/2010/main" val="4038951259"/>
      </p:ext>
    </p:extLst>
  </p:cSld>
  <p:clrMap bg1="dk2" tx1="lt1" bg2="dk1" tx2="lt2" accent1="accent1" accent2="accent2" accent3="accent3" accent4="accent4" accent5="accent5" accent6="accent6" hlink="hlink" folHlink="folHlink"/>
  <p:sldLayoutIdLst>
    <p:sldLayoutId id="2147486390" r:id="rId1"/>
    <p:sldLayoutId id="2147486391" r:id="rId2"/>
    <p:sldLayoutId id="2147486392" r:id="rId3"/>
    <p:sldLayoutId id="2147486393" r:id="rId4"/>
    <p:sldLayoutId id="2147486394" r:id="rId5"/>
    <p:sldLayoutId id="2147486395" r:id="rId6"/>
    <p:sldLayoutId id="2147486396" r:id="rId7"/>
    <p:sldLayoutId id="2147486397" r:id="rId8"/>
    <p:sldLayoutId id="2147486398" r:id="rId9"/>
    <p:sldLayoutId id="2147486399" r:id="rId10"/>
    <p:sldLayoutId id="2147486400" r:id="rId11"/>
    <p:sldLayoutId id="2147486401"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60770"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077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1" i="0">
                <a:solidFill>
                  <a:srgbClr val="482400"/>
                </a:solidFill>
                <a:latin typeface="Arial" panose="020B0604020202020204" pitchFamily="34"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1" i="0">
                <a:solidFill>
                  <a:srgbClr val="482400"/>
                </a:solidFill>
                <a:latin typeface="Arial" panose="020B0604020202020204" pitchFamily="34"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1" i="0">
                <a:solidFill>
                  <a:srgbClr val="482400"/>
                </a:solidFill>
                <a:latin typeface="Arial" panose="020B0604020202020204" pitchFamily="34" charset="0"/>
              </a:defRPr>
            </a:lvl1pPr>
          </a:lstStyle>
          <a:p>
            <a:pPr>
              <a:defRPr/>
            </a:pPr>
            <a:fld id="{B08A63B4-351E-DE47-B526-DE8D0E56755F}" type="slidenum">
              <a:rPr lang="en-US"/>
              <a:pPr>
                <a:defRPr/>
              </a:pPr>
              <a:t>‹#›</a:t>
            </a:fld>
            <a:endParaRPr lang="en-US"/>
          </a:p>
        </p:txBody>
      </p:sp>
      <p:pic>
        <p:nvPicPr>
          <p:cNvPr id="160775"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077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3780067"/>
      </p:ext>
    </p:extLst>
  </p:cSld>
  <p:clrMap bg1="lt1" tx1="dk1" bg2="lt2" tx2="dk2" accent1="accent1" accent2="accent2" accent3="accent3" accent4="accent4" accent5="accent5" accent6="accent6" hlink="hlink" folHlink="folHlink"/>
  <p:sldLayoutIdLst>
    <p:sldLayoutId id="2147486415" r:id="rId1"/>
    <p:sldLayoutId id="2147486416" r:id="rId2"/>
    <p:sldLayoutId id="2147486417" r:id="rId3"/>
    <p:sldLayoutId id="2147486418" r:id="rId4"/>
    <p:sldLayoutId id="2147486419" r:id="rId5"/>
    <p:sldLayoutId id="2147486420" r:id="rId6"/>
    <p:sldLayoutId id="2147486421" r:id="rId7"/>
    <p:sldLayoutId id="2147486422" r:id="rId8"/>
    <p:sldLayoutId id="2147486423" r:id="rId9"/>
    <p:sldLayoutId id="2147486424" r:id="rId10"/>
    <p:sldLayoutId id="2147486425"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ヒラギノ角ゴ Pro W3" pitchFamily="-112" charset="-128"/>
                <a:cs typeface="ヒラギノ角ゴ Pro W3"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ヒラギノ角ゴ Pro W3" pitchFamily="-112" charset="-128"/>
                <a:cs typeface="ヒラギノ角ゴ Pro W3"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ヒラギノ角ゴ Pro W3" charset="0"/>
                <a:cs typeface="ヒラギノ角ゴ Pro W3" charset="0"/>
              </a:defRPr>
            </a:lvl1pPr>
          </a:lstStyle>
          <a:p>
            <a:pPr>
              <a:defRPr/>
            </a:pPr>
            <a:fld id="{969B4905-1B08-FE47-9B6C-3052AD772F76}" type="slidenum">
              <a:rPr lang="en-US"/>
              <a:pPr>
                <a:defRPr/>
              </a:pPr>
              <a:t>‹#›</a:t>
            </a:fld>
            <a:endParaRPr lang="en-US"/>
          </a:p>
        </p:txBody>
      </p:sp>
    </p:spTree>
    <p:extLst>
      <p:ext uri="{BB962C8B-B14F-4D97-AF65-F5344CB8AC3E}">
        <p14:creationId xmlns:p14="http://schemas.microsoft.com/office/powerpoint/2010/main" val="3266343827"/>
      </p:ext>
    </p:extLst>
  </p:cSld>
  <p:clrMap bg1="lt1" tx1="dk1" bg2="lt2" tx2="dk2" accent1="accent1" accent2="accent2" accent3="accent3" accent4="accent4" accent5="accent5" accent6="accent6" hlink="hlink" folHlink="folHlink"/>
  <p:sldLayoutIdLst>
    <p:sldLayoutId id="2147486427" r:id="rId1"/>
    <p:sldLayoutId id="2147486428" r:id="rId2"/>
    <p:sldLayoutId id="2147486429" r:id="rId3"/>
    <p:sldLayoutId id="2147486430" r:id="rId4"/>
    <p:sldLayoutId id="2147486431" r:id="rId5"/>
    <p:sldLayoutId id="2147486432" r:id="rId6"/>
    <p:sldLayoutId id="2147486433" r:id="rId7"/>
    <p:sldLayoutId id="2147486434" r:id="rId8"/>
    <p:sldLayoutId id="2147486435" r:id="rId9"/>
    <p:sldLayoutId id="2147486436" r:id="rId10"/>
    <p:sldLayoutId id="214748643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4A676A50-50CE-D449-A901-9EEFF95B09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6488803"/>
      </p:ext>
    </p:extLst>
  </p:cSld>
  <p:clrMap bg1="lt1" tx1="dk1" bg2="lt2" tx2="dk2" accent1="accent1" accent2="accent2" accent3="accent3" accent4="accent4" accent5="accent5" accent6="accent6" hlink="hlink" folHlink="folHlink"/>
  <p:sldLayoutIdLst>
    <p:sldLayoutId id="2147486439" r:id="rId1"/>
    <p:sldLayoutId id="2147486440" r:id="rId2"/>
    <p:sldLayoutId id="2147486441" r:id="rId3"/>
    <p:sldLayoutId id="2147486442" r:id="rId4"/>
    <p:sldLayoutId id="2147486443" r:id="rId5"/>
    <p:sldLayoutId id="2147486444" r:id="rId6"/>
    <p:sldLayoutId id="2147486445" r:id="rId7"/>
    <p:sldLayoutId id="2147486446" r:id="rId8"/>
    <p:sldLayoutId id="2147486447" r:id="rId9"/>
    <p:sldLayoutId id="2147486448" r:id="rId10"/>
    <p:sldLayoutId id="214748644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11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11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C07CC88D-97B0-4F4E-9FEE-2973DC7572C8}" type="datetimeFigureOut">
              <a:rPr lang="en-US"/>
              <a:pPr>
                <a:defRPr/>
              </a:pPr>
              <a:t>3/29/2025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B0CA2C90-6278-F041-A46E-2DA4C490E468}" type="slidenum">
              <a:rPr lang="en-US"/>
              <a:pPr>
                <a:defRPr/>
              </a:pPr>
              <a:t>‹#›</a:t>
            </a:fld>
            <a:endParaRPr lang="en-US"/>
          </a:p>
        </p:txBody>
      </p:sp>
    </p:spTree>
    <p:extLst>
      <p:ext uri="{BB962C8B-B14F-4D97-AF65-F5344CB8AC3E}">
        <p14:creationId xmlns:p14="http://schemas.microsoft.com/office/powerpoint/2010/main" val="1178487889"/>
      </p:ext>
    </p:extLst>
  </p:cSld>
  <p:clrMap bg1="lt1" tx1="dk1" bg2="lt2" tx2="dk2" accent1="accent1" accent2="accent2" accent3="accent3" accent4="accent4" accent5="accent5" accent6="accent6" hlink="hlink" folHlink="folHlink"/>
  <p:sldLayoutIdLst>
    <p:sldLayoutId id="2147486451" r:id="rId1"/>
    <p:sldLayoutId id="2147486452" r:id="rId2"/>
    <p:sldLayoutId id="2147486453" r:id="rId3"/>
    <p:sldLayoutId id="2147486454" r:id="rId4"/>
    <p:sldLayoutId id="2147486455" r:id="rId5"/>
    <p:sldLayoutId id="2147486456" r:id="rId6"/>
    <p:sldLayoutId id="2147486457" r:id="rId7"/>
    <p:sldLayoutId id="2147486458" r:id="rId8"/>
    <p:sldLayoutId id="2147486459" r:id="rId9"/>
    <p:sldLayoutId id="2147486460" r:id="rId10"/>
    <p:sldLayoutId id="214748646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273050"/>
            <a:ext cx="8221663" cy="11398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457200" y="1604963"/>
            <a:ext cx="8221663" cy="45196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25471"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Rectangle 3"/>
          <p:cNvSpPr>
            <a:spLocks noGrp="1" noChangeArrowheads="1"/>
          </p:cNvSpPr>
          <p:nvPr>
            <p:ph type="dt"/>
          </p:nvPr>
        </p:nvSpPr>
        <p:spPr bwMode="auto">
          <a:xfrm>
            <a:off x="457200" y="6246813"/>
            <a:ext cx="2122488" cy="4667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414726" eaLnBrk="1">
              <a:lnSpc>
                <a:spcPct val="93000"/>
              </a:lnSpc>
              <a:buClrTx/>
              <a:buSzPct val="100000"/>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sz="1800">
                <a:solidFill>
                  <a:srgbClr val="000000"/>
                </a:solidFill>
                <a:cs typeface="Arial Unicode MS" charset="0"/>
              </a:defRPr>
            </a:lvl1pPr>
          </a:lstStyle>
          <a:p>
            <a:pPr>
              <a:defRPr/>
            </a:pPr>
            <a:endParaRPr lang="en-US"/>
          </a:p>
        </p:txBody>
      </p:sp>
      <p:sp>
        <p:nvSpPr>
          <p:cNvPr id="1028" name="Rectangle 4"/>
          <p:cNvSpPr>
            <a:spLocks noGrp="1" noChangeArrowheads="1"/>
          </p:cNvSpPr>
          <p:nvPr>
            <p:ph type="ftr"/>
          </p:nvPr>
        </p:nvSpPr>
        <p:spPr bwMode="auto">
          <a:xfrm>
            <a:off x="3127375" y="6246813"/>
            <a:ext cx="2894013" cy="4667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414726" eaLnBrk="1">
              <a:lnSpc>
                <a:spcPct val="93000"/>
              </a:lnSpc>
              <a:buClrTx/>
              <a:buSzPct val="100000"/>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sz="1800">
                <a:solidFill>
                  <a:srgbClr val="000000"/>
                </a:solidFill>
                <a:cs typeface="Arial Unicode MS" charset="0"/>
              </a:defRPr>
            </a:lvl1pPr>
          </a:lstStyle>
          <a:p>
            <a:pPr>
              <a:defRPr/>
            </a:pPr>
            <a:endParaRPr lang="en-US"/>
          </a:p>
        </p:txBody>
      </p:sp>
      <p:sp>
        <p:nvSpPr>
          <p:cNvPr id="1029" name="Rectangle 5"/>
          <p:cNvSpPr>
            <a:spLocks noGrp="1" noChangeArrowheads="1"/>
          </p:cNvSpPr>
          <p:nvPr>
            <p:ph type="sldNum"/>
          </p:nvPr>
        </p:nvSpPr>
        <p:spPr bwMode="auto">
          <a:xfrm>
            <a:off x="6556375" y="6246813"/>
            <a:ext cx="2124075" cy="4667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414726" eaLnBrk="1">
              <a:lnSpc>
                <a:spcPct val="93000"/>
              </a:lnSpc>
              <a:buClrTx/>
              <a:buSzPct val="100000"/>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sz="1800">
                <a:solidFill>
                  <a:srgbClr val="000000"/>
                </a:solidFill>
                <a:cs typeface="Arial Unicode MS" charset="0"/>
              </a:defRPr>
            </a:lvl1pPr>
          </a:lstStyle>
          <a:p>
            <a:pPr>
              <a:defRPr/>
            </a:pPr>
            <a:fld id="{A0B67C3E-0751-1D43-A1F4-B5644033F3B4}" type="slidenum">
              <a:rPr lang="en-US"/>
              <a:pPr>
                <a:defRPr/>
              </a:pPr>
              <a:t>‹#›</a:t>
            </a:fld>
            <a:endParaRPr lang="en-US"/>
          </a:p>
        </p:txBody>
      </p:sp>
    </p:spTree>
    <p:extLst>
      <p:ext uri="{BB962C8B-B14F-4D97-AF65-F5344CB8AC3E}">
        <p14:creationId xmlns:p14="http://schemas.microsoft.com/office/powerpoint/2010/main" val="558954934"/>
      </p:ext>
    </p:extLst>
  </p:cSld>
  <p:clrMap bg1="lt1" tx1="dk1" bg2="lt2" tx2="dk2" accent1="accent1" accent2="accent2" accent3="accent3" accent4="accent4" accent5="accent5" accent6="accent6" hlink="hlink" folHlink="folHlink"/>
  <p:sldLayoutIdLst>
    <p:sldLayoutId id="2147486463" r:id="rId1"/>
    <p:sldLayoutId id="2147486464" r:id="rId2"/>
    <p:sldLayoutId id="2147486465" r:id="rId3"/>
    <p:sldLayoutId id="2147486466" r:id="rId4"/>
    <p:sldLayoutId id="2147486467" r:id="rId5"/>
    <p:sldLayoutId id="2147486468" r:id="rId6"/>
    <p:sldLayoutId id="2147486469" r:id="rId7"/>
    <p:sldLayoutId id="2147486470" r:id="rId8"/>
    <p:sldLayoutId id="2147486471" r:id="rId9"/>
    <p:sldLayoutId id="2147486472" r:id="rId10"/>
    <p:sldLayoutId id="2147486473" r:id="rId11"/>
    <p:sldLayoutId id="2147486474" r:id="rId12"/>
  </p:sldLayoutIdLst>
  <p:txStyles>
    <p:titleStyle>
      <a:lvl1pPr algn="ctr" defTabSz="414338" rtl="0" eaLnBrk="0" fontAlgn="base" hangingPunct="0">
        <a:lnSpc>
          <a:spcPct val="93000"/>
        </a:lnSpc>
        <a:spcBef>
          <a:spcPct val="0"/>
        </a:spcBef>
        <a:spcAft>
          <a:spcPct val="0"/>
        </a:spcAft>
        <a:buClr>
          <a:srgbClr val="000000"/>
        </a:buClr>
        <a:buSzPct val="100000"/>
        <a:buFont typeface="Times New Roman" charset="0"/>
        <a:defRPr sz="4000" b="1" i="0">
          <a:solidFill>
            <a:srgbClr val="000000"/>
          </a:solidFill>
          <a:latin typeface="Arial" panose="020B0604020202020204" pitchFamily="34" charset="0"/>
          <a:ea typeface="+mj-ea"/>
          <a:cs typeface="+mj-cs"/>
        </a:defRPr>
      </a:lvl1pPr>
      <a:lvl2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2pPr>
      <a:lvl3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3pPr>
      <a:lvl4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4pPr>
      <a:lvl5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5pPr>
      <a:lvl6pPr marL="2280994"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6pPr>
      <a:lvl7pPr marL="2695720"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7pPr>
      <a:lvl8pPr marL="3110446"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8pPr>
      <a:lvl9pPr marL="3525172"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9pPr>
    </p:titleStyle>
    <p:bodyStyle>
      <a:lvl1pPr marL="309563" indent="-309563" algn="l" defTabSz="414338" rtl="0" eaLnBrk="0" fontAlgn="base" hangingPunct="0">
        <a:lnSpc>
          <a:spcPct val="93000"/>
        </a:lnSpc>
        <a:spcBef>
          <a:spcPct val="0"/>
        </a:spcBef>
        <a:spcAft>
          <a:spcPts val="1288"/>
        </a:spcAft>
        <a:buClr>
          <a:srgbClr val="000000"/>
        </a:buClr>
        <a:buSzPct val="100000"/>
        <a:buFont typeface="Times New Roman" charset="0"/>
        <a:defRPr sz="2900" b="1" i="0">
          <a:solidFill>
            <a:srgbClr val="000000"/>
          </a:solidFill>
          <a:latin typeface="Arial" panose="020B0604020202020204" pitchFamily="34" charset="0"/>
          <a:ea typeface="+mn-ea"/>
          <a:cs typeface="+mn-cs"/>
        </a:defRPr>
      </a:lvl1pPr>
      <a:lvl2pPr marL="673100" indent="-258763" algn="l" defTabSz="414338" rtl="0" eaLnBrk="0" fontAlgn="base" hangingPunct="0">
        <a:lnSpc>
          <a:spcPct val="93000"/>
        </a:lnSpc>
        <a:spcBef>
          <a:spcPct val="0"/>
        </a:spcBef>
        <a:spcAft>
          <a:spcPts val="1038"/>
        </a:spcAft>
        <a:buClr>
          <a:srgbClr val="000000"/>
        </a:buClr>
        <a:buSzPct val="100000"/>
        <a:buFont typeface="Times New Roman" charset="0"/>
        <a:defRPr sz="2500" b="1" i="0">
          <a:solidFill>
            <a:srgbClr val="000000"/>
          </a:solidFill>
          <a:latin typeface="Arial" panose="020B0604020202020204" pitchFamily="34" charset="0"/>
          <a:ea typeface="+mn-ea"/>
          <a:cs typeface="+mn-cs"/>
        </a:defRPr>
      </a:lvl2pPr>
      <a:lvl3pPr marL="1036638" indent="-206375" algn="l" defTabSz="414338" rtl="0" eaLnBrk="0" fontAlgn="base" hangingPunct="0">
        <a:lnSpc>
          <a:spcPct val="93000"/>
        </a:lnSpc>
        <a:spcBef>
          <a:spcPct val="0"/>
        </a:spcBef>
        <a:spcAft>
          <a:spcPts val="775"/>
        </a:spcAft>
        <a:buClr>
          <a:srgbClr val="000000"/>
        </a:buClr>
        <a:buSzPct val="100000"/>
        <a:buFont typeface="Times New Roman" charset="0"/>
        <a:defRPr sz="2200" b="1" i="0">
          <a:solidFill>
            <a:srgbClr val="000000"/>
          </a:solidFill>
          <a:latin typeface="Arial" panose="020B0604020202020204" pitchFamily="34" charset="0"/>
          <a:ea typeface="+mn-ea"/>
          <a:cs typeface="+mn-cs"/>
        </a:defRPr>
      </a:lvl3pPr>
      <a:lvl4pPr marL="1450975" indent="-206375" algn="l" defTabSz="414338" rtl="0" eaLnBrk="0" fontAlgn="base" hangingPunct="0">
        <a:lnSpc>
          <a:spcPct val="93000"/>
        </a:lnSpc>
        <a:spcBef>
          <a:spcPct val="0"/>
        </a:spcBef>
        <a:spcAft>
          <a:spcPts val="525"/>
        </a:spcAft>
        <a:buClr>
          <a:srgbClr val="000000"/>
        </a:buClr>
        <a:buSzPct val="100000"/>
        <a:buFont typeface="Times New Roman" charset="0"/>
        <a:defRPr b="1" i="0">
          <a:solidFill>
            <a:srgbClr val="000000"/>
          </a:solidFill>
          <a:latin typeface="Arial" panose="020B0604020202020204" pitchFamily="34" charset="0"/>
          <a:ea typeface="+mn-ea"/>
          <a:cs typeface="+mn-cs"/>
        </a:defRPr>
      </a:lvl4pPr>
      <a:lvl5pPr marL="1865313" indent="-206375" algn="l" defTabSz="414338" rtl="0" eaLnBrk="0" fontAlgn="base" hangingPunct="0">
        <a:lnSpc>
          <a:spcPct val="93000"/>
        </a:lnSpc>
        <a:spcBef>
          <a:spcPct val="0"/>
        </a:spcBef>
        <a:spcAft>
          <a:spcPts val="263"/>
        </a:spcAft>
        <a:buClr>
          <a:srgbClr val="000000"/>
        </a:buClr>
        <a:buSzPct val="100000"/>
        <a:buFont typeface="Times New Roman" charset="0"/>
        <a:defRPr b="1" i="0">
          <a:solidFill>
            <a:srgbClr val="000000"/>
          </a:solidFill>
          <a:latin typeface="Arial" panose="020B0604020202020204" pitchFamily="34" charset="0"/>
          <a:ea typeface="+mn-ea"/>
          <a:cs typeface="+mn-cs"/>
        </a:defRPr>
      </a:lvl5pPr>
      <a:lvl6pPr marL="2280994"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6pPr>
      <a:lvl7pPr marL="2695720"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7pPr>
      <a:lvl8pPr marL="3110446"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8pPr>
      <a:lvl9pPr marL="3525172"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9pPr>
    </p:bodyStyle>
    <p:otherStyle>
      <a:defPPr>
        <a:defRPr lang="en-US"/>
      </a:defPPr>
      <a:lvl1pPr marL="0" algn="l" defTabSz="414726" rtl="0" eaLnBrk="1" latinLnBrk="0" hangingPunct="1">
        <a:defRPr sz="1600" kern="1200">
          <a:solidFill>
            <a:schemeClr val="tx1"/>
          </a:solidFill>
          <a:latin typeface="+mn-lt"/>
          <a:ea typeface="+mn-ea"/>
          <a:cs typeface="+mn-cs"/>
        </a:defRPr>
      </a:lvl1pPr>
      <a:lvl2pPr marL="414726" algn="l" defTabSz="414726" rtl="0" eaLnBrk="1" latinLnBrk="0" hangingPunct="1">
        <a:defRPr sz="1600" kern="1200">
          <a:solidFill>
            <a:schemeClr val="tx1"/>
          </a:solidFill>
          <a:latin typeface="+mn-lt"/>
          <a:ea typeface="+mn-ea"/>
          <a:cs typeface="+mn-cs"/>
        </a:defRPr>
      </a:lvl2pPr>
      <a:lvl3pPr marL="829452" algn="l" defTabSz="414726" rtl="0" eaLnBrk="1" latinLnBrk="0" hangingPunct="1">
        <a:defRPr sz="1600" kern="1200">
          <a:solidFill>
            <a:schemeClr val="tx1"/>
          </a:solidFill>
          <a:latin typeface="+mn-lt"/>
          <a:ea typeface="+mn-ea"/>
          <a:cs typeface="+mn-cs"/>
        </a:defRPr>
      </a:lvl3pPr>
      <a:lvl4pPr marL="1244178" algn="l" defTabSz="414726" rtl="0" eaLnBrk="1" latinLnBrk="0" hangingPunct="1">
        <a:defRPr sz="1600" kern="1200">
          <a:solidFill>
            <a:schemeClr val="tx1"/>
          </a:solidFill>
          <a:latin typeface="+mn-lt"/>
          <a:ea typeface="+mn-ea"/>
          <a:cs typeface="+mn-cs"/>
        </a:defRPr>
      </a:lvl4pPr>
      <a:lvl5pPr marL="1658904" algn="l" defTabSz="414726" rtl="0" eaLnBrk="1" latinLnBrk="0" hangingPunct="1">
        <a:defRPr sz="1600" kern="1200">
          <a:solidFill>
            <a:schemeClr val="tx1"/>
          </a:solidFill>
          <a:latin typeface="+mn-lt"/>
          <a:ea typeface="+mn-ea"/>
          <a:cs typeface="+mn-cs"/>
        </a:defRPr>
      </a:lvl5pPr>
      <a:lvl6pPr marL="2073631" algn="l" defTabSz="414726" rtl="0" eaLnBrk="1" latinLnBrk="0" hangingPunct="1">
        <a:defRPr sz="1600" kern="1200">
          <a:solidFill>
            <a:schemeClr val="tx1"/>
          </a:solidFill>
          <a:latin typeface="+mn-lt"/>
          <a:ea typeface="+mn-ea"/>
          <a:cs typeface="+mn-cs"/>
        </a:defRPr>
      </a:lvl6pPr>
      <a:lvl7pPr marL="2488357" algn="l" defTabSz="414726" rtl="0" eaLnBrk="1" latinLnBrk="0" hangingPunct="1">
        <a:defRPr sz="1600" kern="1200">
          <a:solidFill>
            <a:schemeClr val="tx1"/>
          </a:solidFill>
          <a:latin typeface="+mn-lt"/>
          <a:ea typeface="+mn-ea"/>
          <a:cs typeface="+mn-cs"/>
        </a:defRPr>
      </a:lvl7pPr>
      <a:lvl8pPr marL="2903083" algn="l" defTabSz="414726" rtl="0" eaLnBrk="1" latinLnBrk="0" hangingPunct="1">
        <a:defRPr sz="1600" kern="1200">
          <a:solidFill>
            <a:schemeClr val="tx1"/>
          </a:solidFill>
          <a:latin typeface="+mn-lt"/>
          <a:ea typeface="+mn-ea"/>
          <a:cs typeface="+mn-cs"/>
        </a:defRPr>
      </a:lvl8pPr>
      <a:lvl9pPr marL="3317809" algn="l" defTabSz="414726" rtl="0" eaLnBrk="1" latinLnBrk="0" hangingPunct="1">
        <a:defRPr sz="16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81250" name="Group 2"/>
          <p:cNvGrpSpPr>
            <a:grpSpLocks/>
          </p:cNvGrpSpPr>
          <p:nvPr/>
        </p:nvGrpSpPr>
        <p:grpSpPr bwMode="auto">
          <a:xfrm>
            <a:off x="0" y="0"/>
            <a:ext cx="9144000" cy="6934200"/>
            <a:chOff x="0" y="0"/>
            <a:chExt cx="5760" cy="4368"/>
          </a:xfrm>
        </p:grpSpPr>
        <p:sp>
          <p:nvSpPr>
            <p:cNvPr id="92163"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1257" name="Freeform 4"/>
            <p:cNvSpPr>
              <a:spLocks/>
            </p:cNvSpPr>
            <p:nvPr/>
          </p:nvSpPr>
          <p:spPr bwMode="hidden">
            <a:xfrm>
              <a:off x="0" y="2496"/>
              <a:ext cx="2112" cy="1604"/>
            </a:xfrm>
            <a:custGeom>
              <a:avLst/>
              <a:gdLst>
                <a:gd name="T0" fmla="*/ 526 w 2123"/>
                <a:gd name="T1" fmla="*/ 383 h 1696"/>
                <a:gd name="T2" fmla="*/ 490 w 2123"/>
                <a:gd name="T3" fmla="*/ 251 h 1696"/>
                <a:gd name="T4" fmla="*/ 616 w 2123"/>
                <a:gd name="T5" fmla="*/ 146 h 1696"/>
                <a:gd name="T6" fmla="*/ 843 w 2123"/>
                <a:gd name="T7" fmla="*/ 216 h 1696"/>
                <a:gd name="T8" fmla="*/ 1106 w 2123"/>
                <a:gd name="T9" fmla="*/ 319 h 1696"/>
                <a:gd name="T10" fmla="*/ 1352 w 2123"/>
                <a:gd name="T11" fmla="*/ 406 h 1696"/>
                <a:gd name="T12" fmla="*/ 1638 w 2123"/>
                <a:gd name="T13" fmla="*/ 497 h 1696"/>
                <a:gd name="T14" fmla="*/ 1716 w 2123"/>
                <a:gd name="T15" fmla="*/ 519 h 1696"/>
                <a:gd name="T16" fmla="*/ 1673 w 2123"/>
                <a:gd name="T17" fmla="*/ 495 h 1696"/>
                <a:gd name="T18" fmla="*/ 1285 w 2123"/>
                <a:gd name="T19" fmla="*/ 367 h 1696"/>
                <a:gd name="T20" fmla="*/ 993 w 2123"/>
                <a:gd name="T21" fmla="*/ 251 h 1696"/>
                <a:gd name="T22" fmla="*/ 657 w 2123"/>
                <a:gd name="T23" fmla="*/ 120 h 1696"/>
                <a:gd name="T24" fmla="*/ 909 w 2123"/>
                <a:gd name="T25" fmla="*/ 113 h 1696"/>
                <a:gd name="T26" fmla="*/ 1173 w 2123"/>
                <a:gd name="T27" fmla="*/ 117 h 1696"/>
                <a:gd name="T28" fmla="*/ 1470 w 2123"/>
                <a:gd name="T29" fmla="*/ 99 h 1696"/>
                <a:gd name="T30" fmla="*/ 1934 w 2123"/>
                <a:gd name="T31" fmla="*/ 72 h 1696"/>
                <a:gd name="T32" fmla="*/ 1890 w 2123"/>
                <a:gd name="T33" fmla="*/ 63 h 1696"/>
                <a:gd name="T34" fmla="*/ 1405 w 2123"/>
                <a:gd name="T35" fmla="*/ 95 h 1696"/>
                <a:gd name="T36" fmla="*/ 1100 w 2123"/>
                <a:gd name="T37" fmla="*/ 100 h 1696"/>
                <a:gd name="T38" fmla="*/ 687 w 2123"/>
                <a:gd name="T39" fmla="*/ 95 h 1696"/>
                <a:gd name="T40" fmla="*/ 747 w 2123"/>
                <a:gd name="T41" fmla="*/ 84 h 1696"/>
                <a:gd name="T42" fmla="*/ 1038 w 2123"/>
                <a:gd name="T43" fmla="*/ 0 h 1696"/>
                <a:gd name="T44" fmla="*/ 993 w 2123"/>
                <a:gd name="T45" fmla="*/ 10 h 1696"/>
                <a:gd name="T46" fmla="*/ 920 w 2123"/>
                <a:gd name="T47" fmla="*/ 31 h 1696"/>
                <a:gd name="T48" fmla="*/ 783 w 2123"/>
                <a:gd name="T49" fmla="*/ 70 h 1696"/>
                <a:gd name="T50" fmla="*/ 616 w 2123"/>
                <a:gd name="T51" fmla="*/ 103 h 1696"/>
                <a:gd name="T52" fmla="*/ 580 w 2123"/>
                <a:gd name="T53" fmla="*/ 132 h 1696"/>
                <a:gd name="T54" fmla="*/ 279 w 2123"/>
                <a:gd name="T55" fmla="*/ 216 h 1696"/>
                <a:gd name="T56" fmla="*/ 0 w 2123"/>
                <a:gd name="T57" fmla="*/ 266 h 1696"/>
                <a:gd name="T58" fmla="*/ 0 w 2123"/>
                <a:gd name="T59" fmla="*/ 270 h 1696"/>
                <a:gd name="T60" fmla="*/ 0 w 2123"/>
                <a:gd name="T61" fmla="*/ 281 h 1696"/>
                <a:gd name="T62" fmla="*/ 276 w 2123"/>
                <a:gd name="T63" fmla="*/ 231 h 1696"/>
                <a:gd name="T64" fmla="*/ 538 w 2123"/>
                <a:gd name="T65" fmla="*/ 157 h 1696"/>
                <a:gd name="T66" fmla="*/ 463 w 2123"/>
                <a:gd name="T67" fmla="*/ 244 h 1696"/>
                <a:gd name="T68" fmla="*/ 475 w 2123"/>
                <a:gd name="T69" fmla="*/ 364 h 1696"/>
                <a:gd name="T70" fmla="*/ 424 w 2123"/>
                <a:gd name="T71" fmla="*/ 428 h 1696"/>
                <a:gd name="T72" fmla="*/ 293 w 2123"/>
                <a:gd name="T73" fmla="*/ 542 h 1696"/>
                <a:gd name="T74" fmla="*/ 288 w 2123"/>
                <a:gd name="T75" fmla="*/ 620 h 1696"/>
                <a:gd name="T76" fmla="*/ 293 w 2123"/>
                <a:gd name="T77" fmla="*/ 620 h 1696"/>
                <a:gd name="T78" fmla="*/ 311 w 2123"/>
                <a:gd name="T79" fmla="*/ 569 h 1696"/>
                <a:gd name="T80" fmla="*/ 526 w 2123"/>
                <a:gd name="T81" fmla="*/ 383 h 1696"/>
                <a:gd name="T82" fmla="*/ 526 w 2123"/>
                <a:gd name="T83" fmla="*/ 383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58"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59" name="Freeform 6"/>
            <p:cNvSpPr>
              <a:spLocks/>
            </p:cNvSpPr>
            <p:nvPr/>
          </p:nvSpPr>
          <p:spPr bwMode="hidden">
            <a:xfrm>
              <a:off x="0" y="524"/>
              <a:ext cx="973" cy="1195"/>
            </a:xfrm>
            <a:custGeom>
              <a:avLst/>
              <a:gdLst>
                <a:gd name="T0" fmla="*/ 341 w 969"/>
                <a:gd name="T1" fmla="*/ 1240 h 1192"/>
                <a:gd name="T2" fmla="*/ 526 w 969"/>
                <a:gd name="T3" fmla="*/ 1246 h 1192"/>
                <a:gd name="T4" fmla="*/ 621 w 969"/>
                <a:gd name="T5" fmla="*/ 1204 h 1192"/>
                <a:gd name="T6" fmla="*/ 873 w 969"/>
                <a:gd name="T7" fmla="*/ 1139 h 1192"/>
                <a:gd name="T8" fmla="*/ 1005 w 969"/>
                <a:gd name="T9" fmla="*/ 1109 h 1192"/>
                <a:gd name="T10" fmla="*/ 813 w 969"/>
                <a:gd name="T11" fmla="*/ 1040 h 1192"/>
                <a:gd name="T12" fmla="*/ 592 w 969"/>
                <a:gd name="T13" fmla="*/ 989 h 1192"/>
                <a:gd name="T14" fmla="*/ 215 w 969"/>
                <a:gd name="T15" fmla="*/ 1013 h 1192"/>
                <a:gd name="T16" fmla="*/ 317 w 969"/>
                <a:gd name="T17" fmla="*/ 929 h 1192"/>
                <a:gd name="T18" fmla="*/ 532 w 969"/>
                <a:gd name="T19" fmla="*/ 839 h 1192"/>
                <a:gd name="T20" fmla="*/ 748 w 969"/>
                <a:gd name="T21" fmla="*/ 707 h 1192"/>
                <a:gd name="T22" fmla="*/ 754 w 969"/>
                <a:gd name="T23" fmla="*/ 707 h 1192"/>
                <a:gd name="T24" fmla="*/ 766 w 969"/>
                <a:gd name="T25" fmla="*/ 701 h 1192"/>
                <a:gd name="T26" fmla="*/ 807 w 969"/>
                <a:gd name="T27" fmla="*/ 683 h 1192"/>
                <a:gd name="T28" fmla="*/ 831 w 969"/>
                <a:gd name="T29" fmla="*/ 677 h 1192"/>
                <a:gd name="T30" fmla="*/ 843 w 969"/>
                <a:gd name="T31" fmla="*/ 665 h 1192"/>
                <a:gd name="T32" fmla="*/ 849 w 969"/>
                <a:gd name="T33" fmla="*/ 653 h 1192"/>
                <a:gd name="T34" fmla="*/ 843 w 969"/>
                <a:gd name="T35" fmla="*/ 647 h 1192"/>
                <a:gd name="T36" fmla="*/ 837 w 969"/>
                <a:gd name="T37" fmla="*/ 635 h 1192"/>
                <a:gd name="T38" fmla="*/ 837 w 969"/>
                <a:gd name="T39" fmla="*/ 593 h 1192"/>
                <a:gd name="T40" fmla="*/ 849 w 969"/>
                <a:gd name="T41" fmla="*/ 563 h 1192"/>
                <a:gd name="T42" fmla="*/ 865 w 969"/>
                <a:gd name="T43" fmla="*/ 533 h 1192"/>
                <a:gd name="T44" fmla="*/ 889 w 969"/>
                <a:gd name="T45" fmla="*/ 503 h 1192"/>
                <a:gd name="T46" fmla="*/ 905 w 969"/>
                <a:gd name="T47" fmla="*/ 473 h 1192"/>
                <a:gd name="T48" fmla="*/ 913 w 969"/>
                <a:gd name="T49" fmla="*/ 455 h 1192"/>
                <a:gd name="T50" fmla="*/ 921 w 969"/>
                <a:gd name="T51" fmla="*/ 449 h 1192"/>
                <a:gd name="T52" fmla="*/ 921 w 969"/>
                <a:gd name="T53" fmla="*/ 365 h 1192"/>
                <a:gd name="T54" fmla="*/ 921 w 969"/>
                <a:gd name="T55" fmla="*/ 359 h 1192"/>
                <a:gd name="T56" fmla="*/ 927 w 969"/>
                <a:gd name="T57" fmla="*/ 353 h 1192"/>
                <a:gd name="T58" fmla="*/ 945 w 969"/>
                <a:gd name="T59" fmla="*/ 323 h 1192"/>
                <a:gd name="T60" fmla="*/ 957 w 969"/>
                <a:gd name="T61" fmla="*/ 287 h 1192"/>
                <a:gd name="T62" fmla="*/ 969 w 969"/>
                <a:gd name="T63" fmla="*/ 257 h 1192"/>
                <a:gd name="T64" fmla="*/ 975 w 969"/>
                <a:gd name="T65" fmla="*/ 245 h 1192"/>
                <a:gd name="T66" fmla="*/ 981 w 969"/>
                <a:gd name="T67" fmla="*/ 233 h 1192"/>
                <a:gd name="T68" fmla="*/ 999 w 969"/>
                <a:gd name="T69" fmla="*/ 173 h 1192"/>
                <a:gd name="T70" fmla="*/ 1017 w 969"/>
                <a:gd name="T71" fmla="*/ 137 h 1192"/>
                <a:gd name="T72" fmla="*/ 1023 w 969"/>
                <a:gd name="T73" fmla="*/ 125 h 1192"/>
                <a:gd name="T74" fmla="*/ 1023 w 969"/>
                <a:gd name="T75" fmla="*/ 119 h 1192"/>
                <a:gd name="T76" fmla="*/ 1041 w 969"/>
                <a:gd name="T77" fmla="*/ 0 h 1192"/>
                <a:gd name="T78" fmla="*/ 1017 w 969"/>
                <a:gd name="T79" fmla="*/ 47 h 1192"/>
                <a:gd name="T80" fmla="*/ 837 w 969"/>
                <a:gd name="T81" fmla="*/ 113 h 1192"/>
                <a:gd name="T82" fmla="*/ 760 w 969"/>
                <a:gd name="T83" fmla="*/ 161 h 1192"/>
                <a:gd name="T84" fmla="*/ 496 w 969"/>
                <a:gd name="T85" fmla="*/ 251 h 1192"/>
                <a:gd name="T86" fmla="*/ 299 w 969"/>
                <a:gd name="T87" fmla="*/ 305 h 1192"/>
                <a:gd name="T88" fmla="*/ 191 w 969"/>
                <a:gd name="T89" fmla="*/ 311 h 1192"/>
                <a:gd name="T90" fmla="*/ 12 w 969"/>
                <a:gd name="T91" fmla="*/ 503 h 1192"/>
                <a:gd name="T92" fmla="*/ 0 w 969"/>
                <a:gd name="T93" fmla="*/ 527 h 1192"/>
                <a:gd name="T94" fmla="*/ 0 w 969"/>
                <a:gd name="T95" fmla="*/ 1240 h 1192"/>
                <a:gd name="T96" fmla="*/ 96 w 969"/>
                <a:gd name="T97" fmla="*/ 1234 h 1192"/>
                <a:gd name="T98" fmla="*/ 341 w 969"/>
                <a:gd name="T99" fmla="*/ 1240 h 1192"/>
                <a:gd name="T100" fmla="*/ 341 w 969"/>
                <a:gd name="T101" fmla="*/ 1240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0"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1" name="Freeform 8"/>
            <p:cNvSpPr>
              <a:spLocks/>
            </p:cNvSpPr>
            <p:nvPr/>
          </p:nvSpPr>
          <p:spPr bwMode="hidden">
            <a:xfrm>
              <a:off x="3525" y="1"/>
              <a:ext cx="2185" cy="1508"/>
            </a:xfrm>
            <a:custGeom>
              <a:avLst/>
              <a:gdLst>
                <a:gd name="T0" fmla="*/ 1110 w 2176"/>
                <a:gd name="T1" fmla="*/ 803 h 1505"/>
                <a:gd name="T2" fmla="*/ 1280 w 2176"/>
                <a:gd name="T3" fmla="*/ 1279 h 1505"/>
                <a:gd name="T4" fmla="*/ 1028 w 2176"/>
                <a:gd name="T5" fmla="*/ 1229 h 1505"/>
                <a:gd name="T6" fmla="*/ 777 w 2176"/>
                <a:gd name="T7" fmla="*/ 1163 h 1505"/>
                <a:gd name="T8" fmla="*/ 478 w 2176"/>
                <a:gd name="T9" fmla="*/ 1145 h 1505"/>
                <a:gd name="T10" fmla="*/ 0 w 2176"/>
                <a:gd name="T11" fmla="*/ 1115 h 1505"/>
                <a:gd name="T12" fmla="*/ 30 w 2176"/>
                <a:gd name="T13" fmla="*/ 1151 h 1505"/>
                <a:gd name="T14" fmla="*/ 532 w 2176"/>
                <a:gd name="T15" fmla="*/ 1169 h 1505"/>
                <a:gd name="T16" fmla="*/ 831 w 2176"/>
                <a:gd name="T17" fmla="*/ 1223 h 1505"/>
                <a:gd name="T18" fmla="*/ 1220 w 2176"/>
                <a:gd name="T19" fmla="*/ 1355 h 1505"/>
                <a:gd name="T20" fmla="*/ 1155 w 2176"/>
                <a:gd name="T21" fmla="*/ 1373 h 1505"/>
                <a:gd name="T22" fmla="*/ 765 w 2176"/>
                <a:gd name="T23" fmla="*/ 1559 h 1505"/>
                <a:gd name="T24" fmla="*/ 819 w 2176"/>
                <a:gd name="T25" fmla="*/ 1535 h 1505"/>
                <a:gd name="T26" fmla="*/ 933 w 2176"/>
                <a:gd name="T27" fmla="*/ 1493 h 1505"/>
                <a:gd name="T28" fmla="*/ 1095 w 2176"/>
                <a:gd name="T29" fmla="*/ 1409 h 1505"/>
                <a:gd name="T30" fmla="*/ 1304 w 2176"/>
                <a:gd name="T31" fmla="*/ 1349 h 1505"/>
                <a:gd name="T32" fmla="*/ 1362 w 2176"/>
                <a:gd name="T33" fmla="*/ 1261 h 1505"/>
                <a:gd name="T34" fmla="*/ 1758 w 2176"/>
                <a:gd name="T35" fmla="*/ 1079 h 1505"/>
                <a:gd name="T36" fmla="*/ 2077 w 2176"/>
                <a:gd name="T37" fmla="*/ 989 h 1505"/>
                <a:gd name="T38" fmla="*/ 2342 w 2176"/>
                <a:gd name="T39" fmla="*/ 857 h 1505"/>
                <a:gd name="T40" fmla="*/ 2111 w 2176"/>
                <a:gd name="T41" fmla="*/ 947 h 1505"/>
                <a:gd name="T42" fmla="*/ 1782 w 2176"/>
                <a:gd name="T43" fmla="*/ 1025 h 1505"/>
                <a:gd name="T44" fmla="*/ 1447 w 2176"/>
                <a:gd name="T45" fmla="*/ 1187 h 1505"/>
                <a:gd name="T46" fmla="*/ 1615 w 2176"/>
                <a:gd name="T47" fmla="*/ 941 h 1505"/>
                <a:gd name="T48" fmla="*/ 1746 w 2176"/>
                <a:gd name="T49" fmla="*/ 563 h 1505"/>
                <a:gd name="T50" fmla="*/ 1873 w 2176"/>
                <a:gd name="T51" fmla="*/ 390 h 1505"/>
                <a:gd name="T52" fmla="*/ 2131 w 2176"/>
                <a:gd name="T53" fmla="*/ 60 h 1505"/>
                <a:gd name="T54" fmla="*/ 2158 w 2176"/>
                <a:gd name="T55" fmla="*/ 0 h 1505"/>
                <a:gd name="T56" fmla="*/ 2124 w 2176"/>
                <a:gd name="T57" fmla="*/ 0 h 1505"/>
                <a:gd name="T58" fmla="*/ 1722 w 2176"/>
                <a:gd name="T59" fmla="*/ 498 h 1505"/>
                <a:gd name="T60" fmla="*/ 1587 w 2176"/>
                <a:gd name="T61" fmla="*/ 923 h 1505"/>
                <a:gd name="T62" fmla="*/ 1348 w 2176"/>
                <a:gd name="T63" fmla="*/ 1211 h 1505"/>
                <a:gd name="T64" fmla="*/ 1220 w 2176"/>
                <a:gd name="T65" fmla="*/ 941 h 1505"/>
                <a:gd name="T66" fmla="*/ 1082 w 2176"/>
                <a:gd name="T67" fmla="*/ 558 h 1505"/>
                <a:gd name="T68" fmla="*/ 957 w 2176"/>
                <a:gd name="T69" fmla="*/ 222 h 1505"/>
                <a:gd name="T70" fmla="*/ 843 w 2176"/>
                <a:gd name="T71" fmla="*/ 0 h 1505"/>
                <a:gd name="T72" fmla="*/ 807 w 2176"/>
                <a:gd name="T73" fmla="*/ 0 h 1505"/>
                <a:gd name="T74" fmla="*/ 975 w 2176"/>
                <a:gd name="T75" fmla="*/ 372 h 1505"/>
                <a:gd name="T76" fmla="*/ 1110 w 2176"/>
                <a:gd name="T77" fmla="*/ 803 h 1505"/>
                <a:gd name="T78" fmla="*/ 1110 w 2176"/>
                <a:gd name="T79" fmla="*/ 803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2" name="Freeform 9"/>
            <p:cNvSpPr>
              <a:spLocks/>
            </p:cNvSpPr>
            <p:nvPr/>
          </p:nvSpPr>
          <p:spPr bwMode="hidden">
            <a:xfrm>
              <a:off x="0" y="649"/>
              <a:ext cx="816" cy="806"/>
            </a:xfrm>
            <a:custGeom>
              <a:avLst/>
              <a:gdLst>
                <a:gd name="T0" fmla="*/ 179 w 813"/>
                <a:gd name="T1" fmla="*/ 582 h 804"/>
                <a:gd name="T2" fmla="*/ 347 w 813"/>
                <a:gd name="T3" fmla="*/ 456 h 804"/>
                <a:gd name="T4" fmla="*/ 684 w 813"/>
                <a:gd name="T5" fmla="*/ 234 h 804"/>
                <a:gd name="T6" fmla="*/ 867 w 813"/>
                <a:gd name="T7" fmla="*/ 0 h 804"/>
                <a:gd name="T8" fmla="*/ 729 w 813"/>
                <a:gd name="T9" fmla="*/ 150 h 804"/>
                <a:gd name="T10" fmla="*/ 162 w 813"/>
                <a:gd name="T11" fmla="*/ 522 h 804"/>
                <a:gd name="T12" fmla="*/ 0 w 813"/>
                <a:gd name="T13" fmla="*/ 768 h 804"/>
                <a:gd name="T14" fmla="*/ 0 w 813"/>
                <a:gd name="T15" fmla="*/ 840 h 804"/>
                <a:gd name="T16" fmla="*/ 179 w 813"/>
                <a:gd name="T17" fmla="*/ 582 h 804"/>
                <a:gd name="T18" fmla="*/ 179 w 813"/>
                <a:gd name="T19" fmla="*/ 582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3" name="Freeform 10"/>
            <p:cNvSpPr>
              <a:spLocks/>
            </p:cNvSpPr>
            <p:nvPr/>
          </p:nvSpPr>
          <p:spPr bwMode="hidden">
            <a:xfrm>
              <a:off x="0" y="1545"/>
              <a:ext cx="762" cy="107"/>
            </a:xfrm>
            <a:custGeom>
              <a:avLst/>
              <a:gdLst>
                <a:gd name="T0" fmla="*/ 496 w 759"/>
                <a:gd name="T1" fmla="*/ 66 h 107"/>
                <a:gd name="T2" fmla="*/ 813 w 759"/>
                <a:gd name="T3" fmla="*/ 0 h 107"/>
                <a:gd name="T4" fmla="*/ 532 w 759"/>
                <a:gd name="T5" fmla="*/ 36 h 107"/>
                <a:gd name="T6" fmla="*/ 156 w 759"/>
                <a:gd name="T7" fmla="*/ 48 h 107"/>
                <a:gd name="T8" fmla="*/ 0 w 759"/>
                <a:gd name="T9" fmla="*/ 78 h 107"/>
                <a:gd name="T10" fmla="*/ 0 w 759"/>
                <a:gd name="T11" fmla="*/ 107 h 107"/>
                <a:gd name="T12" fmla="*/ 96 w 759"/>
                <a:gd name="T13" fmla="*/ 89 h 107"/>
                <a:gd name="T14" fmla="*/ 496 w 759"/>
                <a:gd name="T15" fmla="*/ 66 h 107"/>
                <a:gd name="T16" fmla="*/ 496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4" name="Freeform 11"/>
            <p:cNvSpPr>
              <a:spLocks/>
            </p:cNvSpPr>
            <p:nvPr/>
          </p:nvSpPr>
          <p:spPr bwMode="hidden">
            <a:xfrm>
              <a:off x="2314" y="3431"/>
              <a:ext cx="3182" cy="745"/>
            </a:xfrm>
            <a:custGeom>
              <a:avLst/>
              <a:gdLst>
                <a:gd name="T0" fmla="*/ 1495 w 3169"/>
                <a:gd name="T1" fmla="*/ 257 h 743"/>
                <a:gd name="T2" fmla="*/ 1864 w 3169"/>
                <a:gd name="T3" fmla="*/ 251 h 743"/>
                <a:gd name="T4" fmla="*/ 2249 w 3169"/>
                <a:gd name="T5" fmla="*/ 269 h 743"/>
                <a:gd name="T6" fmla="*/ 2697 w 3169"/>
                <a:gd name="T7" fmla="*/ 251 h 743"/>
                <a:gd name="T8" fmla="*/ 3411 w 3169"/>
                <a:gd name="T9" fmla="*/ 222 h 743"/>
                <a:gd name="T10" fmla="*/ 3353 w 3169"/>
                <a:gd name="T11" fmla="*/ 204 h 743"/>
                <a:gd name="T12" fmla="*/ 2606 w 3169"/>
                <a:gd name="T13" fmla="*/ 239 h 743"/>
                <a:gd name="T14" fmla="*/ 2156 w 3169"/>
                <a:gd name="T15" fmla="*/ 239 h 743"/>
                <a:gd name="T16" fmla="*/ 1567 w 3169"/>
                <a:gd name="T17" fmla="*/ 204 h 743"/>
                <a:gd name="T18" fmla="*/ 1662 w 3169"/>
                <a:gd name="T19" fmla="*/ 168 h 743"/>
                <a:gd name="T20" fmla="*/ 2196 w 3169"/>
                <a:gd name="T21" fmla="*/ 0 h 743"/>
                <a:gd name="T22" fmla="*/ 2109 w 3169"/>
                <a:gd name="T23" fmla="*/ 24 h 743"/>
                <a:gd name="T24" fmla="*/ 1980 w 3169"/>
                <a:gd name="T25" fmla="*/ 66 h 743"/>
                <a:gd name="T26" fmla="*/ 1728 w 3169"/>
                <a:gd name="T27" fmla="*/ 138 h 743"/>
                <a:gd name="T28" fmla="*/ 1446 w 3169"/>
                <a:gd name="T29" fmla="*/ 216 h 743"/>
                <a:gd name="T30" fmla="*/ 1361 w 3169"/>
                <a:gd name="T31" fmla="*/ 269 h 743"/>
                <a:gd name="T32" fmla="*/ 819 w 3169"/>
                <a:gd name="T33" fmla="*/ 431 h 743"/>
                <a:gd name="T34" fmla="*/ 353 w 3169"/>
                <a:gd name="T35" fmla="*/ 521 h 743"/>
                <a:gd name="T36" fmla="*/ 0 w 3169"/>
                <a:gd name="T37" fmla="*/ 653 h 743"/>
                <a:gd name="T38" fmla="*/ 317 w 3169"/>
                <a:gd name="T39" fmla="*/ 557 h 743"/>
                <a:gd name="T40" fmla="*/ 789 w 3169"/>
                <a:gd name="T41" fmla="*/ 467 h 743"/>
                <a:gd name="T42" fmla="*/ 1268 w 3169"/>
                <a:gd name="T43" fmla="*/ 329 h 743"/>
                <a:gd name="T44" fmla="*/ 1053 w 3169"/>
                <a:gd name="T45" fmla="*/ 509 h 743"/>
                <a:gd name="T46" fmla="*/ 939 w 3169"/>
                <a:gd name="T47" fmla="*/ 779 h 743"/>
                <a:gd name="T48" fmla="*/ 933 w 3169"/>
                <a:gd name="T49" fmla="*/ 779 h 743"/>
                <a:gd name="T50" fmla="*/ 1005 w 3169"/>
                <a:gd name="T51" fmla="*/ 779 h 743"/>
                <a:gd name="T52" fmla="*/ 1094 w 3169"/>
                <a:gd name="T53" fmla="*/ 515 h 743"/>
                <a:gd name="T54" fmla="*/ 1396 w 3169"/>
                <a:gd name="T55" fmla="*/ 299 h 743"/>
                <a:gd name="T56" fmla="*/ 1648 w 3169"/>
                <a:gd name="T57" fmla="*/ 467 h 743"/>
                <a:gd name="T58" fmla="*/ 1905 w 3169"/>
                <a:gd name="T59" fmla="*/ 713 h 743"/>
                <a:gd name="T60" fmla="*/ 1998 w 3169"/>
                <a:gd name="T61" fmla="*/ 779 h 743"/>
                <a:gd name="T62" fmla="*/ 2063 w 3169"/>
                <a:gd name="T63" fmla="*/ 779 h 743"/>
                <a:gd name="T64" fmla="*/ 1818 w 3169"/>
                <a:gd name="T65" fmla="*/ 545 h 743"/>
                <a:gd name="T66" fmla="*/ 1495 w 3169"/>
                <a:gd name="T67" fmla="*/ 257 h 743"/>
                <a:gd name="T68" fmla="*/ 1495 w 3169"/>
                <a:gd name="T69" fmla="*/ 257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5"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181266"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92174"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92175"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92176"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1270"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71"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2179"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1273" name="Freeform 20"/>
            <p:cNvSpPr>
              <a:spLocks/>
            </p:cNvSpPr>
            <p:nvPr/>
          </p:nvSpPr>
          <p:spPr bwMode="hidden">
            <a:xfrm>
              <a:off x="3160" y="1860"/>
              <a:ext cx="2162" cy="1934"/>
            </a:xfrm>
            <a:custGeom>
              <a:avLst/>
              <a:gdLst>
                <a:gd name="T0" fmla="*/ 1986 w 2153"/>
                <a:gd name="T1" fmla="*/ 887 h 1930"/>
                <a:gd name="T2" fmla="*/ 2086 w 2153"/>
                <a:gd name="T3" fmla="*/ 1055 h 1930"/>
                <a:gd name="T4" fmla="*/ 2213 w 2153"/>
                <a:gd name="T5" fmla="*/ 1204 h 1930"/>
                <a:gd name="T6" fmla="*/ 2279 w 2153"/>
                <a:gd name="T7" fmla="*/ 1300 h 1930"/>
                <a:gd name="T8" fmla="*/ 2319 w 2153"/>
                <a:gd name="T9" fmla="*/ 1348 h 1930"/>
                <a:gd name="T10" fmla="*/ 2033 w 2153"/>
                <a:gd name="T11" fmla="*/ 1013 h 1930"/>
                <a:gd name="T12" fmla="*/ 2004 w 2153"/>
                <a:gd name="T13" fmla="*/ 965 h 1930"/>
                <a:gd name="T14" fmla="*/ 1924 w 2153"/>
                <a:gd name="T15" fmla="*/ 1294 h 1930"/>
                <a:gd name="T16" fmla="*/ 1910 w 2153"/>
                <a:gd name="T17" fmla="*/ 1540 h 1930"/>
                <a:gd name="T18" fmla="*/ 1962 w 2153"/>
                <a:gd name="T19" fmla="*/ 1978 h 1930"/>
                <a:gd name="T20" fmla="*/ 1931 w 2153"/>
                <a:gd name="T21" fmla="*/ 2002 h 1930"/>
                <a:gd name="T22" fmla="*/ 1883 w 2153"/>
                <a:gd name="T23" fmla="*/ 1588 h 1930"/>
                <a:gd name="T24" fmla="*/ 1862 w 2153"/>
                <a:gd name="T25" fmla="*/ 1342 h 1930"/>
                <a:gd name="T26" fmla="*/ 1903 w 2153"/>
                <a:gd name="T27" fmla="*/ 1121 h 1930"/>
                <a:gd name="T28" fmla="*/ 1910 w 2153"/>
                <a:gd name="T29" fmla="*/ 911 h 1930"/>
                <a:gd name="T30" fmla="*/ 1366 w 2153"/>
                <a:gd name="T31" fmla="*/ 1043 h 1930"/>
                <a:gd name="T32" fmla="*/ 892 w 2153"/>
                <a:gd name="T33" fmla="*/ 1168 h 1930"/>
                <a:gd name="T34" fmla="*/ 341 w 2153"/>
                <a:gd name="T35" fmla="*/ 1366 h 1930"/>
                <a:gd name="T36" fmla="*/ 18 w 2153"/>
                <a:gd name="T37" fmla="*/ 1474 h 1930"/>
                <a:gd name="T38" fmla="*/ 329 w 2153"/>
                <a:gd name="T39" fmla="*/ 1336 h 1930"/>
                <a:gd name="T40" fmla="*/ 736 w 2153"/>
                <a:gd name="T41" fmla="*/ 1180 h 1930"/>
                <a:gd name="T42" fmla="*/ 1098 w 2153"/>
                <a:gd name="T43" fmla="*/ 1073 h 1930"/>
                <a:gd name="T44" fmla="*/ 1519 w 2153"/>
                <a:gd name="T45" fmla="*/ 965 h 1930"/>
                <a:gd name="T46" fmla="*/ 1821 w 2153"/>
                <a:gd name="T47" fmla="*/ 851 h 1930"/>
                <a:gd name="T48" fmla="*/ 1441 w 2153"/>
                <a:gd name="T49" fmla="*/ 641 h 1930"/>
                <a:gd name="T50" fmla="*/ 933 w 2153"/>
                <a:gd name="T51" fmla="*/ 533 h 1930"/>
                <a:gd name="T52" fmla="*/ 245 w 2153"/>
                <a:gd name="T53" fmla="*/ 161 h 1930"/>
                <a:gd name="T54" fmla="*/ 0 w 2153"/>
                <a:gd name="T55" fmla="*/ 83 h 1930"/>
                <a:gd name="T56" fmla="*/ 347 w 2153"/>
                <a:gd name="T57" fmla="*/ 179 h 1930"/>
                <a:gd name="T58" fmla="*/ 766 w 2153"/>
                <a:gd name="T59" fmla="*/ 401 h 1930"/>
                <a:gd name="T60" fmla="*/ 1005 w 2153"/>
                <a:gd name="T61" fmla="*/ 509 h 1930"/>
                <a:gd name="T62" fmla="*/ 1459 w 2153"/>
                <a:gd name="T63" fmla="*/ 611 h 1930"/>
                <a:gd name="T64" fmla="*/ 1776 w 2153"/>
                <a:gd name="T65" fmla="*/ 779 h 1930"/>
                <a:gd name="T66" fmla="*/ 1531 w 2153"/>
                <a:gd name="T67" fmla="*/ 479 h 1930"/>
                <a:gd name="T68" fmla="*/ 1388 w 2153"/>
                <a:gd name="T69" fmla="*/ 191 h 1930"/>
                <a:gd name="T70" fmla="*/ 1244 w 2153"/>
                <a:gd name="T71" fmla="*/ 0 h 1930"/>
                <a:gd name="T72" fmla="*/ 1447 w 2153"/>
                <a:gd name="T73" fmla="*/ 215 h 1930"/>
                <a:gd name="T74" fmla="*/ 1604 w 2153"/>
                <a:gd name="T75" fmla="*/ 503 h 1930"/>
                <a:gd name="T76" fmla="*/ 1883 w 2153"/>
                <a:gd name="T77" fmla="*/ 839 h 1930"/>
                <a:gd name="T78" fmla="*/ 1986 w 2153"/>
                <a:gd name="T79" fmla="*/ 887 h 1930"/>
                <a:gd name="T80" fmla="*/ 1986 w 2153"/>
                <a:gd name="T81" fmla="*/ 887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2181" name="Rectangle 21"/>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82"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83" name="Rectangle 23"/>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Times New Roman" pitchFamily="18" charset="0"/>
                <a:ea typeface="+mn-ea"/>
                <a:cs typeface="+mn-cs"/>
              </a:defRPr>
            </a:lvl1pPr>
          </a:lstStyle>
          <a:p>
            <a:pPr>
              <a:defRPr/>
            </a:pPr>
            <a:endParaRPr lang="en-US"/>
          </a:p>
        </p:txBody>
      </p:sp>
      <p:sp>
        <p:nvSpPr>
          <p:cNvPr id="92184"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Times New Roman" pitchFamily="18" charset="0"/>
                <a:ea typeface="+mn-ea"/>
                <a:cs typeface="+mn-cs"/>
              </a:defRPr>
            </a:lvl1pPr>
          </a:lstStyle>
          <a:p>
            <a:pPr>
              <a:defRPr/>
            </a:pPr>
            <a:endParaRPr lang="en-US"/>
          </a:p>
        </p:txBody>
      </p:sp>
      <p:sp>
        <p:nvSpPr>
          <p:cNvPr id="92185" name="Rectangle 2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Times New Roman" charset="0"/>
                <a:cs typeface="+mn-cs"/>
              </a:defRPr>
            </a:lvl1pPr>
          </a:lstStyle>
          <a:p>
            <a:pPr>
              <a:defRPr/>
            </a:pPr>
            <a:fld id="{5C7305A9-66E2-7240-A932-46E30E4B83D8}" type="slidenum">
              <a:rPr lang="en-US"/>
              <a:pPr>
                <a:defRPr/>
              </a:pPr>
              <a:t>‹#›</a:t>
            </a:fld>
            <a:endParaRPr lang="en-US"/>
          </a:p>
        </p:txBody>
      </p:sp>
    </p:spTree>
    <p:extLst>
      <p:ext uri="{BB962C8B-B14F-4D97-AF65-F5344CB8AC3E}">
        <p14:creationId xmlns:p14="http://schemas.microsoft.com/office/powerpoint/2010/main" val="480936017"/>
      </p:ext>
    </p:extLst>
  </p:cSld>
  <p:clrMap bg1="dk2" tx1="lt1" bg2="dk1" tx2="lt2" accent1="accent1" accent2="accent2" accent3="accent3" accent4="accent4" accent5="accent5" accent6="accent6" hlink="hlink" folHlink="folHlink"/>
  <p:sldLayoutIdLst>
    <p:sldLayoutId id="2147486476" r:id="rId1"/>
    <p:sldLayoutId id="2147486477" r:id="rId2"/>
    <p:sldLayoutId id="2147486478" r:id="rId3"/>
    <p:sldLayoutId id="2147486479" r:id="rId4"/>
    <p:sldLayoutId id="2147486480" r:id="rId5"/>
    <p:sldLayoutId id="2147486481" r:id="rId6"/>
    <p:sldLayoutId id="2147486482" r:id="rId7"/>
    <p:sldLayoutId id="2147486483" r:id="rId8"/>
    <p:sldLayoutId id="2147486484" r:id="rId9"/>
    <p:sldLayoutId id="2147486485" r:id="rId10"/>
    <p:sldLayoutId id="2147486486" r:id="rId11"/>
    <p:sldLayoutId id="2147486487" r:id="rId12"/>
    <p:sldLayoutId id="2147486488" r:id="rId13"/>
    <p:sldLayoutId id="2147486489" r:id="rId14"/>
    <p:sldLayoutId id="2147486490"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60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folHlink"/>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tx1"/>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580174772"/>
      </p:ext>
    </p:extLst>
  </p:cSld>
  <p:clrMap bg1="lt1" tx1="dk1" bg2="lt2" tx2="dk2" accent1="accent1" accent2="accent2" accent3="accent3" accent4="accent4" accent5="accent5" accent6="accent6" hlink="hlink" folHlink="folHlink"/>
  <p:sldLayoutIdLst>
    <p:sldLayoutId id="2147486531" r:id="rId1"/>
    <p:sldLayoutId id="2147486532" r:id="rId2"/>
    <p:sldLayoutId id="2147486533" r:id="rId3"/>
    <p:sldLayoutId id="2147486534" r:id="rId4"/>
    <p:sldLayoutId id="2147486535" r:id="rId5"/>
    <p:sldLayoutId id="2147486536" r:id="rId6"/>
    <p:sldLayoutId id="2147486537" r:id="rId7"/>
    <p:sldLayoutId id="2147486538" r:id="rId8"/>
    <p:sldLayoutId id="2147486539" r:id="rId9"/>
    <p:sldLayoutId id="2147486540" r:id="rId10"/>
    <p:sldLayoutId id="2147486541" r:id="rId11"/>
    <p:sldLayoutId id="2147486542" r:id="rId12"/>
    <p:sldLayoutId id="214748654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234"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F545878A-AC4C-CD42-97F5-6ABF71E5AB85}" type="slidenum">
              <a:rPr lang="en-US"/>
              <a:pPr>
                <a:defRPr/>
              </a:pPr>
              <a:t>‹#›</a:t>
            </a:fld>
            <a:endParaRPr lang="en-US"/>
          </a:p>
        </p:txBody>
      </p:sp>
    </p:spTree>
    <p:extLst>
      <p:ext uri="{BB962C8B-B14F-4D97-AF65-F5344CB8AC3E}">
        <p14:creationId xmlns:p14="http://schemas.microsoft.com/office/powerpoint/2010/main" val="3384666844"/>
      </p:ext>
    </p:extLst>
  </p:cSld>
  <p:clrMap bg1="lt1" tx1="dk1" bg2="lt2" tx2="dk2" accent1="accent1" accent2="accent2" accent3="accent3" accent4="accent4" accent5="accent5" accent6="accent6" hlink="hlink" folHlink="folHlink"/>
  <p:sldLayoutIdLst>
    <p:sldLayoutId id="2147486545" r:id="rId1"/>
    <p:sldLayoutId id="2147486546" r:id="rId2"/>
    <p:sldLayoutId id="2147486547" r:id="rId3"/>
    <p:sldLayoutId id="2147486548" r:id="rId4"/>
    <p:sldLayoutId id="2147486549" r:id="rId5"/>
    <p:sldLayoutId id="2147486550" r:id="rId6"/>
    <p:sldLayoutId id="2147486551" r:id="rId7"/>
    <p:sldLayoutId id="2147486552" r:id="rId8"/>
    <p:sldLayoutId id="2147486553" r:id="rId9"/>
    <p:sldLayoutId id="2147486554" r:id="rId10"/>
    <p:sldLayoutId id="2147486555" r:id="rId11"/>
  </p:sldLayoutIdLst>
  <p:transition/>
  <p:txStyles>
    <p:titleStyle>
      <a:lvl1pPr algn="ctr" rtl="0" eaLnBrk="0" fontAlgn="base" hangingPunct="0">
        <a:spcBef>
          <a:spcPct val="0"/>
        </a:spcBef>
        <a:spcAft>
          <a:spcPct val="0"/>
        </a:spcAft>
        <a:defRPr sz="40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Font typeface="Wingdings" charset="0"/>
        <a:buChar char="ü"/>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Font typeface="Wingdings" charset="0"/>
        <a:buChar char="ü"/>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Font typeface="Wingdings" charset="0"/>
        <a:buChar char="ü"/>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Font typeface="Wingdings" charset="0"/>
        <a:buChar char="ü"/>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b="1" i="0">
                <a:solidFill>
                  <a:srgbClr val="000000"/>
                </a:solidFill>
                <a:latin typeface="Arial" panose="020B0604020202020204" pitchFamily="34" charset="0"/>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1" i="0">
                <a:solidFill>
                  <a:srgbClr val="000000"/>
                </a:solidFill>
                <a:latin typeface="Arial" panose="020B0604020202020204" pitchFamily="34" charset="0"/>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1" i="0">
                <a:solidFill>
                  <a:srgbClr val="000000"/>
                </a:solidFill>
                <a:latin typeface="Arial" panose="020B0604020202020204" pitchFamily="34" charset="0"/>
              </a:defRPr>
            </a:lvl1pPr>
          </a:lstStyle>
          <a:p>
            <a:pPr>
              <a:defRPr/>
            </a:pPr>
            <a:fld id="{CEAB827C-03B1-1843-A6EB-4857D098209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01"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7"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7"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3612759772"/>
      </p:ext>
    </p:extLst>
  </p:cSld>
  <p:clrMap bg1="lt1" tx1="dk1" bg2="lt2" tx2="dk2" accent1="accent1" accent2="accent2" accent3="accent3" accent4="accent4" accent5="accent5" accent6="accent6" hlink="hlink" folHlink="folHlink"/>
  <p:sldLayoutIdLst>
    <p:sldLayoutId id="214748655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681373C7-76C4-9548-85CB-2DAF828CCF3A}" type="slidenum">
              <a:rPr lang="en-US"/>
              <a:pPr>
                <a:defRPr/>
              </a:pPr>
              <a:t>‹#›</a:t>
            </a:fld>
            <a:endParaRPr lang="en-US"/>
          </a:p>
        </p:txBody>
      </p:sp>
    </p:spTree>
    <p:extLst>
      <p:ext uri="{BB962C8B-B14F-4D97-AF65-F5344CB8AC3E}">
        <p14:creationId xmlns:p14="http://schemas.microsoft.com/office/powerpoint/2010/main" val="456052765"/>
      </p:ext>
    </p:extLst>
  </p:cSld>
  <p:clrMap bg1="lt1" tx1="dk1" bg2="lt2" tx2="dk2" accent1="accent1" accent2="accent2" accent3="accent3" accent4="accent4" accent5="accent5" accent6="accent6" hlink="hlink" folHlink="folHlink"/>
  <p:sldLayoutIdLst>
    <p:sldLayoutId id="2147486559" r:id="rId1"/>
    <p:sldLayoutId id="2147486560"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7"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7"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5F536B9-2D56-D945-AE3B-D9693CDC2E0B}" type="slidenum">
              <a:rPr lang="en-US"/>
              <a:pPr>
                <a:defRPr/>
              </a:pPr>
              <a:t>‹#›</a:t>
            </a:fld>
            <a:endParaRPr lang="en-US"/>
          </a:p>
        </p:txBody>
      </p:sp>
    </p:spTree>
    <p:extLst>
      <p:ext uri="{BB962C8B-B14F-4D97-AF65-F5344CB8AC3E}">
        <p14:creationId xmlns:p14="http://schemas.microsoft.com/office/powerpoint/2010/main" val="3836526346"/>
      </p:ext>
    </p:extLst>
  </p:cSld>
  <p:clrMap bg1="lt1" tx1="dk1" bg2="lt2" tx2="dk2" accent1="accent1" accent2="accent2" accent3="accent3" accent4="accent4" accent5="accent5" accent6="accent6" hlink="hlink" folHlink="folHlink"/>
  <p:sldLayoutIdLst>
    <p:sldLayoutId id="2147486562" r:id="rId1"/>
    <p:sldLayoutId id="2147486563" r:id="rId2"/>
    <p:sldLayoutId id="2147486564" r:id="rId3"/>
    <p:sldLayoutId id="2147486565" r:id="rId4"/>
    <p:sldLayoutId id="2147486566" r:id="rId5"/>
    <p:sldLayoutId id="2147486567" r:id="rId6"/>
    <p:sldLayoutId id="2147486568" r:id="rId7"/>
    <p:sldLayoutId id="2147486569" r:id="rId8"/>
    <p:sldLayoutId id="2147486570" r:id="rId9"/>
    <p:sldLayoutId id="2147486571" r:id="rId10"/>
    <p:sldLayoutId id="214748657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619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136203"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a:solidFill>
                  <a:srgbClr val="FFFFFF"/>
                </a:solidFill>
                <a:latin typeface="Arial" panose="020B0604020202020204" pitchFamily="34" charset="0"/>
              </a:endParaRPr>
            </a:p>
          </p:txBody>
        </p:sp>
        <p:sp>
          <p:nvSpPr>
            <p:cNvPr id="136205"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6206"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136208"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136210"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136212"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13621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13621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13622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136225"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13622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grpSp>
          <p:nvGrpSpPr>
            <p:cNvPr id="13623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5F0147BE-B8C6-D344-A893-741E9858A35E}" type="slidenum">
              <a:rPr lang="en-US"/>
              <a:pPr>
                <a:defRPr/>
              </a:pPr>
              <a:t>‹#›</a:t>
            </a:fld>
            <a:endParaRPr lang="en-US"/>
          </a:p>
        </p:txBody>
      </p:sp>
    </p:spTree>
    <p:extLst>
      <p:ext uri="{BB962C8B-B14F-4D97-AF65-F5344CB8AC3E}">
        <p14:creationId xmlns:p14="http://schemas.microsoft.com/office/powerpoint/2010/main" val="885880190"/>
      </p:ext>
    </p:extLst>
  </p:cSld>
  <p:clrMap bg1="dk2" tx1="lt1" bg2="dk1" tx2="lt2" accent1="accent1" accent2="accent2" accent3="accent3" accent4="accent4" accent5="accent5" accent6="accent6" hlink="hlink" folHlink="folHlink"/>
  <p:sldLayoutIdLst>
    <p:sldLayoutId id="2147486574" r:id="rId1"/>
    <p:sldLayoutId id="2147486575" r:id="rId2"/>
    <p:sldLayoutId id="2147486576" r:id="rId3"/>
    <p:sldLayoutId id="2147486577" r:id="rId4"/>
    <p:sldLayoutId id="2147486578" r:id="rId5"/>
    <p:sldLayoutId id="2147486579" r:id="rId6"/>
    <p:sldLayoutId id="2147486580" r:id="rId7"/>
    <p:sldLayoutId id="2147486581" r:id="rId8"/>
    <p:sldLayoutId id="2147486582" r:id="rId9"/>
    <p:sldLayoutId id="2147486583" r:id="rId10"/>
    <p:sldLayoutId id="2147486584"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3170"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63179"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a:solidFill>
                  <a:srgbClr val="FFFFFF"/>
                </a:solidFill>
                <a:latin typeface="Arial" panose="020B0604020202020204" pitchFamily="34" charset="0"/>
              </a:endParaRPr>
            </a:p>
          </p:txBody>
        </p:sp>
        <p:sp>
          <p:nvSpPr>
            <p:cNvPr id="263181"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63182"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63184"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63186"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63188"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6319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6319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6319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63201"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6320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grpSp>
          <p:nvGrpSpPr>
            <p:cNvPr id="263212"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a:solidFill>
                    <a:srgbClr val="FFFFFF"/>
                  </a:solidFill>
                  <a:latin typeface="Arial" panose="020B0604020202020204" pitchFamily="34"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0F441EA5-53B7-CF40-9490-162FDAB89A60}" type="slidenum">
              <a:rPr lang="en-US"/>
              <a:pPr>
                <a:defRPr/>
              </a:pPr>
              <a:t>‹#›</a:t>
            </a:fld>
            <a:endParaRPr lang="en-US"/>
          </a:p>
        </p:txBody>
      </p:sp>
    </p:spTree>
    <p:extLst>
      <p:ext uri="{BB962C8B-B14F-4D97-AF65-F5344CB8AC3E}">
        <p14:creationId xmlns:p14="http://schemas.microsoft.com/office/powerpoint/2010/main" val="2257166010"/>
      </p:ext>
    </p:extLst>
  </p:cSld>
  <p:clrMap bg1="dk2" tx1="lt1" bg2="dk1" tx2="lt2" accent1="accent1" accent2="accent2" accent3="accent3" accent4="accent4" accent5="accent5" accent6="accent6" hlink="hlink" folHlink="folHlink"/>
  <p:sldLayoutIdLst>
    <p:sldLayoutId id="2147486586" r:id="rId1"/>
    <p:sldLayoutId id="2147486587" r:id="rId2"/>
    <p:sldLayoutId id="2147486588" r:id="rId3"/>
    <p:sldLayoutId id="2147486589" r:id="rId4"/>
    <p:sldLayoutId id="2147486590" r:id="rId5"/>
    <p:sldLayoutId id="2147486591" r:id="rId6"/>
    <p:sldLayoutId id="2147486592" r:id="rId7"/>
    <p:sldLayoutId id="2147486593" r:id="rId8"/>
    <p:sldLayoutId id="2147486594" r:id="rId9"/>
    <p:sldLayoutId id="2147486595" r:id="rId10"/>
    <p:sldLayoutId id="2147486596"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4576A3F5-517B-2C4E-8D9B-82684AFDC7C1}"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3889200419"/>
      </p:ext>
    </p:extLst>
  </p:cSld>
  <p:clrMap bg1="lt1" tx1="dk1" bg2="lt2" tx2="dk2" accent1="accent1" accent2="accent2" accent3="accent3" accent4="accent4" accent5="accent5" accent6="accent6" hlink="hlink" folHlink="folHlink"/>
  <p:sldLayoutIdLst>
    <p:sldLayoutId id="2147486598" r:id="rId1"/>
    <p:sldLayoutId id="2147486599" r:id="rId2"/>
    <p:sldLayoutId id="2147486600" r:id="rId3"/>
    <p:sldLayoutId id="2147486601" r:id="rId4"/>
    <p:sldLayoutId id="2147486602" r:id="rId5"/>
    <p:sldLayoutId id="2147486603" r:id="rId6"/>
    <p:sldLayoutId id="2147486604" r:id="rId7"/>
    <p:sldLayoutId id="2147486605" r:id="rId8"/>
    <p:sldLayoutId id="2147486606" r:id="rId9"/>
    <p:sldLayoutId id="2147486607" r:id="rId10"/>
    <p:sldLayoutId id="214748660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08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2508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0" tIns="45711" rIns="91420"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20" tIns="45711" rIns="91420" bIns="45711" numCol="1" anchor="ctr" anchorCtr="0" compatLnSpc="1">
            <a:prstTxWarp prst="textNoShape">
              <a:avLst/>
            </a:prstTxWarp>
          </a:bodyPr>
          <a:lstStyle>
            <a:lvl1pPr defTabSz="455613">
              <a:defRPr sz="1200" b="1" i="0">
                <a:solidFill>
                  <a:srgbClr val="898989"/>
                </a:solidFill>
                <a:latin typeface="Calibri" charset="0"/>
                <a:cs typeface="Arial" panose="020B0604020202020204" pitchFamily="34" charset="0"/>
                <a:sym typeface="Arial" charset="0"/>
              </a:defRPr>
            </a:lvl1pPr>
          </a:lstStyle>
          <a:p>
            <a:pPr>
              <a:defRPr/>
            </a:pPr>
            <a:fld id="{435090FA-97C6-0F42-88D2-CF26FBEE8361}" type="datetimeFigureOut">
              <a:rPr lang="en-US"/>
              <a:pPr>
                <a:defRPr/>
              </a:pPr>
              <a:t>3/29/2025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0" tIns="45711" rIns="91420" bIns="45711" rtlCol="0" anchor="ctr"/>
          <a:lstStyle>
            <a:lvl1pPr algn="ctr" defTabSz="457106" fontAlgn="auto">
              <a:spcBef>
                <a:spcPts val="0"/>
              </a:spcBef>
              <a:spcAft>
                <a:spcPts val="0"/>
              </a:spcAft>
              <a:defRPr sz="1200" b="1" i="0">
                <a:solidFill>
                  <a:prstClr val="black">
                    <a:tint val="75000"/>
                  </a:prstClr>
                </a:solidFill>
                <a:latin typeface="Calibri"/>
                <a:ea typeface="Arial" panose="020B0604020202020204" pitchFamily="34" charset="0"/>
                <a:cs typeface="Arial" panose="020B0604020202020204" pitchFamily="34" charset="0"/>
                <a:sym typeface="Aria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0" tIns="45711" rIns="91420" bIns="45711" numCol="1" anchor="ctr" anchorCtr="0" compatLnSpc="1">
            <a:prstTxWarp prst="textNoShape">
              <a:avLst/>
            </a:prstTxWarp>
          </a:bodyPr>
          <a:lstStyle>
            <a:lvl1pPr algn="r" defTabSz="455613">
              <a:defRPr sz="1200" b="1" i="0">
                <a:solidFill>
                  <a:srgbClr val="898989"/>
                </a:solidFill>
                <a:latin typeface="Calibri" charset="0"/>
                <a:cs typeface="Arial" panose="020B0604020202020204" pitchFamily="34" charset="0"/>
                <a:sym typeface="Arial" charset="0"/>
              </a:defRPr>
            </a:lvl1pPr>
          </a:lstStyle>
          <a:p>
            <a:pPr>
              <a:defRPr/>
            </a:pPr>
            <a:fld id="{B3095FBB-E422-2242-90A7-1CA55E2A572C}" type="slidenum">
              <a:rPr lang="en-US"/>
              <a:pPr>
                <a:defRPr/>
              </a:pPr>
              <a:t>‹#›</a:t>
            </a:fld>
            <a:endParaRPr lang="en-US"/>
          </a:p>
        </p:txBody>
      </p:sp>
    </p:spTree>
    <p:extLst>
      <p:ext uri="{BB962C8B-B14F-4D97-AF65-F5344CB8AC3E}">
        <p14:creationId xmlns:p14="http://schemas.microsoft.com/office/powerpoint/2010/main" val="1457932790"/>
      </p:ext>
    </p:extLst>
  </p:cSld>
  <p:clrMap bg1="lt1" tx1="dk1" bg2="lt2" tx2="dk2" accent1="accent1" accent2="accent2" accent3="accent3" accent4="accent4" accent5="accent5" accent6="accent6" hlink="hlink" folHlink="folHlink"/>
  <p:sldLayoutIdLst>
    <p:sldLayoutId id="2147486610" r:id="rId1"/>
    <p:sldLayoutId id="2147486611" r:id="rId2"/>
    <p:sldLayoutId id="2147486612" r:id="rId3"/>
    <p:sldLayoutId id="2147486613" r:id="rId4"/>
    <p:sldLayoutId id="2147486614" r:id="rId5"/>
    <p:sldLayoutId id="2147486615" r:id="rId6"/>
    <p:sldLayoutId id="2147486616" r:id="rId7"/>
    <p:sldLayoutId id="2147486617" r:id="rId8"/>
    <p:sldLayoutId id="2147486618" r:id="rId9"/>
    <p:sldLayoutId id="2147486619" r:id="rId10"/>
    <p:sldLayoutId id="2147486620"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079" indent="-228553" algn="l" defTabSz="457106" rtl="0" eaLnBrk="1" latinLnBrk="0" hangingPunct="1">
        <a:spcBef>
          <a:spcPct val="20000"/>
        </a:spcBef>
        <a:buFont typeface="Arial"/>
        <a:buChar char="•"/>
        <a:defRPr sz="2000" kern="1200">
          <a:solidFill>
            <a:schemeClr val="tx1"/>
          </a:solidFill>
          <a:latin typeface="+mn-lt"/>
          <a:ea typeface="+mn-ea"/>
          <a:cs typeface="+mn-cs"/>
        </a:defRPr>
      </a:lvl6pPr>
      <a:lvl7pPr marL="2971184" indent="-228553" algn="l" defTabSz="457106" rtl="0" eaLnBrk="1" latinLnBrk="0" hangingPunct="1">
        <a:spcBef>
          <a:spcPct val="20000"/>
        </a:spcBef>
        <a:buFont typeface="Arial"/>
        <a:buChar char="•"/>
        <a:defRPr sz="2000" kern="1200">
          <a:solidFill>
            <a:schemeClr val="tx1"/>
          </a:solidFill>
          <a:latin typeface="+mn-lt"/>
          <a:ea typeface="+mn-ea"/>
          <a:cs typeface="+mn-cs"/>
        </a:defRPr>
      </a:lvl7pPr>
      <a:lvl8pPr marL="3428289" indent="-228553" algn="l" defTabSz="457106" rtl="0" eaLnBrk="1" latinLnBrk="0" hangingPunct="1">
        <a:spcBef>
          <a:spcPct val="20000"/>
        </a:spcBef>
        <a:buFont typeface="Arial"/>
        <a:buChar char="•"/>
        <a:defRPr sz="2000" kern="1200">
          <a:solidFill>
            <a:schemeClr val="tx1"/>
          </a:solidFill>
          <a:latin typeface="+mn-lt"/>
          <a:ea typeface="+mn-ea"/>
          <a:cs typeface="+mn-cs"/>
        </a:defRPr>
      </a:lvl8pPr>
      <a:lvl9pPr marL="3885394" indent="-228553" algn="l" defTabSz="4571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872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31"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58733"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58734"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36"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38"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40"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4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4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5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53"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5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nvGrpSpPr>
            <p:cNvPr id="158764"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AAF4B70A-6D39-314B-A1F0-D5884D662B31}" type="slidenum">
              <a:rPr lang="en-US"/>
              <a:pPr>
                <a:defRPr/>
              </a:pPr>
              <a:t>‹#›</a:t>
            </a:fld>
            <a:endParaRPr lang="en-US"/>
          </a:p>
        </p:txBody>
      </p:sp>
    </p:spTree>
    <p:extLst>
      <p:ext uri="{BB962C8B-B14F-4D97-AF65-F5344CB8AC3E}">
        <p14:creationId xmlns:p14="http://schemas.microsoft.com/office/powerpoint/2010/main" val="2073279745"/>
      </p:ext>
    </p:extLst>
  </p:cSld>
  <p:clrMap bg1="dk2" tx1="lt1" bg2="dk1" tx2="lt2" accent1="accent1" accent2="accent2" accent3="accent3" accent4="accent4" accent5="accent5" accent6="accent6" hlink="hlink" folHlink="folHlink"/>
  <p:sldLayoutIdLst>
    <p:sldLayoutId id="2147486622" r:id="rId1"/>
    <p:sldLayoutId id="2147486623" r:id="rId2"/>
    <p:sldLayoutId id="2147486624" r:id="rId3"/>
    <p:sldLayoutId id="2147486625" r:id="rId4"/>
    <p:sldLayoutId id="2147486626" r:id="rId5"/>
    <p:sldLayoutId id="2147486627" r:id="rId6"/>
    <p:sldLayoutId id="2147486628" r:id="rId7"/>
    <p:sldLayoutId id="2147486629" r:id="rId8"/>
    <p:sldLayoutId id="2147486630" r:id="rId9"/>
    <p:sldLayoutId id="2147486631" r:id="rId10"/>
    <p:sldLayoutId id="2147486632"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E63F0F31-D4FB-8248-B4DE-041C46298C0C}" type="slidenum">
              <a:rPr lang="en-US"/>
              <a:pPr>
                <a:defRPr/>
              </a:pPr>
              <a:t>‹#›</a:t>
            </a:fld>
            <a:endParaRPr lang="en-US"/>
          </a:p>
        </p:txBody>
      </p:sp>
    </p:spTree>
    <p:extLst>
      <p:ext uri="{BB962C8B-B14F-4D97-AF65-F5344CB8AC3E}">
        <p14:creationId xmlns:p14="http://schemas.microsoft.com/office/powerpoint/2010/main" val="3891775009"/>
      </p:ext>
    </p:extLst>
  </p:cSld>
  <p:clrMap bg1="lt1" tx1="dk1" bg2="lt2" tx2="dk2" accent1="accent1" accent2="accent2" accent3="accent3" accent4="accent4" accent5="accent5" accent6="accent6" hlink="hlink" folHlink="folHlink"/>
  <p:sldLayoutIdLst>
    <p:sldLayoutId id="2147486646" r:id="rId1"/>
    <p:sldLayoutId id="2147486647" r:id="rId2"/>
    <p:sldLayoutId id="2147486648" r:id="rId3"/>
    <p:sldLayoutId id="2147486649" r:id="rId4"/>
    <p:sldLayoutId id="2147486650" r:id="rId5"/>
    <p:sldLayoutId id="2147486651" r:id="rId6"/>
    <p:sldLayoutId id="2147486652" r:id="rId7"/>
    <p:sldLayoutId id="2147486653" r:id="rId8"/>
    <p:sldLayoutId id="2147486654" r:id="rId9"/>
    <p:sldLayoutId id="2147486655" r:id="rId10"/>
    <p:sldLayoutId id="2147486656"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0" y="609600"/>
            <a:ext cx="9067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67587" name="Rectangle 3"/>
          <p:cNvSpPr>
            <a:spLocks noGrp="1" noChangeArrowheads="1"/>
          </p:cNvSpPr>
          <p:nvPr>
            <p:ph type="body" idx="1"/>
          </p:nvPr>
        </p:nvSpPr>
        <p:spPr bwMode="auto">
          <a:xfrm>
            <a:off x="0" y="1981200"/>
            <a:ext cx="9067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cs typeface="Times New Roman" charset="0"/>
              </a:defRPr>
            </a:lvl1pPr>
          </a:lstStyle>
          <a:p>
            <a:pPr>
              <a:defRPr/>
            </a:pPr>
            <a:fld id="{9FD0894C-740D-E14A-89C2-58B521366A05}"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902"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18786"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118795" name="Freeform 6"/>
            <p:cNvSpPr>
              <a:spLocks/>
            </p:cNvSpPr>
            <p:nvPr/>
          </p:nvSpPr>
          <p:spPr bwMode="hidden">
            <a:xfrm>
              <a:off x="4038" y="3577"/>
              <a:ext cx="1720" cy="65"/>
            </a:xfrm>
            <a:custGeom>
              <a:avLst/>
              <a:gdLst>
                <a:gd name="T0" fmla="*/ 1672 w 1722"/>
                <a:gd name="T1" fmla="*/ 41 h 66"/>
                <a:gd name="T2" fmla="*/ 1672 w 1722"/>
                <a:gd name="T3" fmla="*/ 35 h 66"/>
                <a:gd name="T4" fmla="*/ 0 w 1722"/>
                <a:gd name="T5" fmla="*/ 0 h 66"/>
                <a:gd name="T6" fmla="*/ 0 w 1722"/>
                <a:gd name="T7" fmla="*/ 33 h 66"/>
                <a:gd name="T8" fmla="*/ 1672 w 1722"/>
                <a:gd name="T9" fmla="*/ 41 h 66"/>
                <a:gd name="T10" fmla="*/ 1672 w 1722"/>
                <a:gd name="T11" fmla="*/ 4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118797" name="Freeform 8"/>
            <p:cNvSpPr>
              <a:spLocks/>
            </p:cNvSpPr>
            <p:nvPr/>
          </p:nvSpPr>
          <p:spPr bwMode="hidden">
            <a:xfrm>
              <a:off x="4784" y="3702"/>
              <a:ext cx="974" cy="101"/>
            </a:xfrm>
            <a:custGeom>
              <a:avLst/>
              <a:gdLst>
                <a:gd name="T0" fmla="*/ 950 w 975"/>
                <a:gd name="T1" fmla="*/ 48 h 101"/>
                <a:gd name="T2" fmla="*/ 950 w 975"/>
                <a:gd name="T3" fmla="*/ 0 h 101"/>
                <a:gd name="T4" fmla="*/ 0 w 975"/>
                <a:gd name="T5" fmla="*/ 24 h 101"/>
                <a:gd name="T6" fmla="*/ 0 w 975"/>
                <a:gd name="T7" fmla="*/ 101 h 101"/>
                <a:gd name="T8" fmla="*/ 950 w 975"/>
                <a:gd name="T9" fmla="*/ 48 h 101"/>
                <a:gd name="T10" fmla="*/ 95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8798" name="Freeform 9"/>
            <p:cNvSpPr>
              <a:spLocks/>
            </p:cNvSpPr>
            <p:nvPr/>
          </p:nvSpPr>
          <p:spPr bwMode="hidden">
            <a:xfrm>
              <a:off x="3619" y="3815"/>
              <a:ext cx="2139" cy="198"/>
            </a:xfrm>
            <a:custGeom>
              <a:avLst/>
              <a:gdLst>
                <a:gd name="T0" fmla="*/ 2091 w 2141"/>
                <a:gd name="T1" fmla="*/ 0 h 198"/>
                <a:gd name="T2" fmla="*/ 0 w 2141"/>
                <a:gd name="T3" fmla="*/ 156 h 198"/>
                <a:gd name="T4" fmla="*/ 0 w 2141"/>
                <a:gd name="T5" fmla="*/ 198 h 198"/>
                <a:gd name="T6" fmla="*/ 2091 w 2141"/>
                <a:gd name="T7" fmla="*/ 0 h 198"/>
                <a:gd name="T8" fmla="*/ 209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118800" name="Freeform 11"/>
            <p:cNvSpPr>
              <a:spLocks/>
            </p:cNvSpPr>
            <p:nvPr/>
          </p:nvSpPr>
          <p:spPr bwMode="hidden">
            <a:xfrm>
              <a:off x="2097" y="4043"/>
              <a:ext cx="2514" cy="276"/>
            </a:xfrm>
            <a:custGeom>
              <a:avLst/>
              <a:gdLst>
                <a:gd name="T0" fmla="*/ 2107 w 2517"/>
                <a:gd name="T1" fmla="*/ 276 h 276"/>
                <a:gd name="T2" fmla="*/ 2442 w 2517"/>
                <a:gd name="T3" fmla="*/ 204 h 276"/>
                <a:gd name="T4" fmla="*/ 2185 w 2517"/>
                <a:gd name="T5" fmla="*/ 0 h 276"/>
                <a:gd name="T6" fmla="*/ 0 w 2517"/>
                <a:gd name="T7" fmla="*/ 276 h 276"/>
                <a:gd name="T8" fmla="*/ 2107 w 2517"/>
                <a:gd name="T9" fmla="*/ 276 h 276"/>
                <a:gd name="T10" fmla="*/ 210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118802" name="Freeform 13"/>
            <p:cNvSpPr>
              <a:spLocks/>
            </p:cNvSpPr>
            <p:nvPr/>
          </p:nvSpPr>
          <p:spPr bwMode="hidden">
            <a:xfrm>
              <a:off x="5030" y="3151"/>
              <a:ext cx="728" cy="240"/>
            </a:xfrm>
            <a:custGeom>
              <a:avLst/>
              <a:gdLst>
                <a:gd name="T0" fmla="*/ 704 w 729"/>
                <a:gd name="T1" fmla="*/ 240 h 240"/>
                <a:gd name="T2" fmla="*/ 0 w 729"/>
                <a:gd name="T3" fmla="*/ 0 h 240"/>
                <a:gd name="T4" fmla="*/ 0 w 729"/>
                <a:gd name="T5" fmla="*/ 6 h 240"/>
                <a:gd name="T6" fmla="*/ 704 w 729"/>
                <a:gd name="T7" fmla="*/ 240 h 240"/>
                <a:gd name="T8" fmla="*/ 70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118804" name="Freeform 15"/>
            <p:cNvSpPr>
              <a:spLocks/>
            </p:cNvSpPr>
            <p:nvPr/>
          </p:nvSpPr>
          <p:spPr bwMode="hidden">
            <a:xfrm>
              <a:off x="5030" y="3049"/>
              <a:ext cx="728" cy="318"/>
            </a:xfrm>
            <a:custGeom>
              <a:avLst/>
              <a:gdLst>
                <a:gd name="T0" fmla="*/ 704 w 729"/>
                <a:gd name="T1" fmla="*/ 318 h 318"/>
                <a:gd name="T2" fmla="*/ 704 w 729"/>
                <a:gd name="T3" fmla="*/ 312 h 318"/>
                <a:gd name="T4" fmla="*/ 0 w 729"/>
                <a:gd name="T5" fmla="*/ 0 h 318"/>
                <a:gd name="T6" fmla="*/ 0 w 729"/>
                <a:gd name="T7" fmla="*/ 54 h 318"/>
                <a:gd name="T8" fmla="*/ 704 w 729"/>
                <a:gd name="T9" fmla="*/ 318 h 318"/>
                <a:gd name="T10" fmla="*/ 70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11880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11881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11881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118817" name="Freeform 28"/>
            <p:cNvSpPr>
              <a:spLocks/>
            </p:cNvSpPr>
            <p:nvPr/>
          </p:nvSpPr>
          <p:spPr bwMode="hidden">
            <a:xfrm>
              <a:off x="5698" y="653"/>
              <a:ext cx="60" cy="311"/>
            </a:xfrm>
            <a:custGeom>
              <a:avLst/>
              <a:gdLst>
                <a:gd name="T0" fmla="*/ 0 w 60"/>
                <a:gd name="T1" fmla="*/ 144 h 312"/>
                <a:gd name="T2" fmla="*/ 60 w 60"/>
                <a:gd name="T3" fmla="*/ 28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11881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grpSp>
          <p:nvGrpSpPr>
            <p:cNvPr id="118828"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a:solidFill>
                    <a:srgbClr val="FFFFFF"/>
                  </a:solidFill>
                  <a:latin typeface="Arial" panose="020B0604020202020204" pitchFamily="34"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spcBef>
                <a:spcPct val="0"/>
              </a:spcBef>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spcBef>
                <a:spcPct val="0"/>
              </a:spcBef>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spcBef>
                <a:spcPct val="0"/>
              </a:spcBef>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263FE317-6682-804B-A7A0-D92BC0819E8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917" r:id="rId1"/>
    <p:sldLayoutId id="2147485918" r:id="rId2"/>
    <p:sldLayoutId id="2147485919" r:id="rId3"/>
    <p:sldLayoutId id="2147485920" r:id="rId4"/>
    <p:sldLayoutId id="2147485921" r:id="rId5"/>
    <p:sldLayoutId id="2147485922" r:id="rId6"/>
    <p:sldLayoutId id="2147485923" r:id="rId7"/>
    <p:sldLayoutId id="2147485924" r:id="rId8"/>
    <p:sldLayoutId id="2147485925" r:id="rId9"/>
    <p:sldLayoutId id="2147485926" r:id="rId10"/>
    <p:sldLayoutId id="2147485927"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6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1" i="0">
                <a:solidFill>
                  <a:srgbClr val="000000"/>
                </a:solidFill>
                <a:effectLst/>
                <a:latin typeface="Arial" panose="020B0604020202020204" pitchFamily="34" charset="0"/>
                <a:ea typeface="+mn-ea"/>
                <a:cs typeface="+mn-cs"/>
              </a:defRPr>
            </a:lvl1pPr>
          </a:lstStyle>
          <a:p>
            <a:pPr>
              <a:defRPr/>
            </a:pPr>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1" i="0">
                <a:solidFill>
                  <a:srgbClr val="000000"/>
                </a:solidFill>
                <a:effectLst/>
                <a:latin typeface="Arial" panose="020B0604020202020204" pitchFamily="34" charset="0"/>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1" i="0">
                <a:solidFill>
                  <a:srgbClr val="000000"/>
                </a:solidFill>
                <a:latin typeface="Arial" panose="020B0604020202020204" pitchFamily="34" charset="0"/>
              </a:defRPr>
            </a:lvl1pPr>
          </a:lstStyle>
          <a:p>
            <a:pPr>
              <a:defRPr/>
            </a:pPr>
            <a:fld id="{73527A4F-934A-3B4C-B5A5-52592432AB7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31" r:id="rId1"/>
    <p:sldLayoutId id="2147485932" r:id="rId2"/>
    <p:sldLayoutId id="2147485933" r:id="rId3"/>
    <p:sldLayoutId id="2147485934" r:id="rId4"/>
    <p:sldLayoutId id="2147485935" r:id="rId5"/>
    <p:sldLayoutId id="2147485936" r:id="rId6"/>
    <p:sldLayoutId id="2147485937" r:id="rId7"/>
    <p:sldLayoutId id="2147485938" r:id="rId8"/>
    <p:sldLayoutId id="2147485939" r:id="rId9"/>
    <p:sldLayoutId id="2147485940" r:id="rId10"/>
    <p:sldLayoutId id="214748594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a:p>
        </p:txBody>
      </p:sp>
      <p:sp>
        <p:nvSpPr>
          <p:cNvPr id="90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1" i="0">
                <a:solidFill>
                  <a:srgbClr val="000000"/>
                </a:solidFill>
                <a:latin typeface="Arial" panose="020B0604020202020204" pitchFamily="34" charset="0"/>
              </a:defRPr>
            </a:lvl1pPr>
          </a:lstStyle>
          <a:p>
            <a:pPr>
              <a:defRPr/>
            </a:pPr>
            <a:fld id="{789C8886-9D25-1842-9A07-58390E82E27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42" r:id="rId1"/>
    <p:sldLayoutId id="2147485943" r:id="rId2"/>
    <p:sldLayoutId id="2147485944" r:id="rId3"/>
    <p:sldLayoutId id="2147485945" r:id="rId4"/>
    <p:sldLayoutId id="2147485946" r:id="rId5"/>
    <p:sldLayoutId id="2147485947" r:id="rId6"/>
    <p:sldLayoutId id="2147485948" r:id="rId7"/>
    <p:sldLayoutId id="2147485949" r:id="rId8"/>
    <p:sldLayoutId id="2147485950" r:id="rId9"/>
    <p:sldLayoutId id="2147485951" r:id="rId10"/>
    <p:sldLayoutId id="214748595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spcBef>
                <a:spcPct val="0"/>
              </a:spcBef>
              <a:defRPr/>
            </a:pPr>
            <a:fld id="{C7FCEC4A-0619-534F-AB0C-4C4D1986DF16}" type="slidenum">
              <a:rPr lang="en-US"/>
              <a:pPr eaLnBrk="0" hangingPunct="0">
                <a:spcBef>
                  <a:spcPct val="0"/>
                </a:spcBef>
                <a:defRPr/>
              </a:pPr>
              <a:t>‹#›</a:t>
            </a:fld>
            <a:endParaRPr lang="en-US"/>
          </a:p>
        </p:txBody>
      </p:sp>
    </p:spTree>
    <p:extLst>
      <p:ext uri="{BB962C8B-B14F-4D97-AF65-F5344CB8AC3E}">
        <p14:creationId xmlns:p14="http://schemas.microsoft.com/office/powerpoint/2010/main" val="3615089183"/>
      </p:ext>
    </p:extLst>
  </p:cSld>
  <p:clrMap bg1="lt1" tx1="dk1" bg2="lt2" tx2="dk2" accent1="accent1" accent2="accent2" accent3="accent3" accent4="accent4" accent5="accent5" accent6="accent6" hlink="hlink" folHlink="folHlink"/>
  <p:sldLayoutIdLst>
    <p:sldLayoutId id="2147486110" r:id="rId1"/>
    <p:sldLayoutId id="2147486111" r:id="rId2"/>
    <p:sldLayoutId id="2147486112" r:id="rId3"/>
    <p:sldLayoutId id="2147486113" r:id="rId4"/>
    <p:sldLayoutId id="2147486114" r:id="rId5"/>
    <p:sldLayoutId id="2147486115" r:id="rId6"/>
    <p:sldLayoutId id="2147486116" r:id="rId7"/>
    <p:sldLayoutId id="2147486117" r:id="rId8"/>
    <p:sldLayoutId id="2147486118" r:id="rId9"/>
    <p:sldLayoutId id="2147486119" r:id="rId10"/>
    <p:sldLayoutId id="2147486120" r:id="rId11"/>
    <p:sldLayoutId id="2147486121" r:id="rId12"/>
    <p:sldLayoutId id="214748612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776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pitchFamily="-105" charset="-128"/>
                <a:cs typeface="ＭＳ Ｐゴシック" pitchFamily="-105" charset="-128"/>
              </a:defRPr>
            </a:lvl1pPr>
          </a:lstStyle>
          <a:p>
            <a:pPr algn="l">
              <a:spcBef>
                <a:spcPct val="0"/>
              </a:spcBef>
              <a:defRPr/>
            </a:pPr>
            <a:endParaRPr lang="en-US">
              <a:solidFill>
                <a:srgbClr val="000000"/>
              </a:solidFill>
            </a:endParaRPr>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pitchFamily="-105" charset="-128"/>
                <a:cs typeface="ＭＳ Ｐゴシック" pitchFamily="-105" charset="-128"/>
              </a:defRPr>
            </a:lvl1pPr>
          </a:lstStyle>
          <a:p>
            <a:pPr>
              <a:spcBef>
                <a:spcPct val="0"/>
              </a:spcBef>
              <a:defRPr/>
            </a:pPr>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spcBef>
                <a:spcPct val="0"/>
              </a:spcBef>
              <a:defRPr/>
            </a:pPr>
            <a:fld id="{7D719980-0744-7546-9391-2E3B66940060}" type="slidenum">
              <a:rPr lang="en-US">
                <a:solidFill>
                  <a:srgbClr val="000000"/>
                </a:solidFill>
              </a:rPr>
              <a:pPr>
                <a:spcBef>
                  <a:spcPct val="0"/>
                </a:spcBef>
                <a:defRPr/>
              </a:pPr>
              <a:t>‹#›</a:t>
            </a:fld>
            <a:endParaRPr lang="en-US">
              <a:solidFill>
                <a:srgbClr val="000000"/>
              </a:solidFill>
            </a:endParaRPr>
          </a:p>
        </p:txBody>
      </p:sp>
    </p:spTree>
    <p:extLst>
      <p:ext uri="{BB962C8B-B14F-4D97-AF65-F5344CB8AC3E}">
        <p14:creationId xmlns:p14="http://schemas.microsoft.com/office/powerpoint/2010/main" val="1095747254"/>
      </p:ext>
    </p:extLst>
  </p:cSld>
  <p:clrMap bg1="lt1" tx1="dk1" bg2="lt2" tx2="dk2" accent1="accent1" accent2="accent2" accent3="accent3" accent4="accent4" accent5="accent5" accent6="accent6" hlink="hlink" folHlink="folHlink"/>
  <p:sldLayoutIdLst>
    <p:sldLayoutId id="2147486124" r:id="rId1"/>
    <p:sldLayoutId id="2147486125" r:id="rId2"/>
    <p:sldLayoutId id="2147486126" r:id="rId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86.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16.xml"/></Relationships>
</file>

<file path=ppt/slides/_rels/slide100.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98.xml"/><Relationship Id="rId1" Type="http://schemas.openxmlformats.org/officeDocument/2006/relationships/slideLayout" Target="../slideLayouts/slideLayout19.xml"/><Relationship Id="rId4" Type="http://schemas.openxmlformats.org/officeDocument/2006/relationships/image" Target="../media/image96.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9.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7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2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2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38.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05.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9.xml"/><Relationship Id="rId1" Type="http://schemas.openxmlformats.org/officeDocument/2006/relationships/slideLayout" Target="../slideLayouts/slideLayout100.xml"/><Relationship Id="rId5" Type="http://schemas.openxmlformats.org/officeDocument/2006/relationships/image" Target="../media/image28.emf"/><Relationship Id="rId4" Type="http://schemas.openxmlformats.org/officeDocument/2006/relationships/image" Target="../media/image27.emf"/></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44.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312.xml"/><Relationship Id="rId4" Type="http://schemas.openxmlformats.org/officeDocument/2006/relationships/image" Target="../media/image31.emf"/></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302.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91.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84.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23.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335.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64.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65.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65.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65.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65.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165.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165.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165.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165.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165.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16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hemeOverride" Target="../theme/themeOverride1.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165.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166.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59.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9.xml"/></Relationships>
</file>

<file path=ppt/slides/_rels/slide4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4.xml"/><Relationship Id="rId1" Type="http://schemas.openxmlformats.org/officeDocument/2006/relationships/slideLayout" Target="../slideLayouts/slideLayout105.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167.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16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5.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167.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9.xml"/><Relationship Id="rId1" Type="http://schemas.openxmlformats.org/officeDocument/2006/relationships/slideLayout" Target="../slideLayouts/slideLayout168.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0.xml"/><Relationship Id="rId1" Type="http://schemas.openxmlformats.org/officeDocument/2006/relationships/slideLayout" Target="../slideLayouts/slideLayout168.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168.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2.xml"/><Relationship Id="rId1" Type="http://schemas.openxmlformats.org/officeDocument/2006/relationships/slideLayout" Target="../slideLayouts/slideLayout168.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3.xml"/><Relationship Id="rId1" Type="http://schemas.openxmlformats.org/officeDocument/2006/relationships/slideLayout" Target="../slideLayouts/slideLayout168.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4.xml"/><Relationship Id="rId1" Type="http://schemas.openxmlformats.org/officeDocument/2006/relationships/slideLayout" Target="../slideLayouts/slideLayout168.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5.xml"/><Relationship Id="rId1" Type="http://schemas.openxmlformats.org/officeDocument/2006/relationships/slideLayout" Target="../slideLayouts/slideLayout168.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6.xml"/><Relationship Id="rId1" Type="http://schemas.openxmlformats.org/officeDocument/2006/relationships/slideLayout" Target="../slideLayouts/slideLayout168.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7.xml"/><Relationship Id="rId1" Type="http://schemas.openxmlformats.org/officeDocument/2006/relationships/slideLayout" Target="../slideLayouts/slideLayout168.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8.xml"/><Relationship Id="rId1" Type="http://schemas.openxmlformats.org/officeDocument/2006/relationships/slideLayout" Target="../slideLayouts/slideLayout168.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9.xml"/><Relationship Id="rId1" Type="http://schemas.openxmlformats.org/officeDocument/2006/relationships/slideLayout" Target="../slideLayouts/slideLayout168.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0.xml"/><Relationship Id="rId1" Type="http://schemas.openxmlformats.org/officeDocument/2006/relationships/slideLayout" Target="../slideLayouts/slideLayout168.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168.xml"/></Relationships>
</file>

<file path=ppt/slides/_rels/slide6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2.xml"/><Relationship Id="rId1" Type="http://schemas.openxmlformats.org/officeDocument/2006/relationships/slideLayout" Target="../slideLayouts/slideLayout168.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3.xml"/><Relationship Id="rId1" Type="http://schemas.openxmlformats.org/officeDocument/2006/relationships/slideLayout" Target="../slideLayouts/slideLayout168.xml"/></Relationships>
</file>

<file path=ppt/slides/_rels/slide6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4.xml"/><Relationship Id="rId1" Type="http://schemas.openxmlformats.org/officeDocument/2006/relationships/slideLayout" Target="../slideLayouts/slideLayout168.xml"/></Relationships>
</file>

<file path=ppt/slides/_rels/slide6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5.xml"/><Relationship Id="rId1" Type="http://schemas.openxmlformats.org/officeDocument/2006/relationships/slideLayout" Target="../slideLayouts/slideLayout168.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6.xml"/><Relationship Id="rId1" Type="http://schemas.openxmlformats.org/officeDocument/2006/relationships/slideLayout" Target="../slideLayouts/slideLayout168.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7.xml"/><Relationship Id="rId1" Type="http://schemas.openxmlformats.org/officeDocument/2006/relationships/slideLayout" Target="../slideLayouts/slideLayout168.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8.xml"/><Relationship Id="rId1" Type="http://schemas.openxmlformats.org/officeDocument/2006/relationships/slideLayout" Target="../slideLayouts/slideLayout168.xml"/></Relationships>
</file>

<file path=ppt/slides/_rels/slide7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9.xml"/><Relationship Id="rId1" Type="http://schemas.openxmlformats.org/officeDocument/2006/relationships/slideLayout" Target="../slideLayouts/slideLayout168.xml"/><Relationship Id="rId4" Type="http://schemas.openxmlformats.org/officeDocument/2006/relationships/image" Target="../media/image65.gif"/></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0.xml"/><Relationship Id="rId1" Type="http://schemas.openxmlformats.org/officeDocument/2006/relationships/slideLayout" Target="../slideLayouts/slideLayout169.xml"/><Relationship Id="rId4" Type="http://schemas.openxmlformats.org/officeDocument/2006/relationships/image" Target="../media/image38.jpeg"/></Relationships>
</file>

<file path=ppt/slides/_rels/slide7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1.xml"/><Relationship Id="rId1" Type="http://schemas.openxmlformats.org/officeDocument/2006/relationships/slideLayout" Target="../slideLayouts/slideLayout170.xml"/><Relationship Id="rId4" Type="http://schemas.openxmlformats.org/officeDocument/2006/relationships/image" Target="../media/image67.gif"/></Relationships>
</file>

<file path=ppt/slides/_rels/slide7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2.xml"/><Relationship Id="rId1" Type="http://schemas.openxmlformats.org/officeDocument/2006/relationships/slideLayout" Target="../slideLayouts/slideLayout345.xml"/><Relationship Id="rId4" Type="http://schemas.openxmlformats.org/officeDocument/2006/relationships/image" Target="../media/image38.jpeg"/></Relationships>
</file>

<file path=ppt/slides/_rels/slide7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3.xml"/><Relationship Id="rId1" Type="http://schemas.openxmlformats.org/officeDocument/2006/relationships/slideLayout" Target="../slideLayouts/slideLayout252.xml"/><Relationship Id="rId4" Type="http://schemas.openxmlformats.org/officeDocument/2006/relationships/image" Target="../media/image38.jpeg"/></Relationships>
</file>

<file path=ppt/slides/_rels/slide7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4.xml"/><Relationship Id="rId1" Type="http://schemas.openxmlformats.org/officeDocument/2006/relationships/slideLayout" Target="../slideLayouts/slideLayout345.xml"/><Relationship Id="rId4" Type="http://schemas.openxmlformats.org/officeDocument/2006/relationships/image" Target="../media/image38.jpeg"/></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5.xml"/><Relationship Id="rId1" Type="http://schemas.openxmlformats.org/officeDocument/2006/relationships/slideLayout" Target="../slideLayouts/slideLayout54.xml"/><Relationship Id="rId5" Type="http://schemas.openxmlformats.org/officeDocument/2006/relationships/image" Target="../media/image72.jpeg"/><Relationship Id="rId4" Type="http://schemas.openxmlformats.org/officeDocument/2006/relationships/image" Target="../media/image71.emf"/></Relationships>
</file>

<file path=ppt/slides/_rels/slide7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6.xml"/><Relationship Id="rId1" Type="http://schemas.openxmlformats.org/officeDocument/2006/relationships/slideLayout" Target="../slideLayouts/slideLayout59.xml"/></Relationships>
</file>

<file path=ppt/slides/_rels/slide7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6.xml"/></Relationships>
</file>

<file path=ppt/slides/_rels/slide8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8.xml"/><Relationship Id="rId1" Type="http://schemas.openxmlformats.org/officeDocument/2006/relationships/slideLayout" Target="../slideLayouts/slideLayout187.xml"/></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9.xml"/><Relationship Id="rId1" Type="http://schemas.openxmlformats.org/officeDocument/2006/relationships/slideLayout" Target="../slideLayouts/slideLayout37.xml"/><Relationship Id="rId5" Type="http://schemas.openxmlformats.org/officeDocument/2006/relationships/image" Target="../media/image76.png"/><Relationship Id="rId4" Type="http://schemas.openxmlformats.org/officeDocument/2006/relationships/image" Target="../media/image75.png"/></Relationships>
</file>

<file path=ppt/slides/_rels/slide8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0.xml"/><Relationship Id="rId1" Type="http://schemas.openxmlformats.org/officeDocument/2006/relationships/slideLayout" Target="../slideLayouts/slideLayout105.xml"/><Relationship Id="rId5" Type="http://schemas.openxmlformats.org/officeDocument/2006/relationships/image" Target="../media/image79.jpeg"/><Relationship Id="rId4" Type="http://schemas.openxmlformats.org/officeDocument/2006/relationships/image" Target="../media/image78.emf"/></Relationships>
</file>

<file path=ppt/slides/_rels/slide8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1.xml"/><Relationship Id="rId1" Type="http://schemas.openxmlformats.org/officeDocument/2006/relationships/slideLayout" Target="../slideLayouts/slideLayout105.xml"/></Relationships>
</file>

<file path=ppt/slides/_rels/slide8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2.xml"/><Relationship Id="rId1" Type="http://schemas.openxmlformats.org/officeDocument/2006/relationships/slideLayout" Target="../slideLayouts/slideLayout10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2.xml"/></Relationships>
</file>

<file path=ppt/slides/_rels/slide8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4.xml"/><Relationship Id="rId1" Type="http://schemas.openxmlformats.org/officeDocument/2006/relationships/slideLayout" Target="../slideLayouts/slideLayout192.xml"/><Relationship Id="rId4" Type="http://schemas.openxmlformats.org/officeDocument/2006/relationships/image" Target="../media/image83.jpeg"/></Relationships>
</file>

<file path=ppt/slides/_rels/slide8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5.xml"/><Relationship Id="rId1" Type="http://schemas.openxmlformats.org/officeDocument/2006/relationships/slideLayout" Target="../slideLayouts/slideLayout204.xml"/><Relationship Id="rId4" Type="http://schemas.openxmlformats.org/officeDocument/2006/relationships/image" Target="../media/image84.jpeg"/></Relationships>
</file>

<file path=ppt/slides/_rels/slide8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6.xml"/><Relationship Id="rId1" Type="http://schemas.openxmlformats.org/officeDocument/2006/relationships/slideLayout" Target="../slideLayouts/slideLayout214.xml"/></Relationships>
</file>

<file path=ppt/slides/_rels/slide8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7.xml"/><Relationship Id="rId1" Type="http://schemas.openxmlformats.org/officeDocument/2006/relationships/slideLayout" Target="../slideLayouts/slideLayout226.xml"/><Relationship Id="rId4" Type="http://schemas.openxmlformats.org/officeDocument/2006/relationships/image" Target="../media/image87.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05.xml"/></Relationships>
</file>

<file path=ppt/slides/_rels/slide9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8.xml"/><Relationship Id="rId1" Type="http://schemas.openxmlformats.org/officeDocument/2006/relationships/slideLayout" Target="../slideLayouts/slideLayout237.xml"/></Relationships>
</file>

<file path=ppt/slides/_rels/slide9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9.xml"/><Relationship Id="rId1" Type="http://schemas.openxmlformats.org/officeDocument/2006/relationships/slideLayout" Target="../slideLayouts/slideLayout215.xml"/><Relationship Id="rId4" Type="http://schemas.openxmlformats.org/officeDocument/2006/relationships/image" Target="../media/image90.png"/></Relationships>
</file>

<file path=ppt/slides/_rels/slide9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90.xml"/><Relationship Id="rId1" Type="http://schemas.openxmlformats.org/officeDocument/2006/relationships/slideLayout" Target="../slideLayouts/slideLayout81.xml"/></Relationships>
</file>

<file path=ppt/slides/_rels/slide9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59.xml"/></Relationships>
</file>

<file path=ppt/slides/_rels/slide9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5.xml"/><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9.xml"/></Relationships>
</file>

<file path=ppt/slides/_rels/slide9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0338" name="Picture 2" descr="Image result for giving christian">
            <a:extLst>
              <a:ext uri="{FF2B5EF4-FFF2-40B4-BE49-F238E27FC236}">
                <a16:creationId xmlns:a16="http://schemas.microsoft.com/office/drawing/2014/main" id="{EA75823D-5FBE-B244-86CE-330E0CC06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503009"/>
            <a:ext cx="9073008" cy="45365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51520" y="4888004"/>
            <a:ext cx="8412237"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٣ يوحنا</a:t>
            </a:r>
          </a:p>
        </p:txBody>
      </p:sp>
      <p:sp>
        <p:nvSpPr>
          <p:cNvPr id="900098" name="Rectangle 2"/>
          <p:cNvSpPr>
            <a:spLocks noGrp="1" noChangeArrowheads="1"/>
          </p:cNvSpPr>
          <p:nvPr>
            <p:ph type="ctrTitle"/>
          </p:nvPr>
        </p:nvSpPr>
        <p:spPr>
          <a:xfrm>
            <a:off x="30201" y="22671"/>
            <a:ext cx="9120187" cy="1446653"/>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Accordance" panose="00000400000000000000" pitchFamily="2" charset="-78"/>
              </a:rPr>
              <a:t>كُن مُعطيًا</a:t>
            </a:r>
            <a:endParaRPr lang="en-US" sz="6600" dirty="0">
              <a:effectLst>
                <a:glow rad="127000">
                  <a:schemeClr val="tx1"/>
                </a:glow>
              </a:effectLst>
              <a:ea typeface="Accordance" panose="00000400000000000000" pitchFamily="2" charset="-78"/>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د. ريك غريفيث • مركز الدراسات اللاهوتية الأردنية</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BibleStudyDownloads.org</a:t>
            </a:r>
          </a:p>
        </p:txBody>
      </p:sp>
    </p:spTree>
    <p:extLst>
      <p:ext uri="{BB962C8B-B14F-4D97-AF65-F5344CB8AC3E}">
        <p14:creationId xmlns:p14="http://schemas.microsoft.com/office/powerpoint/2010/main" val="34151373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4" name="Text Box 6"/>
          <p:cNvSpPr txBox="1">
            <a:spLocks noChangeArrowheads="1"/>
          </p:cNvSpPr>
          <p:nvPr/>
        </p:nvSpPr>
        <p:spPr bwMode="auto">
          <a:xfrm>
            <a:off x="1043608" y="404664"/>
            <a:ext cx="7891462"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lvl="0" eaLnBrk="1" hangingPunct="1">
              <a:spcBef>
                <a:spcPct val="0"/>
              </a:spcBef>
              <a:defRPr/>
            </a:pPr>
            <a:r>
              <a:rPr lang="ar-SA" altLang="zh-CN" sz="3600" b="1" dirty="0">
                <a:solidFill>
                  <a:srgbClr val="000000"/>
                </a:solidFill>
                <a:latin typeface="Arial" panose="020B0604020202020204" pitchFamily="34" charset="0"/>
                <a:cs typeface="Arial" panose="020B0604020202020204" pitchFamily="34" charset="0"/>
              </a:rPr>
              <a:t>كان رجل يُدعى غايُس يُقدم بالأمانة ضيافة</a:t>
            </a:r>
            <a:endParaRPr lang="ar-JO" altLang="zh-CN" sz="3600" b="1" dirty="0">
              <a:solidFill>
                <a:srgbClr val="000000"/>
              </a:solidFill>
              <a:latin typeface="Arial" panose="020B0604020202020204" pitchFamily="34" charset="0"/>
              <a:cs typeface="Arial" panose="020B0604020202020204" pitchFamily="34" charset="0"/>
            </a:endParaRPr>
          </a:p>
          <a:p>
            <a:pPr lvl="0" eaLnBrk="1" hangingPunct="1">
              <a:spcBef>
                <a:spcPct val="0"/>
              </a:spcBef>
              <a:defRPr/>
            </a:pPr>
            <a:r>
              <a:rPr lang="ar-SA" altLang="zh-CN" sz="3600" b="1" dirty="0">
                <a:solidFill>
                  <a:srgbClr val="000000"/>
                </a:solidFill>
                <a:latin typeface="Arial" panose="020B0604020202020204" pitchFamily="34" charset="0"/>
                <a:cs typeface="Arial" panose="020B0604020202020204" pitchFamily="34" charset="0"/>
              </a:rPr>
              <a:t> لمثل هؤلاء الرجال (الأعداد 5-8)، </a:t>
            </a:r>
            <a:endParaRPr lang="ar-JO" altLang="zh-CN" sz="3600" b="1" dirty="0">
              <a:solidFill>
                <a:srgbClr val="000000"/>
              </a:solidFill>
              <a:latin typeface="Arial" panose="020B0604020202020204" pitchFamily="34" charset="0"/>
              <a:cs typeface="Arial" panose="020B0604020202020204" pitchFamily="34" charset="0"/>
            </a:endParaRPr>
          </a:p>
          <a:p>
            <a:pPr lvl="0" eaLnBrk="1" hangingPunct="1">
              <a:spcBef>
                <a:spcPct val="0"/>
              </a:spcBef>
              <a:defRPr/>
            </a:pPr>
            <a:r>
              <a:rPr lang="ar-SA" altLang="zh-CN" sz="3600" b="1" dirty="0">
                <a:solidFill>
                  <a:srgbClr val="000000"/>
                </a:solidFill>
                <a:latin typeface="Arial" panose="020B0604020202020204" pitchFamily="34" charset="0"/>
                <a:cs typeface="Arial" panose="020B0604020202020204" pitchFamily="34" charset="0"/>
              </a:rPr>
              <a:t>بالرغم من معارضة رجل في الكنيسة</a:t>
            </a:r>
            <a:endParaRPr lang="ar-JO" altLang="zh-CN" sz="3600" b="1" dirty="0">
              <a:solidFill>
                <a:srgbClr val="000000"/>
              </a:solidFill>
              <a:latin typeface="Arial" panose="020B0604020202020204" pitchFamily="34" charset="0"/>
              <a:cs typeface="Arial" panose="020B0604020202020204" pitchFamily="34" charset="0"/>
            </a:endParaRPr>
          </a:p>
          <a:p>
            <a:pPr lvl="0" eaLnBrk="1" hangingPunct="1">
              <a:spcBef>
                <a:spcPct val="0"/>
              </a:spcBef>
              <a:defRPr/>
            </a:pPr>
            <a:r>
              <a:rPr lang="ar-SA" altLang="zh-CN" sz="3600" b="1" dirty="0">
                <a:solidFill>
                  <a:srgbClr val="000000"/>
                </a:solidFill>
                <a:latin typeface="Arial" panose="020B0604020202020204" pitchFamily="34" charset="0"/>
                <a:cs typeface="Arial" panose="020B0604020202020204" pitchFamily="34" charset="0"/>
              </a:rPr>
              <a:t> يُدعى ديوتريفس (الأعداد 9-10).</a:t>
            </a:r>
            <a:endPar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2450" name="Rectangle 2"/>
          <p:cNvSpPr>
            <a:spLocks noGrp="1" noChangeArrowheads="1"/>
          </p:cNvSpPr>
          <p:nvPr>
            <p:ph type="title" idx="4294967295"/>
          </p:nvPr>
        </p:nvSpPr>
        <p:spPr>
          <a:xfrm rot="16200000">
            <a:off x="-2907506" y="2907506"/>
            <a:ext cx="6858000" cy="1042988"/>
          </a:xfrm>
          <a:solidFill>
            <a:schemeClr val="tx1"/>
          </a:solidFill>
        </p:spPr>
        <p:txBody>
          <a:bodyPr anchor="ctr"/>
          <a:lstStyle/>
          <a:p>
            <a:pPr algn="ctr" eaLnBrk="1" hangingPunct="1"/>
            <a:r>
              <a:rPr lang="ar-JO" altLang="zh-CN" sz="4000" b="1" dirty="0">
                <a:solidFill>
                  <a:schemeClr val="bg1"/>
                </a:solidFill>
                <a:latin typeface="Arial" panose="020B0604020202020204" pitchFamily="34" charset="0"/>
                <a:ea typeface="ＭＳ Ｐゴシック" charset="0"/>
                <a:cs typeface="Arial" panose="020B0604020202020204" pitchFamily="34" charset="0"/>
              </a:rPr>
              <a:t>مناسبة</a:t>
            </a:r>
            <a:endParaRPr lang="en-US" sz="40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32451" name="Text Box 3"/>
          <p:cNvSpPr txBox="1">
            <a:spLocks noChangeArrowheads="1"/>
          </p:cNvSpPr>
          <p:nvPr/>
        </p:nvSpPr>
        <p:spPr bwMode="auto">
          <a:xfrm>
            <a:off x="8484823" y="19050"/>
            <a:ext cx="699230"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t>306</a:t>
            </a:r>
          </a:p>
        </p:txBody>
      </p:sp>
      <p:pic>
        <p:nvPicPr>
          <p:cNvPr id="23245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947" y="3429000"/>
            <a:ext cx="2949841" cy="2808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3419872" y="3429000"/>
            <a:ext cx="5443538"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lvl="0" eaLnBrk="1" hangingPunct="1">
              <a:spcBef>
                <a:spcPct val="0"/>
              </a:spcBef>
              <a:defRPr/>
            </a:pPr>
            <a:r>
              <a:rPr lang="ar-SA" altLang="zh-CN" sz="3600" b="1" dirty="0">
                <a:solidFill>
                  <a:srgbClr val="000000"/>
                </a:solidFill>
                <a:latin typeface="Arial" panose="020B0604020202020204" pitchFamily="34" charset="0"/>
                <a:cs typeface="Arial" panose="020B0604020202020204" pitchFamily="34" charset="0"/>
              </a:rPr>
              <a:t>كتب يوحنا ليشّجع غايُس على</a:t>
            </a:r>
            <a:endParaRPr lang="ar-JO" altLang="zh-CN" sz="3600" b="1" dirty="0">
              <a:solidFill>
                <a:srgbClr val="000000"/>
              </a:solidFill>
              <a:latin typeface="Arial" panose="020B0604020202020204" pitchFamily="34" charset="0"/>
              <a:cs typeface="Arial" panose="020B0604020202020204" pitchFamily="34" charset="0"/>
            </a:endParaRPr>
          </a:p>
          <a:p>
            <a:pPr lvl="0" eaLnBrk="1" hangingPunct="1">
              <a:spcBef>
                <a:spcPct val="0"/>
              </a:spcBef>
              <a:defRPr/>
            </a:pPr>
            <a:r>
              <a:rPr lang="ar-SA" altLang="zh-CN" sz="3600" b="1" dirty="0">
                <a:solidFill>
                  <a:srgbClr val="000000"/>
                </a:solidFill>
                <a:latin typeface="Arial" panose="020B0604020202020204" pitchFamily="34" charset="0"/>
                <a:cs typeface="Arial" panose="020B0604020202020204" pitchFamily="34" charset="0"/>
              </a:rPr>
              <a:t> مواصلة ممارسة الضيافة </a:t>
            </a:r>
            <a:endParaRPr lang="ar-JO" altLang="zh-CN" sz="3600" b="1" dirty="0">
              <a:solidFill>
                <a:srgbClr val="000000"/>
              </a:solidFill>
              <a:latin typeface="Arial" panose="020B0604020202020204" pitchFamily="34" charset="0"/>
              <a:cs typeface="Arial" panose="020B0604020202020204" pitchFamily="34" charset="0"/>
            </a:endParaRPr>
          </a:p>
          <a:p>
            <a:pPr lvl="0" eaLnBrk="1" hangingPunct="1">
              <a:spcBef>
                <a:spcPct val="0"/>
              </a:spcBef>
              <a:defRPr/>
            </a:pPr>
            <a:r>
              <a:rPr lang="ar-SA" altLang="zh-CN" sz="3600" b="1" dirty="0">
                <a:solidFill>
                  <a:srgbClr val="000000"/>
                </a:solidFill>
                <a:latin typeface="Arial" panose="020B0604020202020204" pitchFamily="34" charset="0"/>
                <a:cs typeface="Arial" panose="020B0604020202020204" pitchFamily="34" charset="0"/>
              </a:rPr>
              <a:t>وتقديم الدعم للمبشرين. </a:t>
            </a:r>
            <a:endPar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97039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4">
                                            <p:txEl>
                                              <p:pRg st="0" end="0"/>
                                            </p:txEl>
                                          </p:spTgt>
                                        </p:tgtEl>
                                        <p:attrNameLst>
                                          <p:attrName>style.visibility</p:attrName>
                                        </p:attrNameLst>
                                      </p:cBhvr>
                                      <p:to>
                                        <p:strVal val="visible"/>
                                      </p:to>
                                    </p:set>
                                    <p:animEffect transition="in" filter="blinds(horizontal)">
                                      <p:cBhvr>
                                        <p:cTn id="7" dur="500"/>
                                        <p:tgtEl>
                                          <p:spTgt spid="17414">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414">
                                            <p:txEl>
                                              <p:pRg st="1" end="1"/>
                                            </p:txEl>
                                          </p:spTgt>
                                        </p:tgtEl>
                                        <p:attrNameLst>
                                          <p:attrName>style.visibility</p:attrName>
                                        </p:attrNameLst>
                                      </p:cBhvr>
                                      <p:to>
                                        <p:strVal val="visible"/>
                                      </p:to>
                                    </p:set>
                                    <p:animEffect transition="in" filter="blinds(horizontal)">
                                      <p:cBhvr>
                                        <p:cTn id="10" dur="500"/>
                                        <p:tgtEl>
                                          <p:spTgt spid="17414">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7414">
                                            <p:txEl>
                                              <p:pRg st="2" end="2"/>
                                            </p:txEl>
                                          </p:spTgt>
                                        </p:tgtEl>
                                        <p:attrNameLst>
                                          <p:attrName>style.visibility</p:attrName>
                                        </p:attrNameLst>
                                      </p:cBhvr>
                                      <p:to>
                                        <p:strVal val="visible"/>
                                      </p:to>
                                    </p:set>
                                    <p:animEffect transition="in" filter="blinds(horizontal)">
                                      <p:cBhvr>
                                        <p:cTn id="13" dur="500"/>
                                        <p:tgtEl>
                                          <p:spTgt spid="17414">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7414">
                                            <p:txEl>
                                              <p:pRg st="3" end="3"/>
                                            </p:txEl>
                                          </p:spTgt>
                                        </p:tgtEl>
                                        <p:attrNameLst>
                                          <p:attrName>style.visibility</p:attrName>
                                        </p:attrNameLst>
                                      </p:cBhvr>
                                      <p:to>
                                        <p:strVal val="visible"/>
                                      </p:to>
                                    </p:set>
                                    <p:animEffect transition="in" filter="blinds(horizontal)">
                                      <p:cBhvr>
                                        <p:cTn id="16" dur="500"/>
                                        <p:tgtEl>
                                          <p:spTgt spid="17414">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blinds(horizontal)">
                                      <p:cBhvr>
                                        <p:cTn id="21" dur="500"/>
                                        <p:tgtEl>
                                          <p:spTgt spid="7">
                                            <p:txEl>
                                              <p:pRg st="0" end="0"/>
                                            </p:tx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blinds(horizontal)">
                                      <p:cBhvr>
                                        <p:cTn id="24" dur="500"/>
                                        <p:tgtEl>
                                          <p:spTgt spid="7">
                                            <p:txEl>
                                              <p:pRg st="1" end="1"/>
                                            </p:txEl>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blinds(horizontal)">
                                      <p:cBhvr>
                                        <p:cTn id="2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uiExpand="1" build="allAtOnce"/>
      <p:bldP spid="7" grpId="0" uiExpand="1" build="allAtOnce"/>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3890" name="Rectangle 2"/>
          <p:cNvSpPr>
            <a:spLocks noGrp="1" noChangeArrowheads="1"/>
          </p:cNvSpPr>
          <p:nvPr>
            <p:ph type="title" idx="4294967295"/>
          </p:nvPr>
        </p:nvSpPr>
        <p:spPr>
          <a:xfrm>
            <a:off x="1905000" y="0"/>
            <a:ext cx="4876800" cy="533400"/>
          </a:xfrm>
          <a:solidFill>
            <a:schemeClr val="tx1"/>
          </a:solidFill>
        </p:spPr>
        <p:txBody>
          <a:bodyPr/>
          <a:lstStyle/>
          <a:p>
            <a:pPr algn="ctr" eaLnBrk="1" hangingPunct="1"/>
            <a:r>
              <a:rPr lang="ar-JO" altLang="zh-CN" sz="2800" b="1" dirty="0">
                <a:solidFill>
                  <a:schemeClr val="bg1"/>
                </a:solidFill>
                <a:latin typeface="Accordance" panose="00000400000000000000" pitchFamily="2" charset="-78"/>
                <a:ea typeface="Accordance" panose="00000400000000000000" pitchFamily="2" charset="-78"/>
                <a:cs typeface="Accordance" panose="00000400000000000000" pitchFamily="2" charset="-78"/>
              </a:rPr>
              <a:t>ماذا عنك؟</a:t>
            </a:r>
            <a:endParaRPr lang="en-US" sz="2800" b="1" dirty="0">
              <a:solidFill>
                <a:schemeClr val="bg1"/>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93891" name="Text Box 3"/>
          <p:cNvSpPr txBox="1">
            <a:spLocks noChangeArrowheads="1"/>
          </p:cNvSpPr>
          <p:nvPr/>
        </p:nvSpPr>
        <p:spPr bwMode="auto">
          <a:xfrm>
            <a:off x="8445906" y="0"/>
            <a:ext cx="70403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٣٠٥</a:t>
            </a:r>
          </a:p>
        </p:txBody>
      </p:sp>
      <p:sp>
        <p:nvSpPr>
          <p:cNvPr id="293892" name="Rectangle 4"/>
          <p:cNvSpPr>
            <a:spLocks noChangeArrowheads="1"/>
          </p:cNvSpPr>
          <p:nvPr/>
        </p:nvSpPr>
        <p:spPr bwMode="auto">
          <a:xfrm>
            <a:off x="1933575" y="1981200"/>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93893" name="Text Box 6"/>
          <p:cNvSpPr txBox="1">
            <a:spLocks noChangeArrowheads="1"/>
          </p:cNvSpPr>
          <p:nvPr/>
        </p:nvSpPr>
        <p:spPr bwMode="auto">
          <a:xfrm>
            <a:off x="381000" y="3048000"/>
            <a:ext cx="8382000" cy="892552"/>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6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كيف تتقدم بالإنجيل من خلال دعم المُرسَلين من خلال الضيافة والتمويل؟</a:t>
            </a:r>
            <a:endParaRPr kumimoji="0" lang="en-US" altLang="zh-CN" sz="32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pic>
        <p:nvPicPr>
          <p:cNvPr id="293894" name="Picture 7" descr="j022201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10400" y="4343400"/>
            <a:ext cx="1779588" cy="178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3896" name="Picture 7" descr="3 john hands_holding_wrist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90800" y="533400"/>
            <a:ext cx="3746500" cy="250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A5873050-DF23-0B40-B1B7-E2C76BC5959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٣ يوحنا</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Tree>
    <p:extLst>
      <p:ext uri="{BB962C8B-B14F-4D97-AF65-F5344CB8AC3E}">
        <p14:creationId xmlns:p14="http://schemas.microsoft.com/office/powerpoint/2010/main" val="112702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4327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4000" b="1" dirty="0">
                <a:latin typeface="Arial" panose="020B0604020202020204" pitchFamily="34" charset="0"/>
                <a:cs typeface="Arial" panose="020B0604020202020204" pitchFamily="34" charset="0"/>
              </a:rPr>
              <a:t>تفسير الكتاب المقدس</a:t>
            </a:r>
            <a:r>
              <a:rPr lang="ar-EG" sz="3200" b="1" dirty="0">
                <a:solidFill>
                  <a:srgbClr val="FFFFFF"/>
                </a:solidFill>
                <a:latin typeface="Arial" panose="020B0604020202020204" pitchFamily="34" charset="0"/>
                <a:ea typeface="ＭＳ Ｐゴシック" charset="0"/>
                <a:cs typeface="Arial" panose="020B0604020202020204" pitchFamily="34" charset="0"/>
              </a:rPr>
              <a:t> </a:t>
            </a:r>
            <a:r>
              <a:rPr lang="en-US" sz="3200" b="1" dirty="0">
                <a:solidFill>
                  <a:srgbClr val="FFFFFF"/>
                </a:solidFill>
                <a:latin typeface="Arial" panose="020B0604020202020204" pitchFamily="34" charset="0"/>
                <a:ea typeface="ＭＳ Ｐゴシック" charset="0"/>
                <a:cs typeface="Arial" panose="020B0604020202020204" pitchFamily="34" charset="0"/>
              </a:rPr>
              <a:t>  </a:t>
            </a:r>
            <a:r>
              <a:rPr lang="en-US" sz="2800" b="1" dirty="0">
                <a:solidFill>
                  <a:srgbClr val="FFFFFF"/>
                </a:solidFill>
                <a:latin typeface="Arial" panose="020B0604020202020204" pitchFamily="34" charset="0"/>
                <a:ea typeface="ＭＳ Ｐゴシック" charset="0"/>
                <a:cs typeface="Arial" panose="020B0604020202020204" pitchFamily="34" charset="0"/>
              </a:rPr>
              <a:t>•  BibleStudyDownloads.org</a:t>
            </a:r>
            <a:endParaRPr lang="en-US" sz="105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EG"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احصل علي هذا العرض مجانا!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7587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531115237"/>
              </p:ext>
            </p:extLst>
          </p:nvPr>
        </p:nvGraphicFramePr>
        <p:xfrm>
          <a:off x="414020" y="1162835"/>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a:extLst>
              <a:ext uri="{FF2B5EF4-FFF2-40B4-BE49-F238E27FC236}">
                <a16:creationId xmlns:a16="http://schemas.microsoft.com/office/drawing/2014/main" id="{C8A22C15-89A2-5340-B110-F80EB2ECD703}"/>
              </a:ext>
            </a:extLst>
          </p:cNvPr>
          <p:cNvGrpSpPr/>
          <p:nvPr/>
        </p:nvGrpSpPr>
        <p:grpSpPr>
          <a:xfrm>
            <a:off x="1094687" y="5895246"/>
            <a:ext cx="7509761" cy="932614"/>
            <a:chOff x="1038715" y="5895246"/>
            <a:chExt cx="7509761" cy="932614"/>
          </a:xfrm>
        </p:grpSpPr>
        <p:sp>
          <p:nvSpPr>
            <p:cNvPr id="11" name="Rectangle 2">
              <a:extLst>
                <a:ext uri="{FF2B5EF4-FFF2-40B4-BE49-F238E27FC236}">
                  <a16:creationId xmlns:a16="http://schemas.microsoft.com/office/drawing/2014/main" id="{38C2BDC7-44E6-E043-B918-D9E53F68AA30}"/>
                </a:ext>
              </a:extLst>
            </p:cNvPr>
            <p:cNvSpPr txBox="1">
              <a:spLocks noChangeArrowheads="1"/>
            </p:cNvSpPr>
            <p:nvPr/>
          </p:nvSpPr>
          <p:spPr bwMode="auto">
            <a:xfrm rot="16200000">
              <a:off x="718871" y="6215090"/>
              <a:ext cx="932614" cy="292926"/>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متى</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a:extLst>
                <a:ext uri="{FF2B5EF4-FFF2-40B4-BE49-F238E27FC236}">
                  <a16:creationId xmlns:a16="http://schemas.microsoft.com/office/drawing/2014/main" id="{B5747D89-D18F-CF4B-8DAB-CA9C892C38A2}"/>
                </a:ext>
              </a:extLst>
            </p:cNvPr>
            <p:cNvSpPr txBox="1">
              <a:spLocks noChangeArrowheads="1"/>
            </p:cNvSpPr>
            <p:nvPr/>
          </p:nvSpPr>
          <p:spPr bwMode="auto">
            <a:xfrm rot="16200000">
              <a:off x="996442" y="6215090"/>
              <a:ext cx="932614" cy="292926"/>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مرقس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F49AFD5F-FA02-CF4A-A87A-1DD43A961469}"/>
                </a:ext>
              </a:extLst>
            </p:cNvPr>
            <p:cNvSpPr txBox="1">
              <a:spLocks noChangeArrowheads="1"/>
            </p:cNvSpPr>
            <p:nvPr/>
          </p:nvSpPr>
          <p:spPr bwMode="auto">
            <a:xfrm rot="16200000">
              <a:off x="1294461" y="6194641"/>
              <a:ext cx="932614" cy="333823"/>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لوقا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a:extLst>
                <a:ext uri="{FF2B5EF4-FFF2-40B4-BE49-F238E27FC236}">
                  <a16:creationId xmlns:a16="http://schemas.microsoft.com/office/drawing/2014/main" id="{1CB1C898-956E-854B-B5DD-3235AB49954F}"/>
                </a:ext>
              </a:extLst>
            </p:cNvPr>
            <p:cNvSpPr txBox="1">
              <a:spLocks noChangeArrowheads="1"/>
            </p:cNvSpPr>
            <p:nvPr/>
          </p:nvSpPr>
          <p:spPr bwMode="auto">
            <a:xfrm rot="16200000">
              <a:off x="157203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95DC8A63-17E0-A540-BF35-4B1D21DC936F}"/>
                </a:ext>
              </a:extLst>
            </p:cNvPr>
            <p:cNvSpPr txBox="1">
              <a:spLocks noChangeArrowheads="1"/>
            </p:cNvSpPr>
            <p:nvPr/>
          </p:nvSpPr>
          <p:spPr bwMode="auto">
            <a:xfrm rot="16200000">
              <a:off x="1866586" y="6194642"/>
              <a:ext cx="932614" cy="333822"/>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اعمال</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64D2D515-A900-7745-BD26-538FE25C8992}"/>
                </a:ext>
              </a:extLst>
            </p:cNvPr>
            <p:cNvSpPr txBox="1">
              <a:spLocks noChangeArrowheads="1"/>
            </p:cNvSpPr>
            <p:nvPr/>
          </p:nvSpPr>
          <p:spPr bwMode="auto">
            <a:xfrm rot="16200000">
              <a:off x="212717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رومية</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7" name="Rectangle 2">
              <a:extLst>
                <a:ext uri="{FF2B5EF4-FFF2-40B4-BE49-F238E27FC236}">
                  <a16:creationId xmlns:a16="http://schemas.microsoft.com/office/drawing/2014/main" id="{173A327B-8EC1-2E47-B90C-F854A21436FB}"/>
                </a:ext>
              </a:extLst>
            </p:cNvPr>
            <p:cNvSpPr txBox="1">
              <a:spLocks noChangeArrowheads="1"/>
            </p:cNvSpPr>
            <p:nvPr/>
          </p:nvSpPr>
          <p:spPr bwMode="auto">
            <a:xfrm rot="16200000">
              <a:off x="2404743"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كورنثوس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8" name="Rectangle 2">
              <a:extLst>
                <a:ext uri="{FF2B5EF4-FFF2-40B4-BE49-F238E27FC236}">
                  <a16:creationId xmlns:a16="http://schemas.microsoft.com/office/drawing/2014/main" id="{18A0697D-84F2-3649-8D41-66A5ADF31DCC}"/>
                </a:ext>
              </a:extLst>
            </p:cNvPr>
            <p:cNvSpPr txBox="1">
              <a:spLocks noChangeArrowheads="1"/>
            </p:cNvSpPr>
            <p:nvPr/>
          </p:nvSpPr>
          <p:spPr bwMode="auto">
            <a:xfrm rot="16200000">
              <a:off x="268231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كورنثوس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9" name="Rectangle 2">
              <a:extLst>
                <a:ext uri="{FF2B5EF4-FFF2-40B4-BE49-F238E27FC236}">
                  <a16:creationId xmlns:a16="http://schemas.microsoft.com/office/drawing/2014/main" id="{24A5A048-A073-C045-B37E-6BA5AB04B452}"/>
                </a:ext>
              </a:extLst>
            </p:cNvPr>
            <p:cNvSpPr txBox="1">
              <a:spLocks noChangeArrowheads="1"/>
            </p:cNvSpPr>
            <p:nvPr/>
          </p:nvSpPr>
          <p:spPr bwMode="auto">
            <a:xfrm rot="16200000">
              <a:off x="2959885"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غلاطية</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0" name="Rectangle 2">
              <a:extLst>
                <a:ext uri="{FF2B5EF4-FFF2-40B4-BE49-F238E27FC236}">
                  <a16:creationId xmlns:a16="http://schemas.microsoft.com/office/drawing/2014/main" id="{C6D67607-774F-1E44-8842-918C8DA28136}"/>
                </a:ext>
              </a:extLst>
            </p:cNvPr>
            <p:cNvSpPr txBox="1">
              <a:spLocks noChangeArrowheads="1"/>
            </p:cNvSpPr>
            <p:nvPr/>
          </p:nvSpPr>
          <p:spPr bwMode="auto">
            <a:xfrm rot="16200000">
              <a:off x="3237456"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افسس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1" name="Rectangle 2">
              <a:extLst>
                <a:ext uri="{FF2B5EF4-FFF2-40B4-BE49-F238E27FC236}">
                  <a16:creationId xmlns:a16="http://schemas.microsoft.com/office/drawing/2014/main" id="{1135E1C1-09D3-8C4A-8322-A2F343AAB526}"/>
                </a:ext>
              </a:extLst>
            </p:cNvPr>
            <p:cNvSpPr txBox="1">
              <a:spLocks noChangeArrowheads="1"/>
            </p:cNvSpPr>
            <p:nvPr/>
          </p:nvSpPr>
          <p:spPr bwMode="auto">
            <a:xfrm rot="16200000">
              <a:off x="3515027"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فيلبي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2" name="Rectangle 2">
              <a:extLst>
                <a:ext uri="{FF2B5EF4-FFF2-40B4-BE49-F238E27FC236}">
                  <a16:creationId xmlns:a16="http://schemas.microsoft.com/office/drawing/2014/main" id="{3EB4CBB7-AFF0-CB4F-BA66-DC1D6BA51F71}"/>
                </a:ext>
              </a:extLst>
            </p:cNvPr>
            <p:cNvSpPr txBox="1">
              <a:spLocks noChangeArrowheads="1"/>
            </p:cNvSpPr>
            <p:nvPr/>
          </p:nvSpPr>
          <p:spPr bwMode="auto">
            <a:xfrm rot="16200000">
              <a:off x="3792598"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كولوسي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3" name="Rectangle 2">
              <a:extLst>
                <a:ext uri="{FF2B5EF4-FFF2-40B4-BE49-F238E27FC236}">
                  <a16:creationId xmlns:a16="http://schemas.microsoft.com/office/drawing/2014/main" id="{A64B1AA4-D32D-4448-9AB3-C8992E94A000}"/>
                </a:ext>
              </a:extLst>
            </p:cNvPr>
            <p:cNvSpPr txBox="1">
              <a:spLocks noChangeArrowheads="1"/>
            </p:cNvSpPr>
            <p:nvPr/>
          </p:nvSpPr>
          <p:spPr bwMode="auto">
            <a:xfrm rot="16200000">
              <a:off x="4070169"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تسالونيكي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4" name="Rectangle 2">
              <a:extLst>
                <a:ext uri="{FF2B5EF4-FFF2-40B4-BE49-F238E27FC236}">
                  <a16:creationId xmlns:a16="http://schemas.microsoft.com/office/drawing/2014/main" id="{29FCE46C-2027-F240-BA8C-4B3767C95512}"/>
                </a:ext>
              </a:extLst>
            </p:cNvPr>
            <p:cNvSpPr txBox="1">
              <a:spLocks noChangeArrowheads="1"/>
            </p:cNvSpPr>
            <p:nvPr/>
          </p:nvSpPr>
          <p:spPr bwMode="auto">
            <a:xfrm rot="16200000">
              <a:off x="434774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تسالونيكي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5" name="Rectangle 2">
              <a:extLst>
                <a:ext uri="{FF2B5EF4-FFF2-40B4-BE49-F238E27FC236}">
                  <a16:creationId xmlns:a16="http://schemas.microsoft.com/office/drawing/2014/main" id="{FA9EE5D1-7DE3-934D-9A8A-F59A2B0E9B82}"/>
                </a:ext>
              </a:extLst>
            </p:cNvPr>
            <p:cNvSpPr txBox="1">
              <a:spLocks noChangeArrowheads="1"/>
            </p:cNvSpPr>
            <p:nvPr/>
          </p:nvSpPr>
          <p:spPr bwMode="auto">
            <a:xfrm rot="16200000">
              <a:off x="4625311"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تيموثاوس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6" name="Rectangle 2">
              <a:extLst>
                <a:ext uri="{FF2B5EF4-FFF2-40B4-BE49-F238E27FC236}">
                  <a16:creationId xmlns:a16="http://schemas.microsoft.com/office/drawing/2014/main" id="{4C02575B-AB6C-424F-A676-16A2DDC6328A}"/>
                </a:ext>
              </a:extLst>
            </p:cNvPr>
            <p:cNvSpPr txBox="1">
              <a:spLocks noChangeArrowheads="1"/>
            </p:cNvSpPr>
            <p:nvPr/>
          </p:nvSpPr>
          <p:spPr bwMode="auto">
            <a:xfrm rot="16200000">
              <a:off x="490288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تيموثاوس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7" name="Rectangle 2">
              <a:extLst>
                <a:ext uri="{FF2B5EF4-FFF2-40B4-BE49-F238E27FC236}">
                  <a16:creationId xmlns:a16="http://schemas.microsoft.com/office/drawing/2014/main" id="{700FA11F-8FC2-914D-9851-8B9C308410E6}"/>
                </a:ext>
              </a:extLst>
            </p:cNvPr>
            <p:cNvSpPr txBox="1">
              <a:spLocks noChangeArrowheads="1"/>
            </p:cNvSpPr>
            <p:nvPr/>
          </p:nvSpPr>
          <p:spPr bwMode="auto">
            <a:xfrm rot="16200000">
              <a:off x="5180453"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تيطس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8" name="Rectangle 2">
              <a:extLst>
                <a:ext uri="{FF2B5EF4-FFF2-40B4-BE49-F238E27FC236}">
                  <a16:creationId xmlns:a16="http://schemas.microsoft.com/office/drawing/2014/main" id="{B54B59CA-8720-2E4B-9324-61802C97F4C2}"/>
                </a:ext>
              </a:extLst>
            </p:cNvPr>
            <p:cNvSpPr txBox="1">
              <a:spLocks noChangeArrowheads="1"/>
            </p:cNvSpPr>
            <p:nvPr/>
          </p:nvSpPr>
          <p:spPr bwMode="auto">
            <a:xfrm rot="16200000">
              <a:off x="545802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فليمون</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9" name="Rectangle 2">
              <a:extLst>
                <a:ext uri="{FF2B5EF4-FFF2-40B4-BE49-F238E27FC236}">
                  <a16:creationId xmlns:a16="http://schemas.microsoft.com/office/drawing/2014/main" id="{11AEEF9F-5818-6E42-A071-DC75F26A3D09}"/>
                </a:ext>
              </a:extLst>
            </p:cNvPr>
            <p:cNvSpPr txBox="1">
              <a:spLocks noChangeArrowheads="1"/>
            </p:cNvSpPr>
            <p:nvPr/>
          </p:nvSpPr>
          <p:spPr bwMode="auto">
            <a:xfrm rot="16200000">
              <a:off x="5735595"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عبرانيين</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0" name="Rectangle 2">
              <a:extLst>
                <a:ext uri="{FF2B5EF4-FFF2-40B4-BE49-F238E27FC236}">
                  <a16:creationId xmlns:a16="http://schemas.microsoft.com/office/drawing/2014/main" id="{51A52FC4-2C44-9A41-A3BC-9ECDA79517DB}"/>
                </a:ext>
              </a:extLst>
            </p:cNvPr>
            <p:cNvSpPr txBox="1">
              <a:spLocks noChangeArrowheads="1"/>
            </p:cNvSpPr>
            <p:nvPr/>
          </p:nvSpPr>
          <p:spPr bwMode="auto">
            <a:xfrm rot="16200000">
              <a:off x="6013166"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يعقوب</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1" name="Rectangle 2">
              <a:extLst>
                <a:ext uri="{FF2B5EF4-FFF2-40B4-BE49-F238E27FC236}">
                  <a16:creationId xmlns:a16="http://schemas.microsoft.com/office/drawing/2014/main" id="{EE7A20F6-A182-894F-8439-2B4065C9BDE3}"/>
                </a:ext>
              </a:extLst>
            </p:cNvPr>
            <p:cNvSpPr txBox="1">
              <a:spLocks noChangeArrowheads="1"/>
            </p:cNvSpPr>
            <p:nvPr/>
          </p:nvSpPr>
          <p:spPr bwMode="auto">
            <a:xfrm rot="16200000">
              <a:off x="7401021"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3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2" name="Rectangle 2">
              <a:extLst>
                <a:ext uri="{FF2B5EF4-FFF2-40B4-BE49-F238E27FC236}">
                  <a16:creationId xmlns:a16="http://schemas.microsoft.com/office/drawing/2014/main" id="{4E9EE5C7-A85E-7C47-AA58-992AE14D0BB3}"/>
                </a:ext>
              </a:extLst>
            </p:cNvPr>
            <p:cNvSpPr txBox="1">
              <a:spLocks noChangeArrowheads="1"/>
            </p:cNvSpPr>
            <p:nvPr/>
          </p:nvSpPr>
          <p:spPr bwMode="auto">
            <a:xfrm rot="16200000">
              <a:off x="767859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يهوذا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3" name="Rectangle 2">
              <a:extLst>
                <a:ext uri="{FF2B5EF4-FFF2-40B4-BE49-F238E27FC236}">
                  <a16:creationId xmlns:a16="http://schemas.microsoft.com/office/drawing/2014/main" id="{B5B962F5-31F0-454E-9201-650CE22E3124}"/>
                </a:ext>
              </a:extLst>
            </p:cNvPr>
            <p:cNvSpPr txBox="1">
              <a:spLocks noChangeArrowheads="1"/>
            </p:cNvSpPr>
            <p:nvPr/>
          </p:nvSpPr>
          <p:spPr bwMode="auto">
            <a:xfrm rot="16200000">
              <a:off x="795615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رؤيا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4" name="Rectangle 2">
              <a:extLst>
                <a:ext uri="{FF2B5EF4-FFF2-40B4-BE49-F238E27FC236}">
                  <a16:creationId xmlns:a16="http://schemas.microsoft.com/office/drawing/2014/main" id="{FBCE18C5-E6BB-FD49-A7AF-1550244A81B6}"/>
                </a:ext>
              </a:extLst>
            </p:cNvPr>
            <p:cNvSpPr txBox="1">
              <a:spLocks noChangeArrowheads="1"/>
            </p:cNvSpPr>
            <p:nvPr/>
          </p:nvSpPr>
          <p:spPr bwMode="auto">
            <a:xfrm rot="16200000">
              <a:off x="712345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5" name="Rectangle 2">
              <a:extLst>
                <a:ext uri="{FF2B5EF4-FFF2-40B4-BE49-F238E27FC236}">
                  <a16:creationId xmlns:a16="http://schemas.microsoft.com/office/drawing/2014/main" id="{0E3FB9DA-8F42-DA4B-89B0-958FC4872284}"/>
                </a:ext>
              </a:extLst>
            </p:cNvPr>
            <p:cNvSpPr txBox="1">
              <a:spLocks noChangeArrowheads="1"/>
            </p:cNvSpPr>
            <p:nvPr/>
          </p:nvSpPr>
          <p:spPr bwMode="auto">
            <a:xfrm rot="16200000">
              <a:off x="6290737"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1 </a:t>
              </a:r>
            </a:p>
          </p:txBody>
        </p:sp>
        <p:sp>
          <p:nvSpPr>
            <p:cNvPr id="36" name="Rectangle 2">
              <a:extLst>
                <a:ext uri="{FF2B5EF4-FFF2-40B4-BE49-F238E27FC236}">
                  <a16:creationId xmlns:a16="http://schemas.microsoft.com/office/drawing/2014/main" id="{7CEC32A0-1CB5-9B4D-8C1B-9A0FFE9D2319}"/>
                </a:ext>
              </a:extLst>
            </p:cNvPr>
            <p:cNvSpPr txBox="1">
              <a:spLocks noChangeArrowheads="1"/>
            </p:cNvSpPr>
            <p:nvPr/>
          </p:nvSpPr>
          <p:spPr bwMode="auto">
            <a:xfrm rot="16200000">
              <a:off x="6568308"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a:t>
              </a: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7" name="Rectangle 2">
              <a:extLst>
                <a:ext uri="{FF2B5EF4-FFF2-40B4-BE49-F238E27FC236}">
                  <a16:creationId xmlns:a16="http://schemas.microsoft.com/office/drawing/2014/main" id="{923C05E1-A024-0142-907F-F9922916C111}"/>
                </a:ext>
              </a:extLst>
            </p:cNvPr>
            <p:cNvSpPr txBox="1">
              <a:spLocks noChangeArrowheads="1"/>
            </p:cNvSpPr>
            <p:nvPr/>
          </p:nvSpPr>
          <p:spPr bwMode="auto">
            <a:xfrm rot="16200000">
              <a:off x="6845879"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grpSp>
      <p:sp>
        <p:nvSpPr>
          <p:cNvPr id="2" name="Title 1"/>
          <p:cNvSpPr>
            <a:spLocks noGrp="1"/>
          </p:cNvSpPr>
          <p:nvPr>
            <p:ph type="title"/>
          </p:nvPr>
        </p:nvSpPr>
        <p:spPr>
          <a:xfrm>
            <a:off x="601216" y="274638"/>
            <a:ext cx="8003232" cy="1066130"/>
          </a:xfrm>
          <a:solidFill>
            <a:srgbClr val="800000"/>
          </a:solidFill>
        </p:spPr>
        <p:txBody>
          <a:bodyPr/>
          <a:lstStyle/>
          <a:p>
            <a:pPr>
              <a:defRPr/>
            </a:pPr>
            <a:r>
              <a:rPr lang="ar-JO" sz="4800" dirty="0">
                <a:solidFill>
                  <a:srgbClr val="FFFFFF"/>
                </a:solidFill>
                <a:effectLst>
                  <a:glow rad="165100">
                    <a:schemeClr val="tx1">
                      <a:alpha val="99000"/>
                    </a:schemeClr>
                  </a:glow>
                </a:effectLst>
                <a:cs typeface="Arial" panose="020B0604020202020204" pitchFamily="34" charset="0"/>
              </a:rPr>
              <a:t>إصحاحات العهد الجديد</a:t>
            </a:r>
            <a:endParaRPr lang="en-US" sz="4800" dirty="0">
              <a:solidFill>
                <a:srgbClr val="FFFFFF"/>
              </a:solidFill>
              <a:effectLst>
                <a:glow rad="165100">
                  <a:schemeClr val="tx1">
                    <a:alpha val="99000"/>
                  </a:schemeClr>
                </a:glow>
              </a:effectLst>
              <a:cs typeface="Arial" panose="020B0604020202020204" pitchFamily="34" charset="0"/>
            </a:endParaRPr>
          </a:p>
        </p:txBody>
      </p:sp>
      <p:grpSp>
        <p:nvGrpSpPr>
          <p:cNvPr id="10" name="Group 9"/>
          <p:cNvGrpSpPr>
            <a:grpSpLocks/>
          </p:cNvGrpSpPr>
          <p:nvPr/>
        </p:nvGrpSpPr>
        <p:grpSpPr bwMode="auto">
          <a:xfrm>
            <a:off x="4429125" y="1844675"/>
            <a:ext cx="4751387" cy="1296988"/>
            <a:chOff x="4283968" y="1844824"/>
            <a:chExt cx="4752528" cy="1296144"/>
          </a:xfrm>
        </p:grpSpPr>
        <p:grpSp>
          <p:nvGrpSpPr>
            <p:cNvPr id="137220" name="Group 7"/>
            <p:cNvGrpSpPr>
              <a:grpSpLocks/>
            </p:cNvGrpSpPr>
            <p:nvPr/>
          </p:nvGrpSpPr>
          <p:grpSpPr bwMode="auto">
            <a:xfrm>
              <a:off x="4283968" y="1844824"/>
              <a:ext cx="4680520" cy="1296144"/>
              <a:chOff x="4283968" y="1844824"/>
              <a:chExt cx="4680520" cy="1296144"/>
            </a:xfrm>
          </p:grpSpPr>
          <p:sp>
            <p:nvSpPr>
              <p:cNvPr id="137222"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7223" name="Rectangular Callout 6"/>
              <p:cNvSpPr>
                <a:spLocks noChangeArrowheads="1"/>
              </p:cNvSpPr>
              <p:nvPr/>
            </p:nvSpPr>
            <p:spPr bwMode="auto">
              <a:xfrm>
                <a:off x="5076056" y="1844824"/>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أربعة أسفار في العهد الجديد تحتوي على إصحاح واحد فقط</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3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 name="Chart 4"/>
          <p:cNvGraphicFramePr>
            <a:graphicFrameLocks/>
          </p:cNvGraphicFramePr>
          <p:nvPr>
            <p:extLst>
              <p:ext uri="{D42A27DB-BD31-4B8C-83A1-F6EECF244321}">
                <p14:modId xmlns:p14="http://schemas.microsoft.com/office/powerpoint/2010/main" val="3336463951"/>
              </p:ext>
            </p:extLst>
          </p:nvPr>
        </p:nvGraphicFramePr>
        <p:xfrm>
          <a:off x="827584" y="1268760"/>
          <a:ext cx="7776864" cy="5040560"/>
        </p:xfrm>
        <a:graphic>
          <a:graphicData uri="http://schemas.openxmlformats.org/drawingml/2006/chart">
            <c:chart xmlns:c="http://schemas.openxmlformats.org/drawingml/2006/chart" xmlns:r="http://schemas.openxmlformats.org/officeDocument/2006/relationships" r:id="rId4"/>
          </a:graphicData>
        </a:graphic>
      </p:graphicFrame>
      <p:grpSp>
        <p:nvGrpSpPr>
          <p:cNvPr id="4" name="Group 3">
            <a:extLst>
              <a:ext uri="{FF2B5EF4-FFF2-40B4-BE49-F238E27FC236}">
                <a16:creationId xmlns:a16="http://schemas.microsoft.com/office/drawing/2014/main" id="{BBA5C51F-0F67-C94C-999A-8CD84E08CF48}"/>
              </a:ext>
            </a:extLst>
          </p:cNvPr>
          <p:cNvGrpSpPr/>
          <p:nvPr/>
        </p:nvGrpSpPr>
        <p:grpSpPr>
          <a:xfrm>
            <a:off x="1547664" y="5843405"/>
            <a:ext cx="6552727" cy="461665"/>
            <a:chOff x="1547664" y="5987421"/>
            <a:chExt cx="6552727" cy="461665"/>
          </a:xfrm>
        </p:grpSpPr>
        <p:sp>
          <p:nvSpPr>
            <p:cNvPr id="3" name="TextBox 2">
              <a:extLst>
                <a:ext uri="{FF2B5EF4-FFF2-40B4-BE49-F238E27FC236}">
                  <a16:creationId xmlns:a16="http://schemas.microsoft.com/office/drawing/2014/main" id="{C65C83F7-AC1E-9F42-B5F1-3AA33203D435}"/>
                </a:ext>
              </a:extLst>
            </p:cNvPr>
            <p:cNvSpPr txBox="1"/>
            <p:nvPr/>
          </p:nvSpPr>
          <p:spPr>
            <a:xfrm>
              <a:off x="1547664" y="5987421"/>
              <a:ext cx="1728192"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فليمون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577FB90-504E-6046-BDED-254DB19BDB56}"/>
                </a:ext>
              </a:extLst>
            </p:cNvPr>
            <p:cNvSpPr txBox="1"/>
            <p:nvPr/>
          </p:nvSpPr>
          <p:spPr>
            <a:xfrm>
              <a:off x="3207131"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يوحنا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3A6665C-76CC-C247-946B-E3CBE6210B85}"/>
                </a:ext>
              </a:extLst>
            </p:cNvPr>
            <p:cNvSpPr txBox="1"/>
            <p:nvPr/>
          </p:nvSpPr>
          <p:spPr>
            <a:xfrm>
              <a:off x="4764998"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يوحنا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20D84BA-66F6-484F-9026-93F66021711B}"/>
                </a:ext>
              </a:extLst>
            </p:cNvPr>
            <p:cNvSpPr txBox="1"/>
            <p:nvPr/>
          </p:nvSpPr>
          <p:spPr>
            <a:xfrm>
              <a:off x="6331330" y="5987421"/>
              <a:ext cx="1769061"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يهوذا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0" name="Title 1">
            <a:extLst>
              <a:ext uri="{FF2B5EF4-FFF2-40B4-BE49-F238E27FC236}">
                <a16:creationId xmlns:a16="http://schemas.microsoft.com/office/drawing/2014/main" id="{B3286E6A-E7C3-2E47-9599-DC3092A0D0E6}"/>
              </a:ext>
            </a:extLst>
          </p:cNvPr>
          <p:cNvSpPr txBox="1">
            <a:spLocks/>
          </p:cNvSpPr>
          <p:nvPr/>
        </p:nvSpPr>
        <p:spPr bwMode="auto">
          <a:xfrm>
            <a:off x="-36512" y="6165304"/>
            <a:ext cx="1872208" cy="720080"/>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كلمه</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8A728E31-2212-7E40-BBAC-9B6D1A9C81BA}"/>
              </a:ext>
            </a:extLst>
          </p:cNvPr>
          <p:cNvSpPr txBox="1">
            <a:spLocks/>
          </p:cNvSpPr>
          <p:nvPr/>
        </p:nvSpPr>
        <p:spPr bwMode="auto">
          <a:xfrm>
            <a:off x="3275856" y="626181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245</a:t>
            </a:r>
          </a:p>
        </p:txBody>
      </p:sp>
      <p:sp>
        <p:nvSpPr>
          <p:cNvPr id="12" name="Title 1">
            <a:extLst>
              <a:ext uri="{FF2B5EF4-FFF2-40B4-BE49-F238E27FC236}">
                <a16:creationId xmlns:a16="http://schemas.microsoft.com/office/drawing/2014/main" id="{9ECF1870-41DD-8C42-97EB-42EBAB579CC5}"/>
              </a:ext>
            </a:extLst>
          </p:cNvPr>
          <p:cNvSpPr txBox="1">
            <a:spLocks/>
          </p:cNvSpPr>
          <p:nvPr/>
        </p:nvSpPr>
        <p:spPr bwMode="auto">
          <a:xfrm>
            <a:off x="5004048" y="626181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219</a:t>
            </a:r>
          </a:p>
        </p:txBody>
      </p:sp>
      <p:sp>
        <p:nvSpPr>
          <p:cNvPr id="13" name="Title 1">
            <a:extLst>
              <a:ext uri="{FF2B5EF4-FFF2-40B4-BE49-F238E27FC236}">
                <a16:creationId xmlns:a16="http://schemas.microsoft.com/office/drawing/2014/main" id="{8892EDD2-9B4A-5D48-93E8-59C73A2ED8BA}"/>
              </a:ext>
            </a:extLst>
          </p:cNvPr>
          <p:cNvSpPr txBox="1">
            <a:spLocks/>
          </p:cNvSpPr>
          <p:nvPr/>
        </p:nvSpPr>
        <p:spPr bwMode="auto">
          <a:xfrm>
            <a:off x="3347864" y="3789040"/>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13</a:t>
            </a:r>
          </a:p>
        </p:txBody>
      </p:sp>
      <p:sp>
        <p:nvSpPr>
          <p:cNvPr id="14" name="Title 1">
            <a:extLst>
              <a:ext uri="{FF2B5EF4-FFF2-40B4-BE49-F238E27FC236}">
                <a16:creationId xmlns:a16="http://schemas.microsoft.com/office/drawing/2014/main" id="{13320392-7F39-7945-9524-04BA8982C7A0}"/>
              </a:ext>
            </a:extLst>
          </p:cNvPr>
          <p:cNvSpPr txBox="1">
            <a:spLocks/>
          </p:cNvSpPr>
          <p:nvPr/>
        </p:nvSpPr>
        <p:spPr bwMode="auto">
          <a:xfrm>
            <a:off x="4932040" y="335699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15</a:t>
            </a:r>
          </a:p>
        </p:txBody>
      </p:sp>
      <p:sp>
        <p:nvSpPr>
          <p:cNvPr id="2" name="Title 1"/>
          <p:cNvSpPr>
            <a:spLocks noGrp="1"/>
          </p:cNvSpPr>
          <p:nvPr>
            <p:ph type="title"/>
          </p:nvPr>
        </p:nvSpPr>
        <p:spPr>
          <a:xfrm>
            <a:off x="0" y="274638"/>
            <a:ext cx="9144000" cy="1066130"/>
          </a:xfrm>
          <a:solidFill>
            <a:srgbClr val="800000"/>
          </a:solidFill>
          <a:ln w="57150">
            <a:solidFill>
              <a:srgbClr val="FFFFFF"/>
            </a:solidFill>
          </a:ln>
        </p:spPr>
        <p:txBody>
          <a:bodyPr/>
          <a:lstStyle/>
          <a:p>
            <a:pPr>
              <a:defRPr/>
            </a:pPr>
            <a:r>
              <a:rPr lang="ar-JO" sz="4000" dirty="0">
                <a:solidFill>
                  <a:srgbClr val="FFFFFF"/>
                </a:solidFill>
                <a:effectLst>
                  <a:glow rad="165100">
                    <a:schemeClr val="tx1">
                      <a:alpha val="99000"/>
                    </a:schemeClr>
                  </a:glow>
                </a:effectLst>
                <a:cs typeface="Arial" panose="020B0604020202020204" pitchFamily="34" charset="0"/>
              </a:rPr>
              <a:t>أعداد أسفار الإصحاح الواحد في العهد الجديد</a:t>
            </a:r>
            <a:endParaRPr lang="en-US" sz="4000" dirty="0">
              <a:solidFill>
                <a:srgbClr val="FFFFFF"/>
              </a:solidFill>
              <a:effectLst>
                <a:glow rad="165100">
                  <a:schemeClr val="tx1">
                    <a:alpha val="99000"/>
                  </a:schemeClr>
                </a:glow>
              </a:effectLst>
              <a:cs typeface="Arial" panose="020B0604020202020204" pitchFamily="34" charset="0"/>
            </a:endParaRPr>
          </a:p>
        </p:txBody>
      </p:sp>
    </p:spTree>
    <p:extLst>
      <p:ext uri="{BB962C8B-B14F-4D97-AF65-F5344CB8AC3E}">
        <p14:creationId xmlns:p14="http://schemas.microsoft.com/office/powerpoint/2010/main" val="1112482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35522" name="Picture 6" descr="wealthy 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55575"/>
            <a:ext cx="4151313" cy="654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23" name="Rectangle 2"/>
          <p:cNvSpPr>
            <a:spLocks noGrp="1" noChangeArrowheads="1"/>
          </p:cNvSpPr>
          <p:nvPr>
            <p:ph type="title" idx="4294967295"/>
          </p:nvPr>
        </p:nvSpPr>
        <p:spPr>
          <a:xfrm>
            <a:off x="0" y="0"/>
            <a:ext cx="4876800" cy="457200"/>
          </a:xfrm>
          <a:solidFill>
            <a:schemeClr val="tx1"/>
          </a:solidFill>
        </p:spPr>
        <p:txBody>
          <a:bodyPr/>
          <a:lstStyle/>
          <a:p>
            <a:pPr algn="ctr" eaLnBrk="1" hangingPunct="1"/>
            <a:r>
              <a:rPr lang="ar-JO" altLang="zh-CN" sz="2800" b="1" dirty="0">
                <a:solidFill>
                  <a:schemeClr val="bg1"/>
                </a:solidFill>
                <a:latin typeface="Arial" panose="020B0604020202020204" pitchFamily="34" charset="0"/>
                <a:ea typeface="ＭＳ Ｐゴシック" charset="0"/>
                <a:cs typeface="Arial" panose="020B0604020202020204" pitchFamily="34" charset="0"/>
              </a:rPr>
              <a:t>2 يوحنا مقابل 3 يوحنا</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35524" name="Text Box 3"/>
          <p:cNvSpPr txBox="1">
            <a:spLocks noChangeArrowheads="1"/>
          </p:cNvSpPr>
          <p:nvPr/>
        </p:nvSpPr>
        <p:spPr bwMode="auto">
          <a:xfrm>
            <a:off x="8448310" y="0"/>
            <a:ext cx="699230"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t>306</a:t>
            </a:r>
          </a:p>
        </p:txBody>
      </p:sp>
      <p:sp>
        <p:nvSpPr>
          <p:cNvPr id="235525" name="Rectangle 5"/>
          <p:cNvSpPr>
            <a:spLocks noChangeArrowheads="1"/>
          </p:cNvSpPr>
          <p:nvPr/>
        </p:nvSpPr>
        <p:spPr bwMode="auto">
          <a:xfrm>
            <a:off x="766110" y="1362075"/>
            <a:ext cx="1087157" cy="461665"/>
          </a:xfrm>
          <a:prstGeom prst="rect">
            <a:avLst/>
          </a:prstGeom>
          <a:solidFill>
            <a:schemeClr val="tx1"/>
          </a:solidFill>
          <a:ln w="9525">
            <a:solidFill>
              <a:schemeClr val="tx1"/>
            </a:solid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ar-JO" altLang="zh-CN" b="1" dirty="0">
                <a:solidFill>
                  <a:srgbClr val="FFFFFF"/>
                </a:solidFill>
                <a:latin typeface="Arial" panose="020B0604020202020204" pitchFamily="34" charset="0"/>
                <a:cs typeface="Arial" panose="020B0604020202020204" pitchFamily="34" charset="0"/>
              </a:rPr>
              <a:t>التباينات</a:t>
            </a: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7" name="Text Box 6"/>
          <p:cNvSpPr txBox="1">
            <a:spLocks noChangeArrowheads="1"/>
          </p:cNvSpPr>
          <p:nvPr/>
        </p:nvSpPr>
        <p:spPr bwMode="auto">
          <a:xfrm>
            <a:off x="0" y="3284984"/>
            <a:ext cx="4067944" cy="2062103"/>
          </a:xfrm>
          <a:prstGeom prst="rect">
            <a:avLst/>
          </a:prstGeom>
          <a:solidFill>
            <a:schemeClr val="bg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lvl="0" eaLnBrk="1" hangingPunct="1">
              <a:spcBef>
                <a:spcPct val="0"/>
              </a:spcBef>
              <a:defRPr/>
            </a:pPr>
            <a:r>
              <a:rPr lang="ar-SA" altLang="zh-CN" sz="3200" b="1" dirty="0">
                <a:solidFill>
                  <a:srgbClr val="000000"/>
                </a:solidFill>
                <a:latin typeface="Arial" panose="020B0604020202020204" pitchFamily="34" charset="0"/>
                <a:cs typeface="Arial" panose="020B0604020202020204" pitchFamily="34" charset="0"/>
              </a:rPr>
              <a:t>في رسالة </a:t>
            </a:r>
            <a:r>
              <a:rPr lang="ar-SA" altLang="zh-CN" sz="3200" b="1" dirty="0">
                <a:solidFill>
                  <a:srgbClr val="C00000"/>
                </a:solidFill>
                <a:latin typeface="Arial" panose="020B0604020202020204" pitchFamily="34" charset="0"/>
                <a:cs typeface="Arial" panose="020B0604020202020204" pitchFamily="34" charset="0"/>
              </a:rPr>
              <a:t>يوحنا الثانية</a:t>
            </a:r>
            <a:r>
              <a:rPr lang="ar-SA" altLang="zh-CN" sz="3200" b="1" dirty="0">
                <a:solidFill>
                  <a:srgbClr val="000000"/>
                </a:solidFill>
                <a:latin typeface="Arial" panose="020B0604020202020204" pitchFamily="34" charset="0"/>
                <a:cs typeface="Arial" panose="020B0604020202020204" pitchFamily="34" charset="0"/>
              </a:rPr>
              <a:t>،</a:t>
            </a:r>
            <a:endParaRPr lang="ar-JO" altLang="zh-CN" sz="3200" b="1" dirty="0">
              <a:solidFill>
                <a:srgbClr val="000000"/>
              </a:solidFill>
              <a:latin typeface="Arial" panose="020B0604020202020204" pitchFamily="34" charset="0"/>
              <a:cs typeface="Arial" panose="020B0604020202020204" pitchFamily="34" charset="0"/>
            </a:endParaRPr>
          </a:p>
          <a:p>
            <a:pPr lvl="0" eaLnBrk="1" hangingPunct="1">
              <a:spcBef>
                <a:spcPct val="0"/>
              </a:spcBef>
              <a:defRPr/>
            </a:pPr>
            <a:r>
              <a:rPr lang="ar-SA" altLang="zh-CN" sz="3200" b="1" dirty="0">
                <a:solidFill>
                  <a:srgbClr val="000000"/>
                </a:solidFill>
                <a:latin typeface="Arial" panose="020B0604020202020204" pitchFamily="34" charset="0"/>
                <a:cs typeface="Arial" panose="020B0604020202020204" pitchFamily="34" charset="0"/>
              </a:rPr>
              <a:t> يحذر يوحنا الرسول</a:t>
            </a:r>
            <a:endParaRPr lang="ar-JO" altLang="zh-CN" sz="3200" b="1" dirty="0">
              <a:solidFill>
                <a:srgbClr val="000000"/>
              </a:solidFill>
              <a:latin typeface="Arial" panose="020B0604020202020204" pitchFamily="34" charset="0"/>
              <a:cs typeface="Arial" panose="020B0604020202020204" pitchFamily="34" charset="0"/>
            </a:endParaRPr>
          </a:p>
          <a:p>
            <a:pPr lvl="0" eaLnBrk="1" hangingPunct="1">
              <a:spcBef>
                <a:spcPct val="0"/>
              </a:spcBef>
              <a:defRPr/>
            </a:pPr>
            <a:r>
              <a:rPr lang="ar-SA" altLang="zh-CN" sz="3200" b="1" dirty="0">
                <a:solidFill>
                  <a:srgbClr val="000000"/>
                </a:solidFill>
                <a:latin typeface="Arial" panose="020B0604020202020204" pitchFamily="34" charset="0"/>
                <a:cs typeface="Arial" panose="020B0604020202020204" pitchFamily="34" charset="0"/>
              </a:rPr>
              <a:t> من</a:t>
            </a:r>
            <a:r>
              <a:rPr lang="ar-SA" altLang="zh-CN" sz="3200" b="1" dirty="0">
                <a:solidFill>
                  <a:srgbClr val="C00000"/>
                </a:solidFill>
                <a:latin typeface="Arial" panose="020B0604020202020204" pitchFamily="34" charset="0"/>
                <a:cs typeface="Arial" panose="020B0604020202020204" pitchFamily="34" charset="0"/>
              </a:rPr>
              <a:t> دعم </a:t>
            </a:r>
            <a:endParaRPr lang="ar-JO" altLang="zh-CN" sz="3200" b="1" dirty="0">
              <a:solidFill>
                <a:srgbClr val="C00000"/>
              </a:solidFill>
              <a:latin typeface="Arial" panose="020B0604020202020204" pitchFamily="34" charset="0"/>
              <a:cs typeface="Arial" panose="020B0604020202020204" pitchFamily="34" charset="0"/>
            </a:endParaRPr>
          </a:p>
          <a:p>
            <a:pPr lvl="0" eaLnBrk="1" hangingPunct="1">
              <a:spcBef>
                <a:spcPct val="0"/>
              </a:spcBef>
              <a:defRPr/>
            </a:pPr>
            <a:r>
              <a:rPr lang="ar-SA" altLang="zh-CN" sz="3200" b="1" dirty="0">
                <a:solidFill>
                  <a:srgbClr val="C00000"/>
                </a:solidFill>
                <a:latin typeface="Arial" panose="020B0604020202020204" pitchFamily="34" charset="0"/>
                <a:cs typeface="Arial" panose="020B0604020202020204" pitchFamily="34" charset="0"/>
              </a:rPr>
              <a:t>المعلمين الكذبة</a:t>
            </a:r>
            <a:r>
              <a:rPr lang="ar-SA" altLang="zh-CN" sz="3200" b="1" dirty="0">
                <a:solidFill>
                  <a:srgbClr val="000000"/>
                </a:solidFill>
                <a:latin typeface="Arial" panose="020B0604020202020204" pitchFamily="34" charset="0"/>
                <a:cs typeface="Arial" panose="020B0604020202020204" pitchFamily="34" charset="0"/>
              </a:rPr>
              <a:t>.</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Text Box 6"/>
          <p:cNvSpPr txBox="1">
            <a:spLocks noChangeArrowheads="1"/>
          </p:cNvSpPr>
          <p:nvPr/>
        </p:nvSpPr>
        <p:spPr bwMode="auto">
          <a:xfrm>
            <a:off x="4499992" y="3284984"/>
            <a:ext cx="4723110" cy="2062103"/>
          </a:xfrm>
          <a:prstGeom prst="rect">
            <a:avLst/>
          </a:prstGeom>
          <a:solidFill>
            <a:schemeClr val="bg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lvl="0" eaLnBrk="1" hangingPunct="1">
              <a:spcBef>
                <a:spcPct val="0"/>
              </a:spcBef>
              <a:defRPr/>
            </a:pPr>
            <a:r>
              <a:rPr lang="ar-SA" altLang="zh-CN" sz="3200" b="1" dirty="0">
                <a:solidFill>
                  <a:srgbClr val="000000"/>
                </a:solidFill>
                <a:latin typeface="Arial" panose="020B0604020202020204" pitchFamily="34" charset="0"/>
                <a:cs typeface="Arial" panose="020B0604020202020204" pitchFamily="34" charset="0"/>
              </a:rPr>
              <a:t>في رسالة </a:t>
            </a:r>
            <a:r>
              <a:rPr lang="ar-SA" altLang="zh-CN" sz="3200" b="1" dirty="0">
                <a:solidFill>
                  <a:srgbClr val="0066FF"/>
                </a:solidFill>
                <a:latin typeface="Arial" panose="020B0604020202020204" pitchFamily="34" charset="0"/>
                <a:cs typeface="Arial" panose="020B0604020202020204" pitchFamily="34" charset="0"/>
              </a:rPr>
              <a:t>يوحنا الثالثة</a:t>
            </a:r>
            <a:r>
              <a:rPr lang="ar-SA" altLang="zh-CN" sz="3200" b="1" dirty="0">
                <a:solidFill>
                  <a:srgbClr val="000000"/>
                </a:solidFill>
                <a:latin typeface="Arial" panose="020B0604020202020204" pitchFamily="34" charset="0"/>
                <a:cs typeface="Arial" panose="020B0604020202020204" pitchFamily="34" charset="0"/>
              </a:rPr>
              <a:t>، يقدم "الجانب الآخر": على المؤمنين</a:t>
            </a:r>
            <a:endParaRPr lang="ar-JO" altLang="zh-CN" sz="3200" b="1" dirty="0">
              <a:solidFill>
                <a:srgbClr val="000000"/>
              </a:solidFill>
              <a:latin typeface="Arial" panose="020B0604020202020204" pitchFamily="34" charset="0"/>
              <a:cs typeface="Arial" panose="020B0604020202020204" pitchFamily="34" charset="0"/>
            </a:endParaRPr>
          </a:p>
          <a:p>
            <a:pPr lvl="0" eaLnBrk="1" hangingPunct="1">
              <a:spcBef>
                <a:spcPct val="0"/>
              </a:spcBef>
              <a:defRPr/>
            </a:pPr>
            <a:r>
              <a:rPr lang="ar-SA" altLang="zh-CN" sz="3200" b="1" dirty="0">
                <a:solidFill>
                  <a:srgbClr val="000000"/>
                </a:solidFill>
                <a:latin typeface="Arial" panose="020B0604020202020204" pitchFamily="34" charset="0"/>
                <a:cs typeface="Arial" panose="020B0604020202020204" pitchFamily="34" charset="0"/>
              </a:rPr>
              <a:t> أن </a:t>
            </a:r>
            <a:r>
              <a:rPr lang="ar-SA" altLang="zh-CN" sz="3200" b="1" dirty="0">
                <a:solidFill>
                  <a:srgbClr val="0066FF"/>
                </a:solidFill>
                <a:latin typeface="Arial" panose="020B0604020202020204" pitchFamily="34" charset="0"/>
                <a:cs typeface="Arial" panose="020B0604020202020204" pitchFamily="34" charset="0"/>
              </a:rPr>
              <a:t>يدعموا المعلمين المبشرين الحقيقيين</a:t>
            </a:r>
            <a:r>
              <a:rPr lang="ar-SA" altLang="zh-CN" sz="3200" b="1" dirty="0">
                <a:solidFill>
                  <a:srgbClr val="000000"/>
                </a:solidFill>
                <a:latin typeface="Arial" panose="020B0604020202020204" pitchFamily="34" charset="0"/>
                <a:cs typeface="Arial" panose="020B0604020202020204" pitchFamily="34" charset="0"/>
              </a:rPr>
              <a:t>. </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120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blinds(horizontal)">
                                      <p:cBhvr>
                                        <p:cTn id="7" dur="500"/>
                                        <p:tgtEl>
                                          <p:spTgt spid="7">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blinds(horizontal)">
                                      <p:cBhvr>
                                        <p:cTn id="10" dur="500"/>
                                        <p:tgtEl>
                                          <p:spTgt spid="7">
                                            <p:txEl>
                                              <p:pRg st="0" end="0"/>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blinds(horizontal)">
                                      <p:cBhvr>
                                        <p:cTn id="13" dur="500"/>
                                        <p:tgtEl>
                                          <p:spTgt spid="7">
                                            <p:txEl>
                                              <p:pRg st="1" end="1"/>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blinds(horizontal)">
                                      <p:cBhvr>
                                        <p:cTn id="16" dur="500"/>
                                        <p:tgtEl>
                                          <p:spTgt spid="7">
                                            <p:txEl>
                                              <p:pRg st="2" end="2"/>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blinds(horizontal)">
                                      <p:cBhvr>
                                        <p:cTn id="19" dur="500"/>
                                        <p:tgtEl>
                                          <p:spTgt spid="7">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8">
                                            <p:bg/>
                                          </p:spTgt>
                                        </p:tgtEl>
                                        <p:attrNameLst>
                                          <p:attrName>style.visibility</p:attrName>
                                        </p:attrNameLst>
                                      </p:cBhvr>
                                      <p:to>
                                        <p:strVal val="visible"/>
                                      </p:to>
                                    </p:set>
                                    <p:animEffect transition="in" filter="blinds(horizontal)">
                                      <p:cBhvr>
                                        <p:cTn id="24" dur="500"/>
                                        <p:tgtEl>
                                          <p:spTgt spid="8">
                                            <p:bg/>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linds(horizontal)">
                                      <p:cBhvr>
                                        <p:cTn id="27" dur="500"/>
                                        <p:tgtEl>
                                          <p:spTgt spid="8">
                                            <p:txEl>
                                              <p:pRg st="0" end="0"/>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blinds(horizontal)">
                                      <p:cBhvr>
                                        <p:cTn id="3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8" grpId="0"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35522" name="Picture 6" descr="wealthy 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55575"/>
            <a:ext cx="4151313" cy="654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23" name="Rectangle 2"/>
          <p:cNvSpPr>
            <a:spLocks noGrp="1" noChangeArrowheads="1"/>
          </p:cNvSpPr>
          <p:nvPr>
            <p:ph type="title" idx="4294967295"/>
          </p:nvPr>
        </p:nvSpPr>
        <p:spPr>
          <a:xfrm>
            <a:off x="0" y="0"/>
            <a:ext cx="4876800" cy="457200"/>
          </a:xfrm>
          <a:solidFill>
            <a:schemeClr val="tx1"/>
          </a:solidFill>
        </p:spPr>
        <p:txBody>
          <a:bodyPr/>
          <a:lstStyle/>
          <a:p>
            <a:pPr algn="ctr" eaLnBrk="1" hangingPunct="1"/>
            <a:r>
              <a:rPr lang="ar-JO" altLang="zh-CN" sz="2800" b="1" dirty="0">
                <a:solidFill>
                  <a:schemeClr val="bg1"/>
                </a:solidFill>
                <a:latin typeface="Arial" panose="020B0604020202020204" pitchFamily="34" charset="0"/>
                <a:ea typeface="ＭＳ Ｐゴシック" charset="0"/>
                <a:cs typeface="Arial" panose="020B0604020202020204" pitchFamily="34" charset="0"/>
              </a:rPr>
              <a:t>2 يوحنا مقابل 3 يوحنا</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35524" name="Text Box 3"/>
          <p:cNvSpPr txBox="1">
            <a:spLocks noChangeArrowheads="1"/>
          </p:cNvSpPr>
          <p:nvPr/>
        </p:nvSpPr>
        <p:spPr bwMode="auto">
          <a:xfrm>
            <a:off x="8448310" y="0"/>
            <a:ext cx="699230"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t>306</a:t>
            </a:r>
          </a:p>
        </p:txBody>
      </p:sp>
      <p:sp>
        <p:nvSpPr>
          <p:cNvPr id="235525" name="Rectangle 5"/>
          <p:cNvSpPr>
            <a:spLocks noChangeArrowheads="1"/>
          </p:cNvSpPr>
          <p:nvPr/>
        </p:nvSpPr>
        <p:spPr bwMode="auto">
          <a:xfrm>
            <a:off x="766109" y="1362075"/>
            <a:ext cx="1087157" cy="461665"/>
          </a:xfrm>
          <a:prstGeom prst="rect">
            <a:avLst/>
          </a:prstGeom>
          <a:solidFill>
            <a:schemeClr val="tx1"/>
          </a:solidFill>
          <a:ln w="9525">
            <a:solidFill>
              <a:schemeClr val="tx1"/>
            </a:solid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التباينات</a:t>
            </a: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aphicFrame>
        <p:nvGraphicFramePr>
          <p:cNvPr id="2" name="Table 1"/>
          <p:cNvGraphicFramePr>
            <a:graphicFrameLocks noGrp="1"/>
          </p:cNvGraphicFramePr>
          <p:nvPr>
            <p:extLst>
              <p:ext uri="{D42A27DB-BD31-4B8C-83A1-F6EECF244321}">
                <p14:modId xmlns:p14="http://schemas.microsoft.com/office/powerpoint/2010/main" val="869499184"/>
              </p:ext>
            </p:extLst>
          </p:nvPr>
        </p:nvGraphicFramePr>
        <p:xfrm>
          <a:off x="-9525" y="2349500"/>
          <a:ext cx="9110663" cy="3581184"/>
        </p:xfrm>
        <a:graphic>
          <a:graphicData uri="http://schemas.openxmlformats.org/drawingml/2006/table">
            <a:tbl>
              <a:tblPr firstRow="1" bandRow="1">
                <a:tableStyleId>{5C22544A-7EE6-4342-B048-85BDC9FD1C3A}</a:tableStyleId>
              </a:tblPr>
              <a:tblGrid>
                <a:gridCol w="3036888">
                  <a:extLst>
                    <a:ext uri="{9D8B030D-6E8A-4147-A177-3AD203B41FA5}">
                      <a16:colId xmlns:a16="http://schemas.microsoft.com/office/drawing/2014/main" val="20000"/>
                    </a:ext>
                  </a:extLst>
                </a:gridCol>
                <a:gridCol w="2039615">
                  <a:extLst>
                    <a:ext uri="{9D8B030D-6E8A-4147-A177-3AD203B41FA5}">
                      <a16:colId xmlns:a16="http://schemas.microsoft.com/office/drawing/2014/main" val="20001"/>
                    </a:ext>
                  </a:extLst>
                </a:gridCol>
                <a:gridCol w="4034160">
                  <a:extLst>
                    <a:ext uri="{9D8B030D-6E8A-4147-A177-3AD203B41FA5}">
                      <a16:colId xmlns:a16="http://schemas.microsoft.com/office/drawing/2014/main" val="20002"/>
                    </a:ext>
                  </a:extLst>
                </a:gridCol>
              </a:tblGrid>
              <a:tr h="396169">
                <a:tc>
                  <a:txBody>
                    <a:bodyPr/>
                    <a:lstStyle/>
                    <a:p>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alpha val="87000"/>
                      </a:schemeClr>
                    </a:solidFill>
                  </a:tcPr>
                </a:tc>
                <a:tc>
                  <a:txBody>
                    <a:bodyPr/>
                    <a:lstStyle/>
                    <a:p>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2 يوحنا</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alpha val="87000"/>
                      </a:schemeClr>
                    </a:solidFill>
                  </a:tcPr>
                </a:tc>
                <a:tc>
                  <a:txBody>
                    <a:bodyPr/>
                    <a:lstStyle/>
                    <a:p>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3 يوحنا</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alpha val="87000"/>
                      </a:schemeClr>
                    </a:solidFill>
                  </a:tcPr>
                </a:tc>
                <a:extLst>
                  <a:ext uri="{0D108BD9-81ED-4DB2-BD59-A6C34878D82A}">
                    <a16:rowId xmlns:a16="http://schemas.microsoft.com/office/drawing/2014/main" val="10000"/>
                  </a:ext>
                </a:extLst>
              </a:tr>
              <a:tr h="396169">
                <a:tc>
                  <a:txBody>
                    <a:bodyPr/>
                    <a:lstStyle/>
                    <a:p>
                      <a:r>
                        <a:rPr lang="ar-JO" altLang="zh-CN"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المستلمون</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r>
                        <a:rPr lang="ar-JO" altLang="zh-CN"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امرأة</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r>
                        <a:rPr lang="ar-JO" altLang="zh-CN"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رجل</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1"/>
                  </a:ext>
                </a:extLst>
              </a:tr>
              <a:tr h="503180">
                <a:tc>
                  <a:txBody>
                    <a:bodyPr/>
                    <a:lstStyle/>
                    <a:p>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الأسماء</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مجهولة</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r>
                        <a:rPr lang="ar-JO" altLang="zh-CN"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غايُس، ديوتريفس، ديمتريوس</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2"/>
                  </a:ext>
                </a:extLst>
              </a:tr>
              <a:tr h="396169">
                <a:tc>
                  <a:txBody>
                    <a:bodyPr/>
                    <a:lstStyle/>
                    <a:p>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الحالة</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مدح</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مدح</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3"/>
                  </a:ext>
                </a:extLst>
              </a:tr>
              <a:tr h="396169">
                <a:tc>
                  <a:txBody>
                    <a:bodyPr/>
                    <a:lstStyle/>
                    <a:p>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المبشرون</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كاذب</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حقيقي</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4"/>
                  </a:ext>
                </a:extLst>
              </a:tr>
              <a:tr h="700967">
                <a:tc>
                  <a:txBody>
                    <a:bodyPr/>
                    <a:lstStyle/>
                    <a:p>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الضيافة/ الدعم</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في غير مكانه</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ar-JO" altLang="zh-CN"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مفقود (ديوتريفس)</a:t>
                      </a:r>
                      <a:endParaRPr lang="en-US" altLang="zh-CN"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p>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مصان (غايُس)</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5"/>
                  </a:ext>
                </a:extLst>
              </a:tr>
              <a:tr h="396169">
                <a:tc>
                  <a:txBody>
                    <a:bodyPr/>
                    <a:lstStyle/>
                    <a:p>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الأعداد</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r>
                        <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13</a:t>
                      </a:r>
                    </a:p>
                  </a:txBody>
                  <a:tcPr marL="91448" marR="91448" marT="45686" marB="45686">
                    <a:solidFill>
                      <a:schemeClr val="tx1">
                        <a:lumMod val="85000"/>
                        <a:lumOff val="15000"/>
                        <a:alpha val="87000"/>
                      </a:schemeClr>
                    </a:solidFill>
                  </a:tcPr>
                </a:tc>
                <a:tc>
                  <a:txBody>
                    <a:bodyPr/>
                    <a:lstStyle/>
                    <a:p>
                      <a:r>
                        <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15</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6"/>
                  </a:ext>
                </a:extLst>
              </a:tr>
              <a:tr h="396169">
                <a:tc>
                  <a:txBody>
                    <a:bodyPr/>
                    <a:lstStyle/>
                    <a:p>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الكلمات (النص اليوناني)</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r>
                        <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245</a:t>
                      </a:r>
                    </a:p>
                  </a:txBody>
                  <a:tcPr marL="91448" marR="91448" marT="45686" marB="45686">
                    <a:solidFill>
                      <a:schemeClr val="tx1">
                        <a:lumMod val="85000"/>
                        <a:lumOff val="15000"/>
                        <a:alpha val="87000"/>
                      </a:schemeClr>
                    </a:solidFill>
                  </a:tcPr>
                </a:tc>
                <a:tc>
                  <a:txBody>
                    <a:bodyPr/>
                    <a:lstStyle/>
                    <a:p>
                      <a:r>
                        <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219</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675712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pic>
        <p:nvPicPr>
          <p:cNvPr id="236546" name="Picture 5" descr="3 john world map over face.jpg"/>
          <p:cNvPicPr>
            <a:picLocks noChangeAspect="1"/>
          </p:cNvPicPr>
          <p:nvPr/>
        </p:nvPicPr>
        <p:blipFill>
          <a:blip r:embed="rId3">
            <a:extLst>
              <a:ext uri="{28A0092B-C50C-407E-A947-70E740481C1C}">
                <a14:useLocalDpi xmlns:a14="http://schemas.microsoft.com/office/drawing/2010/main" val="0"/>
              </a:ext>
            </a:extLst>
          </a:blip>
          <a:srcRect l="17442" t="8086"/>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547" name="Rectangle 2"/>
          <p:cNvSpPr>
            <a:spLocks noGrp="1" noChangeArrowheads="1"/>
          </p:cNvSpPr>
          <p:nvPr>
            <p:ph type="title" idx="4294967295"/>
          </p:nvPr>
        </p:nvSpPr>
        <p:spPr>
          <a:xfrm>
            <a:off x="1908175" y="195263"/>
            <a:ext cx="5102225" cy="569912"/>
          </a:xfrm>
          <a:solidFill>
            <a:schemeClr val="tx1"/>
          </a:solidFill>
        </p:spPr>
        <p:txBody>
          <a:bodyPr anchor="ctr"/>
          <a:lstStyle/>
          <a:p>
            <a:pPr algn="ctr" eaLnBrk="1" hangingPunct="1"/>
            <a:r>
              <a:rPr lang="ar-SA" sz="4000" b="1" dirty="0">
                <a:solidFill>
                  <a:schemeClr val="bg1"/>
                </a:solidFill>
                <a:latin typeface="Arial" panose="020B0604020202020204" pitchFamily="34" charset="0"/>
                <a:ea typeface="ＭＳ Ｐゴシック" charset="0"/>
                <a:cs typeface="Arial" panose="020B0604020202020204" pitchFamily="34" charset="0"/>
              </a:rPr>
              <a:t>٣ يوحنا ١ : ١-٤</a:t>
            </a:r>
          </a:p>
        </p:txBody>
      </p:sp>
      <p:sp>
        <p:nvSpPr>
          <p:cNvPr id="14342" name="Text Box 6"/>
          <p:cNvSpPr txBox="1">
            <a:spLocks noChangeArrowheads="1"/>
          </p:cNvSpPr>
          <p:nvPr/>
        </p:nvSpPr>
        <p:spPr bwMode="auto">
          <a:xfrm>
            <a:off x="304800" y="914400"/>
            <a:ext cx="4113213" cy="4746625"/>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lvl="0" eaLnBrk="1" hangingPunct="1">
              <a:spcBef>
                <a:spcPct val="0"/>
              </a:spcBef>
              <a:defRPr/>
            </a:pPr>
            <a:r>
              <a:rPr lang="ar-SA" altLang="zh-CN" sz="4000" b="1" dirty="0">
                <a:solidFill>
                  <a:srgbClr val="FFFFFF"/>
                </a:solidFill>
                <a:latin typeface="Arial" panose="020B0604020202020204" pitchFamily="34" charset="0"/>
                <a:cs typeface="Arial" panose="020B0604020202020204" pitchFamily="34" charset="0"/>
              </a:rPr>
              <a:t>١ اَلشَّيْخُ، إِلَى </a:t>
            </a:r>
            <a:r>
              <a:rPr lang="ar-SA" altLang="zh-CN" sz="4000" b="1" dirty="0" err="1">
                <a:solidFill>
                  <a:srgbClr val="FFFFFF"/>
                </a:solidFill>
                <a:latin typeface="Arial" panose="020B0604020202020204" pitchFamily="34" charset="0"/>
                <a:cs typeface="Arial" panose="020B0604020202020204" pitchFamily="34" charset="0"/>
              </a:rPr>
              <a:t>غَايُسَ</a:t>
            </a:r>
            <a:r>
              <a:rPr lang="ar-SA" altLang="zh-CN" sz="4000" b="1" dirty="0">
                <a:solidFill>
                  <a:srgbClr val="FFFFFF"/>
                </a:solidFill>
                <a:latin typeface="Arial" panose="020B0604020202020204" pitchFamily="34" charset="0"/>
                <a:cs typeface="Arial" panose="020B0604020202020204" pitchFamily="34" charset="0"/>
              </a:rPr>
              <a:t> الْحَبِيبِ الَّذِي أَنَا أُحِبُّهُ بِالْحَقِّ. ٢ أَيُّهَا الْحَبِيبُ، فِي كُلِّ شَيْءٍ أَرُومُ أَنْ تَكُونَ نَاجِحاً وَصَحِيحاً، كَمَا أَنَّ نَفْسَكَ نَاجِحَةٌ.</a:t>
            </a:r>
            <a:endParaRPr kumimoji="0" lang="en-US" altLang="zh-CN" sz="4000" b="1"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343" name="Text Box 7"/>
          <p:cNvSpPr txBox="1">
            <a:spLocks noChangeArrowheads="1"/>
          </p:cNvSpPr>
          <p:nvPr/>
        </p:nvSpPr>
        <p:spPr bwMode="auto">
          <a:xfrm>
            <a:off x="4800600" y="914400"/>
            <a:ext cx="4114800" cy="5943600"/>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lvl="0" eaLnBrk="1" hangingPunct="1">
              <a:spcBef>
                <a:spcPct val="0"/>
              </a:spcBef>
              <a:defRPr/>
            </a:pPr>
            <a:r>
              <a:rPr lang="ar-SA" altLang="zh-CN" sz="4000" b="1" dirty="0">
                <a:solidFill>
                  <a:srgbClr val="FFFFFF"/>
                </a:solidFill>
                <a:latin typeface="Arial" panose="020B0604020202020204" pitchFamily="34" charset="0"/>
                <a:cs typeface="Arial" panose="020B0604020202020204" pitchFamily="34" charset="0"/>
              </a:rPr>
              <a:t>٣ لأَنِّي فَرِحْتُ جِدّاً إِذْ حَضَرَ إِخْوَةٌ وَشَهِدُوا بِالْحَقِّ الَّذِي فِيكَ، كَمَا أَنَّكَ تَسْلُكُ بِالْحَقِّ. ٤ لَيْسَ لِي فَرَحٌ أَعْظَمُ مِنْ هَذَا: أَنْ أَسْمَعَ عَنْ أَوْلاَدِي أَنَّهُمْ يَسْلُكُونَ بِالْحَقِّ. </a:t>
            </a:r>
            <a:endParaRPr kumimoji="0" lang="en-US" altLang="zh-CN" sz="4000" b="1"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6550" name="Text Box 3"/>
          <p:cNvSpPr txBox="1">
            <a:spLocks noChangeArrowheads="1"/>
          </p:cNvSpPr>
          <p:nvPr/>
        </p:nvSpPr>
        <p:spPr bwMode="auto">
          <a:xfrm>
            <a:off x="8340360" y="44450"/>
            <a:ext cx="699230"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t>306</a:t>
            </a:r>
          </a:p>
        </p:txBody>
      </p:sp>
    </p:spTree>
    <p:extLst>
      <p:ext uri="{BB962C8B-B14F-4D97-AF65-F5344CB8AC3E}">
        <p14:creationId xmlns:p14="http://schemas.microsoft.com/office/powerpoint/2010/main" val="10991463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2"/>
                                        </p:tgtEl>
                                        <p:attrNameLst>
                                          <p:attrName>style.visibility</p:attrName>
                                        </p:attrNameLst>
                                      </p:cBhvr>
                                      <p:to>
                                        <p:strVal val="visible"/>
                                      </p:to>
                                    </p:set>
                                    <p:anim calcmode="lin" valueType="num">
                                      <p:cBhvr additive="base">
                                        <p:cTn id="7" dur="500" fill="hold"/>
                                        <p:tgtEl>
                                          <p:spTgt spid="14342"/>
                                        </p:tgtEl>
                                        <p:attrNameLst>
                                          <p:attrName>ppt_x</p:attrName>
                                        </p:attrNameLst>
                                      </p:cBhvr>
                                      <p:tavLst>
                                        <p:tav tm="0">
                                          <p:val>
                                            <p:strVal val="0-#ppt_w/2"/>
                                          </p:val>
                                        </p:tav>
                                        <p:tav tm="100000">
                                          <p:val>
                                            <p:strVal val="#ppt_x"/>
                                          </p:val>
                                        </p:tav>
                                      </p:tavLst>
                                    </p:anim>
                                    <p:anim calcmode="lin" valueType="num">
                                      <p:cBhvr additive="base">
                                        <p:cTn id="8" dur="500" fill="hold"/>
                                        <p:tgtEl>
                                          <p:spTgt spid="1434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343"/>
                                        </p:tgtEl>
                                        <p:attrNameLst>
                                          <p:attrName>style.visibility</p:attrName>
                                        </p:attrNameLst>
                                      </p:cBhvr>
                                      <p:to>
                                        <p:strVal val="visible"/>
                                      </p:to>
                                    </p:set>
                                    <p:anim calcmode="lin" valueType="num">
                                      <p:cBhvr additive="base">
                                        <p:cTn id="13" dur="500" fill="hold"/>
                                        <p:tgtEl>
                                          <p:spTgt spid="14343"/>
                                        </p:tgtEl>
                                        <p:attrNameLst>
                                          <p:attrName>ppt_x</p:attrName>
                                        </p:attrNameLst>
                                      </p:cBhvr>
                                      <p:tavLst>
                                        <p:tav tm="0">
                                          <p:val>
                                            <p:strVal val="1+#ppt_w/2"/>
                                          </p:val>
                                        </p:tav>
                                        <p:tav tm="100000">
                                          <p:val>
                                            <p:strVal val="#ppt_x"/>
                                          </p:val>
                                        </p:tav>
                                      </p:tavLst>
                                    </p:anim>
                                    <p:anim calcmode="lin" valueType="num">
                                      <p:cBhvr additive="base">
                                        <p:cTn id="14"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autoUpdateAnimBg="0"/>
      <p:bldP spid="14343"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0000FF"/>
            </a:gs>
          </a:gsLst>
          <a:path path="rect">
            <a:fillToRect l="100000" t="100000"/>
          </a:path>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571350C-3F66-494D-991E-C2F1A5BD999C}"/>
              </a:ext>
            </a:extLst>
          </p:cNvPr>
          <p:cNvGrpSpPr/>
          <p:nvPr/>
        </p:nvGrpSpPr>
        <p:grpSpPr>
          <a:xfrm>
            <a:off x="-7938" y="-26988"/>
            <a:ext cx="9151938" cy="7192963"/>
            <a:chOff x="-7938" y="-26988"/>
            <a:chExt cx="9151938" cy="7192963"/>
          </a:xfrm>
        </p:grpSpPr>
        <p:pic>
          <p:nvPicPr>
            <p:cNvPr id="237570" name="Picture 3" descr="truth in cros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26988"/>
              <a:ext cx="9151938" cy="719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BFC800C-E2F7-E847-96A5-A6F6C05F7D21}"/>
                </a:ext>
              </a:extLst>
            </p:cNvPr>
            <p:cNvSpPr/>
            <p:nvPr/>
          </p:nvSpPr>
          <p:spPr bwMode="auto">
            <a:xfrm>
              <a:off x="6372200" y="3933056"/>
              <a:ext cx="1296144" cy="187220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118D994F-F91F-3849-A8B1-087311809417}"/>
                </a:ext>
              </a:extLst>
            </p:cNvPr>
            <p:cNvSpPr/>
            <p:nvPr/>
          </p:nvSpPr>
          <p:spPr bwMode="auto">
            <a:xfrm>
              <a:off x="899592" y="3809963"/>
              <a:ext cx="4289321" cy="187220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 name="Title 1"/>
          <p:cNvSpPr>
            <a:spLocks noGrp="1"/>
          </p:cNvSpPr>
          <p:nvPr>
            <p:ph type="title"/>
          </p:nvPr>
        </p:nvSpPr>
        <p:spPr>
          <a:xfrm>
            <a:off x="10746" y="0"/>
            <a:ext cx="4885798" cy="5229200"/>
          </a:xfrm>
        </p:spPr>
        <p:txBody>
          <a:bodyPr/>
          <a:lstStyle/>
          <a:p>
            <a:pPr>
              <a:defRPr/>
            </a:pPr>
            <a:r>
              <a:rPr lang="ar-SA" sz="8000" b="1" dirty="0">
                <a:effectLst>
                  <a:glow rad="101600">
                    <a:schemeClr val="bg1">
                      <a:alpha val="94000"/>
                    </a:schemeClr>
                  </a:glow>
                </a:effectLst>
                <a:latin typeface="Arial" panose="020B0604020202020204" pitchFamily="34" charset="0"/>
                <a:cs typeface="Arial" panose="020B0604020202020204" pitchFamily="34" charset="0"/>
              </a:rPr>
              <a:t>كيف نطيع </a:t>
            </a:r>
            <a:r>
              <a:rPr lang="ar-JO" sz="8000" b="1" dirty="0">
                <a:effectLst>
                  <a:glow rad="101600">
                    <a:schemeClr val="bg1">
                      <a:alpha val="94000"/>
                    </a:schemeClr>
                  </a:glow>
                </a:effectLst>
                <a:latin typeface="Arial" panose="020B0604020202020204" pitchFamily="34" charset="0"/>
                <a:cs typeface="Arial" panose="020B0604020202020204" pitchFamily="34" charset="0"/>
              </a:rPr>
              <a:t> </a:t>
            </a:r>
            <a:r>
              <a:rPr lang="ar-SA" sz="8000" b="1" dirty="0">
                <a:effectLst>
                  <a:glow rad="101600">
                    <a:schemeClr val="bg1">
                      <a:alpha val="94000"/>
                    </a:schemeClr>
                  </a:glow>
                </a:effectLst>
                <a:latin typeface="Arial" panose="020B0604020202020204" pitchFamily="34" charset="0"/>
                <a:cs typeface="Arial" panose="020B0604020202020204" pitchFamily="34" charset="0"/>
              </a:rPr>
              <a:t>حق الله؟</a:t>
            </a:r>
          </a:p>
        </p:txBody>
      </p:sp>
      <p:sp>
        <p:nvSpPr>
          <p:cNvPr id="3" name="Title 1"/>
          <p:cNvSpPr txBox="1">
            <a:spLocks/>
          </p:cNvSpPr>
          <p:nvPr/>
        </p:nvSpPr>
        <p:spPr bwMode="auto">
          <a:xfrm rot="-1055688">
            <a:off x="324544" y="4916775"/>
            <a:ext cx="9144000" cy="14859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20000"/>
              </a:spcBef>
              <a:spcAft>
                <a:spcPct val="0"/>
              </a:spcAft>
              <a:buClrTx/>
              <a:buSzTx/>
              <a:buFontTx/>
              <a:buNone/>
              <a:tabLst/>
              <a:defRPr/>
            </a:pPr>
            <a:r>
              <a:rPr kumimoji="0" lang="ar-SA" altLang="en-US" sz="8800" b="1" i="0"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٣</a:t>
            </a:r>
            <a:r>
              <a:rPr kumimoji="0" lang="en-US" altLang="en-US" sz="8800" b="1" i="0"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8800" b="1" i="0"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طرق</a:t>
            </a:r>
            <a:endParaRPr kumimoji="0" lang="en-US" altLang="en-US" sz="8800" b="1" i="0"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spTree>
    <p:extLst>
      <p:ext uri="{BB962C8B-B14F-4D97-AF65-F5344CB8AC3E}">
        <p14:creationId xmlns:p14="http://schemas.microsoft.com/office/powerpoint/2010/main" val="2708038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7" name="Text Box 3"/>
          <p:cNvSpPr txBox="1">
            <a:spLocks noChangeArrowheads="1"/>
          </p:cNvSpPr>
          <p:nvPr/>
        </p:nvSpPr>
        <p:spPr bwMode="auto">
          <a:xfrm>
            <a:off x="8384531" y="19050"/>
            <a:ext cx="756938"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٣٠٦ </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0" name="Up Arrow 9"/>
          <p:cNvSpPr>
            <a:spLocks noChangeArrowheads="1"/>
          </p:cNvSpPr>
          <p:nvPr/>
        </p:nvSpPr>
        <p:spPr bwMode="auto">
          <a:xfrm rot="-7513425">
            <a:off x="5476876" y="1995487"/>
            <a:ext cx="893762" cy="1173163"/>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1" name="Up Arrow 10"/>
          <p:cNvSpPr>
            <a:spLocks noChangeArrowheads="1"/>
          </p:cNvSpPr>
          <p:nvPr/>
        </p:nvSpPr>
        <p:spPr bwMode="auto">
          <a:xfrm rot="3954856">
            <a:off x="2251076" y="2122487"/>
            <a:ext cx="893762" cy="1173163"/>
          </a:xfrm>
          <a:prstGeom prst="upArrow">
            <a:avLst>
              <a:gd name="adj1" fmla="val 50000"/>
              <a:gd name="adj2" fmla="val 50055"/>
            </a:avLst>
          </a:prstGeom>
          <a:solidFill>
            <a:srgbClr val="00009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8441" name="Text Box 9"/>
          <p:cNvSpPr txBox="1">
            <a:spLocks noChangeArrowheads="1"/>
          </p:cNvSpPr>
          <p:nvPr/>
        </p:nvSpPr>
        <p:spPr bwMode="auto">
          <a:xfrm>
            <a:off x="-36513" y="765175"/>
            <a:ext cx="2736851" cy="2554545"/>
          </a:xfrm>
          <a:prstGeom prst="rect">
            <a:avLst/>
          </a:prstGeom>
          <a:solidFill>
            <a:srgbClr val="00009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٣</a:t>
            </a:r>
            <a:r>
              <a:rPr kumimoji="0" lang="ar-JO"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 تصبح </a:t>
            </a:r>
            <a:r>
              <a:rPr kumimoji="0" lang="ar-JO" altLang="zh-CN"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مُرسَل</a:t>
            </a:r>
            <a:r>
              <a:rPr kumimoji="0" lang="ar-JO"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 مثل ديميتريوس (١٢ )</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8436" name="Text Box 4"/>
          <p:cNvSpPr txBox="1">
            <a:spLocks noChangeArrowheads="1"/>
          </p:cNvSpPr>
          <p:nvPr/>
        </p:nvSpPr>
        <p:spPr bwMode="auto">
          <a:xfrm>
            <a:off x="2984500" y="5346700"/>
            <a:ext cx="6196013" cy="1323439"/>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١</a:t>
            </a:r>
            <a:r>
              <a:rPr kumimoji="0" lang="ar-JO"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 ساعد </a:t>
            </a:r>
            <a:r>
              <a:rPr kumimoji="0" lang="ar-JO" altLang="zh-CN"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الآخرين</a:t>
            </a:r>
            <a:r>
              <a:rPr kumimoji="0" lang="ar-JO"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 في الكشف عن الحق مثل غايُس(٥-٨)</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2" name="Text Box 8"/>
          <p:cNvSpPr txBox="1">
            <a:spLocks noChangeArrowheads="1"/>
          </p:cNvSpPr>
          <p:nvPr/>
        </p:nvSpPr>
        <p:spPr bwMode="auto">
          <a:xfrm>
            <a:off x="6084888" y="866775"/>
            <a:ext cx="3059112" cy="2554545"/>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٢</a:t>
            </a:r>
            <a:r>
              <a:rPr kumimoji="0" lang="ar-JO" sz="40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 لا </a:t>
            </a:r>
            <a:r>
              <a:rPr kumimoji="0" lang="ar-JO" sz="4000" b="1" i="0" u="none" strike="noStrike" kern="1200" cap="none" spc="0" normalizeH="0" baseline="0" noProof="0" dirty="0">
                <a:ln>
                  <a:noFill/>
                </a:ln>
                <a:solidFill>
                  <a:srgbClr val="FFFF00"/>
                </a:solidFill>
                <a:effectLst/>
                <a:uLnTx/>
                <a:uFillTx/>
                <a:latin typeface="Accordance" panose="00000400000000000000" pitchFamily="2" charset="-78"/>
                <a:ea typeface="Accordance" panose="00000400000000000000" pitchFamily="2" charset="-78"/>
                <a:cs typeface="Accordance" panose="00000400000000000000" pitchFamily="2" charset="-78"/>
              </a:rPr>
              <a:t>تعيق</a:t>
            </a:r>
            <a:r>
              <a:rPr kumimoji="0" lang="ar-JO" sz="40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 الإرساليات مثل ديوتريفس (٩- ١١</a:t>
            </a:r>
            <a:r>
              <a:rPr kumimoji="0" lang="ar-JO"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a:t>
            </a:r>
            <a:endParaRPr kumimoji="0" lang="ar-JO" sz="40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32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كيف نطيع حق الله؟</a:t>
            </a:r>
            <a:endParaRPr kumimoji="0" lang="en-US" sz="32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4" name="Rectangle 2">
            <a:extLst>
              <a:ext uri="{FF2B5EF4-FFF2-40B4-BE49-F238E27FC236}">
                <a16:creationId xmlns:a16="http://schemas.microsoft.com/office/drawing/2014/main" id="{B933C0FA-C5F7-5E43-9D14-70460143C119}"/>
              </a:ext>
            </a:extLst>
          </p:cNvPr>
          <p:cNvSpPr txBox="1">
            <a:spLocks noChangeArrowheads="1"/>
          </p:cNvSpPr>
          <p:nvPr/>
        </p:nvSpPr>
        <p:spPr bwMode="auto">
          <a:xfrm>
            <a:off x="132315" y="5933983"/>
            <a:ext cx="285218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٣ يوحنا</a:t>
            </a:r>
          </a:p>
        </p:txBody>
      </p:sp>
    </p:spTree>
    <p:extLst>
      <p:ext uri="{BB962C8B-B14F-4D97-AF65-F5344CB8AC3E}">
        <p14:creationId xmlns:p14="http://schemas.microsoft.com/office/powerpoint/2010/main" val="4180697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2">
                                            <p:bg/>
                                          </p:spTgt>
                                        </p:tgtEl>
                                        <p:attrNameLst>
                                          <p:attrName>style.visibility</p:attrName>
                                        </p:attrNameLst>
                                      </p:cBhvr>
                                      <p:to>
                                        <p:strVal val="visible"/>
                                      </p:to>
                                    </p:set>
                                    <p:anim calcmode="lin" valueType="num">
                                      <p:cBhvr additive="base">
                                        <p:cTn id="21"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22" dur="500" fill="hold"/>
                                        <p:tgtEl>
                                          <p:spTgt spid="12">
                                            <p:bg/>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additive="base">
                                        <p:cTn id="25"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8441">
                                            <p:bg/>
                                          </p:spTgt>
                                        </p:tgtEl>
                                        <p:attrNameLst>
                                          <p:attrName>style.visibility</p:attrName>
                                        </p:attrNameLst>
                                      </p:cBhvr>
                                      <p:to>
                                        <p:strVal val="visible"/>
                                      </p:to>
                                    </p:set>
                                    <p:anim calcmode="lin" valueType="num">
                                      <p:cBhvr additive="base">
                                        <p:cTn id="35" dur="500" fill="hold"/>
                                        <p:tgtEl>
                                          <p:spTgt spid="18441">
                                            <p:bg/>
                                          </p:spTgt>
                                        </p:tgtEl>
                                        <p:attrNameLst>
                                          <p:attrName>ppt_x</p:attrName>
                                        </p:attrNameLst>
                                      </p:cBhvr>
                                      <p:tavLst>
                                        <p:tav tm="0">
                                          <p:val>
                                            <p:strVal val="0-#ppt_w/2"/>
                                          </p:val>
                                        </p:tav>
                                        <p:tav tm="100000">
                                          <p:val>
                                            <p:strVal val="#ppt_x"/>
                                          </p:val>
                                        </p:tav>
                                      </p:tavLst>
                                    </p:anim>
                                    <p:anim calcmode="lin" valueType="num">
                                      <p:cBhvr additive="base">
                                        <p:cTn id="36" dur="500" fill="hold"/>
                                        <p:tgtEl>
                                          <p:spTgt spid="18441">
                                            <p:bg/>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8441">
                                            <p:txEl>
                                              <p:pRg st="0" end="0"/>
                                            </p:txEl>
                                          </p:spTgt>
                                        </p:tgtEl>
                                        <p:attrNameLst>
                                          <p:attrName>style.visibility</p:attrName>
                                        </p:attrNameLst>
                                      </p:cBhvr>
                                      <p:to>
                                        <p:strVal val="visible"/>
                                      </p:to>
                                    </p:set>
                                    <p:anim calcmode="lin" valueType="num">
                                      <p:cBhvr additive="base">
                                        <p:cTn id="39"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8441">
                                            <p:txEl>
                                              <p:pRg st="0" end="0"/>
                                            </p:txEl>
                                          </p:spTgt>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441" grpId="0" build="p" animBg="1" autoUpdateAnimBg="0"/>
      <p:bldP spid="18436" grpId="0" build="p" animBg="1" autoUpdateAnimBg="0"/>
      <p:bldP spid="12" grpId="0" build="p" animBg="1" autoUpdateAnimBg="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7" name="Text Box 3"/>
          <p:cNvSpPr txBox="1">
            <a:spLocks noChangeArrowheads="1"/>
          </p:cNvSpPr>
          <p:nvPr/>
        </p:nvSpPr>
        <p:spPr bwMode="auto">
          <a:xfrm>
            <a:off x="8384531" y="19050"/>
            <a:ext cx="756938"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٣٠٦ </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8436" name="Text Box 4"/>
          <p:cNvSpPr txBox="1">
            <a:spLocks noChangeArrowheads="1"/>
          </p:cNvSpPr>
          <p:nvPr/>
        </p:nvSpPr>
        <p:spPr bwMode="auto">
          <a:xfrm>
            <a:off x="2984500" y="5346700"/>
            <a:ext cx="6196013" cy="1323439"/>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١</a:t>
            </a:r>
            <a:r>
              <a:rPr kumimoji="0" lang="ar-JO"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 ساعد </a:t>
            </a:r>
            <a:r>
              <a:rPr kumimoji="0" lang="ar-JO" altLang="zh-CN"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الآخرين</a:t>
            </a:r>
            <a:r>
              <a:rPr kumimoji="0" lang="ar-JO"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 في الكشف عن الحق مثل غايُس(٥-٨)</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32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كيف نطيع حق الله؟</a:t>
            </a:r>
            <a:endParaRPr kumimoji="0" lang="en-US" sz="32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4" name="Rectangle 2">
            <a:extLst>
              <a:ext uri="{FF2B5EF4-FFF2-40B4-BE49-F238E27FC236}">
                <a16:creationId xmlns:a16="http://schemas.microsoft.com/office/drawing/2014/main" id="{B933C0FA-C5F7-5E43-9D14-70460143C119}"/>
              </a:ext>
            </a:extLst>
          </p:cNvPr>
          <p:cNvSpPr txBox="1">
            <a:spLocks noChangeArrowheads="1"/>
          </p:cNvSpPr>
          <p:nvPr/>
        </p:nvSpPr>
        <p:spPr bwMode="auto">
          <a:xfrm>
            <a:off x="132315" y="5933983"/>
            <a:ext cx="285218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٣ يوحنا</a:t>
            </a:r>
          </a:p>
        </p:txBody>
      </p:sp>
    </p:spTree>
    <p:extLst>
      <p:ext uri="{BB962C8B-B14F-4D97-AF65-F5344CB8AC3E}">
        <p14:creationId xmlns:p14="http://schemas.microsoft.com/office/powerpoint/2010/main" val="7912226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436" grpId="0" build="p" animBg="1" autoUpdateAnimBg="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40642" name="Picture 7" descr="mens clothing"/>
          <p:cNvPicPr>
            <a:picLocks noChangeAspect="1" noChangeArrowheads="1"/>
          </p:cNvPicPr>
          <p:nvPr/>
        </p:nvPicPr>
        <p:blipFill>
          <a:blip r:embed="rId3">
            <a:extLst>
              <a:ext uri="{28A0092B-C50C-407E-A947-70E740481C1C}">
                <a14:useLocalDpi xmlns:a14="http://schemas.microsoft.com/office/drawing/2010/main" val="0"/>
              </a:ext>
            </a:extLst>
          </a:blip>
          <a:srcRect l="24838" t="5840" r="31250" b="12910"/>
          <a:stretch>
            <a:fillRect/>
          </a:stretch>
        </p:blipFill>
        <p:spPr bwMode="auto">
          <a:xfrm>
            <a:off x="3348038" y="0"/>
            <a:ext cx="2232025" cy="688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0643" name="Text Box 3"/>
          <p:cNvSpPr txBox="1">
            <a:spLocks noChangeArrowheads="1"/>
          </p:cNvSpPr>
          <p:nvPr/>
        </p:nvSpPr>
        <p:spPr bwMode="auto">
          <a:xfrm>
            <a:off x="8413385" y="19050"/>
            <a:ext cx="699230"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noProof="0">
                <a:ln>
                  <a:noFill/>
                </a:ln>
                <a:solidFill>
                  <a:srgbClr val="000000"/>
                </a:solidFill>
                <a:effectLst/>
                <a:uLnTx/>
                <a:uFillTx/>
                <a:latin typeface="Arial" panose="020B0604020202020204" pitchFamily="34" charset="0"/>
                <a:cs typeface="Arial" panose="020B0604020202020204" pitchFamily="34" charset="0"/>
              </a:rPr>
              <a:t>306</a:t>
            </a:r>
          </a:p>
        </p:txBody>
      </p:sp>
      <p:sp>
        <p:nvSpPr>
          <p:cNvPr id="18436" name="Text Box 4"/>
          <p:cNvSpPr txBox="1">
            <a:spLocks noChangeArrowheads="1"/>
          </p:cNvSpPr>
          <p:nvPr/>
        </p:nvSpPr>
        <p:spPr bwMode="auto">
          <a:xfrm>
            <a:off x="0" y="1335088"/>
            <a:ext cx="3348038" cy="3477875"/>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lvl="0" eaLnBrk="1" hangingPunct="1">
              <a:spcBef>
                <a:spcPct val="0"/>
              </a:spcBef>
              <a:defRPr/>
            </a:pPr>
            <a:r>
              <a:rPr lang="ar-SA" altLang="zh-CN"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٥ أَيُّهَا الْحَبِيبُ، أَنْتَ تَفْعَلُ بِالأَمَانَةِ كُلَّ مَا تَصْنَعُهُ إِلَى الإِخْوَةِ وَإِلَى الْغُرَبَاءِ، </a:t>
            </a:r>
            <a:endParaRPr kumimoji="0" lang="en-US" altLang="zh-CN" sz="4400" b="1" u="none" strike="noStrike" kern="1200" cap="none" spc="0" normalizeH="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40645" name="Rectangle 5"/>
          <p:cNvSpPr>
            <a:spLocks noChangeArrowheads="1"/>
          </p:cNvSpPr>
          <p:nvPr/>
        </p:nvSpPr>
        <p:spPr bwMode="auto">
          <a:xfrm>
            <a:off x="2603655" y="0"/>
            <a:ext cx="1083951" cy="646331"/>
          </a:xfrm>
          <a:prstGeom prst="rect">
            <a:avLst/>
          </a:prstGeom>
          <a:solidFill>
            <a:schemeClr val="accent1"/>
          </a:solidFill>
          <a:ln w="9525">
            <a:solidFill>
              <a:schemeClr val="tx1"/>
            </a:solidFill>
            <a:miter lim="800000"/>
            <a:headEnd type="none" w="sm" len="sm"/>
            <a:tailEnd type="none" w="sm" len="sm"/>
          </a:ln>
        </p:spPr>
        <p:txBody>
          <a:bodyPr wrap="none">
            <a:spAutoFit/>
          </a:bodyPr>
          <a:lstStyle/>
          <a:p>
            <a:pPr lvl="0">
              <a:defRPr/>
            </a:pPr>
            <a:r>
              <a:rPr lang="ar-JO" altLang="zh-CN" sz="3600" b="1" dirty="0">
                <a:solidFill>
                  <a:srgbClr val="000000"/>
                </a:solidFill>
                <a:latin typeface="Arial" panose="020B0604020202020204" pitchFamily="34" charset="0"/>
                <a:ea typeface="Accordance" panose="00000400000000000000" pitchFamily="2" charset="-78"/>
                <a:cs typeface="Arial" panose="020B0604020202020204" pitchFamily="34" charset="0"/>
              </a:rPr>
              <a:t>غايس</a:t>
            </a:r>
            <a:endParaRPr kumimoji="0" lang="en-US" sz="3600" b="1"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Text Box 4"/>
          <p:cNvSpPr txBox="1">
            <a:spLocks noChangeArrowheads="1"/>
          </p:cNvSpPr>
          <p:nvPr/>
        </p:nvSpPr>
        <p:spPr bwMode="auto">
          <a:xfrm>
            <a:off x="5580063" y="1335088"/>
            <a:ext cx="3384550" cy="4154984"/>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lvl="0" eaLnBrk="1" hangingPunct="1">
              <a:spcBef>
                <a:spcPct val="0"/>
              </a:spcBef>
              <a:defRPr/>
            </a:pPr>
            <a:r>
              <a:rPr lang="ar-SA" altLang="zh-CN"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٦ الَّذِينَ شَهِدُوا بِمَحَبَّتِكَ أَمَامَ الْكَنِيسَةِ. الَّذِينَ تَفْعَلُ حَسَناً إِذَا شَيَّعْتَهُمْ كَمَا يَحِقُّ للهِ</a:t>
            </a:r>
            <a:endParaRPr kumimoji="0" lang="en-US" altLang="zh-CN" sz="4400" b="1" u="none" strike="noStrike" kern="1200" cap="none" spc="0" normalizeH="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5566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436">
                                            <p:txEl>
                                              <p:pRg st="0" end="0"/>
                                            </p:txEl>
                                          </p:spTgt>
                                        </p:tgtEl>
                                        <p:attrNameLst>
                                          <p:attrName>style.visibility</p:attrName>
                                        </p:attrNameLst>
                                      </p:cBhvr>
                                      <p:to>
                                        <p:strVal val="visible"/>
                                      </p:to>
                                    </p:set>
                                    <p:anim calcmode="lin" valueType="num">
                                      <p:cBhvr additive="base">
                                        <p:cTn id="13"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bg/>
                                          </p:spTgt>
                                        </p:tgtEl>
                                        <p:attrNameLst>
                                          <p:attrName>style.visibility</p:attrName>
                                        </p:attrNameLst>
                                      </p:cBhvr>
                                      <p:to>
                                        <p:strVal val="visible"/>
                                      </p:to>
                                    </p:set>
                                    <p:anim calcmode="lin" valueType="num">
                                      <p:cBhvr additive="base">
                                        <p:cTn id="19" dur="500" fill="hold"/>
                                        <p:tgtEl>
                                          <p:spTgt spid="7">
                                            <p:bg/>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bg/>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additive="base">
                                        <p:cTn id="23"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build="p" animBg="1" autoUpdateAnimBg="0"/>
      <p:bldP spid="7" grpId="0" build="p"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Title 1"/>
          <p:cNvSpPr txBox="1">
            <a:spLocks/>
          </p:cNvSpPr>
          <p:nvPr/>
        </p:nvSpPr>
        <p:spPr bwMode="auto">
          <a:xfrm>
            <a:off x="0" y="44450"/>
            <a:ext cx="9144000" cy="227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E3EBF1"/>
                </a:solidFill>
                <a:effectLst/>
                <a:uLnTx/>
                <a:uFillTx/>
                <a:latin typeface="Arial" panose="020B0604020202020204" pitchFamily="34" charset="0"/>
                <a:cs typeface="Arial" panose="020B0604020202020204" pitchFamily="34" charset="0"/>
              </a:rPr>
              <a:t>ما هو أكثر أهمية</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7200" b="1" dirty="0">
                <a:solidFill>
                  <a:srgbClr val="E3EBF1"/>
                </a:solidFill>
                <a:latin typeface="Arial" panose="020B0604020202020204" pitchFamily="34" charset="0"/>
                <a:cs typeface="Arial" panose="020B0604020202020204" pitchFamily="34" charset="0"/>
              </a:rPr>
              <a:t>بالنسبة لك؟</a:t>
            </a:r>
            <a:endParaRPr kumimoji="0" lang="en-US" sz="7200" b="1" u="none" strike="noStrike" kern="1200" cap="none" spc="0" normalizeH="0" baseline="0" noProof="0" dirty="0">
              <a:ln>
                <a:noFill/>
              </a:ln>
              <a:solidFill>
                <a:srgbClr val="E3EBF1"/>
              </a:solidFill>
              <a:effectLst/>
              <a:uLnTx/>
              <a:uFillTx/>
              <a:latin typeface="Arial" panose="020B0604020202020204" pitchFamily="34" charset="0"/>
              <a:cs typeface="Arial" panose="020B0604020202020204" pitchFamily="34" charset="0"/>
            </a:endParaRPr>
          </a:p>
        </p:txBody>
      </p:sp>
      <p:pic>
        <p:nvPicPr>
          <p:cNvPr id="4" name="Picture 3" descr="Bible heart larg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3536950"/>
            <a:ext cx="4406900" cy="3297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gods strength and our weaknes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25" y="3716338"/>
            <a:ext cx="4706938" cy="3141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492375"/>
            <a:ext cx="9144000" cy="1512888"/>
          </a:xfrm>
          <a:gradFill flip="none" rotWithShape="1">
            <a:gsLst>
              <a:gs pos="0">
                <a:srgbClr val="660066"/>
              </a:gs>
              <a:gs pos="100000">
                <a:schemeClr val="bg1"/>
              </a:gs>
            </a:gsLst>
            <a:lin ang="0" scaled="1"/>
            <a:tileRect/>
          </a:gradFill>
        </p:spPr>
        <p:txBody>
          <a:bodyPr/>
          <a:lstStyle/>
          <a:p>
            <a:pPr>
              <a:defRPr/>
            </a:pPr>
            <a:r>
              <a:rPr lang="ar-JO"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القدرة أم النزاهة؟</a:t>
            </a:r>
            <a:endPar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604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900"/>
                                        <p:tgtEl>
                                          <p:spTgt spid="5"/>
                                        </p:tgtEl>
                                      </p:cBhvr>
                                    </p:animEffect>
                                  </p:childTnLst>
                                </p:cTn>
                              </p:par>
                            </p:childTnLst>
                          </p:cTn>
                        </p:par>
                        <p:par>
                          <p:cTn id="12" fill="hold" nodeType="afterGroup">
                            <p:stCondLst>
                              <p:cond delay="1400"/>
                            </p:stCondLst>
                            <p:childTnLst>
                              <p:par>
                                <p:cTn id="13" presetID="9"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9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1026"/>
          <p:cNvSpPr>
            <a:spLocks noGrp="1" noChangeArrowheads="1"/>
          </p:cNvSpPr>
          <p:nvPr>
            <p:ph type="title"/>
          </p:nvPr>
        </p:nvSpPr>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مفاتيح البطاقة البريدية</a:t>
            </a:r>
            <a:endParaRPr lang="en-US" b="1" dirty="0">
              <a:latin typeface="Arial" panose="020B0604020202020204" pitchFamily="34" charset="0"/>
              <a:ea typeface="ＭＳ Ｐゴシック" charset="0"/>
              <a:cs typeface="Arial" panose="020B0604020202020204" pitchFamily="34" charset="0"/>
            </a:endParaRPr>
          </a:p>
        </p:txBody>
      </p:sp>
      <p:sp>
        <p:nvSpPr>
          <p:cNvPr id="241666" name="Rectangle 1027"/>
          <p:cNvSpPr>
            <a:spLocks noGrp="1" noChangeArrowheads="1"/>
          </p:cNvSpPr>
          <p:nvPr>
            <p:ph type="body" idx="1"/>
          </p:nvPr>
        </p:nvSpPr>
        <p:spPr>
          <a:xfrm>
            <a:off x="1062038" y="1766888"/>
            <a:ext cx="5491162" cy="5091112"/>
          </a:xfrm>
        </p:spPr>
        <p:txBody>
          <a:bodyPr/>
          <a:lstStyle/>
          <a:p>
            <a:pPr algn="r" rtl="1" eaLnBrk="1" hangingPunct="1"/>
            <a:r>
              <a:rPr lang="ar-JO" b="1" dirty="0">
                <a:latin typeface="Arial" panose="020B0604020202020204" pitchFamily="34" charset="0"/>
                <a:ea typeface="ＭＳ Ｐゴシック" charset="0"/>
                <a:cs typeface="Arial" panose="020B0604020202020204" pitchFamily="34" charset="0"/>
              </a:rPr>
              <a:t>الكلمة المفتاحية: المبشرون</a:t>
            </a:r>
            <a:endParaRPr lang="en-US" b="1" dirty="0">
              <a:latin typeface="Arial" panose="020B0604020202020204" pitchFamily="34" charset="0"/>
              <a:ea typeface="ＭＳ Ｐゴシック" charset="0"/>
              <a:cs typeface="Arial" panose="020B0604020202020204" pitchFamily="34" charset="0"/>
            </a:endParaRPr>
          </a:p>
          <a:p>
            <a:pPr algn="r" rtl="1" eaLnBrk="1" hangingPunct="1"/>
            <a:r>
              <a:rPr lang="ar-JO" b="1" dirty="0">
                <a:latin typeface="Arial" panose="020B0604020202020204" pitchFamily="34" charset="0"/>
                <a:ea typeface="ＭＳ Ｐゴシック" charset="0"/>
                <a:cs typeface="Arial" panose="020B0604020202020204" pitchFamily="34" charset="0"/>
              </a:rPr>
              <a:t>الآية الرئيسيّة:</a:t>
            </a:r>
            <a:endParaRPr lang="en-US" b="1" dirty="0">
              <a:latin typeface="Arial" panose="020B0604020202020204" pitchFamily="34" charset="0"/>
              <a:ea typeface="ＭＳ Ｐゴシック" charset="0"/>
              <a:cs typeface="Arial" panose="020B0604020202020204" pitchFamily="34" charset="0"/>
            </a:endParaRPr>
          </a:p>
          <a:p>
            <a:pPr algn="r" eaLnBrk="1" hangingPunct="1">
              <a:buFontTx/>
              <a:buNone/>
            </a:pPr>
            <a:r>
              <a:rPr lang="ar-SA" b="1" dirty="0">
                <a:latin typeface="Arial" panose="020B0604020202020204" pitchFamily="34" charset="0"/>
                <a:ea typeface="ＭＳ Ｐゴシック" charset="0"/>
                <a:cs typeface="Arial" panose="020B0604020202020204" pitchFamily="34" charset="0"/>
              </a:rPr>
              <a:t>" لِذَلِكَ يَنبَغي عَلَينا </a:t>
            </a:r>
            <a:endParaRPr lang="ar-JO" b="1" dirty="0">
              <a:latin typeface="Arial" panose="020B0604020202020204" pitchFamily="34" charset="0"/>
              <a:ea typeface="ＭＳ Ｐゴシック" charset="0"/>
              <a:cs typeface="Arial" panose="020B0604020202020204" pitchFamily="34" charset="0"/>
            </a:endParaRPr>
          </a:p>
          <a:p>
            <a:pPr algn="r" eaLnBrk="1" hangingPunct="1">
              <a:buFontTx/>
              <a:buNone/>
            </a:pPr>
            <a:r>
              <a:rPr lang="ar-SA" b="1" dirty="0">
                <a:latin typeface="Arial" panose="020B0604020202020204" pitchFamily="34" charset="0"/>
                <a:ea typeface="ＭＳ Ｐゴシック" charset="0"/>
                <a:cs typeface="Arial" panose="020B0604020202020204" pitchFamily="34" charset="0"/>
              </a:rPr>
              <a:t>أنْ نُساعِدَ مِثلَ هَؤُلاءِ،</a:t>
            </a:r>
            <a:endParaRPr lang="ar-JO" b="1" dirty="0">
              <a:latin typeface="Arial" panose="020B0604020202020204" pitchFamily="34" charset="0"/>
              <a:ea typeface="ＭＳ Ｐゴシック" charset="0"/>
              <a:cs typeface="Arial" panose="020B0604020202020204" pitchFamily="34" charset="0"/>
            </a:endParaRPr>
          </a:p>
          <a:p>
            <a:pPr algn="r" eaLnBrk="1" hangingPunct="1">
              <a:buFontTx/>
              <a:buNone/>
            </a:pPr>
            <a:r>
              <a:rPr lang="ar-SA" b="1" dirty="0">
                <a:latin typeface="Arial" panose="020B0604020202020204" pitchFamily="34" charset="0"/>
                <a:ea typeface="ＭＳ Ｐゴシック" charset="0"/>
                <a:cs typeface="Arial" panose="020B0604020202020204" pitchFamily="34" charset="0"/>
              </a:rPr>
              <a:t> فَنَكُونَ شُرَكاءَ</a:t>
            </a:r>
            <a:r>
              <a:rPr lang="en-US" b="1" dirty="0">
                <a:latin typeface="Arial" panose="020B0604020202020204" pitchFamily="34" charset="0"/>
                <a:ea typeface="ＭＳ Ｐゴシック" charset="0"/>
                <a:cs typeface="Arial" panose="020B0604020202020204" pitchFamily="34" charset="0"/>
              </a:rPr>
              <a:t>     </a:t>
            </a:r>
          </a:p>
          <a:p>
            <a:pPr algn="r" eaLnBrk="1" hangingPunct="1">
              <a:buFontTx/>
              <a:buNone/>
            </a:pPr>
            <a:r>
              <a:rPr lang="ar-SA" b="1" dirty="0">
                <a:latin typeface="Arial" panose="020B0604020202020204" pitchFamily="34" charset="0"/>
                <a:ea typeface="ＭＳ Ｐゴシック" charset="0"/>
                <a:cs typeface="Arial" panose="020B0604020202020204" pitchFamily="34" charset="0"/>
              </a:rPr>
              <a:t> لَهُمْ فِي سَبِيلِ الحَقِّ.</a:t>
            </a:r>
            <a:r>
              <a:rPr lang="ar-JO" b="1" dirty="0">
                <a:latin typeface="Arial" panose="020B0604020202020204" pitchFamily="34" charset="0"/>
                <a:ea typeface="ＭＳ Ｐゴシック" charset="0"/>
                <a:cs typeface="Arial" panose="020B0604020202020204" pitchFamily="34" charset="0"/>
              </a:rPr>
              <a:t>" </a:t>
            </a:r>
          </a:p>
          <a:p>
            <a:pPr algn="r" eaLnBrk="1" hangingPunct="1">
              <a:buFontTx/>
              <a:buNone/>
            </a:pPr>
            <a:r>
              <a:rPr lang="ar-JO" sz="2800" b="1" dirty="0">
                <a:latin typeface="Arial" panose="020B0604020202020204" pitchFamily="34" charset="0"/>
                <a:ea typeface="ＭＳ Ｐゴシック" charset="0"/>
                <a:cs typeface="Arial" panose="020B0604020202020204" pitchFamily="34" charset="0"/>
              </a:rPr>
              <a:t>(3 يوحنا 8 الترجمة العربية المبسّطة)</a:t>
            </a:r>
            <a:r>
              <a:rPr lang="en-US" sz="2800" b="1" dirty="0">
                <a:latin typeface="Arial" panose="020B0604020202020204" pitchFamily="34" charset="0"/>
                <a:ea typeface="ＭＳ Ｐゴシック" charset="0"/>
                <a:cs typeface="Arial" panose="020B0604020202020204" pitchFamily="34" charset="0"/>
              </a:rPr>
              <a:t> </a:t>
            </a:r>
          </a:p>
        </p:txBody>
      </p:sp>
      <p:pic>
        <p:nvPicPr>
          <p:cNvPr id="241668" name="Picture 1031" descr="j02333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288" y="533400"/>
            <a:ext cx="1584176" cy="137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1669" name="Picture 1032" descr="j028755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3621088"/>
            <a:ext cx="2270125" cy="180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1670" name="Picture 1033" descr="j03405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3388" y="5145088"/>
            <a:ext cx="1827212" cy="1484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71" name="Text Box 1035"/>
          <p:cNvSpPr txBox="1">
            <a:spLocks noChangeArrowheads="1"/>
          </p:cNvSpPr>
          <p:nvPr/>
        </p:nvSpPr>
        <p:spPr bwMode="auto">
          <a:xfrm>
            <a:off x="8412814" y="44624"/>
            <a:ext cx="699230"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t>305</a:t>
            </a:r>
          </a:p>
        </p:txBody>
      </p:sp>
    </p:spTree>
    <p:extLst>
      <p:ext uri="{BB962C8B-B14F-4D97-AF65-F5344CB8AC3E}">
        <p14:creationId xmlns:p14="http://schemas.microsoft.com/office/powerpoint/2010/main" val="1485791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7" name="Rectangle 5"/>
          <p:cNvSpPr>
            <a:spLocks noGrp="1" noChangeArrowheads="1"/>
          </p:cNvSpPr>
          <p:nvPr>
            <p:ph type="title"/>
          </p:nvPr>
        </p:nvSpPr>
        <p:spPr>
          <a:xfrm>
            <a:off x="-71438" y="5805264"/>
            <a:ext cx="9251951" cy="1128936"/>
          </a:xfrm>
          <a:solidFill>
            <a:srgbClr val="000000"/>
          </a:solidFill>
        </p:spPr>
        <p:txBody>
          <a:bodyPr/>
          <a:lstStyle/>
          <a:p>
            <a:pPr eaLnBrk="1" hangingPunct="1">
              <a:defRPr/>
            </a:pPr>
            <a:r>
              <a:rPr lang="ar-JO" sz="3600" dirty="0">
                <a:cs typeface="Arial" panose="020B0604020202020204" pitchFamily="34" charset="0"/>
              </a:rPr>
              <a:t>هل ستصلي؟</a:t>
            </a:r>
            <a:endParaRPr lang="en-US" sz="3600" dirty="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27384"/>
            <a:ext cx="9144000" cy="5871148"/>
          </a:xfrm>
          <a:prstGeom prst="rect">
            <a:avLst/>
          </a:prstGeom>
        </p:spPr>
      </p:pic>
    </p:spTree>
    <p:extLst>
      <p:ext uri="{BB962C8B-B14F-4D97-AF65-F5344CB8AC3E}">
        <p14:creationId xmlns:p14="http://schemas.microsoft.com/office/powerpoint/2010/main" val="164723369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3" descr="WVpptitle"/>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6513" y="927100"/>
            <a:ext cx="9153527" cy="593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874"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7875" name="Rectangle 2"/>
          <p:cNvSpPr>
            <a:spLocks noGrp="1" noChangeArrowheads="1"/>
          </p:cNvSpPr>
          <p:nvPr>
            <p:ph type="ctrTitle"/>
          </p:nvPr>
        </p:nvSpPr>
        <p:spPr>
          <a:xfrm>
            <a:off x="0" y="-20638"/>
            <a:ext cx="9144000" cy="928688"/>
          </a:xfrm>
        </p:spPr>
        <p:txBody>
          <a:bodyPr/>
          <a:lstStyle/>
          <a:p>
            <a:pPr eaLnBrk="1" hangingPunct="1"/>
            <a:r>
              <a:rPr lang="ar-JO" dirty="0">
                <a:solidFill>
                  <a:schemeClr val="bg1"/>
                </a:solidFill>
                <a:ea typeface="ＭＳ Ｐゴシック" charset="0"/>
              </a:rPr>
              <a:t>مؤسستنا الإرسالية</a:t>
            </a:r>
            <a:endParaRPr lang="en-US" dirty="0">
              <a:solidFill>
                <a:schemeClr val="bg1"/>
              </a:solidFill>
              <a:ea typeface="ＭＳ Ｐゴシック" charset="0"/>
            </a:endParaRPr>
          </a:p>
        </p:txBody>
      </p:sp>
      <p:pic>
        <p:nvPicPr>
          <p:cNvPr id="4" name="Picture 1" descr="WV-Primary_wTag.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4464" y="4406901"/>
            <a:ext cx="8891587" cy="1254125"/>
          </a:xfrm>
          <a:prstGeom prst="rect">
            <a:avLst/>
          </a:prstGeom>
          <a:solidFill>
            <a:schemeClr val="bg2">
              <a:lumMod val="40000"/>
              <a:lumOff val="60000"/>
            </a:schemeClr>
          </a:solidFill>
          <a:ln>
            <a:noFill/>
          </a:ln>
        </p:spPr>
      </p:pic>
    </p:spTree>
    <p:extLst>
      <p:ext uri="{BB962C8B-B14F-4D97-AF65-F5344CB8AC3E}">
        <p14:creationId xmlns:p14="http://schemas.microsoft.com/office/powerpoint/2010/main" val="3857281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29"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dirty="0">
                <a:cs typeface="Arial" panose="020B0604020202020204" pitchFamily="34" charset="0"/>
              </a:rPr>
              <a:t>طلاب كلية سنغافورة للكتاب المقدس</a:t>
            </a:r>
            <a:endParaRPr lang="en-US" dirty="0">
              <a:cs typeface="Arial" panose="020B0604020202020204" pitchFamily="34" charset="0"/>
            </a:endParaRP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منغوليا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1" name="Text Box 19"/>
          <p:cNvSpPr txBox="1">
            <a:spLocks noChangeArrowheads="1"/>
          </p:cNvSpPr>
          <p:nvPr/>
        </p:nvSpPr>
        <p:spPr bwMode="auto">
          <a:xfrm>
            <a:off x="2019300" y="37163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ميانمار</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11336"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SBC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سنغافورة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Text Box 17"/>
          <p:cNvSpPr txBox="1">
            <a:spLocks noChangeArrowheads="1"/>
          </p:cNvSpPr>
          <p:nvPr/>
        </p:nvSpPr>
        <p:spPr bwMode="auto">
          <a:xfrm>
            <a:off x="7239000" y="1889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أمريكا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الصين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5" name="Text Box 17"/>
          <p:cNvSpPr txBox="1">
            <a:spLocks noChangeArrowheads="1"/>
          </p:cNvSpPr>
          <p:nvPr/>
        </p:nvSpPr>
        <p:spPr bwMode="auto">
          <a:xfrm>
            <a:off x="5076825" y="41798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فيتنام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ماليزيا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611342" name="Picture 2" descr="SBC logo (revise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782888" cy="278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Text Box 17"/>
          <p:cNvSpPr txBox="1">
            <a:spLocks noChangeArrowheads="1"/>
          </p:cNvSpPr>
          <p:nvPr/>
        </p:nvSpPr>
        <p:spPr bwMode="auto">
          <a:xfrm>
            <a:off x="6948488" y="13414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اليابان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تايلاند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 name="Text Box 17"/>
          <p:cNvSpPr txBox="1">
            <a:spLocks noChangeArrowheads="1"/>
          </p:cNvSpPr>
          <p:nvPr/>
        </p:nvSpPr>
        <p:spPr bwMode="auto">
          <a:xfrm>
            <a:off x="7059613" y="407035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الفلبين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 name="Text Box 17"/>
          <p:cNvSpPr txBox="1">
            <a:spLocks noChangeArrowheads="1"/>
          </p:cNvSpPr>
          <p:nvPr/>
        </p:nvSpPr>
        <p:spPr bwMode="auto">
          <a:xfrm>
            <a:off x="6372225" y="53736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أندونيسيا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كوريا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2" name="Text Box 17"/>
          <p:cNvSpPr txBox="1">
            <a:spLocks noChangeArrowheads="1"/>
          </p:cNvSpPr>
          <p:nvPr/>
        </p:nvSpPr>
        <p:spPr bwMode="auto">
          <a:xfrm>
            <a:off x="6227763" y="270827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هونغ كونغ</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19">
            <a:extLst>
              <a:ext uri="{FF2B5EF4-FFF2-40B4-BE49-F238E27FC236}">
                <a16:creationId xmlns:a16="http://schemas.microsoft.com/office/drawing/2014/main" id="{59592090-0A16-2641-B7E9-05F2E6A239D9}"/>
              </a:ext>
            </a:extLst>
          </p:cNvPr>
          <p:cNvSpPr txBox="1">
            <a:spLocks noChangeArrowheads="1"/>
          </p:cNvSpPr>
          <p:nvPr/>
        </p:nvSpPr>
        <p:spPr bwMode="auto">
          <a:xfrm>
            <a:off x="2317880" y="526522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سريلانكا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05 DMin Nithy No Pum Deva Yanger.jpg"/>
          <p:cNvPicPr>
            <a:picLocks noChangeAspect="1"/>
          </p:cNvPicPr>
          <p:nvPr/>
        </p:nvPicPr>
        <p:blipFill rotWithShape="1">
          <a:blip r:embed="rId3">
            <a:extLst>
              <a:ext uri="{28A0092B-C50C-407E-A947-70E740481C1C}">
                <a14:useLocalDpi xmlns:a14="http://schemas.microsoft.com/office/drawing/2010/main" val="0"/>
              </a:ext>
            </a:extLst>
          </a:blip>
          <a:srcRect l="4494" t="19220" r="9888"/>
          <a:stretch/>
        </p:blipFill>
        <p:spPr>
          <a:xfrm>
            <a:off x="-1" y="0"/>
            <a:ext cx="9144001" cy="6470576"/>
          </a:xfrm>
          <a:prstGeom prst="rect">
            <a:avLst/>
          </a:prstGeom>
        </p:spPr>
      </p:pic>
      <p:sp>
        <p:nvSpPr>
          <p:cNvPr id="361477" name="Rectangle 5"/>
          <p:cNvSpPr>
            <a:spLocks noGrp="1" noChangeArrowheads="1"/>
          </p:cNvSpPr>
          <p:nvPr>
            <p:ph type="title"/>
          </p:nvPr>
        </p:nvSpPr>
        <p:spPr>
          <a:xfrm>
            <a:off x="-71438" y="5373217"/>
            <a:ext cx="9251951" cy="1560982"/>
          </a:xfrm>
          <a:solidFill>
            <a:srgbClr val="000000"/>
          </a:solidFill>
        </p:spPr>
        <p:txBody>
          <a:bodyPr/>
          <a:lstStyle/>
          <a:p>
            <a:pPr eaLnBrk="1" hangingPunct="1">
              <a:defRPr/>
            </a:pPr>
            <a:r>
              <a:rPr lang="ar-JO" sz="4000" dirty="0">
                <a:cs typeface="Arial" panose="020B0604020202020204" pitchFamily="34" charset="0"/>
              </a:rPr>
              <a:t>قمت بالإشراف على طلاب الدكتوراة في الخدمة في كلية سنغافورة للكتاب المقدس ( 2009-2021 )</a:t>
            </a:r>
            <a:endParaRPr lang="en-US" sz="4000" dirty="0">
              <a:cs typeface="Arial" panose="020B0604020202020204" pitchFamily="34" charset="0"/>
            </a:endParaRPr>
          </a:p>
        </p:txBody>
      </p:sp>
    </p:spTree>
    <p:extLst>
      <p:ext uri="{BB962C8B-B14F-4D97-AF65-F5344CB8AC3E}">
        <p14:creationId xmlns:p14="http://schemas.microsoft.com/office/powerpoint/2010/main" val="296986372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1"/>
            <a:ext cx="9144000" cy="627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8706" name="Rectangle 3"/>
          <p:cNvSpPr>
            <a:spLocks noGrp="1" noChangeArrowheads="1"/>
          </p:cNvSpPr>
          <p:nvPr>
            <p:ph type="title"/>
          </p:nvPr>
        </p:nvSpPr>
        <p:spPr>
          <a:xfrm>
            <a:off x="0" y="0"/>
            <a:ext cx="9144000" cy="707886"/>
          </a:xfrm>
          <a:solidFill>
            <a:srgbClr val="000066"/>
          </a:solidFill>
        </p:spPr>
        <p:txBody>
          <a:bodyPr anchor="t">
            <a:spAutoFit/>
          </a:bodyPr>
          <a:lstStyle/>
          <a:p>
            <a:r>
              <a:rPr lang="ar-JO" sz="4000" dirty="0">
                <a:solidFill>
                  <a:schemeClr val="hlink"/>
                </a:solidFill>
                <a:ea typeface="ＭＳ Ｐゴシック" charset="0"/>
              </a:rPr>
              <a:t>كلية الكتاب المقدس سنغافورة</a:t>
            </a:r>
            <a:endParaRPr lang="en-US" sz="4000" dirty="0">
              <a:solidFill>
                <a:schemeClr val="hlink"/>
              </a:solidFill>
              <a:ea typeface="ＭＳ Ｐゴシック" charset="0"/>
            </a:endParaRPr>
          </a:p>
        </p:txBody>
      </p:sp>
    </p:spTree>
    <p:extLst>
      <p:ext uri="{BB962C8B-B14F-4D97-AF65-F5344CB8AC3E}">
        <p14:creationId xmlns:p14="http://schemas.microsoft.com/office/powerpoint/2010/main" val="155095919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3" descr="IMG_632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666" name="Subtitle 2"/>
          <p:cNvSpPr txBox="1">
            <a:spLocks/>
          </p:cNvSpPr>
          <p:nvPr/>
        </p:nvSpPr>
        <p:spPr bwMode="auto">
          <a:xfrm>
            <a:off x="3419078" y="-52388"/>
            <a:ext cx="3529186" cy="180340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0" tIns="45711" rIns="91420" bIns="45711" anchor="ct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13"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rebuchet MS" charset="0"/>
              </a:rPr>
              <a:t>تعليم السيدات</a:t>
            </a:r>
          </a:p>
          <a:p>
            <a:pPr marL="0" marR="0" lvl="0" indent="0" algn="ctr" defTabSz="912813"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rebuchet MS" charset="0"/>
              </a:rPr>
              <a:t>تعاليم الكتاب المقدس</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rebuchet MS" charset="0"/>
            </a:endParaRPr>
          </a:p>
        </p:txBody>
      </p:sp>
      <p:sp>
        <p:nvSpPr>
          <p:cNvPr id="369667" name="Subtitle 2"/>
          <p:cNvSpPr>
            <a:spLocks noGrp="1"/>
          </p:cNvSpPr>
          <p:nvPr>
            <p:ph type="subTitle" idx="1"/>
          </p:nvPr>
        </p:nvSpPr>
        <p:spPr>
          <a:xfrm>
            <a:off x="0" y="5516563"/>
            <a:ext cx="9144000" cy="1352550"/>
          </a:xfrm>
          <a:solidFill>
            <a:schemeClr val="tx1"/>
          </a:solidFill>
        </p:spPr>
        <p:txBody>
          <a:bodyPr anchor="ctr"/>
          <a:lstStyle/>
          <a:p>
            <a:pPr eaLnBrk="1" hangingPunct="1"/>
            <a:r>
              <a:rPr lang="ar-JO" sz="3600" b="1" dirty="0">
                <a:solidFill>
                  <a:srgbClr val="FFFFFF"/>
                </a:solidFill>
                <a:latin typeface="Arial" panose="020B0604020202020204" pitchFamily="34" charset="0"/>
                <a:cs typeface="Arial" panose="020B0604020202020204" pitchFamily="34" charset="0"/>
              </a:rPr>
              <a:t>أمريكا</a:t>
            </a:r>
            <a:r>
              <a:rPr lang="en-US" sz="3600" b="1" dirty="0">
                <a:solidFill>
                  <a:srgbClr val="FFFFFF"/>
                </a:solidFill>
                <a:latin typeface="Arial" panose="020B0604020202020204" pitchFamily="34" charset="0"/>
                <a:cs typeface="Arial" panose="020B0604020202020204" pitchFamily="34" charset="0"/>
              </a:rPr>
              <a:t> • </a:t>
            </a:r>
            <a:r>
              <a:rPr lang="ar-JO" sz="3600" b="1" dirty="0">
                <a:solidFill>
                  <a:srgbClr val="FFFFFF"/>
                </a:solidFill>
                <a:latin typeface="Arial" panose="020B0604020202020204" pitchFamily="34" charset="0"/>
                <a:cs typeface="Arial" panose="020B0604020202020204" pitchFamily="34" charset="0"/>
              </a:rPr>
              <a:t>سنغافورة</a:t>
            </a:r>
            <a:r>
              <a:rPr lang="en-US" sz="3600" b="1" dirty="0">
                <a:solidFill>
                  <a:srgbClr val="FFFFFF"/>
                </a:solidFill>
                <a:latin typeface="Arial" panose="020B0604020202020204" pitchFamily="34" charset="0"/>
                <a:cs typeface="Arial" panose="020B0604020202020204" pitchFamily="34" charset="0"/>
              </a:rPr>
              <a:t> • </a:t>
            </a:r>
            <a:r>
              <a:rPr lang="ar-JO" sz="3600" b="1" dirty="0">
                <a:solidFill>
                  <a:srgbClr val="FFFFFF"/>
                </a:solidFill>
                <a:latin typeface="Arial" panose="020B0604020202020204" pitchFamily="34" charset="0"/>
                <a:cs typeface="Arial" panose="020B0604020202020204" pitchFamily="34" charset="0"/>
              </a:rPr>
              <a:t> نيوزيلاندا</a:t>
            </a:r>
            <a:r>
              <a:rPr lang="en-US" sz="3600" b="1" dirty="0">
                <a:solidFill>
                  <a:srgbClr val="FFFFFF"/>
                </a:solidFill>
                <a:latin typeface="Arial" panose="020B0604020202020204" pitchFamily="34" charset="0"/>
                <a:cs typeface="Arial" panose="020B0604020202020204" pitchFamily="34" charset="0"/>
              </a:rPr>
              <a:t>• </a:t>
            </a:r>
            <a:r>
              <a:rPr lang="ar-JO" sz="3600" b="1" dirty="0">
                <a:solidFill>
                  <a:srgbClr val="FFFFFF"/>
                </a:solidFill>
                <a:latin typeface="Arial" panose="020B0604020202020204" pitchFamily="34" charset="0"/>
                <a:cs typeface="Arial" panose="020B0604020202020204" pitchFamily="34" charset="0"/>
              </a:rPr>
              <a:t>هولندا</a:t>
            </a:r>
            <a:endParaRPr lang="en-US" sz="36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8600952"/>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IMG_000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575"/>
            <a:ext cx="9144000" cy="682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31750" y="5867400"/>
            <a:ext cx="9251950" cy="990600"/>
          </a:xfrm>
          <a:solidFill>
            <a:srgbClr val="000000"/>
          </a:solidFill>
        </p:spPr>
        <p:txBody>
          <a:bodyPr/>
          <a:lstStyle/>
          <a:p>
            <a:pPr eaLnBrk="1" hangingPunct="1">
              <a:defRPr/>
            </a:pPr>
            <a:r>
              <a:rPr lang="ar-JO" sz="3200" dirty="0">
                <a:cs typeface="Arial" panose="020B0604020202020204" pitchFamily="34" charset="0"/>
              </a:rPr>
              <a:t>تايلاند</a:t>
            </a:r>
            <a:r>
              <a:rPr lang="en-US" sz="3200" dirty="0">
                <a:cs typeface="Arial" panose="020B0604020202020204" pitchFamily="34" charset="0"/>
              </a:rPr>
              <a:t> • </a:t>
            </a:r>
            <a:r>
              <a:rPr lang="ar-JO" sz="3200" dirty="0">
                <a:cs typeface="Arial" panose="020B0604020202020204" pitchFamily="34" charset="0"/>
              </a:rPr>
              <a:t>منغوليا</a:t>
            </a:r>
            <a:r>
              <a:rPr lang="en-US" sz="3200" dirty="0">
                <a:cs typeface="Arial" panose="020B0604020202020204" pitchFamily="34" charset="0"/>
              </a:rPr>
              <a:t> • </a:t>
            </a:r>
            <a:r>
              <a:rPr lang="ar-JO" sz="3200" dirty="0">
                <a:cs typeface="Arial" panose="020B0604020202020204" pitchFamily="34" charset="0"/>
              </a:rPr>
              <a:t>ميانمار</a:t>
            </a:r>
            <a:r>
              <a:rPr lang="en-US" sz="3200" dirty="0">
                <a:cs typeface="Arial" panose="020B0604020202020204" pitchFamily="34" charset="0"/>
              </a:rPr>
              <a:t> • </a:t>
            </a:r>
            <a:r>
              <a:rPr lang="ar-JO" sz="3200" dirty="0">
                <a:cs typeface="Arial" panose="020B0604020202020204" pitchFamily="34" charset="0"/>
              </a:rPr>
              <a:t>أندونيسيا</a:t>
            </a:r>
            <a:endParaRPr lang="en-US" sz="3200" dirty="0">
              <a:cs typeface="Arial" panose="020B0604020202020204" pitchFamily="34" charset="0"/>
            </a:endParaRPr>
          </a:p>
        </p:txBody>
      </p:sp>
      <p:sp>
        <p:nvSpPr>
          <p:cNvPr id="4" name="Rectangle 2">
            <a:extLst>
              <a:ext uri="{FF2B5EF4-FFF2-40B4-BE49-F238E27FC236}">
                <a16:creationId xmlns:a16="http://schemas.microsoft.com/office/drawing/2014/main" id="{20F8457A-E4FB-0347-B79B-81FB0EF1CF20}"/>
              </a:ext>
            </a:extLst>
          </p:cNvPr>
          <p:cNvSpPr txBox="1">
            <a:spLocks noChangeArrowheads="1"/>
          </p:cNvSpPr>
          <p:nvPr/>
        </p:nvSpPr>
        <p:spPr bwMode="auto">
          <a:xfrm>
            <a:off x="-35496" y="4901092"/>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cs typeface="Arial" panose="020B0604020202020204" pitchFamily="34" charset="0"/>
              </a:rPr>
              <a:t>سوزان تعلم زوجات طلاب كلية سنغافورة للكتاب المقدس </a:t>
            </a:r>
            <a:endParaRPr kumimoji="0" lang="en-US" sz="3600" b="1" u="none" strike="noStrike" kern="1200" cap="none" spc="0" normalizeH="0" baseline="0" noProof="0" dirty="0">
              <a:ln>
                <a:noFill/>
              </a:ln>
              <a:solidFill>
                <a:srgbClr val="000000"/>
              </a:solidFill>
              <a:effectLst>
                <a:glow rad="190500">
                  <a:srgbClr val="000000"/>
                </a:glow>
              </a:effectLst>
              <a:uLnTx/>
              <a:uFillTx/>
              <a:latin typeface="Arial" panose="020B0604020202020204" pitchFamily="34" charset="0"/>
              <a:cs typeface="Arial" panose="020B0604020202020204" pitchFamily="34" charset="0"/>
            </a:endParaRPr>
          </a:p>
        </p:txBody>
      </p:sp>
      <p:pic>
        <p:nvPicPr>
          <p:cNvPr id="5" name="Picture 7" descr="Crossroads-Logo.jpg">
            <a:extLst>
              <a:ext uri="{FF2B5EF4-FFF2-40B4-BE49-F238E27FC236}">
                <a16:creationId xmlns:a16="http://schemas.microsoft.com/office/drawing/2014/main" id="{F3DF5496-18C2-A149-8785-1019F9488A7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8310127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dirty="0">
                <a:cs typeface="Arial" panose="020B0604020202020204" pitchFamily="34" charset="0"/>
              </a:rPr>
              <a:t>طلاب كلية سنغافورة للكتاب المقدس</a:t>
            </a:r>
            <a:endParaRPr lang="en-US" dirty="0">
              <a:cs typeface="Arial" panose="020B0604020202020204" pitchFamily="34"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9</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77910576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cs typeface="Arial" panose="020B0604020202020204" pitchFamily="34" charset="0"/>
              </a:rPr>
              <a:t>مسح العهد الجديد</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علي هذا العرض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3234300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4" descr="bible001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0"/>
            <a:ext cx="9109075" cy="683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746" y="0"/>
            <a:ext cx="9133254" cy="5373216"/>
          </a:xfrm>
        </p:spPr>
        <p:txBody>
          <a:bodyPr/>
          <a:lstStyle/>
          <a:p>
            <a:pPr>
              <a:defRPr/>
            </a:pPr>
            <a:r>
              <a:rPr lang="ar-JO" sz="6600" b="1" dirty="0">
                <a:solidFill>
                  <a:schemeClr val="tx1"/>
                </a:solidFill>
                <a:effectLst>
                  <a:glow rad="254000">
                    <a:schemeClr val="bg1">
                      <a:alpha val="93000"/>
                    </a:schemeClr>
                  </a:glow>
                </a:effectLst>
                <a:ea typeface="Accordance" panose="00000400000000000000" pitchFamily="2" charset="-78"/>
                <a:cs typeface="Accordance" panose="00000400000000000000" pitchFamily="2" charset="-78"/>
              </a:rPr>
              <a:t>"كيف يمكنني اعتبار الحق على أنّهُ الحق بينما يرى الكثير من الآخرين الحق بشكل مختلف؟"</a:t>
            </a:r>
            <a:endParaRPr lang="en-US" sz="6600" b="1" dirty="0">
              <a:solidFill>
                <a:schemeClr val="tx1"/>
              </a:solidFill>
              <a:effectLst>
                <a:glow rad="254000">
                  <a:schemeClr val="bg1">
                    <a:alpha val="93000"/>
                  </a:schemeClr>
                </a:glo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225283" name="Title 1"/>
          <p:cNvSpPr txBox="1">
            <a:spLocks/>
          </p:cNvSpPr>
          <p:nvPr/>
        </p:nvSpPr>
        <p:spPr bwMode="auto">
          <a:xfrm>
            <a:off x="0" y="5373688"/>
            <a:ext cx="9144000" cy="1484312"/>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3EBF1"/>
                </a:solidFill>
                <a:effectLst/>
                <a:uLnTx/>
                <a:uFillTx/>
                <a:latin typeface="Accordance" panose="00000400000000000000" pitchFamily="2" charset="-78"/>
                <a:ea typeface="Accordance" panose="00000400000000000000" pitchFamily="2" charset="-78"/>
                <a:cs typeface="Accordance" panose="00000400000000000000" pitchFamily="2" charset="-78"/>
              </a:rPr>
              <a:t>مراسل في تقرير عطلة نهاية الأسبوع بالولايات المتحدة الأمريكية عن الدين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3EBF1"/>
                </a:solidFill>
                <a:effectLst/>
                <a:uLnTx/>
                <a:uFillTx/>
                <a:latin typeface="Accordance" panose="00000400000000000000" pitchFamily="2" charset="-78"/>
                <a:ea typeface="Accordance" panose="00000400000000000000" pitchFamily="2" charset="-78"/>
                <a:cs typeface="Accordance" panose="00000400000000000000" pitchFamily="2" charset="-78"/>
              </a:rPr>
              <a:t> (١٩٩٦)</a:t>
            </a:r>
            <a:endParaRPr kumimoji="0" lang="en-US" sz="3600" b="1" i="0" u="none" strike="noStrike" kern="1200" cap="none" spc="0" normalizeH="0" baseline="0" noProof="0" dirty="0">
              <a:ln>
                <a:noFill/>
              </a:ln>
              <a:solidFill>
                <a:srgbClr val="E3EBF1"/>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6" name="Rectangle 2">
            <a:extLst>
              <a:ext uri="{FF2B5EF4-FFF2-40B4-BE49-F238E27FC236}">
                <a16:creationId xmlns:a16="http://schemas.microsoft.com/office/drawing/2014/main" id="{5F7CA741-38F8-3846-935B-3083C5F59399}"/>
              </a:ext>
            </a:extLst>
          </p:cNvPr>
          <p:cNvSpPr txBox="1">
            <a:spLocks noChangeArrowheads="1"/>
          </p:cNvSpPr>
          <p:nvPr/>
        </p:nvSpPr>
        <p:spPr bwMode="auto">
          <a:xfrm rot="20341302">
            <a:off x="6217383" y="4163904"/>
            <a:ext cx="3067093" cy="909772"/>
          </a:xfrm>
          <a:prstGeom prst="rect">
            <a:avLst/>
          </a:prstGeom>
          <a:solidFill>
            <a:srgbClr val="FF0000"/>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ccordance" panose="00000400000000000000" pitchFamily="2" charset="-78"/>
              </a:rPr>
              <a:t>٣ يوحنا</a:t>
            </a:r>
          </a:p>
        </p:txBody>
      </p:sp>
    </p:spTree>
    <p:extLst>
      <p:ext uri="{BB962C8B-B14F-4D97-AF65-F5344CB8AC3E}">
        <p14:creationId xmlns:p14="http://schemas.microsoft.com/office/powerpoint/2010/main" val="18552199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dirty="0">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Tree>
    <p:extLst>
      <p:ext uri="{BB962C8B-B14F-4D97-AF65-F5344CB8AC3E}">
        <p14:creationId xmlns:p14="http://schemas.microsoft.com/office/powerpoint/2010/main" val="300985087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E89DC7-C98C-C04A-AB7E-721E174030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dirty="0">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Tree>
    <p:extLst>
      <p:ext uri="{BB962C8B-B14F-4D97-AF65-F5344CB8AC3E}">
        <p14:creationId xmlns:p14="http://schemas.microsoft.com/office/powerpoint/2010/main" val="175620939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81C423-5315-A549-9DC6-8AF2BD4003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dirty="0" err="1">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Tree>
    <p:extLst>
      <p:ext uri="{BB962C8B-B14F-4D97-AF65-F5344CB8AC3E}">
        <p14:creationId xmlns:p14="http://schemas.microsoft.com/office/powerpoint/2010/main" val="172261873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E4908-F467-5749-8FF0-9A38F55C37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dirty="0" err="1">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
        <p:nvSpPr>
          <p:cNvPr id="3" name="Oval 2"/>
          <p:cNvSpPr/>
          <p:nvPr/>
        </p:nvSpPr>
        <p:spPr bwMode="auto">
          <a:xfrm>
            <a:off x="1619672" y="1844825"/>
            <a:ext cx="3456384" cy="252028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9818579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B24FBF-A23E-8D4C-95F6-B36A4E1547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dirty="0" err="1">
                <a:solidFill>
                  <a:schemeClr val="bg1"/>
                </a:solidFill>
                <a:ea typeface="ＭＳ Ｐゴシック" charset="0"/>
                <a:cs typeface="ＭＳ Ｐゴシック" charset="0"/>
              </a:rPr>
              <a:t>BibleStudyDownloads.org</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الإنجليزية</a:t>
            </a:r>
            <a:endParaRPr kumimoji="0" lang="en-US"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2258380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DA536-BCB4-8E41-9A01-FB821D145F5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dirty="0" err="1">
                <a:solidFill>
                  <a:schemeClr val="bg1"/>
                </a:solidFill>
                <a:ea typeface="ＭＳ Ｐゴシック" charset="0"/>
                <a:cs typeface="ＭＳ Ｐゴシック" charset="0"/>
              </a:rPr>
              <a:t>BibleStudyDownloads.org</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
        <p:nvSpPr>
          <p:cNvPr id="7" name="Rectangle 1026">
            <a:extLst>
              <a:ext uri="{FF2B5EF4-FFF2-40B4-BE49-F238E27FC236}">
                <a16:creationId xmlns:a16="http://schemas.microsoft.com/office/drawing/2014/main" id="{F9A2A1DA-FD16-574D-985B-2588A598EFE0}"/>
              </a:ext>
            </a:extLst>
          </p:cNvPr>
          <p:cNvSpPr txBox="1">
            <a:spLocks noChangeArrowheads="1"/>
          </p:cNvSpPr>
          <p:nvPr/>
        </p:nvSpPr>
        <p:spPr bwMode="auto">
          <a:xfrm>
            <a:off x="28575" y="2023120"/>
            <a:ext cx="2599209" cy="2990056"/>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ملاحظات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000" b="1" kern="0" dirty="0">
                <a:solidFill>
                  <a:srgbClr val="FFFFFF"/>
                </a:solidFill>
                <a:latin typeface="Arial" panose="020B0604020202020204" pitchFamily="34" charset="0"/>
                <a:ea typeface="ＭＳ Ｐゴシック" charset="0"/>
                <a:cs typeface="Arial" panose="020B0604020202020204" pitchFamily="34" charset="0"/>
              </a:rPr>
              <a:t>صفيّة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لمسح</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000" b="1" kern="0" dirty="0">
                <a:solidFill>
                  <a:srgbClr val="FFFFFF"/>
                </a:solidFill>
                <a:latin typeface="Arial" panose="020B0604020202020204" pitchFamily="34" charset="0"/>
                <a:ea typeface="ＭＳ Ｐゴシック" charset="0"/>
                <a:cs typeface="Arial" panose="020B0604020202020204" pitchFamily="34" charset="0"/>
              </a:rPr>
              <a:t>العهد الجديد</a:t>
            </a:r>
            <a:endParaRPr kumimoji="0" lang="en-US"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3295410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2792A-B786-ED45-9A19-B2C25E20342F}"/>
              </a:ext>
            </a:extLst>
          </p:cNvPr>
          <p:cNvPicPr>
            <a:picLocks noChangeAspect="1"/>
          </p:cNvPicPr>
          <p:nvPr/>
        </p:nvPicPr>
        <p:blipFill>
          <a:blip r:embed="rId3"/>
          <a:stretch>
            <a:fillRect/>
          </a:stretch>
        </p:blipFill>
        <p:spPr>
          <a:xfrm>
            <a:off x="660980" y="-44624"/>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dirty="0">
                <a:solidFill>
                  <a:schemeClr val="bg1"/>
                </a:solidFill>
                <a:ea typeface="ＭＳ Ｐゴシック" charset="0"/>
                <a:cs typeface="ＭＳ Ｐゴシック" charset="0"/>
              </a:rPr>
              <a:t>BibleStudyDownloads.org</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
        <p:nvSpPr>
          <p:cNvPr id="6" name="Rectangle 1026">
            <a:extLst>
              <a:ext uri="{FF2B5EF4-FFF2-40B4-BE49-F238E27FC236}">
                <a16:creationId xmlns:a16="http://schemas.microsoft.com/office/drawing/2014/main" id="{FFB603DB-0EF3-8C49-958D-6100047716AE}"/>
              </a:ext>
            </a:extLst>
          </p:cNvPr>
          <p:cNvSpPr txBox="1">
            <a:spLocks noChangeArrowheads="1"/>
          </p:cNvSpPr>
          <p:nvPr/>
        </p:nvSpPr>
        <p:spPr bwMode="auto">
          <a:xfrm>
            <a:off x="28575" y="2023120"/>
            <a:ext cx="9144000"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الترجمات</a:t>
            </a:r>
            <a:endParaRPr kumimoji="0" lang="en-US"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7170549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868C98-A673-F043-BE03-E5B5CDB39FC8}"/>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5148064" y="764704"/>
            <a:ext cx="3995936" cy="685800"/>
          </a:xfrm>
          <a:solidFill>
            <a:schemeClr val="tx1"/>
          </a:solidFill>
        </p:spPr>
        <p:txBody>
          <a:bodyPr/>
          <a:lstStyle/>
          <a:p>
            <a:pPr eaLnBrk="1" hangingPunct="1"/>
            <a:r>
              <a:rPr lang="ar-JO" sz="4000" dirty="0">
                <a:solidFill>
                  <a:schemeClr val="bg1"/>
                </a:solidFill>
                <a:ea typeface="ＭＳ Ｐゴシック" charset="0"/>
              </a:rPr>
              <a:t>الصينيّة</a:t>
            </a:r>
            <a:endParaRPr lang="en-US" sz="1400" dirty="0">
              <a:solidFill>
                <a:schemeClr val="bg1"/>
              </a:solidFill>
              <a:ea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
        <p:nvSpPr>
          <p:cNvPr id="5" name="Rectangle 1026">
            <a:extLst>
              <a:ext uri="{FF2B5EF4-FFF2-40B4-BE49-F238E27FC236}">
                <a16:creationId xmlns:a16="http://schemas.microsoft.com/office/drawing/2014/main" id="{D80C55C2-8612-A043-905C-06DFEA71207A}"/>
              </a:ext>
            </a:extLst>
          </p:cNvPr>
          <p:cNvSpPr txBox="1">
            <a:spLocks noChangeArrowheads="1"/>
          </p:cNvSpPr>
          <p:nvPr/>
        </p:nvSpPr>
        <p:spPr bwMode="auto">
          <a:xfrm>
            <a:off x="0" y="3293592"/>
            <a:ext cx="8886825"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01-</a:t>
            </a:r>
            <a:r>
              <a:rPr kumimoji="0" lang="zh-CN" alt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马太福音</a:t>
            </a:r>
            <a:r>
              <a:rPr kumimoji="0" lang="en-US" altLang="zh-CN"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_1-14_377_</a:t>
            </a:r>
            <a:r>
              <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cmn_ns_1773_v20.pptx</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82798740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21EFE1-7C51-1646-844B-B83609D3A1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ar-JO" sz="4000" dirty="0">
                <a:solidFill>
                  <a:schemeClr val="bg1"/>
                </a:solidFill>
                <a:ea typeface="ＭＳ Ｐゴシック" charset="0"/>
              </a:rPr>
              <a:t>الأندونيسيّة</a:t>
            </a:r>
            <a:endParaRPr lang="en-US" sz="1400" dirty="0">
              <a:solidFill>
                <a:schemeClr val="bg1"/>
              </a:solidFill>
              <a:ea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Tree>
    <p:extLst>
      <p:ext uri="{BB962C8B-B14F-4D97-AF65-F5344CB8AC3E}">
        <p14:creationId xmlns:p14="http://schemas.microsoft.com/office/powerpoint/2010/main" val="380296154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EC857B-7106-B446-A4DE-290513151923}"/>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ar-JO" sz="4000" dirty="0">
                <a:solidFill>
                  <a:schemeClr val="bg1"/>
                </a:solidFill>
                <a:ea typeface="ＭＳ Ｐゴシック" charset="0"/>
              </a:rPr>
              <a:t>المنغولية</a:t>
            </a:r>
            <a:endParaRPr lang="en-US" sz="1400" dirty="0">
              <a:solidFill>
                <a:schemeClr val="bg1"/>
              </a:solidFill>
              <a:ea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Tree>
    <p:extLst>
      <p:ext uri="{BB962C8B-B14F-4D97-AF65-F5344CB8AC3E}">
        <p14:creationId xmlns:p14="http://schemas.microsoft.com/office/powerpoint/2010/main" val="271802877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38390" y="-171400"/>
            <a:ext cx="9171408" cy="6453336"/>
          </a:xfrm>
          <a:prstGeom prst="rect">
            <a:avLst/>
          </a:prstGeom>
        </p:spPr>
      </p:pic>
      <p:sp>
        <p:nvSpPr>
          <p:cNvPr id="2" name="Title 1"/>
          <p:cNvSpPr>
            <a:spLocks noGrp="1"/>
          </p:cNvSpPr>
          <p:nvPr>
            <p:ph type="title"/>
          </p:nvPr>
        </p:nvSpPr>
        <p:spPr>
          <a:xfrm>
            <a:off x="-592" y="332656"/>
            <a:ext cx="9133254" cy="1556792"/>
          </a:xfrm>
        </p:spPr>
        <p:txBody>
          <a:bodyPr/>
          <a:lstStyle/>
          <a:p>
            <a:pPr>
              <a:defRPr/>
            </a:pPr>
            <a:r>
              <a:rPr lang="ar-JO" sz="8000" b="1" i="1" dirty="0">
                <a:effectLst>
                  <a:glow rad="101600">
                    <a:schemeClr val="bg1">
                      <a:alpha val="94000"/>
                    </a:schemeClr>
                  </a:glow>
                </a:effectLst>
                <a:latin typeface="Accordance" panose="00000400000000000000" pitchFamily="2" charset="-78"/>
                <a:ea typeface="Accordance" panose="00000400000000000000" pitchFamily="2" charset="-78"/>
                <a:cs typeface="Accordance" panose="00000400000000000000" pitchFamily="2" charset="-78"/>
              </a:rPr>
              <a:t>الحق هو الحق</a:t>
            </a:r>
            <a:endParaRPr lang="en-US" sz="8000" b="1" dirty="0">
              <a:effectLst>
                <a:glow rad="101600">
                  <a:schemeClr val="bg1">
                    <a:alpha val="94000"/>
                  </a:schemeClr>
                </a:glow>
              </a:effectLst>
              <a:latin typeface="Accordance" panose="00000400000000000000" pitchFamily="2" charset="-78"/>
              <a:ea typeface="Accordance" panose="00000400000000000000" pitchFamily="2" charset="-78"/>
              <a:cs typeface="Accordance" panose="00000400000000000000" pitchFamily="2" charset="-78"/>
            </a:endParaRPr>
          </a:p>
        </p:txBody>
      </p:sp>
      <p:grpSp>
        <p:nvGrpSpPr>
          <p:cNvPr id="9" name="Group 8"/>
          <p:cNvGrpSpPr/>
          <p:nvPr/>
        </p:nvGrpSpPr>
        <p:grpSpPr>
          <a:xfrm>
            <a:off x="1973539" y="1240200"/>
            <a:ext cx="7495005" cy="7223470"/>
            <a:chOff x="1913220" y="1384216"/>
            <a:chExt cx="7495005" cy="7223470"/>
          </a:xfrm>
        </p:grpSpPr>
        <p:sp>
          <p:nvSpPr>
            <p:cNvPr id="3" name="Isosceles Triangle 2"/>
            <p:cNvSpPr/>
            <p:nvPr/>
          </p:nvSpPr>
          <p:spPr bwMode="auto">
            <a:xfrm rot="18237502">
              <a:off x="3945024" y="336218"/>
              <a:ext cx="3811754" cy="7114649"/>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5" name="Isosceles Triangle 4"/>
            <p:cNvSpPr/>
            <p:nvPr/>
          </p:nvSpPr>
          <p:spPr bwMode="auto">
            <a:xfrm rot="18361151">
              <a:off x="3564668" y="552766"/>
              <a:ext cx="3811754" cy="7114649"/>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6" name="Isosceles Triangle 5"/>
            <p:cNvSpPr/>
            <p:nvPr/>
          </p:nvSpPr>
          <p:spPr bwMode="auto">
            <a:xfrm rot="18946706">
              <a:off x="2973768" y="1384216"/>
              <a:ext cx="4116414" cy="7223470"/>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8" name="Oval 7"/>
            <p:cNvSpPr/>
            <p:nvPr/>
          </p:nvSpPr>
          <p:spPr bwMode="auto">
            <a:xfrm>
              <a:off x="2483768" y="1916832"/>
              <a:ext cx="720080" cy="720080"/>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0" name="Oval 9"/>
            <p:cNvSpPr/>
            <p:nvPr/>
          </p:nvSpPr>
          <p:spPr bwMode="auto">
            <a:xfrm>
              <a:off x="2771800" y="2276872"/>
              <a:ext cx="720080" cy="720080"/>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sp>
        <p:nvSpPr>
          <p:cNvPr id="11" name="Title 1"/>
          <p:cNvSpPr txBox="1">
            <a:spLocks/>
          </p:cNvSpPr>
          <p:nvPr/>
        </p:nvSpPr>
        <p:spPr bwMode="auto">
          <a:xfrm>
            <a:off x="3059832" y="3068960"/>
            <a:ext cx="4536504" cy="162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3EBF1"/>
                </a:solidFill>
                <a:effectLst>
                  <a:glow rad="101600">
                    <a:srgbClr val="000000">
                      <a:alpha val="94000"/>
                    </a:srgbClr>
                  </a:glow>
                </a:effectLst>
                <a:uLnTx/>
                <a:uFillTx/>
                <a:latin typeface="Accordance" panose="00000400000000000000" pitchFamily="2" charset="-78"/>
                <a:ea typeface="Accordance" panose="00000400000000000000" pitchFamily="2" charset="-78"/>
                <a:cs typeface="Accordance" panose="00000400000000000000" pitchFamily="2" charset="-78"/>
              </a:rPr>
              <a:t>الحق لا يزال حق حتى لو لم يصدقهُ أحد.</a:t>
            </a:r>
            <a:endParaRPr kumimoji="0" lang="en-US" sz="3600" b="1" i="0" u="none" strike="noStrike" kern="1200" cap="none" spc="0" normalizeH="0" baseline="0" noProof="0" dirty="0">
              <a:ln>
                <a:noFill/>
              </a:ln>
              <a:solidFill>
                <a:srgbClr val="E3EBF1"/>
              </a:solidFill>
              <a:effectLst>
                <a:glow rad="101600">
                  <a:srgbClr val="000000">
                    <a:alpha val="94000"/>
                  </a:srgbClr>
                </a:glo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2" name="Title 1"/>
          <p:cNvSpPr txBox="1">
            <a:spLocks/>
          </p:cNvSpPr>
          <p:nvPr/>
        </p:nvSpPr>
        <p:spPr bwMode="auto">
          <a:xfrm>
            <a:off x="4667815" y="4973845"/>
            <a:ext cx="4536504" cy="162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3EBF1"/>
                </a:solidFill>
                <a:effectLst>
                  <a:glow rad="101600">
                    <a:srgbClr val="000000">
                      <a:alpha val="94000"/>
                    </a:srgbClr>
                  </a:glow>
                </a:effectLst>
                <a:uLnTx/>
                <a:uFillTx/>
                <a:latin typeface="Accordance" panose="00000400000000000000" pitchFamily="2" charset="-78"/>
                <a:ea typeface="Accordance" panose="00000400000000000000" pitchFamily="2" charset="-78"/>
                <a:cs typeface="Accordance" panose="00000400000000000000" pitchFamily="2" charset="-78"/>
              </a:rPr>
              <a:t>الكذب يبقى كذب حتى لو صدقهُ الجميع.</a:t>
            </a:r>
            <a:endParaRPr kumimoji="0" lang="en-US" sz="3600" b="1" i="0" u="none" strike="noStrike" kern="1200" cap="none" spc="0" normalizeH="0" baseline="0" noProof="0" dirty="0">
              <a:ln>
                <a:noFill/>
              </a:ln>
              <a:solidFill>
                <a:srgbClr val="E3EBF1"/>
              </a:solidFill>
              <a:effectLst>
                <a:glow rad="101600">
                  <a:srgbClr val="000000">
                    <a:alpha val="94000"/>
                  </a:srgbClr>
                </a:glo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4" name="Rectangle 2">
            <a:extLst>
              <a:ext uri="{FF2B5EF4-FFF2-40B4-BE49-F238E27FC236}">
                <a16:creationId xmlns:a16="http://schemas.microsoft.com/office/drawing/2014/main" id="{34CDC6BE-9633-E149-A58C-E575524F695C}"/>
              </a:ext>
            </a:extLst>
          </p:cNvPr>
          <p:cNvSpPr txBox="1">
            <a:spLocks noChangeArrowheads="1"/>
          </p:cNvSpPr>
          <p:nvPr/>
        </p:nvSpPr>
        <p:spPr bwMode="auto">
          <a:xfrm>
            <a:off x="-38389" y="6021288"/>
            <a:ext cx="5042438" cy="722553"/>
          </a:xfrm>
          <a:prstGeom prst="rect">
            <a:avLst/>
          </a:prstGeom>
          <a:solidFill>
            <a:schemeClr val="bg1"/>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٣ يوحنا</a:t>
            </a:r>
          </a:p>
        </p:txBody>
      </p:sp>
    </p:spTree>
    <p:extLst>
      <p:ext uri="{BB962C8B-B14F-4D97-AF65-F5344CB8AC3E}">
        <p14:creationId xmlns:p14="http://schemas.microsoft.com/office/powerpoint/2010/main" val="308801769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3FCF77-E2CD-4443-AD89-950773AC113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79512" y="-99392"/>
            <a:ext cx="8784976" cy="6957393"/>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
        <p:nvSpPr>
          <p:cNvPr id="342017" name="Rectangle 1026"/>
          <p:cNvSpPr>
            <a:spLocks noGrp="1" noChangeArrowheads="1"/>
          </p:cNvSpPr>
          <p:nvPr>
            <p:ph type="ctrTitle"/>
          </p:nvPr>
        </p:nvSpPr>
        <p:spPr>
          <a:xfrm>
            <a:off x="4932040" y="737321"/>
            <a:ext cx="4032448" cy="792088"/>
          </a:xfrm>
          <a:solidFill>
            <a:schemeClr val="tx1"/>
          </a:solidFill>
        </p:spPr>
        <p:txBody>
          <a:bodyPr anchor="ctr"/>
          <a:lstStyle/>
          <a:p>
            <a:pPr eaLnBrk="1" hangingPunct="1"/>
            <a:r>
              <a:rPr lang="en-US" sz="4800" dirty="0">
                <a:solidFill>
                  <a:schemeClr val="bg1"/>
                </a:solidFill>
                <a:ea typeface="ＭＳ Ｐゴシック" charset="0"/>
              </a:rPr>
              <a:t>Arabic </a:t>
            </a:r>
            <a:r>
              <a:rPr lang="ar-SA" sz="4800" dirty="0">
                <a:solidFill>
                  <a:schemeClr val="bg1"/>
                </a:solidFill>
                <a:ea typeface="ＭＳ Ｐゴシック" charset="0"/>
              </a:rPr>
              <a:t>العربية </a:t>
            </a:r>
            <a:endParaRPr lang="en-US" sz="1800" dirty="0">
              <a:solidFill>
                <a:schemeClr val="bg1"/>
              </a:solidFill>
              <a:ea typeface="ＭＳ Ｐゴシック" charset="0"/>
            </a:endParaRPr>
          </a:p>
        </p:txBody>
      </p:sp>
      <p:sp>
        <p:nvSpPr>
          <p:cNvPr id="8" name="Rectangle 1026">
            <a:extLst>
              <a:ext uri="{FF2B5EF4-FFF2-40B4-BE49-F238E27FC236}">
                <a16:creationId xmlns:a16="http://schemas.microsoft.com/office/drawing/2014/main" id="{CCED4998-9890-5E41-9064-E764C23524A5}"/>
              </a:ext>
            </a:extLst>
          </p:cNvPr>
          <p:cNvSpPr txBox="1">
            <a:spLocks noChangeArrowheads="1"/>
          </p:cNvSpPr>
          <p:nvPr/>
        </p:nvSpPr>
        <p:spPr bwMode="auto">
          <a:xfrm>
            <a:off x="128587" y="3645024"/>
            <a:ext cx="8886825"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01-متى_1-14-247</a:t>
            </a:r>
            <a:r>
              <a:rPr kumimoji="0" lang="en-US" altLang="zh-CN"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eng-502_ara_ns_1773_v34</a:t>
            </a:r>
            <a:r>
              <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.pptx</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1026">
            <a:extLst>
              <a:ext uri="{FF2B5EF4-FFF2-40B4-BE49-F238E27FC236}">
                <a16:creationId xmlns:a16="http://schemas.microsoft.com/office/drawing/2014/main" id="{49F46947-6D13-7547-A446-B44473F1FFE8}"/>
              </a:ext>
            </a:extLst>
          </p:cNvPr>
          <p:cNvSpPr txBox="1">
            <a:spLocks noChangeArrowheads="1"/>
          </p:cNvSpPr>
          <p:nvPr/>
        </p:nvSpPr>
        <p:spPr bwMode="auto">
          <a:xfrm>
            <a:off x="179512" y="764704"/>
            <a:ext cx="4737814" cy="764705"/>
          </a:xfrm>
          <a:prstGeom prst="rect">
            <a:avLst/>
          </a:prstGeom>
          <a:solidFill>
            <a:srgbClr val="BED4DF"/>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مسح العهد الجديد</a:t>
            </a:r>
            <a:endParaRPr kumimoji="0" lang="ar-SA" sz="4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1083823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2-12 at 9.41.1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81280"/>
            <a:ext cx="9144000" cy="5890920"/>
          </a:xfrm>
          <a:prstGeom prst="rect">
            <a:avLst/>
          </a:prstGeom>
        </p:spPr>
      </p:pic>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dirty="0">
                <a:solidFill>
                  <a:schemeClr val="bg1"/>
                </a:solidFill>
                <a:ea typeface="ＭＳ Ｐゴシック" charset="0"/>
                <a:cs typeface="ＭＳ Ｐゴシック" charset="0"/>
              </a:rPr>
              <a:t>BibleStudyDownloads.org</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Tree>
    <p:extLst>
      <p:ext uri="{BB962C8B-B14F-4D97-AF65-F5344CB8AC3E}">
        <p14:creationId xmlns:p14="http://schemas.microsoft.com/office/powerpoint/2010/main" val="221629102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879251"/>
          </a:xfrm>
          <a:solidFill>
            <a:srgbClr val="000000"/>
          </a:solidFill>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الضيافة المسيحية</a:t>
            </a:r>
            <a:endParaRPr lang="en-US" sz="36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5685" y="772770"/>
            <a:ext cx="9144000" cy="6085230"/>
          </a:xfrm>
          <a:prstGeom prst="rect">
            <a:avLst/>
          </a:prstGeom>
        </p:spPr>
      </p:pic>
    </p:spTree>
    <p:extLst>
      <p:ext uri="{BB962C8B-B14F-4D97-AF65-F5344CB8AC3E}">
        <p14:creationId xmlns:p14="http://schemas.microsoft.com/office/powerpoint/2010/main" val="23462532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4977" name="Rectangle 2"/>
          <p:cNvSpPr>
            <a:spLocks noGrp="1" noChangeArrowheads="1"/>
          </p:cNvSpPr>
          <p:nvPr>
            <p:ph type="title" idx="4294967295"/>
          </p:nvPr>
        </p:nvSpPr>
        <p:spPr>
          <a:xfrm>
            <a:off x="2246098" y="53033"/>
            <a:ext cx="4876800" cy="457200"/>
          </a:xfrm>
          <a:solidFill>
            <a:schemeClr val="tx1"/>
          </a:solidFill>
        </p:spPr>
        <p:txBody>
          <a:bodyPr/>
          <a:lstStyle/>
          <a:p>
            <a:pPr algn="ctr" eaLnBrk="1" hangingPunct="1"/>
            <a:r>
              <a:rPr lang="ar-JO" sz="2800" b="1" dirty="0">
                <a:solidFill>
                  <a:schemeClr val="bg1"/>
                </a:solidFill>
                <a:latin typeface="Accordance" panose="00000400000000000000" pitchFamily="2" charset="-78"/>
                <a:ea typeface="Accordance" panose="00000400000000000000" pitchFamily="2" charset="-78"/>
                <a:cs typeface="Accordance" panose="00000400000000000000" pitchFamily="2" charset="-78"/>
              </a:rPr>
              <a:t>٣ يوحنا - مخطط الملخص</a:t>
            </a:r>
            <a:endParaRPr lang="en-US" sz="2800" b="1" dirty="0">
              <a:solidFill>
                <a:schemeClr val="bg1"/>
              </a:solidFill>
              <a:latin typeface="Accordance" panose="00000400000000000000" pitchFamily="2" charset="-78"/>
              <a:ea typeface="Accordance" panose="00000400000000000000" pitchFamily="2" charset="-78"/>
              <a:cs typeface="Accordance" panose="00000400000000000000" pitchFamily="2" charset="-78"/>
            </a:endParaRPr>
          </a:p>
        </p:txBody>
      </p:sp>
      <p:grpSp>
        <p:nvGrpSpPr>
          <p:cNvPr id="254978" name="Group 178"/>
          <p:cNvGrpSpPr>
            <a:grpSpLocks/>
          </p:cNvGrpSpPr>
          <p:nvPr/>
        </p:nvGrpSpPr>
        <p:grpSpPr bwMode="auto">
          <a:xfrm>
            <a:off x="423714" y="514350"/>
            <a:ext cx="8720286" cy="6172200"/>
            <a:chOff x="-104" y="528"/>
            <a:chExt cx="4457" cy="3264"/>
          </a:xfrm>
        </p:grpSpPr>
        <p:grpSp>
          <p:nvGrpSpPr>
            <p:cNvPr id="254982" name="Group 128"/>
            <p:cNvGrpSpPr>
              <a:grpSpLocks/>
            </p:cNvGrpSpPr>
            <p:nvPr/>
          </p:nvGrpSpPr>
          <p:grpSpPr bwMode="auto">
            <a:xfrm>
              <a:off x="-104" y="528"/>
              <a:ext cx="4456" cy="411"/>
              <a:chOff x="0" y="0"/>
              <a:chExt cx="4456" cy="653"/>
            </a:xfrm>
          </p:grpSpPr>
          <p:sp>
            <p:nvSpPr>
              <p:cNvPr id="12385" name="Rectangle 97"/>
              <p:cNvSpPr>
                <a:spLocks noChangeArrowheads="1"/>
              </p:cNvSpPr>
              <p:nvPr/>
            </p:nvSpPr>
            <p:spPr bwMode="auto">
              <a:xfrm>
                <a:off x="32" y="0"/>
                <a:ext cx="4392" cy="656"/>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type="none" w="sm" len="sm"/>
                <a:tailEnd type="none" w="sm" len="sm"/>
              </a:ln>
              <a:effec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دعم المُرسلَين</a:t>
                </a:r>
                <a:endParaRPr kumimoji="0" lang="en-US" altLang="zh-CN"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55053" name="Rectangle 127"/>
              <p:cNvSpPr>
                <a:spLocks noChangeArrowheads="1"/>
              </p:cNvSpPr>
              <p:nvPr/>
            </p:nvSpPr>
            <p:spPr bwMode="auto">
              <a:xfrm>
                <a:off x="0" y="0"/>
                <a:ext cx="4456" cy="653"/>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4983" name="Group 130"/>
            <p:cNvGrpSpPr>
              <a:grpSpLocks/>
            </p:cNvGrpSpPr>
            <p:nvPr/>
          </p:nvGrpSpPr>
          <p:grpSpPr bwMode="auto">
            <a:xfrm>
              <a:off x="-104" y="939"/>
              <a:ext cx="1488" cy="387"/>
              <a:chOff x="0" y="653"/>
              <a:chExt cx="1488" cy="615"/>
            </a:xfrm>
          </p:grpSpPr>
          <p:sp>
            <p:nvSpPr>
              <p:cNvPr id="255050" name="Rectangle 99"/>
              <p:cNvSpPr>
                <a:spLocks noChangeArrowheads="1"/>
              </p:cNvSpPr>
              <p:nvPr/>
            </p:nvSpPr>
            <p:spPr bwMode="auto">
              <a:xfrm>
                <a:off x="32" y="653"/>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SA" sz="2400" b="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١- ٨</a:t>
                </a:r>
                <a:endParaRPr kumimoji="0" lang="en-US" sz="2400" b="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55051" name="Rectangle 129"/>
              <p:cNvSpPr>
                <a:spLocks noChangeArrowheads="1"/>
              </p:cNvSpPr>
              <p:nvPr/>
            </p:nvSpPr>
            <p:spPr bwMode="auto">
              <a:xfrm>
                <a:off x="0" y="653"/>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4984" name="Group 132"/>
            <p:cNvGrpSpPr>
              <a:grpSpLocks/>
            </p:cNvGrpSpPr>
            <p:nvPr/>
          </p:nvGrpSpPr>
          <p:grpSpPr bwMode="auto">
            <a:xfrm>
              <a:off x="1384" y="939"/>
              <a:ext cx="1488" cy="387"/>
              <a:chOff x="1488" y="653"/>
              <a:chExt cx="1488" cy="615"/>
            </a:xfrm>
          </p:grpSpPr>
          <p:sp>
            <p:nvSpPr>
              <p:cNvPr id="255048" name="Rectangle 100"/>
              <p:cNvSpPr>
                <a:spLocks noChangeArrowheads="1"/>
              </p:cNvSpPr>
              <p:nvPr/>
            </p:nvSpPr>
            <p:spPr bwMode="auto">
              <a:xfrm>
                <a:off x="1520" y="653"/>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457200" rtl="1" eaLnBrk="0" fontAlgn="base" latinLnBrk="0" hangingPunct="0">
                  <a:lnSpc>
                    <a:spcPct val="107000"/>
                  </a:lnSpc>
                  <a:spcBef>
                    <a:spcPts val="0"/>
                  </a:spcBef>
                  <a:spcAft>
                    <a:spcPts val="800"/>
                  </a:spcAft>
                  <a:buClrTx/>
                  <a:buSzTx/>
                  <a:buFontTx/>
                  <a:buNone/>
                  <a:tabLst/>
                  <a:defRPr/>
                </a:pPr>
                <a:r>
                  <a:rPr kumimoji="0" lang="ar-SA"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٩- ١١</a:t>
                </a:r>
                <a:endParaRPr kumimoji="0" lang="en-US" sz="24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55049" name="Rectangle 131"/>
              <p:cNvSpPr>
                <a:spLocks noChangeArrowheads="1"/>
              </p:cNvSpPr>
              <p:nvPr/>
            </p:nvSpPr>
            <p:spPr bwMode="auto">
              <a:xfrm>
                <a:off x="1488" y="653"/>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4985" name="Group 134"/>
            <p:cNvGrpSpPr>
              <a:grpSpLocks/>
            </p:cNvGrpSpPr>
            <p:nvPr/>
          </p:nvGrpSpPr>
          <p:grpSpPr bwMode="auto">
            <a:xfrm>
              <a:off x="2872" y="939"/>
              <a:ext cx="1480" cy="387"/>
              <a:chOff x="2976" y="653"/>
              <a:chExt cx="1480" cy="615"/>
            </a:xfrm>
          </p:grpSpPr>
          <p:sp>
            <p:nvSpPr>
              <p:cNvPr id="255046" name="Rectangle 101"/>
              <p:cNvSpPr>
                <a:spLocks noChangeArrowheads="1"/>
              </p:cNvSpPr>
              <p:nvPr/>
            </p:nvSpPr>
            <p:spPr bwMode="auto">
              <a:xfrm>
                <a:off x="3008" y="653"/>
                <a:ext cx="1416"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SA" sz="2400" b="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١٢- ١٥</a:t>
                </a:r>
                <a:endParaRPr kumimoji="0" lang="en-US" sz="2400" b="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55047" name="Rectangle 133"/>
              <p:cNvSpPr>
                <a:spLocks noChangeArrowheads="1"/>
              </p:cNvSpPr>
              <p:nvPr/>
            </p:nvSpPr>
            <p:spPr bwMode="auto">
              <a:xfrm>
                <a:off x="2976" y="653"/>
                <a:ext cx="1480"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4986" name="Group 136"/>
            <p:cNvGrpSpPr>
              <a:grpSpLocks/>
            </p:cNvGrpSpPr>
            <p:nvPr/>
          </p:nvGrpSpPr>
          <p:grpSpPr bwMode="auto">
            <a:xfrm>
              <a:off x="-104" y="1326"/>
              <a:ext cx="1488" cy="386"/>
              <a:chOff x="0" y="1268"/>
              <a:chExt cx="1488" cy="615"/>
            </a:xfrm>
          </p:grpSpPr>
          <p:sp>
            <p:nvSpPr>
              <p:cNvPr id="255044" name="Rectangle 103"/>
              <p:cNvSpPr>
                <a:spLocks noChangeArrowheads="1"/>
              </p:cNvSpPr>
              <p:nvPr/>
            </p:nvSpPr>
            <p:spPr bwMode="auto">
              <a:xfrm>
                <a:off x="32" y="1268"/>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 </a:t>
                </a:r>
                <a:r>
                  <a:rPr kumimoji="0" lang="ar-JO" altLang="zh-CN" sz="2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غايس</a:t>
                </a:r>
                <a:r>
                  <a:rPr kumimoji="0" lang="en-US" altLang="zh-CN" sz="2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 </a:t>
                </a:r>
                <a:endParaRPr kumimoji="0" lang="en-US" altLang="zh-CN" sz="2400" b="0"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55045" name="Rectangle 135"/>
              <p:cNvSpPr>
                <a:spLocks noChangeArrowheads="1"/>
              </p:cNvSpPr>
              <p:nvPr/>
            </p:nvSpPr>
            <p:spPr bwMode="auto">
              <a:xfrm>
                <a:off x="0" y="1268"/>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4987" name="Group 138"/>
            <p:cNvGrpSpPr>
              <a:grpSpLocks/>
            </p:cNvGrpSpPr>
            <p:nvPr/>
          </p:nvGrpSpPr>
          <p:grpSpPr bwMode="auto">
            <a:xfrm>
              <a:off x="1384" y="1326"/>
              <a:ext cx="1488" cy="386"/>
              <a:chOff x="1488" y="1268"/>
              <a:chExt cx="1488" cy="615"/>
            </a:xfrm>
          </p:grpSpPr>
          <p:sp>
            <p:nvSpPr>
              <p:cNvPr id="255042" name="Rectangle 104"/>
              <p:cNvSpPr>
                <a:spLocks noChangeArrowheads="1"/>
              </p:cNvSpPr>
              <p:nvPr/>
            </p:nvSpPr>
            <p:spPr bwMode="auto">
              <a:xfrm>
                <a:off x="1520" y="1268"/>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ديوتريفس</a:t>
                </a:r>
                <a:endParaRPr kumimoji="0" lang="en-US" altLang="zh-CN" sz="2400" b="0"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55043" name="Rectangle 137"/>
              <p:cNvSpPr>
                <a:spLocks noChangeArrowheads="1"/>
              </p:cNvSpPr>
              <p:nvPr/>
            </p:nvSpPr>
            <p:spPr bwMode="auto">
              <a:xfrm>
                <a:off x="1488" y="1268"/>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4988" name="Group 140"/>
            <p:cNvGrpSpPr>
              <a:grpSpLocks/>
            </p:cNvGrpSpPr>
            <p:nvPr/>
          </p:nvGrpSpPr>
          <p:grpSpPr bwMode="auto">
            <a:xfrm>
              <a:off x="2872" y="1326"/>
              <a:ext cx="1480" cy="386"/>
              <a:chOff x="2976" y="1268"/>
              <a:chExt cx="1480" cy="615"/>
            </a:xfrm>
          </p:grpSpPr>
          <p:sp>
            <p:nvSpPr>
              <p:cNvPr id="255040" name="Rectangle 105"/>
              <p:cNvSpPr>
                <a:spLocks noChangeArrowheads="1"/>
              </p:cNvSpPr>
              <p:nvPr/>
            </p:nvSpPr>
            <p:spPr bwMode="auto">
              <a:xfrm>
                <a:off x="3008" y="1268"/>
                <a:ext cx="1416"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ديمِتريوسُ</a:t>
                </a:r>
                <a:endParaRPr kumimoji="0" lang="en-US" altLang="zh-CN" sz="2400" b="0"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55041" name="Rectangle 139"/>
              <p:cNvSpPr>
                <a:spLocks noChangeArrowheads="1"/>
              </p:cNvSpPr>
              <p:nvPr/>
            </p:nvSpPr>
            <p:spPr bwMode="auto">
              <a:xfrm>
                <a:off x="2976" y="1268"/>
                <a:ext cx="1480"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4989" name="Group 142"/>
            <p:cNvGrpSpPr>
              <a:grpSpLocks/>
            </p:cNvGrpSpPr>
            <p:nvPr/>
          </p:nvGrpSpPr>
          <p:grpSpPr bwMode="auto">
            <a:xfrm>
              <a:off x="-104" y="1712"/>
              <a:ext cx="1488" cy="387"/>
              <a:chOff x="0" y="1883"/>
              <a:chExt cx="1488" cy="615"/>
            </a:xfrm>
          </p:grpSpPr>
          <p:sp>
            <p:nvSpPr>
              <p:cNvPr id="255038" name="Rectangle 107"/>
              <p:cNvSpPr>
                <a:spLocks noChangeArrowheads="1"/>
              </p:cNvSpPr>
              <p:nvPr/>
            </p:nvSpPr>
            <p:spPr bwMode="auto">
              <a:xfrm>
                <a:off x="32" y="1883"/>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أثنى عليه</a:t>
                </a:r>
                <a:endParaRPr kumimoji="0" lang="en-US" altLang="zh-CN" sz="2400" b="0"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55039" name="Rectangle 141"/>
              <p:cNvSpPr>
                <a:spLocks noChangeArrowheads="1"/>
              </p:cNvSpPr>
              <p:nvPr/>
            </p:nvSpPr>
            <p:spPr bwMode="auto">
              <a:xfrm>
                <a:off x="0" y="1883"/>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4990" name="Group 144"/>
            <p:cNvGrpSpPr>
              <a:grpSpLocks/>
            </p:cNvGrpSpPr>
            <p:nvPr/>
          </p:nvGrpSpPr>
          <p:grpSpPr bwMode="auto">
            <a:xfrm>
              <a:off x="1384" y="1712"/>
              <a:ext cx="1488" cy="387"/>
              <a:chOff x="1488" y="1883"/>
              <a:chExt cx="1488" cy="615"/>
            </a:xfrm>
          </p:grpSpPr>
          <p:sp>
            <p:nvSpPr>
              <p:cNvPr id="255036" name="Rectangle 108"/>
              <p:cNvSpPr>
                <a:spLocks noChangeArrowheads="1"/>
              </p:cNvSpPr>
              <p:nvPr/>
            </p:nvSpPr>
            <p:spPr bwMode="auto">
              <a:xfrm>
                <a:off x="1520" y="1883"/>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مُدان</a:t>
                </a:r>
                <a:endParaRPr kumimoji="0" lang="en-US" altLang="zh-CN" sz="2400" b="0"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55037" name="Rectangle 143"/>
              <p:cNvSpPr>
                <a:spLocks noChangeArrowheads="1"/>
              </p:cNvSpPr>
              <p:nvPr/>
            </p:nvSpPr>
            <p:spPr bwMode="auto">
              <a:xfrm>
                <a:off x="1488" y="1883"/>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4991" name="Group 146"/>
            <p:cNvGrpSpPr>
              <a:grpSpLocks/>
            </p:cNvGrpSpPr>
            <p:nvPr/>
          </p:nvGrpSpPr>
          <p:grpSpPr bwMode="auto">
            <a:xfrm>
              <a:off x="2872" y="1712"/>
              <a:ext cx="1480" cy="387"/>
              <a:chOff x="2976" y="1883"/>
              <a:chExt cx="1480" cy="615"/>
            </a:xfrm>
          </p:grpSpPr>
          <p:sp>
            <p:nvSpPr>
              <p:cNvPr id="255034" name="Rectangle 109"/>
              <p:cNvSpPr>
                <a:spLocks noChangeArrowheads="1"/>
              </p:cNvSpPr>
              <p:nvPr/>
            </p:nvSpPr>
            <p:spPr bwMode="auto">
              <a:xfrm>
                <a:off x="3008" y="1883"/>
                <a:ext cx="1416"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موصى به (مشهود له)</a:t>
                </a:r>
                <a:endParaRPr kumimoji="0" lang="en-US" altLang="zh-CN" sz="2400" b="0"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55035" name="Rectangle 145"/>
              <p:cNvSpPr>
                <a:spLocks noChangeArrowheads="1"/>
              </p:cNvSpPr>
              <p:nvPr/>
            </p:nvSpPr>
            <p:spPr bwMode="auto">
              <a:xfrm>
                <a:off x="2976" y="1883"/>
                <a:ext cx="1480"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4992" name="Group 148"/>
            <p:cNvGrpSpPr>
              <a:grpSpLocks/>
            </p:cNvGrpSpPr>
            <p:nvPr/>
          </p:nvGrpSpPr>
          <p:grpSpPr bwMode="auto">
            <a:xfrm>
              <a:off x="-104" y="2099"/>
              <a:ext cx="1488" cy="454"/>
              <a:chOff x="0" y="2498"/>
              <a:chExt cx="1488" cy="721"/>
            </a:xfrm>
          </p:grpSpPr>
          <p:sp>
            <p:nvSpPr>
              <p:cNvPr id="255032" name="Rectangle 111"/>
              <p:cNvSpPr>
                <a:spLocks noChangeArrowheads="1"/>
              </p:cNvSpPr>
              <p:nvPr/>
            </p:nvSpPr>
            <p:spPr bwMode="auto">
              <a:xfrm>
                <a:off x="32" y="2498"/>
                <a:ext cx="1424"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داعم للمُرسَلين</a:t>
                </a:r>
                <a:endParaRPr kumimoji="0" lang="en-US" altLang="zh-CN" sz="2400" b="0"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55033" name="Rectangle 147"/>
              <p:cNvSpPr>
                <a:spLocks noChangeArrowheads="1"/>
              </p:cNvSpPr>
              <p:nvPr/>
            </p:nvSpPr>
            <p:spPr bwMode="auto">
              <a:xfrm>
                <a:off x="0" y="2498"/>
                <a:ext cx="1488" cy="721"/>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4993" name="Group 150"/>
            <p:cNvGrpSpPr>
              <a:grpSpLocks/>
            </p:cNvGrpSpPr>
            <p:nvPr/>
          </p:nvGrpSpPr>
          <p:grpSpPr bwMode="auto">
            <a:xfrm>
              <a:off x="1384" y="2099"/>
              <a:ext cx="1488" cy="454"/>
              <a:chOff x="1488" y="2498"/>
              <a:chExt cx="1488" cy="721"/>
            </a:xfrm>
          </p:grpSpPr>
          <p:sp>
            <p:nvSpPr>
              <p:cNvPr id="255030" name="Rectangle 112"/>
              <p:cNvSpPr>
                <a:spLocks noChangeArrowheads="1"/>
              </p:cNvSpPr>
              <p:nvPr/>
            </p:nvSpPr>
            <p:spPr bwMode="auto">
              <a:xfrm>
                <a:off x="1520" y="2498"/>
                <a:ext cx="1424"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مُعادي للمُرسَلين</a:t>
                </a:r>
                <a:endParaRPr kumimoji="0" lang="en-US" altLang="zh-CN" sz="2400" b="0"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55031" name="Rectangle 149"/>
              <p:cNvSpPr>
                <a:spLocks noChangeArrowheads="1"/>
              </p:cNvSpPr>
              <p:nvPr/>
            </p:nvSpPr>
            <p:spPr bwMode="auto">
              <a:xfrm>
                <a:off x="1488" y="2498"/>
                <a:ext cx="1488" cy="721"/>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4994" name="Group 152"/>
            <p:cNvGrpSpPr>
              <a:grpSpLocks/>
            </p:cNvGrpSpPr>
            <p:nvPr/>
          </p:nvGrpSpPr>
          <p:grpSpPr bwMode="auto">
            <a:xfrm>
              <a:off x="2872" y="2099"/>
              <a:ext cx="1480" cy="454"/>
              <a:chOff x="2976" y="2498"/>
              <a:chExt cx="1480" cy="721"/>
            </a:xfrm>
          </p:grpSpPr>
          <p:sp>
            <p:nvSpPr>
              <p:cNvPr id="255028" name="Rectangle 113"/>
              <p:cNvSpPr>
                <a:spLocks noChangeArrowheads="1"/>
              </p:cNvSpPr>
              <p:nvPr/>
            </p:nvSpPr>
            <p:spPr bwMode="auto">
              <a:xfrm>
                <a:off x="3008" y="2498"/>
                <a:ext cx="1416"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هو مُرسَل</a:t>
                </a:r>
                <a:endParaRPr kumimoji="0" lang="en-US" altLang="zh-CN" sz="2400" b="0"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55029" name="Rectangle 151"/>
              <p:cNvSpPr>
                <a:spLocks noChangeArrowheads="1"/>
              </p:cNvSpPr>
              <p:nvPr/>
            </p:nvSpPr>
            <p:spPr bwMode="auto">
              <a:xfrm>
                <a:off x="2976" y="2498"/>
                <a:ext cx="1480" cy="721"/>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4995" name="Group 154"/>
            <p:cNvGrpSpPr>
              <a:grpSpLocks/>
            </p:cNvGrpSpPr>
            <p:nvPr/>
          </p:nvGrpSpPr>
          <p:grpSpPr bwMode="auto">
            <a:xfrm>
              <a:off x="-104" y="2553"/>
              <a:ext cx="449" cy="465"/>
              <a:chOff x="0" y="3219"/>
              <a:chExt cx="449" cy="740"/>
            </a:xfrm>
          </p:grpSpPr>
          <p:sp>
            <p:nvSpPr>
              <p:cNvPr id="255026" name="Rectangle 115"/>
              <p:cNvSpPr>
                <a:spLocks noChangeArrowheads="1"/>
              </p:cNvSpPr>
              <p:nvPr/>
            </p:nvSpPr>
            <p:spPr bwMode="auto">
              <a:xfrm>
                <a:off x="12" y="3219"/>
                <a:ext cx="437"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تحية وصلاة</a:t>
                </a:r>
                <a:endParaRPr kumimoji="0" lang="en-US" altLang="zh-CN" sz="1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١- ٢</a:t>
                </a:r>
                <a:endParaRPr kumimoji="0" lang="en-US" sz="1400" b="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55027" name="Rectangle 153"/>
              <p:cNvSpPr>
                <a:spLocks noChangeArrowheads="1"/>
              </p:cNvSpPr>
              <p:nvPr/>
            </p:nvSpPr>
            <p:spPr bwMode="auto">
              <a:xfrm>
                <a:off x="0" y="3219"/>
                <a:ext cx="432"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4996" name="Group 156"/>
            <p:cNvGrpSpPr>
              <a:grpSpLocks/>
            </p:cNvGrpSpPr>
            <p:nvPr/>
          </p:nvGrpSpPr>
          <p:grpSpPr bwMode="auto">
            <a:xfrm>
              <a:off x="328" y="2553"/>
              <a:ext cx="448" cy="465"/>
              <a:chOff x="432" y="3219"/>
              <a:chExt cx="448" cy="740"/>
            </a:xfrm>
          </p:grpSpPr>
          <p:sp>
            <p:nvSpPr>
              <p:cNvPr id="255024" name="Rectangle 116"/>
              <p:cNvSpPr>
                <a:spLocks noChangeArrowheads="1"/>
              </p:cNvSpPr>
              <p:nvPr/>
            </p:nvSpPr>
            <p:spPr bwMode="auto">
              <a:xfrm>
                <a:off x="464" y="3219"/>
                <a:ext cx="384"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الفرح على التقوى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٣- ٤</a:t>
                </a:r>
                <a:endParaRPr kumimoji="0" lang="en-US" sz="1400" b="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55025" name="Rectangle 155"/>
              <p:cNvSpPr>
                <a:spLocks noChangeArrowheads="1"/>
              </p:cNvSpPr>
              <p:nvPr/>
            </p:nvSpPr>
            <p:spPr bwMode="auto">
              <a:xfrm>
                <a:off x="432" y="3219"/>
                <a:ext cx="448"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4997" name="Group 158"/>
            <p:cNvGrpSpPr>
              <a:grpSpLocks/>
            </p:cNvGrpSpPr>
            <p:nvPr/>
          </p:nvGrpSpPr>
          <p:grpSpPr bwMode="auto">
            <a:xfrm>
              <a:off x="776" y="2553"/>
              <a:ext cx="608" cy="465"/>
              <a:chOff x="880" y="3219"/>
              <a:chExt cx="608" cy="740"/>
            </a:xfrm>
          </p:grpSpPr>
          <p:sp>
            <p:nvSpPr>
              <p:cNvPr id="255022" name="Rectangle 117"/>
              <p:cNvSpPr>
                <a:spLocks noChangeArrowheads="1"/>
              </p:cNvSpPr>
              <p:nvPr/>
            </p:nvSpPr>
            <p:spPr bwMode="auto">
              <a:xfrm>
                <a:off x="912" y="3219"/>
                <a:ext cx="544"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دعم مؤكد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٥- ٨</a:t>
                </a:r>
                <a:endParaRPr kumimoji="0" lang="en-US" sz="1400" b="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55023" name="Rectangle 157"/>
              <p:cNvSpPr>
                <a:spLocks noChangeArrowheads="1"/>
              </p:cNvSpPr>
              <p:nvPr/>
            </p:nvSpPr>
            <p:spPr bwMode="auto">
              <a:xfrm>
                <a:off x="880" y="3219"/>
                <a:ext cx="608"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4998" name="Group 160"/>
            <p:cNvGrpSpPr>
              <a:grpSpLocks/>
            </p:cNvGrpSpPr>
            <p:nvPr/>
          </p:nvGrpSpPr>
          <p:grpSpPr bwMode="auto">
            <a:xfrm>
              <a:off x="1357" y="2553"/>
              <a:ext cx="539" cy="465"/>
              <a:chOff x="1461" y="3219"/>
              <a:chExt cx="539" cy="740"/>
            </a:xfrm>
          </p:grpSpPr>
          <p:sp>
            <p:nvSpPr>
              <p:cNvPr id="255020" name="Rectangle 118"/>
              <p:cNvSpPr>
                <a:spLocks noChangeArrowheads="1"/>
              </p:cNvSpPr>
              <p:nvPr/>
            </p:nvSpPr>
            <p:spPr bwMode="auto">
              <a:xfrm>
                <a:off x="1461" y="3219"/>
                <a:ext cx="524"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رفض يوحنا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٩</a:t>
                </a:r>
                <a:endParaRPr kumimoji="0" lang="en-US" sz="1400" b="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55021" name="Rectangle 159"/>
              <p:cNvSpPr>
                <a:spLocks noChangeArrowheads="1"/>
              </p:cNvSpPr>
              <p:nvPr/>
            </p:nvSpPr>
            <p:spPr bwMode="auto">
              <a:xfrm>
                <a:off x="1488" y="3219"/>
                <a:ext cx="512"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4999" name="Group 162"/>
            <p:cNvGrpSpPr>
              <a:grpSpLocks/>
            </p:cNvGrpSpPr>
            <p:nvPr/>
          </p:nvGrpSpPr>
          <p:grpSpPr bwMode="auto">
            <a:xfrm>
              <a:off x="1896" y="2553"/>
              <a:ext cx="544" cy="465"/>
              <a:chOff x="2000" y="3219"/>
              <a:chExt cx="544" cy="740"/>
            </a:xfrm>
          </p:grpSpPr>
          <p:sp>
            <p:nvSpPr>
              <p:cNvPr id="255018" name="Rectangle 119"/>
              <p:cNvSpPr>
                <a:spLocks noChangeArrowheads="1"/>
              </p:cNvSpPr>
              <p:nvPr/>
            </p:nvSpPr>
            <p:spPr bwMode="auto">
              <a:xfrm>
                <a:off x="2032" y="3219"/>
                <a:ext cx="480"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مُعارضة المُرسَلين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١٠</a:t>
                </a:r>
                <a:endParaRPr kumimoji="0" lang="en-US" altLang="zh-CN" sz="1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55019" name="Rectangle 161"/>
              <p:cNvSpPr>
                <a:spLocks noChangeArrowheads="1"/>
              </p:cNvSpPr>
              <p:nvPr/>
            </p:nvSpPr>
            <p:spPr bwMode="auto">
              <a:xfrm>
                <a:off x="2000" y="3219"/>
                <a:ext cx="544"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5000" name="Group 164"/>
            <p:cNvGrpSpPr>
              <a:grpSpLocks/>
            </p:cNvGrpSpPr>
            <p:nvPr/>
          </p:nvGrpSpPr>
          <p:grpSpPr bwMode="auto">
            <a:xfrm>
              <a:off x="2440" y="2553"/>
              <a:ext cx="432" cy="465"/>
              <a:chOff x="2544" y="3219"/>
              <a:chExt cx="432" cy="740"/>
            </a:xfrm>
          </p:grpSpPr>
          <p:sp>
            <p:nvSpPr>
              <p:cNvPr id="255016" name="Rectangle 120"/>
              <p:cNvSpPr>
                <a:spLocks noChangeArrowheads="1"/>
              </p:cNvSpPr>
              <p:nvPr/>
            </p:nvSpPr>
            <p:spPr bwMode="auto">
              <a:xfrm>
                <a:off x="2576" y="3219"/>
                <a:ext cx="368"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فعل الشر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١١</a:t>
                </a:r>
                <a:endParaRPr kumimoji="0" lang="en-US" sz="1400" b="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55017" name="Rectangle 163"/>
              <p:cNvSpPr>
                <a:spLocks noChangeArrowheads="1"/>
              </p:cNvSpPr>
              <p:nvPr/>
            </p:nvSpPr>
            <p:spPr bwMode="auto">
              <a:xfrm>
                <a:off x="2544" y="3219"/>
                <a:ext cx="432"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5001" name="Group 166"/>
            <p:cNvGrpSpPr>
              <a:grpSpLocks/>
            </p:cNvGrpSpPr>
            <p:nvPr/>
          </p:nvGrpSpPr>
          <p:grpSpPr bwMode="auto">
            <a:xfrm>
              <a:off x="2872" y="2553"/>
              <a:ext cx="480" cy="465"/>
              <a:chOff x="2976" y="3219"/>
              <a:chExt cx="480" cy="740"/>
            </a:xfrm>
          </p:grpSpPr>
          <p:sp>
            <p:nvSpPr>
              <p:cNvPr id="255014" name="Rectangle 121"/>
              <p:cNvSpPr>
                <a:spLocks noChangeArrowheads="1"/>
              </p:cNvSpPr>
              <p:nvPr/>
            </p:nvSpPr>
            <p:spPr bwMode="auto">
              <a:xfrm>
                <a:off x="3008" y="3219"/>
                <a:ext cx="416"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سُمعة جيدة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١٢</a:t>
                </a:r>
                <a:endParaRPr kumimoji="0" lang="en-US" sz="1400" b="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55015" name="Rectangle 165"/>
              <p:cNvSpPr>
                <a:spLocks noChangeArrowheads="1"/>
              </p:cNvSpPr>
              <p:nvPr/>
            </p:nvSpPr>
            <p:spPr bwMode="auto">
              <a:xfrm>
                <a:off x="2976" y="3219"/>
                <a:ext cx="480"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5002" name="Group 168"/>
            <p:cNvGrpSpPr>
              <a:grpSpLocks/>
            </p:cNvGrpSpPr>
            <p:nvPr/>
          </p:nvGrpSpPr>
          <p:grpSpPr bwMode="auto">
            <a:xfrm>
              <a:off x="3352" y="2553"/>
              <a:ext cx="488" cy="465"/>
              <a:chOff x="3456" y="3219"/>
              <a:chExt cx="488" cy="740"/>
            </a:xfrm>
          </p:grpSpPr>
          <p:sp>
            <p:nvSpPr>
              <p:cNvPr id="255012" name="Rectangle 122"/>
              <p:cNvSpPr>
                <a:spLocks noChangeArrowheads="1"/>
              </p:cNvSpPr>
              <p:nvPr/>
            </p:nvSpPr>
            <p:spPr bwMode="auto">
              <a:xfrm>
                <a:off x="3488" y="3219"/>
                <a:ext cx="424"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زيارة متوقعة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١٣- ١٤ أ</a:t>
                </a:r>
                <a:endParaRPr kumimoji="0" lang="en-US" sz="1400" b="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55013" name="Rectangle 167"/>
              <p:cNvSpPr>
                <a:spLocks noChangeArrowheads="1"/>
              </p:cNvSpPr>
              <p:nvPr/>
            </p:nvSpPr>
            <p:spPr bwMode="auto">
              <a:xfrm>
                <a:off x="3456" y="3219"/>
                <a:ext cx="488"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5003" name="Group 170"/>
            <p:cNvGrpSpPr>
              <a:grpSpLocks/>
            </p:cNvGrpSpPr>
            <p:nvPr/>
          </p:nvGrpSpPr>
          <p:grpSpPr bwMode="auto">
            <a:xfrm>
              <a:off x="3824" y="2553"/>
              <a:ext cx="529" cy="465"/>
              <a:chOff x="3928" y="3219"/>
              <a:chExt cx="529" cy="740"/>
            </a:xfrm>
          </p:grpSpPr>
          <p:sp>
            <p:nvSpPr>
              <p:cNvPr id="255010" name="Rectangle 123"/>
              <p:cNvSpPr>
                <a:spLocks noChangeArrowheads="1"/>
              </p:cNvSpPr>
              <p:nvPr/>
            </p:nvSpPr>
            <p:spPr bwMode="auto">
              <a:xfrm>
                <a:off x="3928" y="3219"/>
                <a:ext cx="529"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تحيات حنونة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١٤ ب- ١٥</a:t>
                </a:r>
                <a:endParaRPr kumimoji="0" lang="en-US" sz="1400" b="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55011" name="Rectangle 169"/>
              <p:cNvSpPr>
                <a:spLocks noChangeArrowheads="1"/>
              </p:cNvSpPr>
              <p:nvPr/>
            </p:nvSpPr>
            <p:spPr bwMode="auto">
              <a:xfrm>
                <a:off x="3944" y="3219"/>
                <a:ext cx="512"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5004" name="Group 174"/>
            <p:cNvGrpSpPr>
              <a:grpSpLocks/>
            </p:cNvGrpSpPr>
            <p:nvPr/>
          </p:nvGrpSpPr>
          <p:grpSpPr bwMode="auto">
            <a:xfrm>
              <a:off x="-104" y="3018"/>
              <a:ext cx="4457" cy="387"/>
              <a:chOff x="0" y="3959"/>
              <a:chExt cx="5968" cy="615"/>
            </a:xfrm>
          </p:grpSpPr>
          <p:sp>
            <p:nvSpPr>
              <p:cNvPr id="255008" name="Rectangle 125"/>
              <p:cNvSpPr>
                <a:spLocks noChangeArrowheads="1"/>
              </p:cNvSpPr>
              <p:nvPr/>
            </p:nvSpPr>
            <p:spPr bwMode="auto">
              <a:xfrm>
                <a:off x="32" y="3959"/>
                <a:ext cx="590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آسيا الصُغرى</a:t>
                </a:r>
                <a:endParaRPr kumimoji="0" lang="en-US" altLang="zh-CN" sz="2400" b="0"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55009" name="Rectangle 173"/>
              <p:cNvSpPr>
                <a:spLocks noChangeArrowheads="1"/>
              </p:cNvSpPr>
              <p:nvPr/>
            </p:nvSpPr>
            <p:spPr bwMode="auto">
              <a:xfrm>
                <a:off x="0" y="3959"/>
                <a:ext cx="596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255005" name="Group 176"/>
            <p:cNvGrpSpPr>
              <a:grpSpLocks/>
            </p:cNvGrpSpPr>
            <p:nvPr/>
          </p:nvGrpSpPr>
          <p:grpSpPr bwMode="auto">
            <a:xfrm>
              <a:off x="-104" y="3405"/>
              <a:ext cx="4457" cy="387"/>
              <a:chOff x="0" y="4574"/>
              <a:chExt cx="5968" cy="615"/>
            </a:xfrm>
          </p:grpSpPr>
          <p:sp>
            <p:nvSpPr>
              <p:cNvPr id="255006" name="Rectangle 126"/>
              <p:cNvSpPr>
                <a:spLocks noChangeArrowheads="1"/>
              </p:cNvSpPr>
              <p:nvPr/>
            </p:nvSpPr>
            <p:spPr bwMode="auto">
              <a:xfrm>
                <a:off x="32" y="4574"/>
                <a:ext cx="590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0"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ق.٩٠ م</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400" b="0"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55007" name="Rectangle 175"/>
              <p:cNvSpPr>
                <a:spLocks noChangeArrowheads="1"/>
              </p:cNvSpPr>
              <p:nvPr/>
            </p:nvSpPr>
            <p:spPr bwMode="auto">
              <a:xfrm>
                <a:off x="0" y="4574"/>
                <a:ext cx="596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pic>
        <p:nvPicPr>
          <p:cNvPr id="254980" name="Picture 190" descr="j022753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533400"/>
            <a:ext cx="1497013" cy="1962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81" name="Text Box 3"/>
          <p:cNvSpPr txBox="1">
            <a:spLocks noChangeArrowheads="1"/>
          </p:cNvSpPr>
          <p:nvPr/>
        </p:nvSpPr>
        <p:spPr bwMode="auto">
          <a:xfrm>
            <a:off x="8349978" y="44450"/>
            <a:ext cx="679994"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٣٠٥</a:t>
            </a:r>
          </a:p>
        </p:txBody>
      </p:sp>
    </p:spTree>
    <p:extLst>
      <p:ext uri="{BB962C8B-B14F-4D97-AF65-F5344CB8AC3E}">
        <p14:creationId xmlns:p14="http://schemas.microsoft.com/office/powerpoint/2010/main" val="389854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54977"/>
                                        </p:tgtEl>
                                        <p:attrNameLst>
                                          <p:attrName>style.visibility</p:attrName>
                                        </p:attrNameLst>
                                      </p:cBhvr>
                                      <p:to>
                                        <p:strVal val="visible"/>
                                      </p:to>
                                    </p:set>
                                    <p:animEffect transition="in" filter="checkerboard(across)">
                                      <p:cBhvr>
                                        <p:cTn id="7" dur="500"/>
                                        <p:tgtEl>
                                          <p:spTgt spid="254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7"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7" name="Text Box 3"/>
          <p:cNvSpPr txBox="1">
            <a:spLocks noChangeArrowheads="1"/>
          </p:cNvSpPr>
          <p:nvPr/>
        </p:nvSpPr>
        <p:spPr bwMode="auto">
          <a:xfrm>
            <a:off x="8384531" y="19050"/>
            <a:ext cx="756938"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٣٠٦ </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0" name="Up Arrow 9"/>
          <p:cNvSpPr>
            <a:spLocks noChangeArrowheads="1"/>
          </p:cNvSpPr>
          <p:nvPr/>
        </p:nvSpPr>
        <p:spPr bwMode="auto">
          <a:xfrm rot="-7513425">
            <a:off x="5476876" y="1995487"/>
            <a:ext cx="893762" cy="1173163"/>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8436" name="Text Box 4"/>
          <p:cNvSpPr txBox="1">
            <a:spLocks noChangeArrowheads="1"/>
          </p:cNvSpPr>
          <p:nvPr/>
        </p:nvSpPr>
        <p:spPr bwMode="auto">
          <a:xfrm>
            <a:off x="2984500" y="5346700"/>
            <a:ext cx="6196013" cy="1323439"/>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١</a:t>
            </a:r>
            <a:r>
              <a:rPr kumimoji="0" lang="ar-JO"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 ساعد </a:t>
            </a:r>
            <a:r>
              <a:rPr kumimoji="0" lang="ar-JO" altLang="zh-CN"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الآخرين</a:t>
            </a:r>
            <a:r>
              <a:rPr kumimoji="0" lang="ar-JO"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 في الكشف عن الحق مثل غايُس(٥-٨)</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2" name="Text Box 8"/>
          <p:cNvSpPr txBox="1">
            <a:spLocks noChangeArrowheads="1"/>
          </p:cNvSpPr>
          <p:nvPr/>
        </p:nvSpPr>
        <p:spPr bwMode="auto">
          <a:xfrm>
            <a:off x="6084888" y="866775"/>
            <a:ext cx="3059112" cy="2554545"/>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٢</a:t>
            </a:r>
            <a:r>
              <a:rPr kumimoji="0" lang="ar-JO" sz="40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 لا </a:t>
            </a:r>
            <a:r>
              <a:rPr kumimoji="0" lang="ar-JO" sz="4000" b="1" i="0" u="none" strike="noStrike" kern="1200" cap="none" spc="0" normalizeH="0" baseline="0" noProof="0" dirty="0">
                <a:ln>
                  <a:noFill/>
                </a:ln>
                <a:solidFill>
                  <a:srgbClr val="FFFF00"/>
                </a:solidFill>
                <a:effectLst/>
                <a:uLnTx/>
                <a:uFillTx/>
                <a:latin typeface="Accordance" panose="00000400000000000000" pitchFamily="2" charset="-78"/>
                <a:ea typeface="Accordance" panose="00000400000000000000" pitchFamily="2" charset="-78"/>
                <a:cs typeface="Accordance" panose="00000400000000000000" pitchFamily="2" charset="-78"/>
              </a:rPr>
              <a:t>تعيق</a:t>
            </a:r>
            <a:r>
              <a:rPr kumimoji="0" lang="ar-JO" sz="40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 الإرساليات مثل ديوتريفس (٩- ١١</a:t>
            </a:r>
            <a:r>
              <a:rPr kumimoji="0" lang="ar-JO"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a:t>
            </a:r>
            <a:endParaRPr kumimoji="0" lang="ar-JO" sz="40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32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كيف نطيع حق الله؟</a:t>
            </a:r>
            <a:endParaRPr kumimoji="0" lang="en-US" sz="32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4" name="Rectangle 2">
            <a:extLst>
              <a:ext uri="{FF2B5EF4-FFF2-40B4-BE49-F238E27FC236}">
                <a16:creationId xmlns:a16="http://schemas.microsoft.com/office/drawing/2014/main" id="{B933C0FA-C5F7-5E43-9D14-70460143C119}"/>
              </a:ext>
            </a:extLst>
          </p:cNvPr>
          <p:cNvSpPr txBox="1">
            <a:spLocks noChangeArrowheads="1"/>
          </p:cNvSpPr>
          <p:nvPr/>
        </p:nvSpPr>
        <p:spPr bwMode="auto">
          <a:xfrm>
            <a:off x="132315" y="5933983"/>
            <a:ext cx="285218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٣ يوحنا</a:t>
            </a:r>
          </a:p>
        </p:txBody>
      </p:sp>
    </p:spTree>
    <p:extLst>
      <p:ext uri="{BB962C8B-B14F-4D97-AF65-F5344CB8AC3E}">
        <p14:creationId xmlns:p14="http://schemas.microsoft.com/office/powerpoint/2010/main" val="1173579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2">
                                            <p:bg/>
                                          </p:spTgt>
                                        </p:tgtEl>
                                        <p:attrNameLst>
                                          <p:attrName>style.visibility</p:attrName>
                                        </p:attrNameLst>
                                      </p:cBhvr>
                                      <p:to>
                                        <p:strVal val="visible"/>
                                      </p:to>
                                    </p:set>
                                    <p:anim calcmode="lin" valueType="num">
                                      <p:cBhvr additive="base">
                                        <p:cTn id="21"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22" dur="500" fill="hold"/>
                                        <p:tgtEl>
                                          <p:spTgt spid="12">
                                            <p:bg/>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additive="base">
                                        <p:cTn id="25"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8436" grpId="0" build="p" animBg="1" autoUpdateAnimBg="0"/>
      <p:bldP spid="12" grpId="0" build="p" animBg="1" autoUpdateAnimBg="0"/>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6351859"/>
          </a:xfrm>
          <a:effectLst>
            <a:outerShdw blurRad="63500" dist="35921" dir="2700000" algn="ctr" rotWithShape="0">
              <a:schemeClr val="tx2">
                <a:alpha val="74998"/>
              </a:schemeClr>
            </a:outerShdw>
          </a:effectLst>
        </p:spPr>
        <p:txBody>
          <a:bodyPr anchor="t"/>
          <a:lstStyle/>
          <a:p>
            <a:pPr>
              <a:defRPr/>
            </a:pPr>
            <a:r>
              <a:rPr lang="ar-SA" sz="3600" dirty="0">
                <a:effectLst>
                  <a:glow rad="127000">
                    <a:schemeClr val="tx1"/>
                  </a:glow>
                </a:effectLst>
                <a:ea typeface="ＭＳ Ｐゴシック" charset="0"/>
              </a:rPr>
              <a:t>٣ يوحنا ١ : ٩-١٠</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SA" sz="3600" dirty="0">
                <a:effectLst>
                  <a:glow rad="127000">
                    <a:schemeClr val="tx1"/>
                  </a:glow>
                </a:effectLst>
                <a:ea typeface="ＭＳ Ｐゴシック" charset="0"/>
              </a:rPr>
              <a:t>٩ كَتَبْتُ إِلَى الْكَنِيسَةِ، وَلَكِنَّ </a:t>
            </a:r>
            <a:r>
              <a:rPr lang="ar-SA" sz="3600" dirty="0" err="1">
                <a:effectLst>
                  <a:glow rad="127000">
                    <a:schemeClr val="tx1"/>
                  </a:glow>
                </a:effectLst>
                <a:ea typeface="ＭＳ Ｐゴシック" charset="0"/>
              </a:rPr>
              <a:t>دِيُوتْرِيفِسَ</a:t>
            </a:r>
            <a:r>
              <a:rPr lang="ar-SA" sz="3600" dirty="0">
                <a:effectLst>
                  <a:glow rad="127000">
                    <a:schemeClr val="tx1"/>
                  </a:glow>
                </a:effectLst>
                <a:ea typeface="ＭＳ Ｐゴシック" charset="0"/>
              </a:rPr>
              <a:t> - الَّذِي يُحِبُّ أَنْ يَكُونَ الأَّوَلَ بَيْنَهُمْ - لاَ يَقْبَلُنَا. ١٠ مِنْ أَجْلِ ذَلِكَ إِذَا جِئْتُ فَسَأُذَكِّرُهُ بِأَعْمَالِهِ الَّتِي يَعْمَلُهَا، </a:t>
            </a:r>
            <a:r>
              <a:rPr lang="ar-SA" sz="3600" dirty="0" err="1">
                <a:effectLst>
                  <a:glow rad="127000">
                    <a:schemeClr val="tx1"/>
                  </a:glow>
                </a:effectLst>
                <a:ea typeface="ＭＳ Ｐゴシック" charset="0"/>
              </a:rPr>
              <a:t>هَاذِراً</a:t>
            </a:r>
            <a:r>
              <a:rPr lang="ar-SA" sz="3600" dirty="0">
                <a:effectLst>
                  <a:glow rad="127000">
                    <a:schemeClr val="tx1"/>
                  </a:glow>
                </a:effectLst>
                <a:ea typeface="ＭＳ Ｐゴシック" charset="0"/>
              </a:rPr>
              <a:t> عَلَيْنَا بِأَقْوَالٍ خَبِيثَةٍ. وَإِذْ هُوَ غَيْرُ مُكْتَفٍ بِهَذِهِ، لاَ يَقْبَلُ الإِخْوَةَ، وَيَمْنَعُ أَيْضاً الَّذِينَ يُرِيدُونَ، وَيَطْرُدُهُمْ مِنَ الْكَنِيسَةِ. </a:t>
            </a:r>
          </a:p>
        </p:txBody>
      </p:sp>
    </p:spTree>
    <p:extLst>
      <p:ext uri="{BB962C8B-B14F-4D97-AF65-F5344CB8AC3E}">
        <p14:creationId xmlns:p14="http://schemas.microsoft.com/office/powerpoint/2010/main" val="350191606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8050" name="Picture 7" descr="mens clothing"/>
          <p:cNvPicPr>
            <a:picLocks noChangeAspect="1" noChangeArrowheads="1"/>
          </p:cNvPicPr>
          <p:nvPr/>
        </p:nvPicPr>
        <p:blipFill>
          <a:blip r:embed="rId3">
            <a:extLst>
              <a:ext uri="{28A0092B-C50C-407E-A947-70E740481C1C}">
                <a14:useLocalDpi xmlns:a14="http://schemas.microsoft.com/office/drawing/2010/main" val="0"/>
              </a:ext>
            </a:extLst>
          </a:blip>
          <a:srcRect l="69833" t="24406" r="3741" b="30490"/>
          <a:stretch>
            <a:fillRect/>
          </a:stretch>
        </p:blipFill>
        <p:spPr bwMode="auto">
          <a:xfrm>
            <a:off x="6707188" y="-28575"/>
            <a:ext cx="241141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8051" name="Text Box 3"/>
          <p:cNvSpPr txBox="1">
            <a:spLocks noChangeArrowheads="1"/>
          </p:cNvSpPr>
          <p:nvPr/>
        </p:nvSpPr>
        <p:spPr bwMode="auto">
          <a:xfrm>
            <a:off x="8413385" y="19050"/>
            <a:ext cx="699230"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t>306</a:t>
            </a:r>
          </a:p>
        </p:txBody>
      </p:sp>
      <p:sp>
        <p:nvSpPr>
          <p:cNvPr id="258052" name="Rectangle 5"/>
          <p:cNvSpPr>
            <a:spLocks noChangeArrowheads="1"/>
          </p:cNvSpPr>
          <p:nvPr/>
        </p:nvSpPr>
        <p:spPr bwMode="auto">
          <a:xfrm>
            <a:off x="3752777" y="211138"/>
            <a:ext cx="2444901" cy="923330"/>
          </a:xfrm>
          <a:prstGeom prst="rect">
            <a:avLst/>
          </a:prstGeom>
          <a:solidFill>
            <a:schemeClr val="accent1"/>
          </a:solidFill>
          <a:ln w="9525">
            <a:solidFill>
              <a:schemeClr val="tx1"/>
            </a:solid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ar-JO" sz="5400" b="1" dirty="0">
                <a:solidFill>
                  <a:srgbClr val="000000"/>
                </a:solidFill>
                <a:latin typeface="Arial" panose="020B0604020202020204" pitchFamily="34" charset="0"/>
                <a:cs typeface="Arial" panose="020B0604020202020204" pitchFamily="34" charset="0"/>
              </a:rPr>
              <a:t>ديوتريفس</a:t>
            </a:r>
            <a:endParaRPr kumimoji="0" lang="en-US"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179388" y="1341438"/>
            <a:ext cx="6300787" cy="830262"/>
          </a:xfrm>
          <a:prstGeom prst="rect">
            <a:avLst/>
          </a:prstGeom>
          <a:no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ru-RU"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يقتات من زيوس</a:t>
            </a:r>
            <a:r>
              <a:rPr kumimoji="0" lang="ru-RU"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altLang="zh-CN"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 Box 8"/>
          <p:cNvSpPr txBox="1">
            <a:spLocks noChangeArrowheads="1"/>
          </p:cNvSpPr>
          <p:nvPr/>
        </p:nvSpPr>
        <p:spPr bwMode="auto">
          <a:xfrm>
            <a:off x="34925" y="2416175"/>
            <a:ext cx="666115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71500" indent="-5715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571500" marR="0" lvl="0" indent="-571500"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يهذر عن يوحنا الرسول</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71500" marR="0" lvl="0" indent="-571500" algn="r" defTabSz="914400" rtl="1" eaLnBrk="1" fontAlgn="base" latinLnBrk="0" hangingPunct="1">
              <a:lnSpc>
                <a:spcPct val="100000"/>
              </a:lnSpc>
              <a:spcBef>
                <a:spcPct val="0"/>
              </a:spcBef>
              <a:spcAft>
                <a:spcPct val="0"/>
              </a:spcAft>
              <a:buClrTx/>
              <a:buSzTx/>
              <a:buFont typeface="Arial" charset="0"/>
              <a:buChar char="•"/>
              <a:tabLst/>
              <a:defRPr/>
            </a:pPr>
            <a:r>
              <a:rPr kumimoji="0" lang="ar-JO" altLang="zh-CN"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رفض المبشرين</a:t>
            </a:r>
            <a:endParaRPr kumimoji="0" lang="en-US" altLang="zh-CN"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1" fontAlgn="base" latinLnBrk="0" hangingPunct="1">
              <a:lnSpc>
                <a:spcPct val="100000"/>
              </a:lnSpc>
              <a:spcBef>
                <a:spcPct val="0"/>
              </a:spcBef>
              <a:spcAft>
                <a:spcPct val="0"/>
              </a:spcAft>
              <a:buClrTx/>
              <a:buSzTx/>
              <a:buFont typeface="Arial" charset="0"/>
              <a:buChar char="•"/>
              <a:tabLst/>
              <a:defRPr/>
            </a:pPr>
            <a:r>
              <a:rPr kumimoji="0" lang="ar-JO" altLang="zh-CN"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طرد الداعمين</a:t>
            </a:r>
            <a:endParaRPr kumimoji="0" lang="en-US" altLang="zh-CN"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070889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 calcmode="lin" valueType="num">
                                      <p:cBhvr additive="base">
                                        <p:cTn id="19" dur="500" fill="hold"/>
                                        <p:tgtEl>
                                          <p:spTgt spid="1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 calcmode="lin" valueType="num">
                                      <p:cBhvr additive="base">
                                        <p:cTn id="25" dur="500" fill="hold"/>
                                        <p:tgtEl>
                                          <p:spTgt spid="1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8" y="-26988"/>
            <a:ext cx="9297988" cy="5856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05" name="Title 1"/>
          <p:cNvSpPr>
            <a:spLocks noGrp="1"/>
          </p:cNvSpPr>
          <p:nvPr>
            <p:ph type="ctrTitle"/>
          </p:nvPr>
        </p:nvSpPr>
        <p:spPr>
          <a:xfrm rot="19926456">
            <a:off x="-269875" y="3494088"/>
            <a:ext cx="9144000" cy="981075"/>
          </a:xfrm>
          <a:solidFill>
            <a:srgbClr val="FFFF00"/>
          </a:solidFill>
        </p:spPr>
        <p:txBody>
          <a:bodyPr/>
          <a:lstStyle/>
          <a:p>
            <a:r>
              <a:rPr lang="ar-JO" sz="8000" dirty="0">
                <a:solidFill>
                  <a:schemeClr val="tx1"/>
                </a:solidFill>
                <a:ea typeface="ＭＳ Ｐゴシック" charset="0"/>
                <a:cs typeface="Arial" panose="020B0604020202020204" pitchFamily="34" charset="0"/>
              </a:rPr>
              <a:t>العوائق</a:t>
            </a:r>
            <a:endParaRPr lang="en-US" sz="8000" dirty="0">
              <a:solidFill>
                <a:schemeClr val="tx1"/>
              </a:solidFill>
              <a:ea typeface="ＭＳ Ｐゴシック" charset="0"/>
              <a:cs typeface="Arial" panose="020B0604020202020204" pitchFamily="34" charset="0"/>
            </a:endParaRPr>
          </a:p>
        </p:txBody>
      </p:sp>
      <p:sp>
        <p:nvSpPr>
          <p:cNvPr id="4" name="Title 1"/>
          <p:cNvSpPr txBox="1">
            <a:spLocks/>
          </p:cNvSpPr>
          <p:nvPr/>
        </p:nvSpPr>
        <p:spPr bwMode="auto">
          <a:xfrm rot="1727232">
            <a:off x="-328813" y="3169759"/>
            <a:ext cx="9144001" cy="981075"/>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العوائق</a:t>
            </a:r>
            <a:endParaRPr kumimoji="0" lang="en-US" sz="8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68163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75105"/>
                                        </p:tgtEl>
                                        <p:attrNameLst>
                                          <p:attrName>style.visibility</p:attrName>
                                        </p:attrNameLst>
                                      </p:cBhvr>
                                      <p:to>
                                        <p:strVal val="visible"/>
                                      </p:to>
                                    </p:set>
                                    <p:anim calcmode="lin" valueType="num">
                                      <p:cBhvr>
                                        <p:cTn id="12" dur="1000" fill="hold"/>
                                        <p:tgtEl>
                                          <p:spTgt spid="175105"/>
                                        </p:tgtEl>
                                        <p:attrNameLst>
                                          <p:attrName>ppt_w</p:attrName>
                                        </p:attrNameLst>
                                      </p:cBhvr>
                                      <p:tavLst>
                                        <p:tav tm="0">
                                          <p:val>
                                            <p:strVal val="#ppt_w*0.70"/>
                                          </p:val>
                                        </p:tav>
                                        <p:tav tm="100000">
                                          <p:val>
                                            <p:strVal val="#ppt_w"/>
                                          </p:val>
                                        </p:tav>
                                      </p:tavLst>
                                    </p:anim>
                                    <p:anim calcmode="lin" valueType="num">
                                      <p:cBhvr>
                                        <p:cTn id="13" dur="1000" fill="hold"/>
                                        <p:tgtEl>
                                          <p:spTgt spid="175105"/>
                                        </p:tgtEl>
                                        <p:attrNameLst>
                                          <p:attrName>ppt_h</p:attrName>
                                        </p:attrNameLst>
                                      </p:cBhvr>
                                      <p:tavLst>
                                        <p:tav tm="0">
                                          <p:val>
                                            <p:strVal val="#ppt_h"/>
                                          </p:val>
                                        </p:tav>
                                        <p:tav tm="100000">
                                          <p:val>
                                            <p:strVal val="#ppt_h"/>
                                          </p:val>
                                        </p:tav>
                                      </p:tavLst>
                                    </p:anim>
                                    <p:animEffect transition="in" filter="fade">
                                      <p:cBhvr>
                                        <p:cTn id="14" dur="1000"/>
                                        <p:tgtEl>
                                          <p:spTgt spid="175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5" grpId="0" animBg="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0"/>
            <a:ext cx="4572000" cy="6858000"/>
          </a:xfrm>
        </p:spPr>
        <p:txBody>
          <a:bodyPr/>
          <a:lstStyle/>
          <a:p>
            <a:pPr>
              <a:defRPr/>
            </a:pPr>
            <a:r>
              <a:rPr lang="ar-JO" sz="7200" dirty="0">
                <a:latin typeface="Arial" panose="020B0604020202020204" pitchFamily="34" charset="0"/>
                <a:cs typeface="Arial" panose="020B0604020202020204" pitchFamily="34" charset="0"/>
              </a:rPr>
              <a:t>هل يجب علينا</a:t>
            </a:r>
            <a:br>
              <a:rPr lang="ar-JO" sz="7200" dirty="0">
                <a:latin typeface="Arial" panose="020B0604020202020204" pitchFamily="34" charset="0"/>
                <a:cs typeface="Arial" panose="020B0604020202020204" pitchFamily="34" charset="0"/>
              </a:rPr>
            </a:br>
            <a:r>
              <a:rPr lang="ar-JO" sz="7200" dirty="0">
                <a:latin typeface="Arial" panose="020B0604020202020204" pitchFamily="34" charset="0"/>
                <a:cs typeface="Arial" panose="020B0604020202020204" pitchFamily="34" charset="0"/>
              </a:rPr>
              <a:t>أن نسمّي</a:t>
            </a:r>
            <a:br>
              <a:rPr lang="ar-JO" sz="7200" dirty="0">
                <a:latin typeface="Arial" panose="020B0604020202020204" pitchFamily="34" charset="0"/>
                <a:cs typeface="Arial" panose="020B0604020202020204" pitchFamily="34" charset="0"/>
              </a:rPr>
            </a:br>
            <a:r>
              <a:rPr lang="ar-JO" sz="7200" dirty="0">
                <a:latin typeface="Arial" panose="020B0604020202020204" pitchFamily="34" charset="0"/>
                <a:cs typeface="Arial" panose="020B0604020202020204" pitchFamily="34" charset="0"/>
              </a:rPr>
              <a:t>المعلمين الكذبة</a:t>
            </a:r>
            <a:br>
              <a:rPr lang="ar-JO" sz="7200" dirty="0">
                <a:latin typeface="Arial" panose="020B0604020202020204" pitchFamily="34" charset="0"/>
                <a:cs typeface="Arial" panose="020B0604020202020204" pitchFamily="34" charset="0"/>
              </a:rPr>
            </a:br>
            <a:r>
              <a:rPr lang="ar-JO" sz="7200" dirty="0">
                <a:latin typeface="Arial" panose="020B0604020202020204" pitchFamily="34" charset="0"/>
                <a:cs typeface="Arial" panose="020B0604020202020204" pitchFamily="34" charset="0"/>
              </a:rPr>
              <a:t>بالاسم؟</a:t>
            </a:r>
            <a:endParaRPr lang="en-US" sz="7200" dirty="0">
              <a:latin typeface="Arial" panose="020B0604020202020204" pitchFamily="34" charset="0"/>
              <a:cs typeface="Arial" panose="020B0604020202020204" pitchFamily="34" charset="0"/>
            </a:endParaRPr>
          </a:p>
        </p:txBody>
      </p:sp>
      <p:sp>
        <p:nvSpPr>
          <p:cNvPr id="8" name="Title 1"/>
          <p:cNvSpPr txBox="1">
            <a:spLocks/>
          </p:cNvSpPr>
          <p:nvPr/>
        </p:nvSpPr>
        <p:spPr bwMode="auto">
          <a:xfrm>
            <a:off x="179388" y="5732463"/>
            <a:ext cx="2952750" cy="9366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l"/>
                <a:ea typeface="ＭＳ Ｐゴシック" pitchFamily="24" charset="-128"/>
              </a:rPr>
              <a:t>يوحنا فعل ذلك.</a:t>
            </a:r>
            <a:endParaRPr kumimoji="0" lang="en-US" sz="36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l"/>
              <a:ea typeface="ＭＳ Ｐゴシック" pitchFamily="24" charset="-128"/>
            </a:endParaRPr>
          </a:p>
        </p:txBody>
      </p:sp>
      <p:pic>
        <p:nvPicPr>
          <p:cNvPr id="30310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836613"/>
            <a:ext cx="3960812" cy="2633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2048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6469062" cy="485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508104" y="1196753"/>
            <a:ext cx="3635896" cy="2303686"/>
          </a:xfrm>
        </p:spPr>
        <p:txBody>
          <a:bodyPr/>
          <a:lstStyle/>
          <a:p>
            <a:pPr>
              <a:defRPr/>
            </a:pPr>
            <a:r>
              <a:rPr lang="ar-JO" sz="7200" dirty="0">
                <a:latin typeface="Arial" panose="020B0604020202020204" pitchFamily="34" charset="0"/>
                <a:cs typeface="Arial" panose="020B0604020202020204" pitchFamily="34" charset="0"/>
              </a:rPr>
              <a:t>هارولد</a:t>
            </a:r>
            <a:br>
              <a:rPr lang="ar-JO" sz="7200" dirty="0">
                <a:latin typeface="Arial" panose="020B0604020202020204" pitchFamily="34" charset="0"/>
                <a:cs typeface="Arial" panose="020B0604020202020204" pitchFamily="34" charset="0"/>
              </a:rPr>
            </a:br>
            <a:r>
              <a:rPr lang="ar-JO" sz="7200" dirty="0">
                <a:latin typeface="Arial" panose="020B0604020202020204" pitchFamily="34" charset="0"/>
                <a:cs typeface="Arial" panose="020B0604020202020204" pitchFamily="34" charset="0"/>
              </a:rPr>
              <a:t>كامبينج</a:t>
            </a:r>
            <a:endParaRPr lang="en-US" sz="7200" dirty="0">
              <a:latin typeface="Arial" panose="020B0604020202020204" pitchFamily="34" charset="0"/>
              <a:cs typeface="Arial" panose="020B0604020202020204" pitchFamily="34" charset="0"/>
            </a:endParaRPr>
          </a:p>
        </p:txBody>
      </p:sp>
      <p:sp>
        <p:nvSpPr>
          <p:cNvPr id="8" name="Title 1"/>
          <p:cNvSpPr txBox="1">
            <a:spLocks/>
          </p:cNvSpPr>
          <p:nvPr/>
        </p:nvSpPr>
        <p:spPr bwMode="auto">
          <a:xfrm>
            <a:off x="6371830" y="5082803"/>
            <a:ext cx="2952750" cy="15843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"سيأتي يسوع</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dirty="0">
                <a:solidFill>
                  <a:srgbClr val="CCECFF"/>
                </a:solidFill>
                <a:latin typeface="Arial" panose="020B0604020202020204" pitchFamily="34" charset="0"/>
                <a:cs typeface="Arial" panose="020B0604020202020204" pitchFamily="34" charset="0"/>
              </a:rPr>
              <a:t>في عام 1994"</a:t>
            </a:r>
            <a:endParaRPr kumimoji="0" lang="en-US" sz="36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9" name="Title 1"/>
          <p:cNvSpPr txBox="1">
            <a:spLocks/>
          </p:cNvSpPr>
          <p:nvPr/>
        </p:nvSpPr>
        <p:spPr bwMode="auto">
          <a:xfrm>
            <a:off x="3095626" y="5084763"/>
            <a:ext cx="2952750" cy="15843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"سيأتي يسوع في</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dirty="0">
                <a:solidFill>
                  <a:srgbClr val="CCECFF"/>
                </a:solidFill>
                <a:latin typeface="Arial" panose="020B0604020202020204" pitchFamily="34" charset="0"/>
                <a:cs typeface="Arial" panose="020B0604020202020204" pitchFamily="34" charset="0"/>
              </a:rPr>
              <a:t>21 أيار 2011"</a:t>
            </a:r>
            <a:endParaRPr kumimoji="0" lang="en-US" sz="36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 name="Title 1"/>
          <p:cNvSpPr txBox="1">
            <a:spLocks/>
          </p:cNvSpPr>
          <p:nvPr/>
        </p:nvSpPr>
        <p:spPr bwMode="auto">
          <a:xfrm>
            <a:off x="35322" y="5114926"/>
            <a:ext cx="2736850" cy="15843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"سيأتي يسوع في</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dirty="0">
                <a:solidFill>
                  <a:srgbClr val="CCECFF"/>
                </a:solidFill>
                <a:latin typeface="Arial" panose="020B0604020202020204" pitchFamily="34" charset="0"/>
                <a:cs typeface="Arial" panose="020B0604020202020204" pitchFamily="34" charset="0"/>
              </a:rPr>
              <a:t>21 تشرين الأول 2011"</a:t>
            </a:r>
            <a:endParaRPr kumimoji="0" lang="en-US" sz="32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92916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eaLnBrk="1" hangingPunct="1">
              <a:defRPr/>
            </a:pPr>
            <a:r>
              <a:rPr lang="ar-JO" sz="4800" dirty="0">
                <a:solidFill>
                  <a:srgbClr val="FFF9FC"/>
                </a:solidFill>
                <a:effectLst>
                  <a:glow rad="228600">
                    <a:schemeClr val="tx1">
                      <a:alpha val="96000"/>
                    </a:schemeClr>
                  </a:glow>
                </a:effectLst>
                <a:ea typeface="ＭＳ Ｐゴシック" charset="0"/>
                <a:cs typeface="Arial" panose="020B0604020202020204" pitchFamily="34" charset="0"/>
              </a:rPr>
              <a:t>ما علمته في كلية سنغافورة للكتاب المقدس</a:t>
            </a:r>
            <a:endParaRPr lang="en-US" sz="3600" dirty="0">
              <a:solidFill>
                <a:srgbClr val="FFF9FC"/>
              </a:solidFill>
              <a:effectLst>
                <a:glow rad="228600">
                  <a:schemeClr val="tx1">
                    <a:alpha val="96000"/>
                  </a:schemeClr>
                </a:glow>
              </a:effectLst>
              <a:ea typeface="ＭＳ Ｐゴシック" charset="0"/>
              <a:cs typeface="Arial" panose="020B0604020202020204" pitchFamily="34" charset="0"/>
            </a:endParaRPr>
          </a:p>
        </p:txBody>
      </p:sp>
      <p:sp>
        <p:nvSpPr>
          <p:cNvPr id="920580" name="Text Box 4"/>
          <p:cNvSpPr txBox="1">
            <a:spLocks noChangeArrowheads="1"/>
          </p:cNvSpPr>
          <p:nvPr/>
        </p:nvSpPr>
        <p:spPr bwMode="auto">
          <a:xfrm>
            <a:off x="-565" y="1600200"/>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marL="0" marR="0" lvl="0" indent="0" algn="r" defTabSz="909638" rtl="0" eaLnBrk="1" fontAlgn="base" latinLnBrk="0" hangingPunct="1">
              <a:lnSpc>
                <a:spcPct val="100000"/>
              </a:lnSpc>
              <a:spcBef>
                <a:spcPct val="0"/>
              </a:spcBef>
              <a:spcAft>
                <a:spcPct val="0"/>
              </a:spcAft>
              <a:buClrTx/>
              <a:buSzTx/>
              <a:buFontTx/>
              <a:buNone/>
              <a:tabLst>
                <a:tab pos="1824038" algn="l"/>
                <a:tab pos="4281488" algn="l"/>
              </a:tabLst>
              <a:defRPr/>
            </a:pPr>
            <a:r>
              <a:rPr kumimoji="0" lang="ar-JO" sz="3600" b="1" u="sng"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مسح الكتاب المقدس بشكل أساسي</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a:p>
            <a:pPr marL="0" marR="0" lvl="0" indent="0" algn="r" defTabSz="909638" rtl="0"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العهد الجديد</a:t>
            </a:r>
            <a:r>
              <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العهد القديم</a:t>
            </a:r>
            <a:r>
              <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دراسة الكتاب </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p:txBody>
      </p:sp>
      <p:sp>
        <p:nvSpPr>
          <p:cNvPr id="920581" name="Text Box 5"/>
          <p:cNvSpPr txBox="1">
            <a:spLocks noChangeArrowheads="1"/>
          </p:cNvSpPr>
          <p:nvPr/>
        </p:nvSpPr>
        <p:spPr bwMode="auto">
          <a:xfrm>
            <a:off x="-565" y="2895600"/>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marL="0" marR="0" lvl="0" indent="0" algn="r" defTabSz="909638" rtl="0" eaLnBrk="1" fontAlgn="base" latinLnBrk="0" hangingPunct="1">
              <a:lnSpc>
                <a:spcPct val="100000"/>
              </a:lnSpc>
              <a:spcBef>
                <a:spcPct val="0"/>
              </a:spcBef>
              <a:spcAft>
                <a:spcPct val="0"/>
              </a:spcAft>
              <a:buClrTx/>
              <a:buSzTx/>
              <a:buFontTx/>
              <a:buNone/>
              <a:tabLst>
                <a:tab pos="406400" algn="l"/>
                <a:tab pos="1824038" algn="l"/>
                <a:tab pos="3028950" algn="l"/>
                <a:tab pos="5649913" algn="l"/>
              </a:tabLst>
              <a:defRPr/>
            </a:pPr>
            <a:r>
              <a:rPr kumimoji="0" lang="ar-JO" sz="3600" b="1" u="sng"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الخلفيات</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 البحث و الكتابة</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a:p>
            <a:pPr marL="0" marR="0" lvl="0" indent="0" algn="r" defTabSz="909638" rtl="0" eaLnBrk="1" fontAlgn="base" latinLnBrk="0" hangingPunct="1">
              <a:lnSpc>
                <a:spcPct val="100000"/>
              </a:lnSpc>
              <a:spcBef>
                <a:spcPct val="0"/>
              </a:spcBef>
              <a:spcAft>
                <a:spcPct val="0"/>
              </a:spcAft>
              <a:buClrTx/>
              <a:buSzTx/>
              <a:buFontTx/>
              <a:buNone/>
              <a:tabLst>
                <a:tab pos="406400" algn="l"/>
                <a:tab pos="1824038" algn="l"/>
                <a:tab pos="4306888" algn="l"/>
                <a:tab pos="5649913" algn="l"/>
              </a:tabLst>
              <a:defRPr/>
            </a:pPr>
            <a:r>
              <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العهد الجديد</a:t>
            </a:r>
            <a:r>
              <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العهد القديم</a:t>
            </a:r>
            <a:r>
              <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جغرافيا</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p:txBody>
      </p:sp>
      <p:sp>
        <p:nvSpPr>
          <p:cNvPr id="920582" name="Text Box 6"/>
          <p:cNvSpPr txBox="1">
            <a:spLocks noChangeArrowheads="1"/>
          </p:cNvSpPr>
          <p:nvPr/>
        </p:nvSpPr>
        <p:spPr bwMode="auto">
          <a:xfrm>
            <a:off x="-565" y="4206875"/>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marL="0" marR="0" lvl="0" indent="0" algn="r" defTabSz="909638" rtl="0"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1" u="sng"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اللاهوت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الخلق * يسوع</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a:p>
            <a:pPr marL="0" marR="0" lvl="0" indent="0" algn="r" defTabSz="909638" rtl="0"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الكنيسة * الروح * الخلاص * المستقبل</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p:txBody>
      </p:sp>
      <p:sp>
        <p:nvSpPr>
          <p:cNvPr id="920583" name="Text Box 7"/>
          <p:cNvSpPr txBox="1">
            <a:spLocks noChangeArrowheads="1"/>
          </p:cNvSpPr>
          <p:nvPr/>
        </p:nvSpPr>
        <p:spPr bwMode="auto">
          <a:xfrm>
            <a:off x="-69850" y="5505271"/>
            <a:ext cx="9213850" cy="1200329"/>
          </a:xfrm>
          <a:prstGeom prst="rect">
            <a:avLst/>
          </a:prstGeom>
          <a:gradFill rotWithShape="0">
            <a:gsLst>
              <a:gs pos="0">
                <a:srgbClr val="2A0830"/>
              </a:gs>
              <a:gs pos="100000">
                <a:srgbClr val="5A1268"/>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marL="0" marR="0" lvl="0" indent="0" algn="r" defTabSz="909638" rtl="0"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1" u="sng"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الوعظ</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a:p>
            <a:pPr marL="0" marR="0" lvl="0" indent="0" algn="r" defTabSz="909638" rtl="0"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علم الوعظ 2</a:t>
            </a:r>
            <a:r>
              <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علم الوعظ 1</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834479"/>
            <a:ext cx="9144000" cy="722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الإنجليزية</a:t>
            </a:r>
            <a:r>
              <a:rPr kumimoji="0" lang="en-US"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 • </a:t>
            </a:r>
            <a:r>
              <a:rPr kumimoji="0" lang="ar-JO"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أندونيسي</a:t>
            </a:r>
            <a:r>
              <a:rPr kumimoji="0" lang="en-US"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 • </a:t>
            </a:r>
            <a:r>
              <a:rPr kumimoji="0" lang="ar-JO"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صيني</a:t>
            </a:r>
            <a:r>
              <a:rPr kumimoji="0" lang="en-US"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a:t>
            </a:r>
            <a:endParaRPr kumimoji="0" lang="en-US" sz="32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342814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6469062" cy="485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0" y="1916113"/>
            <a:ext cx="4572000" cy="1584325"/>
          </a:xfrm>
        </p:spPr>
        <p:txBody>
          <a:bodyPr/>
          <a:lstStyle/>
          <a:p>
            <a:pPr>
              <a:defRPr/>
            </a:pPr>
            <a:r>
              <a:rPr lang="en-US" sz="7200" dirty="0"/>
              <a:t>Harold Camping</a:t>
            </a:r>
          </a:p>
        </p:txBody>
      </p:sp>
      <p:sp>
        <p:nvSpPr>
          <p:cNvPr id="8" name="Title 1"/>
          <p:cNvSpPr txBox="1">
            <a:spLocks/>
          </p:cNvSpPr>
          <p:nvPr/>
        </p:nvSpPr>
        <p:spPr bwMode="auto">
          <a:xfrm>
            <a:off x="0" y="116632"/>
            <a:ext cx="9144000" cy="597666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defTabSz="914400" rtl="1" eaLnBrk="0" fontAlgn="base" latinLnBrk="0" hangingPunct="0">
              <a:lnSpc>
                <a:spcPct val="100000"/>
              </a:lnSpc>
              <a:spcBef>
                <a:spcPct val="0"/>
              </a:spcBef>
              <a:spcAft>
                <a:spcPct val="0"/>
              </a:spcAft>
              <a:buClrTx/>
              <a:buSzTx/>
              <a:buFontTx/>
              <a:buNone/>
              <a:tabLst/>
              <a:defRPr/>
            </a:pP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اعترف كامبينج في مقابلة خاصة أنه لم يعد يعتقد</a:t>
            </a:r>
            <a:endPar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a:p>
            <a:pPr marL="0" marR="0" lvl="0" indent="0" defTabSz="914400" rtl="1" eaLnBrk="0" fontAlgn="base" latinLnBrk="0" hangingPunct="0">
              <a:lnSpc>
                <a:spcPct val="100000"/>
              </a:lnSpc>
              <a:spcBef>
                <a:spcPct val="0"/>
              </a:spcBef>
              <a:spcAft>
                <a:spcPct val="0"/>
              </a:spcAft>
              <a:buClrTx/>
              <a:buSzTx/>
              <a:buFontTx/>
              <a:buNone/>
              <a:tabLst/>
              <a:defRPr/>
            </a:pP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 أن بإمكان أي شخص أن يعرف وقت الاختطاف أو نهاية العالم،</a:t>
            </a:r>
            <a:endPar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a:p>
            <a:pPr marL="0" marR="0" lvl="0" indent="0" defTabSz="914400" rtl="1" eaLnBrk="0" fontAlgn="base" latinLnBrk="0" hangingPunct="0">
              <a:lnSpc>
                <a:spcPct val="100000"/>
              </a:lnSpc>
              <a:spcBef>
                <a:spcPct val="0"/>
              </a:spcBef>
              <a:spcAft>
                <a:spcPct val="0"/>
              </a:spcAft>
              <a:buClrTx/>
              <a:buSzTx/>
              <a:buFontTx/>
              <a:buNone/>
              <a:tabLst/>
              <a:defRPr/>
            </a:pP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 في تناقض شديد مع موقفه الثابت سابقًا بخصوص هذا الموضوع. في آذار 2012، صرّح أن محاولته للتنبوء بـالموعد كانت</a:t>
            </a:r>
            <a:endPar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a:p>
            <a:pPr marL="0" marR="0" lvl="0" indent="0" defTabSz="914400" rtl="1" eaLnBrk="0" fontAlgn="base" latinLnBrk="0" hangingPunct="0">
              <a:lnSpc>
                <a:spcPct val="100000"/>
              </a:lnSpc>
              <a:spcBef>
                <a:spcPct val="0"/>
              </a:spcBef>
              <a:spcAft>
                <a:spcPct val="0"/>
              </a:spcAft>
              <a:buClrTx/>
              <a:buSzTx/>
              <a:buFontTx/>
              <a:buNone/>
              <a:tabLst/>
              <a:defRPr/>
            </a:pP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 "خاطئة،" وأن منتقديه كانوا على حق في تأكيدهم على</a:t>
            </a:r>
            <a:endPar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a:p>
            <a:pPr marL="0" marR="0" lvl="0" indent="0" defTabSz="914400" rtl="1" eaLnBrk="0" fontAlgn="base" latinLnBrk="0" hangingPunct="0">
              <a:lnSpc>
                <a:spcPct val="100000"/>
              </a:lnSpc>
              <a:spcBef>
                <a:spcPct val="0"/>
              </a:spcBef>
              <a:spcAft>
                <a:spcPct val="0"/>
              </a:spcAft>
              <a:buClrTx/>
              <a:buSzTx/>
              <a:buFontTx/>
              <a:buNone/>
              <a:tabLst/>
              <a:defRPr/>
            </a:pP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 كلمات متى 24: 36 "وَأَمَّا ذَلِكَ ٱلْيَوْمُ وَتِلْكَ ٱلسَّاعَةُ فَلَا يَعْلَمُ بِهِمَا أَحَدٌ." وأضاف أنه يبحث الآن في الكتاب المقدس</a:t>
            </a:r>
            <a:endPar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a:p>
            <a:pPr marL="0" marR="0" lvl="0" indent="0" defTabSz="914400" rtl="1" eaLnBrk="0" fontAlgn="base" latinLnBrk="0" hangingPunct="0">
              <a:lnSpc>
                <a:spcPct val="100000"/>
              </a:lnSpc>
              <a:spcBef>
                <a:spcPct val="0"/>
              </a:spcBef>
              <a:spcAft>
                <a:spcPct val="0"/>
              </a:spcAft>
              <a:buClrTx/>
              <a:buSzTx/>
              <a:buFontTx/>
              <a:buNone/>
              <a:tabLst/>
              <a:defRPr/>
            </a:pP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 "بحماس أكثر... ليس لإيجاد تواريخ، </a:t>
            </a:r>
            <a:endPar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a:p>
            <a:pPr marL="0" marR="0" lvl="0" indent="0" defTabSz="914400" rtl="1" eaLnBrk="0" fontAlgn="base" latinLnBrk="0" hangingPunct="0">
              <a:lnSpc>
                <a:spcPct val="100000"/>
              </a:lnSpc>
              <a:spcBef>
                <a:spcPct val="0"/>
              </a:spcBef>
              <a:spcAft>
                <a:spcPct val="0"/>
              </a:spcAft>
              <a:buClrTx/>
              <a:buSzTx/>
              <a:buFontTx/>
              <a:buNone/>
              <a:tabLst/>
              <a:defRPr/>
            </a:pP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بل أن يكون أكثر إخلاصًا لفهمه."</a:t>
            </a:r>
            <a:endParaRPr kumimoji="0" lang="en-US"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323528" y="6309320"/>
            <a:ext cx="8568952" cy="476672"/>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355600">
                    <a:srgbClr val="000000"/>
                  </a:glow>
                </a:effectLst>
                <a:uLnTx/>
                <a:uFillTx/>
                <a:latin typeface="Aril"/>
                <a:ea typeface="ＭＳ Ｐゴシック" pitchFamily="24" charset="-128"/>
              </a:rPr>
              <a:t>http://</a:t>
            </a:r>
            <a:r>
              <a:rPr kumimoji="0" lang="en-US" sz="2000" b="0" i="0" u="none" strike="noStrike" kern="1200" cap="none" spc="0" normalizeH="0" baseline="0" noProof="0" dirty="0" err="1">
                <a:ln>
                  <a:noFill/>
                </a:ln>
                <a:solidFill>
                  <a:srgbClr val="FFFFFF"/>
                </a:solidFill>
                <a:effectLst>
                  <a:glow rad="355600">
                    <a:srgbClr val="000000"/>
                  </a:glow>
                </a:effectLst>
                <a:uLnTx/>
                <a:uFillTx/>
                <a:latin typeface="Aril"/>
                <a:ea typeface="ＭＳ Ｐゴシック" pitchFamily="24" charset="-128"/>
              </a:rPr>
              <a:t>en.wikipedia.org</a:t>
            </a:r>
            <a:r>
              <a:rPr kumimoji="0" lang="en-US" sz="2000" b="0" i="0" u="none" strike="noStrike" kern="1200" cap="none" spc="0" normalizeH="0" baseline="0" noProof="0" dirty="0">
                <a:ln>
                  <a:noFill/>
                </a:ln>
                <a:solidFill>
                  <a:srgbClr val="FFFFFF"/>
                </a:solidFill>
                <a:effectLst>
                  <a:glow rad="355600">
                    <a:srgbClr val="000000"/>
                  </a:glow>
                </a:effectLst>
                <a:uLnTx/>
                <a:uFillTx/>
                <a:latin typeface="Aril"/>
                <a:ea typeface="ＭＳ Ｐゴシック" pitchFamily="24" charset="-128"/>
              </a:rPr>
              <a:t>/wiki/</a:t>
            </a:r>
            <a:r>
              <a:rPr kumimoji="0" lang="en-US" sz="2000" b="0" i="0" u="none" strike="noStrike" kern="1200" cap="none" spc="0" normalizeH="0" baseline="0" noProof="0" dirty="0" err="1">
                <a:ln>
                  <a:noFill/>
                </a:ln>
                <a:solidFill>
                  <a:srgbClr val="FFFFFF"/>
                </a:solidFill>
                <a:effectLst>
                  <a:glow rad="355600">
                    <a:srgbClr val="000000"/>
                  </a:glow>
                </a:effectLst>
                <a:uLnTx/>
                <a:uFillTx/>
                <a:latin typeface="Aril"/>
                <a:ea typeface="ＭＳ Ｐゴシック" pitchFamily="24" charset="-128"/>
              </a:rPr>
              <a:t>Harold_Camping</a:t>
            </a:r>
            <a:endParaRPr kumimoji="0" lang="en-US" sz="2000" b="0" i="0" u="none" strike="noStrike" kern="1200" cap="none" spc="0" normalizeH="0" baseline="0" noProof="0" dirty="0">
              <a:ln>
                <a:noFill/>
              </a:ln>
              <a:solidFill>
                <a:srgbClr val="FFFFFF"/>
              </a:solidFill>
              <a:effectLst>
                <a:glow rad="355600">
                  <a:srgbClr val="000000"/>
                </a:glow>
              </a:effectLst>
              <a:uLnTx/>
              <a:uFillTx/>
              <a:latin typeface="Aril"/>
              <a:ea typeface="ＭＳ Ｐゴシック" pitchFamily="24" charset="-128"/>
            </a:endParaRPr>
          </a:p>
        </p:txBody>
      </p:sp>
    </p:spTree>
    <p:extLst>
      <p:ext uri="{BB962C8B-B14F-4D97-AF65-F5344CB8AC3E}">
        <p14:creationId xmlns:p14="http://schemas.microsoft.com/office/powerpoint/2010/main" val="33483080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nnai_St._Thomas_Basilica_side_view.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231" y="1340768"/>
            <a:ext cx="7731464" cy="5171927"/>
          </a:xfrm>
          <a:prstGeom prst="rect">
            <a:avLst/>
          </a:prstGeom>
        </p:spPr>
      </p:pic>
      <p:sp>
        <p:nvSpPr>
          <p:cNvPr id="4" name="Text Box 7"/>
          <p:cNvSpPr txBox="1">
            <a:spLocks noChangeArrowheads="1"/>
          </p:cNvSpPr>
          <p:nvPr/>
        </p:nvSpPr>
        <p:spPr bwMode="auto">
          <a:xfrm>
            <a:off x="840233" y="6328029"/>
            <a:ext cx="6858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كاتدرائية القديس توما، في مدراس، بالهند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Text Box 7">
            <a:extLst>
              <a:ext uri="{FF2B5EF4-FFF2-40B4-BE49-F238E27FC236}">
                <a16:creationId xmlns:a16="http://schemas.microsoft.com/office/drawing/2014/main" id="{60FA4FF4-9090-9E4C-A0BC-F6D80CEDCFB0}"/>
              </a:ext>
            </a:extLst>
          </p:cNvPr>
          <p:cNvSpPr txBox="1">
            <a:spLocks noChangeArrowheads="1"/>
          </p:cNvSpPr>
          <p:nvPr/>
        </p:nvSpPr>
        <p:spPr bwMode="auto">
          <a:xfrm>
            <a:off x="0" y="-80308"/>
            <a:ext cx="9142548" cy="207441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أحد أقدم وأقوى التقاليد أنه في عام 52 م </a:t>
            </a: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(بين رحلتي بولس التبشيرية الثانية والثالثة) </a:t>
            </a: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 الرسول توما أخذ الإنجيل </a:t>
            </a: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إلى الهند وحتى إلى الصين. </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41110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2123728" y="548680"/>
            <a:ext cx="5086350" cy="646331"/>
          </a:xfrm>
          <a:prstGeom prst="rect">
            <a:avLst/>
          </a:prstGeom>
          <a:solidFill>
            <a:srgbClr val="000000"/>
          </a:solidFill>
          <a:ln>
            <a:noFill/>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أعمال توما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4747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885950" y="476672"/>
            <a:ext cx="5314950" cy="5976664"/>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SA"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في ذلك الوقت</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كنا نحن الرسل جميعًا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في أورشليم... وقمنا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بتقسيم مناطق العالم،</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بحيث يذهب كل واحد منّا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إلى المنطقة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التي وقعت له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وإلى الأمة التي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أرسله الرب إليها."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43046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91680" y="548680"/>
            <a:ext cx="5760640" cy="583264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"وحسب القرعة،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كانت الهند من نصيب يهوذا توما،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وهو التوأم أيضًا: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فلم يرغب بالذهاب قائلاً،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أنه لضعف في الجسد،</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لا يستطيع السفر،</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وأنا رجل عبراني؛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كيف يمكنني أن أمضي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بين الهنود وأبشر بالحق؟"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96817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885950" y="685800"/>
            <a:ext cx="5314950" cy="569552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"وبينما كان يفكر ويتحدث، ظهر له المخلص ليلاً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وقال له: لا تخف يا توما،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أذهب إلى الهند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وأكرز بالكلمة هناك،</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لأن نعمتي معك." </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8747075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885950" y="685800"/>
            <a:ext cx="5314950" cy="569552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"لكنه لم يطع، قائلاً: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أرسلني حيثما شئت،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ولكن إلى مكان آخر،</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لأني إلى الهنود</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لن أذهب."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75935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91680" y="476672"/>
            <a:ext cx="5688632" cy="5904656"/>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SA"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وبينما هو</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يتكلم ويفكر هكذا،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تصادف أنه كان هناك</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تاجر ما قادم من الهند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يدعى أبانيس،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مرسل من</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الملك جوندافورس."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22778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GondopharesShinObv.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00" y="-14288"/>
            <a:ext cx="6858000"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186099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91680" y="685800"/>
            <a:ext cx="5760640" cy="569552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SA"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جاء تاجر من الهند</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أسمه أبانيس،</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مرسل من</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الملك جوندافورس،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وأمره أن يبتاع نجارًا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ويأتي بهِ إليه."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2943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p:spPr>
        <p:txBody>
          <a:bodyPr/>
          <a:lstStyle/>
          <a:p>
            <a:pPr>
              <a:defRPr/>
            </a:pPr>
            <a:r>
              <a:rPr lang="ar-JO" sz="4800" b="1" dirty="0">
                <a:solidFill>
                  <a:srgbClr val="FFFFFF"/>
                </a:solidFill>
                <a:effectLst>
                  <a:glow rad="165100">
                    <a:schemeClr val="tx1">
                      <a:alpha val="99000"/>
                    </a:schemeClr>
                  </a:glow>
                </a:effectLst>
                <a:ea typeface="Accordance" panose="00000400000000000000" pitchFamily="2" charset="-78"/>
                <a:cs typeface="Arial" panose="020B0604020202020204" pitchFamily="34" charset="0"/>
              </a:rPr>
              <a:t>رسائل العهد الجديد ٢٧  </a:t>
            </a:r>
            <a:endParaRPr lang="en-US" sz="4800" b="1" dirty="0">
              <a:solidFill>
                <a:srgbClr val="FFFFFF"/>
              </a:solidFill>
              <a:effectLst>
                <a:glow rad="165100">
                  <a:schemeClr val="tx1">
                    <a:alpha val="99000"/>
                  </a:schemeClr>
                </a:glow>
              </a:effectLst>
              <a:ea typeface="Accordance" panose="00000400000000000000" pitchFamily="2" charset="-78"/>
              <a:cs typeface="Arial" panose="020B0604020202020204" pitchFamily="34" charset="0"/>
            </a:endParaRPr>
          </a:p>
        </p:txBody>
      </p:sp>
      <p:graphicFrame>
        <p:nvGraphicFramePr>
          <p:cNvPr id="6" name="Chart 5"/>
          <p:cNvGraphicFramePr>
            <a:graphicFrameLocks/>
          </p:cNvGraphicFramePr>
          <p:nvPr>
            <p:extLst>
              <p:ext uri="{D42A27DB-BD31-4B8C-83A1-F6EECF244321}">
                <p14:modId xmlns:p14="http://schemas.microsoft.com/office/powerpoint/2010/main" val="2232867068"/>
              </p:ext>
            </p:extLst>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p:cNvGrpSpPr>
            <a:grpSpLocks/>
          </p:cNvGrpSpPr>
          <p:nvPr/>
        </p:nvGrpSpPr>
        <p:grpSpPr bwMode="auto">
          <a:xfrm>
            <a:off x="-757238" y="1844675"/>
            <a:ext cx="10296526" cy="1512888"/>
            <a:chOff x="-758496" y="1844130"/>
            <a:chExt cx="10298682" cy="1512870"/>
          </a:xfrm>
        </p:grpSpPr>
        <p:grpSp>
          <p:nvGrpSpPr>
            <p:cNvPr id="228357" name="Group 7"/>
            <p:cNvGrpSpPr>
              <a:grpSpLocks/>
            </p:cNvGrpSpPr>
            <p:nvPr/>
          </p:nvGrpSpPr>
          <p:grpSpPr bwMode="auto">
            <a:xfrm>
              <a:off x="-758496" y="1844130"/>
              <a:ext cx="10298682" cy="1512870"/>
              <a:chOff x="-758496" y="1844130"/>
              <a:chExt cx="10298682" cy="1512870"/>
            </a:xfrm>
          </p:grpSpPr>
          <p:sp>
            <p:nvSpPr>
              <p:cNvPr id="228359" name="Rectangular Callout 6"/>
              <p:cNvSpPr>
                <a:spLocks noChangeArrowheads="1"/>
              </p:cNvSpPr>
              <p:nvPr/>
            </p:nvSpPr>
            <p:spPr bwMode="auto">
              <a:xfrm>
                <a:off x="5148510" y="184482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0" name="Rectangular Callout 2"/>
              <p:cNvSpPr>
                <a:spLocks noChangeArrowheads="1"/>
              </p:cNvSpPr>
              <p:nvPr/>
            </p:nvSpPr>
            <p:spPr bwMode="auto">
              <a:xfrm flipH="1">
                <a:off x="1042134" y="1844973"/>
                <a:ext cx="3888432" cy="1296144"/>
              </a:xfrm>
              <a:prstGeom prst="wedgeRectCallout">
                <a:avLst>
                  <a:gd name="adj1" fmla="val 10116"/>
                  <a:gd name="adj2" fmla="val 24646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1" name="Rectangular Callout 6"/>
              <p:cNvSpPr>
                <a:spLocks noChangeArrowheads="1"/>
              </p:cNvSpPr>
              <p:nvPr/>
            </p:nvSpPr>
            <p:spPr bwMode="auto">
              <a:xfrm>
                <a:off x="4572308" y="1988895"/>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2" name="Rectangular Callout 6"/>
              <p:cNvSpPr>
                <a:spLocks noChangeArrowheads="1"/>
              </p:cNvSpPr>
              <p:nvPr/>
            </p:nvSpPr>
            <p:spPr bwMode="auto">
              <a:xfrm>
                <a:off x="4284207" y="1988895"/>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3" name="Rectangular Callout 6"/>
              <p:cNvSpPr>
                <a:spLocks noChangeArrowheads="1"/>
              </p:cNvSpPr>
              <p:nvPr/>
            </p:nvSpPr>
            <p:spPr bwMode="auto">
              <a:xfrm>
                <a:off x="2338591" y="2060856"/>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4" name="Rectangular Callout 6"/>
              <p:cNvSpPr>
                <a:spLocks noChangeArrowheads="1"/>
              </p:cNvSpPr>
              <p:nvPr/>
            </p:nvSpPr>
            <p:spPr bwMode="auto">
              <a:xfrm>
                <a:off x="1474287"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5" name="Rectangular Callout 6"/>
              <p:cNvSpPr>
                <a:spLocks noChangeArrowheads="1"/>
              </p:cNvSpPr>
              <p:nvPr/>
            </p:nvSpPr>
            <p:spPr bwMode="auto">
              <a:xfrm>
                <a:off x="1187120"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6" name="Rectangular Callout 6"/>
              <p:cNvSpPr>
                <a:spLocks noChangeArrowheads="1"/>
              </p:cNvSpPr>
              <p:nvPr/>
            </p:nvSpPr>
            <p:spPr bwMode="auto">
              <a:xfrm>
                <a:off x="682009"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7" name="Rectangular Callout 6"/>
              <p:cNvSpPr>
                <a:spLocks noChangeArrowheads="1"/>
              </p:cNvSpPr>
              <p:nvPr/>
            </p:nvSpPr>
            <p:spPr bwMode="auto">
              <a:xfrm>
                <a:off x="393908"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8" name="Rectangular Callout 6"/>
              <p:cNvSpPr>
                <a:spLocks noChangeArrowheads="1"/>
              </p:cNvSpPr>
              <p:nvPr/>
            </p:nvSpPr>
            <p:spPr bwMode="auto">
              <a:xfrm>
                <a:off x="-758496"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9" name="Rectangular Callout 6"/>
              <p:cNvSpPr>
                <a:spLocks noChangeArrowheads="1"/>
              </p:cNvSpPr>
              <p:nvPr/>
            </p:nvSpPr>
            <p:spPr bwMode="auto">
              <a:xfrm>
                <a:off x="3490995"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0" name="Rectangular Callout 6"/>
              <p:cNvSpPr>
                <a:spLocks noChangeArrowheads="1"/>
              </p:cNvSpPr>
              <p:nvPr/>
            </p:nvSpPr>
            <p:spPr bwMode="auto">
              <a:xfrm>
                <a:off x="5364586" y="191693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1" name="Rectangular Callout 6"/>
              <p:cNvSpPr>
                <a:spLocks noChangeArrowheads="1"/>
              </p:cNvSpPr>
              <p:nvPr/>
            </p:nvSpPr>
            <p:spPr bwMode="auto">
              <a:xfrm>
                <a:off x="5651754"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2" name="Rectangular Callout 6"/>
              <p:cNvSpPr>
                <a:spLocks noChangeArrowheads="1"/>
              </p:cNvSpPr>
              <p:nvPr/>
            </p:nvSpPr>
            <p:spPr bwMode="auto">
              <a:xfrm>
                <a:off x="105807"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3" name="Rectangular Callout 6"/>
              <p:cNvSpPr>
                <a:spLocks noChangeArrowheads="1"/>
              </p:cNvSpPr>
              <p:nvPr/>
            </p:nvSpPr>
            <p:spPr bwMode="auto">
              <a:xfrm>
                <a:off x="1763322" y="1844130"/>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4" name="Rectangular Callout 6"/>
              <p:cNvSpPr>
                <a:spLocks noChangeArrowheads="1"/>
              </p:cNvSpPr>
              <p:nvPr/>
            </p:nvSpPr>
            <p:spPr bwMode="auto">
              <a:xfrm>
                <a:off x="2050490"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5" name="Rectangular Callout 6"/>
              <p:cNvSpPr>
                <a:spLocks noChangeArrowheads="1"/>
              </p:cNvSpPr>
              <p:nvPr/>
            </p:nvSpPr>
            <p:spPr bwMode="auto">
              <a:xfrm>
                <a:off x="2626692" y="1988895"/>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6" name="Rectangular Callout 6"/>
              <p:cNvSpPr>
                <a:spLocks noChangeArrowheads="1"/>
              </p:cNvSpPr>
              <p:nvPr/>
            </p:nvSpPr>
            <p:spPr bwMode="auto">
              <a:xfrm>
                <a:off x="2842768" y="1988895"/>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7" name="Rectangular Callout 6"/>
              <p:cNvSpPr>
                <a:spLocks noChangeArrowheads="1"/>
              </p:cNvSpPr>
              <p:nvPr/>
            </p:nvSpPr>
            <p:spPr bwMode="auto">
              <a:xfrm>
                <a:off x="4859476"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9" name="Title 1"/>
            <p:cNvSpPr txBox="1">
              <a:spLocks/>
            </p:cNvSpPr>
            <p:nvPr/>
          </p:nvSpPr>
          <p:spPr bwMode="auto">
            <a:xfrm>
              <a:off x="-1722" y="1916832"/>
              <a:ext cx="9146194" cy="1138138"/>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ea typeface="Accordance" panose="00000400000000000000" pitchFamily="2" charset="-78"/>
                  <a:cs typeface="Arial" panose="020B0604020202020204" pitchFamily="34" charset="0"/>
                </a:rPr>
                <a:t>١٩ يردون على بدعة!</a:t>
              </a:r>
              <a:endParaRPr kumimoji="0" lang="en-US" sz="5400" b="1" i="0"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31" name="Rectangle 3"/>
          <p:cNvSpPr txBox="1">
            <a:spLocks noChangeArrowheads="1"/>
          </p:cNvSpPr>
          <p:nvPr/>
        </p:nvSpPr>
        <p:spPr bwMode="auto">
          <a:xfrm>
            <a:off x="8411882" y="0"/>
            <a:ext cx="732118" cy="4885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٢٨ </a:t>
            </a:r>
          </a:p>
        </p:txBody>
      </p:sp>
      <p:grpSp>
        <p:nvGrpSpPr>
          <p:cNvPr id="27" name="Group 26">
            <a:extLst>
              <a:ext uri="{FF2B5EF4-FFF2-40B4-BE49-F238E27FC236}">
                <a16:creationId xmlns:a16="http://schemas.microsoft.com/office/drawing/2014/main" id="{052B5786-42B0-1BB8-A62C-D8E2A3AFF615}"/>
              </a:ext>
            </a:extLst>
          </p:cNvPr>
          <p:cNvGrpSpPr/>
          <p:nvPr/>
        </p:nvGrpSpPr>
        <p:grpSpPr>
          <a:xfrm>
            <a:off x="971600" y="5895246"/>
            <a:ext cx="7509761" cy="932614"/>
            <a:chOff x="1038715" y="5895246"/>
            <a:chExt cx="7509761" cy="932614"/>
          </a:xfrm>
        </p:grpSpPr>
        <p:sp>
          <p:nvSpPr>
            <p:cNvPr id="28" name="Rectangle 2">
              <a:extLst>
                <a:ext uri="{FF2B5EF4-FFF2-40B4-BE49-F238E27FC236}">
                  <a16:creationId xmlns:a16="http://schemas.microsoft.com/office/drawing/2014/main" id="{6046DB19-5811-BB1B-3B37-F93CE66C2B1F}"/>
                </a:ext>
              </a:extLst>
            </p:cNvPr>
            <p:cNvSpPr txBox="1">
              <a:spLocks noChangeArrowheads="1"/>
            </p:cNvSpPr>
            <p:nvPr/>
          </p:nvSpPr>
          <p:spPr bwMode="auto">
            <a:xfrm rot="16200000">
              <a:off x="718871" y="6215090"/>
              <a:ext cx="932614" cy="292926"/>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متى</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9" name="Rectangle 2">
              <a:extLst>
                <a:ext uri="{FF2B5EF4-FFF2-40B4-BE49-F238E27FC236}">
                  <a16:creationId xmlns:a16="http://schemas.microsoft.com/office/drawing/2014/main" id="{D4AE38A8-0F92-F7CF-1FFB-167E22F486EA}"/>
                </a:ext>
              </a:extLst>
            </p:cNvPr>
            <p:cNvSpPr txBox="1">
              <a:spLocks noChangeArrowheads="1"/>
            </p:cNvSpPr>
            <p:nvPr/>
          </p:nvSpPr>
          <p:spPr bwMode="auto">
            <a:xfrm rot="16200000">
              <a:off x="996442" y="6215090"/>
              <a:ext cx="932614" cy="292926"/>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مرقس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0" name="Rectangle 2">
              <a:extLst>
                <a:ext uri="{FF2B5EF4-FFF2-40B4-BE49-F238E27FC236}">
                  <a16:creationId xmlns:a16="http://schemas.microsoft.com/office/drawing/2014/main" id="{6A832284-BCFC-F937-BEAF-BC4CE099F4FD}"/>
                </a:ext>
              </a:extLst>
            </p:cNvPr>
            <p:cNvSpPr txBox="1">
              <a:spLocks noChangeArrowheads="1"/>
            </p:cNvSpPr>
            <p:nvPr/>
          </p:nvSpPr>
          <p:spPr bwMode="auto">
            <a:xfrm rot="16200000">
              <a:off x="1294461" y="6194641"/>
              <a:ext cx="932614" cy="333823"/>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لوقا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2" name="Rectangle 2">
              <a:extLst>
                <a:ext uri="{FF2B5EF4-FFF2-40B4-BE49-F238E27FC236}">
                  <a16:creationId xmlns:a16="http://schemas.microsoft.com/office/drawing/2014/main" id="{42E7FCA7-AC84-2FF9-41EB-FECBF691F5F9}"/>
                </a:ext>
              </a:extLst>
            </p:cNvPr>
            <p:cNvSpPr txBox="1">
              <a:spLocks noChangeArrowheads="1"/>
            </p:cNvSpPr>
            <p:nvPr/>
          </p:nvSpPr>
          <p:spPr bwMode="auto">
            <a:xfrm rot="16200000">
              <a:off x="157203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3" name="Rectangle 2">
              <a:extLst>
                <a:ext uri="{FF2B5EF4-FFF2-40B4-BE49-F238E27FC236}">
                  <a16:creationId xmlns:a16="http://schemas.microsoft.com/office/drawing/2014/main" id="{FE8673D8-CC6D-F509-9C0A-C95D9A8D90EF}"/>
                </a:ext>
              </a:extLst>
            </p:cNvPr>
            <p:cNvSpPr txBox="1">
              <a:spLocks noChangeArrowheads="1"/>
            </p:cNvSpPr>
            <p:nvPr/>
          </p:nvSpPr>
          <p:spPr bwMode="auto">
            <a:xfrm rot="16200000">
              <a:off x="1866586" y="6194642"/>
              <a:ext cx="932614" cy="333822"/>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اعمال</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4" name="Rectangle 2">
              <a:extLst>
                <a:ext uri="{FF2B5EF4-FFF2-40B4-BE49-F238E27FC236}">
                  <a16:creationId xmlns:a16="http://schemas.microsoft.com/office/drawing/2014/main" id="{20DFFAF0-B666-C43E-A44A-94B93ADF8E56}"/>
                </a:ext>
              </a:extLst>
            </p:cNvPr>
            <p:cNvSpPr txBox="1">
              <a:spLocks noChangeArrowheads="1"/>
            </p:cNvSpPr>
            <p:nvPr/>
          </p:nvSpPr>
          <p:spPr bwMode="auto">
            <a:xfrm rot="16200000">
              <a:off x="212717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رومية</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5" name="Rectangle 2">
              <a:extLst>
                <a:ext uri="{FF2B5EF4-FFF2-40B4-BE49-F238E27FC236}">
                  <a16:creationId xmlns:a16="http://schemas.microsoft.com/office/drawing/2014/main" id="{E1AD3062-CC8A-9882-CAB3-2278FB7A4783}"/>
                </a:ext>
              </a:extLst>
            </p:cNvPr>
            <p:cNvSpPr txBox="1">
              <a:spLocks noChangeArrowheads="1"/>
            </p:cNvSpPr>
            <p:nvPr/>
          </p:nvSpPr>
          <p:spPr bwMode="auto">
            <a:xfrm rot="16200000">
              <a:off x="2404743"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كورنثوس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6" name="Rectangle 2">
              <a:extLst>
                <a:ext uri="{FF2B5EF4-FFF2-40B4-BE49-F238E27FC236}">
                  <a16:creationId xmlns:a16="http://schemas.microsoft.com/office/drawing/2014/main" id="{158EE4B3-AF3C-280E-783F-C964E38AA93C}"/>
                </a:ext>
              </a:extLst>
            </p:cNvPr>
            <p:cNvSpPr txBox="1">
              <a:spLocks noChangeArrowheads="1"/>
            </p:cNvSpPr>
            <p:nvPr/>
          </p:nvSpPr>
          <p:spPr bwMode="auto">
            <a:xfrm rot="16200000">
              <a:off x="268231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كورنثوس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7" name="Rectangle 2">
              <a:extLst>
                <a:ext uri="{FF2B5EF4-FFF2-40B4-BE49-F238E27FC236}">
                  <a16:creationId xmlns:a16="http://schemas.microsoft.com/office/drawing/2014/main" id="{6F8BCCDE-4F2D-F77D-E2CA-10DC7E1E6E0C}"/>
                </a:ext>
              </a:extLst>
            </p:cNvPr>
            <p:cNvSpPr txBox="1">
              <a:spLocks noChangeArrowheads="1"/>
            </p:cNvSpPr>
            <p:nvPr/>
          </p:nvSpPr>
          <p:spPr bwMode="auto">
            <a:xfrm rot="16200000">
              <a:off x="2959885"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غلاطية</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8" name="Rectangle 2">
              <a:extLst>
                <a:ext uri="{FF2B5EF4-FFF2-40B4-BE49-F238E27FC236}">
                  <a16:creationId xmlns:a16="http://schemas.microsoft.com/office/drawing/2014/main" id="{9E6B3580-189F-895A-5B95-81B3A48FEC66}"/>
                </a:ext>
              </a:extLst>
            </p:cNvPr>
            <p:cNvSpPr txBox="1">
              <a:spLocks noChangeArrowheads="1"/>
            </p:cNvSpPr>
            <p:nvPr/>
          </p:nvSpPr>
          <p:spPr bwMode="auto">
            <a:xfrm rot="16200000">
              <a:off x="3237456"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افسس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9" name="Rectangle 2">
              <a:extLst>
                <a:ext uri="{FF2B5EF4-FFF2-40B4-BE49-F238E27FC236}">
                  <a16:creationId xmlns:a16="http://schemas.microsoft.com/office/drawing/2014/main" id="{1E5770B1-5E4E-1F48-F84F-57F6A2422D95}"/>
                </a:ext>
              </a:extLst>
            </p:cNvPr>
            <p:cNvSpPr txBox="1">
              <a:spLocks noChangeArrowheads="1"/>
            </p:cNvSpPr>
            <p:nvPr/>
          </p:nvSpPr>
          <p:spPr bwMode="auto">
            <a:xfrm rot="16200000">
              <a:off x="3515027"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فيلبي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0" name="Rectangle 2">
              <a:extLst>
                <a:ext uri="{FF2B5EF4-FFF2-40B4-BE49-F238E27FC236}">
                  <a16:creationId xmlns:a16="http://schemas.microsoft.com/office/drawing/2014/main" id="{A6DEEA3C-84E0-A716-1AF2-A8ACA4228AE6}"/>
                </a:ext>
              </a:extLst>
            </p:cNvPr>
            <p:cNvSpPr txBox="1">
              <a:spLocks noChangeArrowheads="1"/>
            </p:cNvSpPr>
            <p:nvPr/>
          </p:nvSpPr>
          <p:spPr bwMode="auto">
            <a:xfrm rot="16200000">
              <a:off x="3792598"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كولوسي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1" name="Rectangle 2">
              <a:extLst>
                <a:ext uri="{FF2B5EF4-FFF2-40B4-BE49-F238E27FC236}">
                  <a16:creationId xmlns:a16="http://schemas.microsoft.com/office/drawing/2014/main" id="{EDCD778F-D9FD-8658-BE80-1E98C20E89B5}"/>
                </a:ext>
              </a:extLst>
            </p:cNvPr>
            <p:cNvSpPr txBox="1">
              <a:spLocks noChangeArrowheads="1"/>
            </p:cNvSpPr>
            <p:nvPr/>
          </p:nvSpPr>
          <p:spPr bwMode="auto">
            <a:xfrm rot="16200000">
              <a:off x="4070169"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تسالونيكي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2" name="Rectangle 2">
              <a:extLst>
                <a:ext uri="{FF2B5EF4-FFF2-40B4-BE49-F238E27FC236}">
                  <a16:creationId xmlns:a16="http://schemas.microsoft.com/office/drawing/2014/main" id="{AE997FBC-2379-0663-9DE7-B8A49C2529CA}"/>
                </a:ext>
              </a:extLst>
            </p:cNvPr>
            <p:cNvSpPr txBox="1">
              <a:spLocks noChangeArrowheads="1"/>
            </p:cNvSpPr>
            <p:nvPr/>
          </p:nvSpPr>
          <p:spPr bwMode="auto">
            <a:xfrm rot="16200000">
              <a:off x="434774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تسالونيكي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3" name="Rectangle 2">
              <a:extLst>
                <a:ext uri="{FF2B5EF4-FFF2-40B4-BE49-F238E27FC236}">
                  <a16:creationId xmlns:a16="http://schemas.microsoft.com/office/drawing/2014/main" id="{C32C92AD-C18C-B5EC-AA19-39901728888C}"/>
                </a:ext>
              </a:extLst>
            </p:cNvPr>
            <p:cNvSpPr txBox="1">
              <a:spLocks noChangeArrowheads="1"/>
            </p:cNvSpPr>
            <p:nvPr/>
          </p:nvSpPr>
          <p:spPr bwMode="auto">
            <a:xfrm rot="16200000">
              <a:off x="4625311"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تيموثاوس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4" name="Rectangle 2">
              <a:extLst>
                <a:ext uri="{FF2B5EF4-FFF2-40B4-BE49-F238E27FC236}">
                  <a16:creationId xmlns:a16="http://schemas.microsoft.com/office/drawing/2014/main" id="{235A5FA5-E1C3-C65B-A6F6-269BC7CFB584}"/>
                </a:ext>
              </a:extLst>
            </p:cNvPr>
            <p:cNvSpPr txBox="1">
              <a:spLocks noChangeArrowheads="1"/>
            </p:cNvSpPr>
            <p:nvPr/>
          </p:nvSpPr>
          <p:spPr bwMode="auto">
            <a:xfrm rot="16200000">
              <a:off x="490288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تيموثاوس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5" name="Rectangle 2">
              <a:extLst>
                <a:ext uri="{FF2B5EF4-FFF2-40B4-BE49-F238E27FC236}">
                  <a16:creationId xmlns:a16="http://schemas.microsoft.com/office/drawing/2014/main" id="{41EE6DE0-5064-22DE-1828-617D83885F57}"/>
                </a:ext>
              </a:extLst>
            </p:cNvPr>
            <p:cNvSpPr txBox="1">
              <a:spLocks noChangeArrowheads="1"/>
            </p:cNvSpPr>
            <p:nvPr/>
          </p:nvSpPr>
          <p:spPr bwMode="auto">
            <a:xfrm rot="16200000">
              <a:off x="5180453"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تيطس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6" name="Rectangle 2">
              <a:extLst>
                <a:ext uri="{FF2B5EF4-FFF2-40B4-BE49-F238E27FC236}">
                  <a16:creationId xmlns:a16="http://schemas.microsoft.com/office/drawing/2014/main" id="{2A48B525-E24F-06E4-62C0-76980281B373}"/>
                </a:ext>
              </a:extLst>
            </p:cNvPr>
            <p:cNvSpPr txBox="1">
              <a:spLocks noChangeArrowheads="1"/>
            </p:cNvSpPr>
            <p:nvPr/>
          </p:nvSpPr>
          <p:spPr bwMode="auto">
            <a:xfrm rot="16200000">
              <a:off x="545802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فليمون</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7" name="Rectangle 2">
              <a:extLst>
                <a:ext uri="{FF2B5EF4-FFF2-40B4-BE49-F238E27FC236}">
                  <a16:creationId xmlns:a16="http://schemas.microsoft.com/office/drawing/2014/main" id="{68A5B029-A10F-3327-A8F0-61D6214D6F75}"/>
                </a:ext>
              </a:extLst>
            </p:cNvPr>
            <p:cNvSpPr txBox="1">
              <a:spLocks noChangeArrowheads="1"/>
            </p:cNvSpPr>
            <p:nvPr/>
          </p:nvSpPr>
          <p:spPr bwMode="auto">
            <a:xfrm rot="16200000">
              <a:off x="5735595"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عبرانيين</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8" name="Rectangle 2">
              <a:extLst>
                <a:ext uri="{FF2B5EF4-FFF2-40B4-BE49-F238E27FC236}">
                  <a16:creationId xmlns:a16="http://schemas.microsoft.com/office/drawing/2014/main" id="{504E2593-F917-6D8A-A049-29D7026C0FE1}"/>
                </a:ext>
              </a:extLst>
            </p:cNvPr>
            <p:cNvSpPr txBox="1">
              <a:spLocks noChangeArrowheads="1"/>
            </p:cNvSpPr>
            <p:nvPr/>
          </p:nvSpPr>
          <p:spPr bwMode="auto">
            <a:xfrm rot="16200000">
              <a:off x="6013166"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يعقوب</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9" name="Rectangle 2">
              <a:extLst>
                <a:ext uri="{FF2B5EF4-FFF2-40B4-BE49-F238E27FC236}">
                  <a16:creationId xmlns:a16="http://schemas.microsoft.com/office/drawing/2014/main" id="{B8CB638A-9DB0-3134-5DE5-ABB997D7AFD9}"/>
                </a:ext>
              </a:extLst>
            </p:cNvPr>
            <p:cNvSpPr txBox="1">
              <a:spLocks noChangeArrowheads="1"/>
            </p:cNvSpPr>
            <p:nvPr/>
          </p:nvSpPr>
          <p:spPr bwMode="auto">
            <a:xfrm rot="16200000">
              <a:off x="7401021"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3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0" name="Rectangle 2">
              <a:extLst>
                <a:ext uri="{FF2B5EF4-FFF2-40B4-BE49-F238E27FC236}">
                  <a16:creationId xmlns:a16="http://schemas.microsoft.com/office/drawing/2014/main" id="{DC023623-0533-FA87-F8DC-8D18AEE8405E}"/>
                </a:ext>
              </a:extLst>
            </p:cNvPr>
            <p:cNvSpPr txBox="1">
              <a:spLocks noChangeArrowheads="1"/>
            </p:cNvSpPr>
            <p:nvPr/>
          </p:nvSpPr>
          <p:spPr bwMode="auto">
            <a:xfrm rot="16200000">
              <a:off x="767859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يهوذا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1" name="Rectangle 2">
              <a:extLst>
                <a:ext uri="{FF2B5EF4-FFF2-40B4-BE49-F238E27FC236}">
                  <a16:creationId xmlns:a16="http://schemas.microsoft.com/office/drawing/2014/main" id="{397B6821-76A1-38B3-9EC8-EAD8392E1D42}"/>
                </a:ext>
              </a:extLst>
            </p:cNvPr>
            <p:cNvSpPr txBox="1">
              <a:spLocks noChangeArrowheads="1"/>
            </p:cNvSpPr>
            <p:nvPr/>
          </p:nvSpPr>
          <p:spPr bwMode="auto">
            <a:xfrm rot="16200000">
              <a:off x="795615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رؤيا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2" name="Rectangle 2">
              <a:extLst>
                <a:ext uri="{FF2B5EF4-FFF2-40B4-BE49-F238E27FC236}">
                  <a16:creationId xmlns:a16="http://schemas.microsoft.com/office/drawing/2014/main" id="{C918FD43-0703-7DE5-2166-808192AE46A7}"/>
                </a:ext>
              </a:extLst>
            </p:cNvPr>
            <p:cNvSpPr txBox="1">
              <a:spLocks noChangeArrowheads="1"/>
            </p:cNvSpPr>
            <p:nvPr/>
          </p:nvSpPr>
          <p:spPr bwMode="auto">
            <a:xfrm rot="16200000">
              <a:off x="712345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3" name="Rectangle 2">
              <a:extLst>
                <a:ext uri="{FF2B5EF4-FFF2-40B4-BE49-F238E27FC236}">
                  <a16:creationId xmlns:a16="http://schemas.microsoft.com/office/drawing/2014/main" id="{15275107-CE77-1534-2D3D-4892BD83BC0F}"/>
                </a:ext>
              </a:extLst>
            </p:cNvPr>
            <p:cNvSpPr txBox="1">
              <a:spLocks noChangeArrowheads="1"/>
            </p:cNvSpPr>
            <p:nvPr/>
          </p:nvSpPr>
          <p:spPr bwMode="auto">
            <a:xfrm rot="16200000">
              <a:off x="6290737"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1 </a:t>
              </a:r>
            </a:p>
          </p:txBody>
        </p:sp>
        <p:sp>
          <p:nvSpPr>
            <p:cNvPr id="54" name="Rectangle 2">
              <a:extLst>
                <a:ext uri="{FF2B5EF4-FFF2-40B4-BE49-F238E27FC236}">
                  <a16:creationId xmlns:a16="http://schemas.microsoft.com/office/drawing/2014/main" id="{FE4EEFB5-4A30-8816-2DA2-540821043E6A}"/>
                </a:ext>
              </a:extLst>
            </p:cNvPr>
            <p:cNvSpPr txBox="1">
              <a:spLocks noChangeArrowheads="1"/>
            </p:cNvSpPr>
            <p:nvPr/>
          </p:nvSpPr>
          <p:spPr bwMode="auto">
            <a:xfrm rot="16200000">
              <a:off x="6568308"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a:t>
              </a: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5" name="Rectangle 2">
              <a:extLst>
                <a:ext uri="{FF2B5EF4-FFF2-40B4-BE49-F238E27FC236}">
                  <a16:creationId xmlns:a16="http://schemas.microsoft.com/office/drawing/2014/main" id="{262D6858-7A90-196E-F899-37A8965F098B}"/>
                </a:ext>
              </a:extLst>
            </p:cNvPr>
            <p:cNvSpPr txBox="1">
              <a:spLocks noChangeArrowheads="1"/>
            </p:cNvSpPr>
            <p:nvPr/>
          </p:nvSpPr>
          <p:spPr bwMode="auto">
            <a:xfrm rot="16200000">
              <a:off x="6845879"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85477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19672" y="548680"/>
            <a:ext cx="5855556" cy="576064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"وحالاً رآه الرب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ماشيًا في السوق</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عند الظهيرة وقال له:</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أترغب في أن تبتاع نجارًا؟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فقال له: نعم.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فقال له الرب: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لدي عبد نجار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وأرغب أن أبيعه."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8644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19672" y="620688"/>
            <a:ext cx="5832648" cy="576064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"وبقولهِ هذا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أراه توما من البعيد،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واتفق معه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على ثلاثة ألتارٍ</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من الفضة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غير مختومة،</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وكتب صك بيع،</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قائلاً:"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39723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91680" y="548680"/>
            <a:ext cx="5760640" cy="583264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"أنا، يسوع</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ابن يوسف النجار،</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أقر بأني</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قد بعت عبدي،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المدعو يهوذا،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لك يا أبانيس،</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تاجر جوندافورس</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ملك الهنود."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72968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19672" y="548680"/>
            <a:ext cx="5832648" cy="583264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"ولما تم عقد البيع،</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أخذ المخلص يهوذا توما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وقاده إلى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التاجر أبانيس،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وعندما رآه أبانيس قال له:</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هل هذا سيدك؟</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فقال الرسول:</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نعم هو سيدي."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00844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19672" y="548680"/>
            <a:ext cx="5760640" cy="583264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"وقال: </a:t>
            </a:r>
            <a:endPar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لقد اشتريتك منه. </a:t>
            </a:r>
            <a:endPar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فالتزم الرسول الصمت."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61678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91680" y="548680"/>
            <a:ext cx="5688632" cy="583264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وفي اليوم التالي</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نهض الرسول مبكرًا،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وصلى وتضرع إلى الرب</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وقال: سأذهب حيثما تريد</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أيها الرب يسوع:</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لتكن مشيئتك.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وذهب إلى التاجر أبانيس،</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ولم يأخذ معه شيئًا على الإطلاق، سوى ثمنه لا غير."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31560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19672" y="476672"/>
            <a:ext cx="5832648" cy="5904656"/>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"ولأن الرب أعطاه إياها قائلاً: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ليكن ثمنك معك،</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ومع نعمتي،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حيثما تذهب.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ووجد الرسول التاجر أبانيس</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يحمل حقائبه على متن السفينة، فابتدأ هو أيضًا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يحملها معه."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3922649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19672" y="548680"/>
            <a:ext cx="5832648" cy="576064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"ولما كانا في السفينة</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واستقرا فيها،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سأل أبانيس الرسول قائلاً: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ما الحرف التي تتقنها؟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فقال: يمكنني أن أصنع المحاريث</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من الخشب والنيّرُ والمثاقب</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(مناخس الثيران، كلمة سريانية) والقوارب والمجاذيف للقوارب والصواري والبكرات؛</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مقطوعة بالحجر."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02120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19672" y="620688"/>
            <a:ext cx="5832648" cy="576064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"وأعمدة ومعابد ومحاكم للملوك.</a:t>
            </a:r>
            <a:endParaRPr kumimoji="0" lang="ar-JO" sz="2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 فقال له التاجر أبانيس:</a:t>
            </a:r>
            <a:endParaRPr kumimoji="0" lang="ar-JO" sz="2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 نعم، هذا هو نوع الحرفيّ الذي نحتاجه. وابتدءا بالإبحار</a:t>
            </a:r>
            <a:endParaRPr kumimoji="0" lang="ar-JO" sz="2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 عائدين إلى الوطن؛ </a:t>
            </a:r>
            <a:endParaRPr kumimoji="0" lang="ar-JO" sz="2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وكانت الرياح مواتية لهم،</a:t>
            </a:r>
            <a:endParaRPr kumimoji="0" lang="ar-JO" sz="2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 وأبحروا بنجاح </a:t>
            </a:r>
            <a:endParaRPr kumimoji="0" lang="ar-JO" sz="2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حتى وصلوا إلى أندرابوليس</a:t>
            </a:r>
            <a:endParaRPr kumimoji="0" lang="ar-JO" sz="2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 (في اليونانية تسمى سانداروك)، المدينة الملكية." </a:t>
            </a:r>
            <a:r>
              <a:rPr kumimoji="0" lang="en-US" sz="2800" b="1" u="none" strike="noStrike" kern="1200" cap="none" spc="0" normalizeH="0" baseline="0" noProof="0" dirty="0">
                <a:ln>
                  <a:noFill/>
                </a:ln>
                <a:solidFill>
                  <a:srgbClr val="00007A"/>
                </a:solidFill>
                <a:effectLst/>
                <a:uLnTx/>
                <a:uFillTx/>
                <a:latin typeface="Arial" panose="020B0604020202020204" pitchFamily="34" charset="0"/>
                <a:ea typeface="ＭＳ Ｐゴシック"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176215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Transasia_trade_routes_1stC_CE_gr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089612" cy="685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6" name="Text Box 7"/>
          <p:cNvSpPr txBox="1">
            <a:spLocks noChangeArrowheads="1"/>
          </p:cNvSpPr>
          <p:nvPr/>
        </p:nvSpPr>
        <p:spPr bwMode="auto">
          <a:xfrm>
            <a:off x="803066" y="620688"/>
            <a:ext cx="7537868"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ar-JO" sz="2800" b="1" dirty="0">
                <a:solidFill>
                  <a:srgbClr val="FFFFFF"/>
                </a:solidFill>
                <a:latin typeface="Arial" panose="020B0604020202020204" pitchFamily="34" charset="0"/>
                <a:cs typeface="Arial" panose="020B0604020202020204" pitchFamily="34" charset="0"/>
              </a:rPr>
              <a:t>طرق التجارة عبر آسيا (القرن الأول الميلادي)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Text Box 7"/>
          <p:cNvSpPr txBox="1">
            <a:spLocks noChangeArrowheads="1"/>
          </p:cNvSpPr>
          <p:nvPr/>
        </p:nvSpPr>
        <p:spPr bwMode="auto">
          <a:xfrm>
            <a:off x="1167517" y="1077888"/>
            <a:ext cx="6784080" cy="1040285"/>
          </a:xfrm>
          <a:prstGeom prst="rect">
            <a:avLst/>
          </a:prstGeom>
          <a:solidFill>
            <a:srgbClr val="000000"/>
          </a:solidFill>
          <a:ln>
            <a:noFill/>
          </a:ln>
        </p:spPr>
        <p:txBody>
          <a:bodyPr wrap="square">
            <a:spAutoFit/>
          </a:bodyPr>
          <a:lstStyle>
            <a:defPPr>
              <a:defRPr lang="en-US"/>
            </a:defPPr>
            <a:lvl1pPr algn="ctr">
              <a:defRPr sz="2400">
                <a:latin typeface="Tahoma"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lvl="0">
              <a:defRPr/>
            </a:pPr>
            <a:r>
              <a:rPr lang="ar-JO" b="1" dirty="0">
                <a:solidFill>
                  <a:srgbClr val="FFFFFF"/>
                </a:solidFill>
                <a:latin typeface="Arial" panose="020B0604020202020204" pitchFamily="34" charset="0"/>
                <a:cs typeface="Arial" panose="020B0604020202020204" pitchFamily="34" charset="0"/>
              </a:rPr>
              <a:t>في</a:t>
            </a:r>
            <a:r>
              <a:rPr lang="ar-SA" sz="2800" b="1" dirty="0">
                <a:solidFill>
                  <a:srgbClr val="FFFFFF"/>
                </a:solidFill>
                <a:latin typeface="Arial" panose="020B0604020202020204" pitchFamily="34" charset="0"/>
                <a:cs typeface="Arial" panose="020B0604020202020204" pitchFamily="34" charset="0"/>
              </a:rPr>
              <a:t> القرن الأول كانت سفينة واحدة</a:t>
            </a:r>
            <a:endParaRPr lang="ar-JO" sz="2800" b="1" dirty="0">
              <a:solidFill>
                <a:srgbClr val="FFFFFF"/>
              </a:solidFill>
              <a:latin typeface="Arial" panose="020B0604020202020204" pitchFamily="34" charset="0"/>
              <a:cs typeface="Arial" panose="020B0604020202020204" pitchFamily="34" charset="0"/>
            </a:endParaRPr>
          </a:p>
          <a:p>
            <a:pPr lvl="0">
              <a:defRPr/>
            </a:pPr>
            <a:r>
              <a:rPr lang="ar-SA" sz="2800" b="1" dirty="0">
                <a:solidFill>
                  <a:srgbClr val="FFFFFF"/>
                </a:solidFill>
                <a:latin typeface="Arial" panose="020B0604020202020204" pitchFamily="34" charset="0"/>
                <a:cs typeface="Arial" panose="020B0604020202020204" pitchFamily="34" charset="0"/>
              </a:rPr>
              <a:t> تبحر من مصر إلى الهند كل ثلاثة أيام </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590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0000FF"/>
            </a:gs>
          </a:gsLst>
          <a:path path="rect">
            <a:fillToRect l="100000" t="100000"/>
          </a:path>
        </a:gradFill>
        <a:effectLst/>
      </p:bgPr>
    </p:bg>
    <p:spTree>
      <p:nvGrpSpPr>
        <p:cNvPr id="1" name=""/>
        <p:cNvGrpSpPr/>
        <p:nvPr/>
      </p:nvGrpSpPr>
      <p:grpSpPr>
        <a:xfrm>
          <a:off x="0" y="0"/>
          <a:ext cx="0" cy="0"/>
          <a:chOff x="0" y="0"/>
          <a:chExt cx="0" cy="0"/>
        </a:xfrm>
      </p:grpSpPr>
      <p:pic>
        <p:nvPicPr>
          <p:cNvPr id="272390" name="Picture 6" descr="Sunday Adelaja's Blog arabic bible - Sunday Adelaja's Blog">
            <a:extLst>
              <a:ext uri="{FF2B5EF4-FFF2-40B4-BE49-F238E27FC236}">
                <a16:creationId xmlns:a16="http://schemas.microsoft.com/office/drawing/2014/main" id="{0DACFAD3-110F-350A-19CE-9718CD89FC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700"/>
          <a:stretch/>
        </p:blipFill>
        <p:spPr bwMode="auto">
          <a:xfrm>
            <a:off x="-10747" y="-15532"/>
            <a:ext cx="9303521" cy="69729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746" y="0"/>
            <a:ext cx="9133254" cy="4509120"/>
          </a:xfrm>
        </p:spPr>
        <p:txBody>
          <a:bodyPr/>
          <a:lstStyle/>
          <a:p>
            <a:pPr>
              <a:defRPr/>
            </a:pPr>
            <a:r>
              <a:rPr lang="ar-JO" sz="8800" b="1" dirty="0">
                <a:solidFill>
                  <a:schemeClr val="tx1"/>
                </a:solidFill>
                <a:effectLst>
                  <a:glow rad="127000">
                    <a:schemeClr val="bg1">
                      <a:alpha val="93000"/>
                    </a:schemeClr>
                  </a:glow>
                </a:effectLst>
                <a:latin typeface="Accordance" panose="00000400000000000000" pitchFamily="2" charset="-78"/>
                <a:ea typeface="Accordance" panose="00000400000000000000" pitchFamily="2" charset="-78"/>
                <a:cs typeface="Accordance" panose="00000400000000000000" pitchFamily="2" charset="-78"/>
              </a:rPr>
              <a:t>هل أنت بحاجة إلى طاعة حق الله؟</a:t>
            </a:r>
            <a:endParaRPr lang="en-US" sz="8800" b="1" dirty="0">
              <a:solidFill>
                <a:schemeClr val="tx1"/>
              </a:solidFill>
              <a:effectLst>
                <a:glow rad="127000">
                  <a:schemeClr val="bg1">
                    <a:alpha val="93000"/>
                  </a:schemeClr>
                </a:glo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5" name="Rectangle 2">
            <a:extLst>
              <a:ext uri="{FF2B5EF4-FFF2-40B4-BE49-F238E27FC236}">
                <a16:creationId xmlns:a16="http://schemas.microsoft.com/office/drawing/2014/main" id="{93E32327-3D82-FA41-B264-D9490C2287D4}"/>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٣ يوحنا</a:t>
            </a:r>
          </a:p>
        </p:txBody>
      </p:sp>
    </p:spTree>
    <p:extLst>
      <p:ext uri="{BB962C8B-B14F-4D97-AF65-F5344CB8AC3E}">
        <p14:creationId xmlns:p14="http://schemas.microsoft.com/office/powerpoint/2010/main" val="231730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omasGrav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257212" cy="6165304"/>
          </a:xfrm>
          <a:prstGeom prst="rect">
            <a:avLst/>
          </a:prstGeom>
        </p:spPr>
      </p:pic>
    </p:spTree>
    <p:extLst>
      <p:ext uri="{BB962C8B-B14F-4D97-AF65-F5344CB8AC3E}">
        <p14:creationId xmlns:p14="http://schemas.microsoft.com/office/powerpoint/2010/main" val="34084606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avi.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858000" cy="5143500"/>
          </a:xfrm>
          <a:prstGeom prst="rect">
            <a:avLst/>
          </a:prstGeom>
        </p:spPr>
      </p:pic>
      <p:pic>
        <p:nvPicPr>
          <p:cNvPr id="4" name="Picture 3" descr="IndiaMap.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43541" y="1052737"/>
            <a:ext cx="5300460" cy="5820112"/>
          </a:xfrm>
          <a:prstGeom prst="rect">
            <a:avLst/>
          </a:prstGeom>
        </p:spPr>
      </p:pic>
    </p:spTree>
    <p:extLst>
      <p:ext uri="{BB962C8B-B14F-4D97-AF65-F5344CB8AC3E}">
        <p14:creationId xmlns:p14="http://schemas.microsoft.com/office/powerpoint/2010/main" val="28196689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F85AE-CFE1-F447-8AB8-340234B18DF3}"/>
              </a:ext>
            </a:extLst>
          </p:cNvPr>
          <p:cNvPicPr>
            <a:picLocks noChangeAspect="1"/>
          </p:cNvPicPr>
          <p:nvPr/>
        </p:nvPicPr>
        <p:blipFill>
          <a:blip r:embed="rId3"/>
          <a:stretch>
            <a:fillRect/>
          </a:stretch>
        </p:blipFill>
        <p:spPr>
          <a:xfrm rot="10800000">
            <a:off x="7883" y="0"/>
            <a:ext cx="9128234" cy="6858000"/>
          </a:xfrm>
          <a:prstGeom prst="rect">
            <a:avLst/>
          </a:prstGeom>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b="1">
                <a:solidFill>
                  <a:schemeClr val="bg1"/>
                </a:solidFill>
                <a:latin typeface="Arial" panose="020B0604020202020204" pitchFamily="34" charset="0"/>
                <a:ea typeface="ＭＳ Ｐゴシック" charset="0"/>
                <a:cs typeface="Arial" panose="020B0604020202020204" pitchFamily="34" charset="0"/>
              </a:rPr>
              <a:t>Our People</a:t>
            </a:r>
            <a:endParaRPr lang="en-US" sz="6600" b="1">
              <a:latin typeface="Arial" panose="020B0604020202020204" pitchFamily="34" charset="0"/>
              <a:ea typeface="ＭＳ Ｐゴシック" charset="0"/>
              <a:cs typeface="Arial" panose="020B0604020202020204" pitchFamily="34"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3"/>
            <a:ext cx="4826496" cy="1069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180528" y="558011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90 شخص من 16 أمة</a:t>
            </a:r>
            <a:endParaRPr kumimoji="0" lang="en-US" sz="4400" b="1" u="none" strike="noStrike" kern="1200" cap="none" spc="0" normalizeH="0" baseline="0" noProof="0" dirty="0">
              <a:ln>
                <a:noFill/>
              </a:ln>
              <a:solidFill>
                <a:srgbClr val="000000"/>
              </a:solidFill>
              <a:effectLst>
                <a:glow rad="139700">
                  <a:srgbClr val="000000"/>
                </a:glow>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23783" y="4873723"/>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حزيران 2021</a:t>
            </a:r>
            <a:endParaRPr kumimoji="0" lang="en-US" sz="4400" b="1" u="none" strike="noStrike" kern="1200" cap="none" spc="0" normalizeH="0" baseline="0" noProof="0" dirty="0">
              <a:ln>
                <a:noFill/>
              </a:ln>
              <a:solidFill>
                <a:srgbClr val="000000"/>
              </a:solidFill>
              <a:effectLst>
                <a:glow rad="139700">
                  <a:srgbClr val="000000"/>
                </a:glow>
              </a:effectLst>
              <a:uLnTx/>
              <a:uFillTx/>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9</a:t>
            </a:r>
          </a:p>
        </p:txBody>
      </p:sp>
    </p:spTree>
    <p:extLst>
      <p:ext uri="{BB962C8B-B14F-4D97-AF65-F5344CB8AC3E}">
        <p14:creationId xmlns:p14="http://schemas.microsoft.com/office/powerpoint/2010/main" val="3550804121"/>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أمريكا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77" name="Rectangle 5"/>
          <p:cNvSpPr>
            <a:spLocks noGrp="1" noChangeArrowheads="1"/>
          </p:cNvSpPr>
          <p:nvPr>
            <p:ph type="title"/>
          </p:nvPr>
        </p:nvSpPr>
        <p:spPr>
          <a:xfrm>
            <a:off x="-71438" y="5943600"/>
            <a:ext cx="9251951" cy="990600"/>
          </a:xfrm>
          <a:solidFill>
            <a:srgbClr val="800000"/>
          </a:solidFill>
        </p:spPr>
        <p:txBody>
          <a:bodyPr/>
          <a:lstStyle/>
          <a:p>
            <a:pPr eaLnBrk="1" hangingPunct="1">
              <a:defRPr/>
            </a:pPr>
            <a:r>
              <a:rPr lang="ar-JO" b="1" dirty="0">
                <a:solidFill>
                  <a:schemeClr val="tx1"/>
                </a:solidFill>
                <a:latin typeface="Arial" panose="020B0604020202020204" pitchFamily="34" charset="0"/>
                <a:cs typeface="Arial" panose="020B0604020202020204" pitchFamily="34" charset="0"/>
              </a:rPr>
              <a:t>شعب كنيسة الطرق المتقاطقة</a:t>
            </a:r>
            <a:r>
              <a:rPr lang="en-US" b="1" dirty="0">
                <a:solidFill>
                  <a:schemeClr val="tx1"/>
                </a:solidFill>
                <a:latin typeface="Arial" panose="020B0604020202020204" pitchFamily="34" charset="0"/>
                <a:cs typeface="Arial" panose="020B0604020202020204" pitchFamily="34" charset="0"/>
              </a:rPr>
              <a:t>• </a:t>
            </a:r>
            <a:r>
              <a:rPr lang="ar-JO" b="1" dirty="0">
                <a:solidFill>
                  <a:schemeClr val="tx1"/>
                </a:solidFill>
                <a:latin typeface="Arial" panose="020B0604020202020204" pitchFamily="34" charset="0"/>
                <a:cs typeface="Arial" panose="020B0604020202020204" pitchFamily="34" charset="0"/>
              </a:rPr>
              <a:t>حزيران 2021</a:t>
            </a:r>
            <a:endParaRPr lang="en-US" b="1" dirty="0">
              <a:solidFill>
                <a:schemeClr val="tx1"/>
              </a:solidFill>
              <a:latin typeface="Arial" panose="020B0604020202020204" pitchFamily="34" charset="0"/>
              <a:cs typeface="Arial" panose="020B0604020202020204" pitchFamily="34" charset="0"/>
            </a:endParaRPr>
          </a:p>
        </p:txBody>
      </p:sp>
      <p:grpSp>
        <p:nvGrpSpPr>
          <p:cNvPr id="2" name="Group 1"/>
          <p:cNvGrpSpPr>
            <a:grpSpLocks/>
          </p:cNvGrpSpPr>
          <p:nvPr/>
        </p:nvGrpSpPr>
        <p:grpSpPr bwMode="auto">
          <a:xfrm>
            <a:off x="769210" y="2348880"/>
            <a:ext cx="6157052" cy="3624701"/>
            <a:chOff x="769960" y="1620838"/>
            <a:chExt cx="6155516" cy="4338637"/>
          </a:xfrm>
        </p:grpSpPr>
        <p:sp>
          <p:nvSpPr>
            <p:cNvPr id="361476" name="AutoShape 4"/>
            <p:cNvSpPr>
              <a:spLocks noChangeArrowheads="1"/>
            </p:cNvSpPr>
            <p:nvPr/>
          </p:nvSpPr>
          <p:spPr bwMode="auto">
            <a:xfrm rot="18756690">
              <a:off x="3014439" y="990711"/>
              <a:ext cx="456043" cy="4945002"/>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sp>
        <p:nvSpPr>
          <p:cNvPr id="361485" name="Text Box 13"/>
          <p:cNvSpPr txBox="1">
            <a:spLocks noChangeArrowheads="1"/>
          </p:cNvSpPr>
          <p:nvPr/>
        </p:nvSpPr>
        <p:spPr bwMode="auto">
          <a:xfrm>
            <a:off x="169654" y="1214719"/>
            <a:ext cx="2087563"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فرنسا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1" name="Text Box 19"/>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الهند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3" name="Text Box 21"/>
          <p:cNvSpPr txBox="1">
            <a:spLocks noChangeArrowheads="1"/>
          </p:cNvSpPr>
          <p:nvPr/>
        </p:nvSpPr>
        <p:spPr bwMode="auto">
          <a:xfrm>
            <a:off x="4762819" y="3672781"/>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تايلاند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7385" name="Text Box 28"/>
          <p:cNvSpPr txBox="1">
            <a:spLocks noChangeArrowheads="1"/>
          </p:cNvSpPr>
          <p:nvPr/>
        </p:nvSpPr>
        <p:spPr bwMode="auto">
          <a:xfrm>
            <a:off x="4575175" y="5410200"/>
            <a:ext cx="1652588"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sz="18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CIC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سنغافورة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7387" name="Rounded Rectangle 1"/>
          <p:cNvSpPr>
            <a:spLocks noChangeArrowheads="1"/>
          </p:cNvSpPr>
          <p:nvPr/>
        </p:nvSpPr>
        <p:spPr bwMode="auto">
          <a:xfrm>
            <a:off x="2627313" y="90041"/>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13"/>
          <p:cNvSpPr txBox="1">
            <a:spLocks noChangeArrowheads="1"/>
          </p:cNvSpPr>
          <p:nvPr/>
        </p:nvSpPr>
        <p:spPr bwMode="auto">
          <a:xfrm>
            <a:off x="9468544" y="4708526"/>
            <a:ext cx="1906587"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الفلبين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2" name="Text Box 13"/>
          <p:cNvSpPr txBox="1">
            <a:spLocks noChangeArrowheads="1"/>
          </p:cNvSpPr>
          <p:nvPr/>
        </p:nvSpPr>
        <p:spPr bwMode="auto">
          <a:xfrm>
            <a:off x="-2340768" y="2780928"/>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ألمانيا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5" name="Text Box 13"/>
          <p:cNvSpPr txBox="1">
            <a:spLocks noChangeArrowheads="1"/>
          </p:cNvSpPr>
          <p:nvPr/>
        </p:nvSpPr>
        <p:spPr bwMode="auto">
          <a:xfrm>
            <a:off x="140330" y="706720"/>
            <a:ext cx="20875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هولندا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6" name="Text Box 17"/>
          <p:cNvSpPr txBox="1">
            <a:spLocks noChangeArrowheads="1"/>
          </p:cNvSpPr>
          <p:nvPr/>
        </p:nvSpPr>
        <p:spPr bwMode="auto">
          <a:xfrm>
            <a:off x="6290302" y="12478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كوريا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هونغ كونغ</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7" name="Text Box 17"/>
          <p:cNvSpPr txBox="1">
            <a:spLocks noChangeArrowheads="1"/>
          </p:cNvSpPr>
          <p:nvPr/>
        </p:nvSpPr>
        <p:spPr bwMode="auto">
          <a:xfrm>
            <a:off x="6875623" y="2857582"/>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تايوان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9" name="Text Box 21"/>
          <p:cNvSpPr txBox="1">
            <a:spLocks noChangeArrowheads="1"/>
          </p:cNvSpPr>
          <p:nvPr/>
        </p:nvSpPr>
        <p:spPr bwMode="auto">
          <a:xfrm>
            <a:off x="6276976" y="498209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أندونيسيا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0" name="Text Box 21"/>
          <p:cNvSpPr txBox="1">
            <a:spLocks noChangeArrowheads="1"/>
          </p:cNvSpPr>
          <p:nvPr/>
        </p:nvSpPr>
        <p:spPr bwMode="auto">
          <a:xfrm>
            <a:off x="9621514" y="4067674"/>
            <a:ext cx="1655762"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ماليزيا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1" name="Text Box 21"/>
          <p:cNvSpPr txBox="1">
            <a:spLocks noChangeArrowheads="1"/>
          </p:cNvSpPr>
          <p:nvPr/>
        </p:nvSpPr>
        <p:spPr bwMode="auto">
          <a:xfrm>
            <a:off x="9544022" y="590983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نيوزيلاندا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2" name="Text Box 13"/>
          <p:cNvSpPr txBox="1">
            <a:spLocks noChangeArrowheads="1"/>
          </p:cNvSpPr>
          <p:nvPr/>
        </p:nvSpPr>
        <p:spPr bwMode="auto">
          <a:xfrm>
            <a:off x="-2340768" y="1843644"/>
            <a:ext cx="2087563" cy="369888"/>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لبنان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3" name="Text Box 13"/>
          <p:cNvSpPr txBox="1">
            <a:spLocks noChangeArrowheads="1"/>
          </p:cNvSpPr>
          <p:nvPr/>
        </p:nvSpPr>
        <p:spPr bwMode="auto">
          <a:xfrm>
            <a:off x="-2327398" y="4789253"/>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زيمبابوي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 name="Text Box 13"/>
          <p:cNvSpPr txBox="1">
            <a:spLocks noChangeArrowheads="1"/>
          </p:cNvSpPr>
          <p:nvPr/>
        </p:nvSpPr>
        <p:spPr bwMode="auto">
          <a:xfrm>
            <a:off x="-2346775" y="1183456"/>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إيطاليا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 name="Text Box 17"/>
          <p:cNvSpPr txBox="1">
            <a:spLocks noChangeArrowheads="1"/>
          </p:cNvSpPr>
          <p:nvPr/>
        </p:nvSpPr>
        <p:spPr bwMode="auto">
          <a:xfrm>
            <a:off x="9396536" y="5287"/>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روسيا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7" name="Text Box 21"/>
          <p:cNvSpPr txBox="1">
            <a:spLocks noChangeArrowheads="1"/>
          </p:cNvSpPr>
          <p:nvPr/>
        </p:nvSpPr>
        <p:spPr bwMode="auto">
          <a:xfrm>
            <a:off x="9583209" y="305063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8" name="Text Box 13"/>
          <p:cNvSpPr txBox="1">
            <a:spLocks noChangeArrowheads="1"/>
          </p:cNvSpPr>
          <p:nvPr/>
        </p:nvSpPr>
        <p:spPr bwMode="auto">
          <a:xfrm>
            <a:off x="-2364992" y="100333"/>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المملكة المتحدة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9" name="Text Box 13"/>
          <p:cNvSpPr txBox="1">
            <a:spLocks noChangeArrowheads="1"/>
          </p:cNvSpPr>
          <p:nvPr/>
        </p:nvSpPr>
        <p:spPr bwMode="auto">
          <a:xfrm>
            <a:off x="168860" y="1731780"/>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مصر</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0" name="Text Box 17"/>
          <p:cNvSpPr txBox="1">
            <a:spLocks noChangeArrowheads="1"/>
          </p:cNvSpPr>
          <p:nvPr/>
        </p:nvSpPr>
        <p:spPr bwMode="auto">
          <a:xfrm>
            <a:off x="9252520" y="620688"/>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منغوليا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4" y="116632"/>
            <a:ext cx="2117270"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5" y="4185084"/>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أثيوبيا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9518852" y="244968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ميانمار</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34893" y="4760662"/>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جنوب أفريقيا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أستراليا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2"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المملكة المتحدة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9518852" y="1876448"/>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اليابان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7" name="Text Box 21">
            <a:extLst>
              <a:ext uri="{FF2B5EF4-FFF2-40B4-BE49-F238E27FC236}">
                <a16:creationId xmlns:a16="http://schemas.microsoft.com/office/drawing/2014/main" id="{29D47C9F-B167-7246-B1D7-E27E49629289}"/>
              </a:ext>
            </a:extLst>
          </p:cNvPr>
          <p:cNvSpPr txBox="1">
            <a:spLocks noChangeArrowheads="1"/>
          </p:cNvSpPr>
          <p:nvPr/>
        </p:nvSpPr>
        <p:spPr bwMode="auto">
          <a:xfrm>
            <a:off x="4010911" y="2387818"/>
            <a:ext cx="2240664"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الصين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2268091" y="6094837"/>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كينيا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7810641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par>
                          <p:cTn id="38" fill="hold" nodeType="afterGroup">
                            <p:stCondLst>
                              <p:cond delay="1100"/>
                            </p:stCondLst>
                            <p:childTnLst>
                              <p:par>
                                <p:cTn id="39" presetID="1" presetClass="entr" presetSubtype="0" fill="hold" grpId="0" nodeType="afterEffect">
                                  <p:stCondLst>
                                    <p:cond delay="0"/>
                                  </p:stCondLst>
                                  <p:childTnLst>
                                    <p:set>
                                      <p:cBhvr>
                                        <p:cTn id="40" dur="1" fill="hold">
                                          <p:stCondLst>
                                            <p:cond delay="299"/>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par>
                          <p:cTn id="63" fill="hold">
                            <p:stCondLst>
                              <p:cond delay="1400"/>
                            </p:stCondLst>
                            <p:childTnLst>
                              <p:par>
                                <p:cTn id="64" presetID="1" presetClass="entr" presetSubtype="0" fill="hold" grpId="0" nodeType="afterEffect">
                                  <p:stCondLst>
                                    <p:cond delay="0"/>
                                  </p:stCondLst>
                                  <p:childTnLst>
                                    <p:set>
                                      <p:cBhvr>
                                        <p:cTn id="65" dur="1" fill="hold">
                                          <p:stCondLst>
                                            <p:cond delay="299"/>
                                          </p:stCondLst>
                                        </p:cTn>
                                        <p:tgtEl>
                                          <p:spTgt spid="4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9"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ea typeface="ＭＳ Ｐゴシック" charset="0"/>
                <a:cs typeface="Arial" panose="020B0604020202020204" pitchFamily="34" charset="0"/>
              </a:rPr>
              <a:t>Our People</a:t>
            </a:r>
            <a:endParaRPr lang="en-US" sz="6600" dirty="0">
              <a:ea typeface="ＭＳ Ｐゴシック" charset="0"/>
              <a:cs typeface="Arial" panose="020B0604020202020204" pitchFamily="34" charset="0"/>
            </a:endParaRPr>
          </a:p>
        </p:txBody>
      </p:sp>
      <p:pic>
        <p:nvPicPr>
          <p:cNvPr id="363522" name="Picture 6" descr="CIC SBC Stud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3523"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107504" y="5632759"/>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cs typeface="Arial" panose="020B0604020202020204" pitchFamily="34" charset="0"/>
              </a:rPr>
              <a:t>طلاب كلية سنغافورة للكتاب المقدس يخدمون الكنيسة</a:t>
            </a:r>
            <a:endParaRPr kumimoji="0" lang="en-US" sz="4400" b="1" u="none" strike="noStrike" kern="1200" cap="none" spc="0" normalizeH="0" baseline="0" noProof="0" dirty="0">
              <a:ln>
                <a:noFill/>
              </a:ln>
              <a:solidFill>
                <a:srgbClr val="000000"/>
              </a:solidFill>
              <a:effectLst>
                <a:glow rad="190500">
                  <a:srgbClr val="000000"/>
                </a:glow>
              </a:effectLst>
              <a:uLnTx/>
              <a:uFillTx/>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9</a:t>
            </a:r>
          </a:p>
        </p:txBody>
      </p:sp>
    </p:spTree>
    <p:extLst>
      <p:ext uri="{BB962C8B-B14F-4D97-AF65-F5344CB8AC3E}">
        <p14:creationId xmlns:p14="http://schemas.microsoft.com/office/powerpoint/2010/main" val="173713556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1F1E53-1080-FC46-90A8-FC54944C1F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418320" cy="6858000"/>
          </a:xfrm>
          <a:prstGeom prst="rect">
            <a:avLst/>
          </a:prstGeom>
        </p:spPr>
      </p:pic>
      <p:sp>
        <p:nvSpPr>
          <p:cNvPr id="900098" name="Rectangle 2"/>
          <p:cNvSpPr>
            <a:spLocks noGrp="1" noChangeArrowheads="1"/>
          </p:cNvSpPr>
          <p:nvPr>
            <p:ph type="ctrTitle"/>
          </p:nvPr>
        </p:nvSpPr>
        <p:spPr>
          <a:xfrm>
            <a:off x="688769" y="124695"/>
            <a:ext cx="3883231" cy="1027435"/>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ريك و سوزان</a:t>
            </a:r>
            <a:br>
              <a:rPr lang="en-US" sz="3200" dirty="0">
                <a:effectLst>
                  <a:glow rad="127000">
                    <a:schemeClr val="tx1"/>
                  </a:glow>
                </a:effectLst>
                <a:ea typeface="ＭＳ Ｐゴシック" charset="0"/>
              </a:rPr>
            </a:br>
            <a:r>
              <a:rPr lang="ar-JO" sz="3200" dirty="0">
                <a:effectLst>
                  <a:glow rad="127000">
                    <a:schemeClr val="tx1"/>
                  </a:glow>
                </a:effectLst>
                <a:ea typeface="ＭＳ Ｐゴシック" charset="0"/>
              </a:rPr>
              <a:t>2006-2021</a:t>
            </a:r>
            <a:endParaRPr lang="en-US" sz="3200" dirty="0">
              <a:effectLst>
                <a:glow rad="127000">
                  <a:schemeClr val="tx1"/>
                </a:glow>
              </a:effectLst>
              <a:ea typeface="ＭＳ Ｐゴシック" charset="0"/>
            </a:endParaRPr>
          </a:p>
        </p:txBody>
      </p:sp>
      <p:pic>
        <p:nvPicPr>
          <p:cNvPr id="6" name="Picture 5">
            <a:extLst>
              <a:ext uri="{FF2B5EF4-FFF2-40B4-BE49-F238E27FC236}">
                <a16:creationId xmlns:a16="http://schemas.microsoft.com/office/drawing/2014/main" id="{EE04A249-0170-B24D-846F-4C4772C197CE}"/>
              </a:ext>
            </a:extLst>
          </p:cNvPr>
          <p:cNvPicPr>
            <a:picLocks noChangeAspect="1"/>
          </p:cNvPicPr>
          <p:nvPr/>
        </p:nvPicPr>
        <p:blipFill>
          <a:blip r:embed="rId4"/>
          <a:stretch>
            <a:fillRect/>
          </a:stretch>
        </p:blipFill>
        <p:spPr>
          <a:xfrm>
            <a:off x="1935492" y="5393047"/>
            <a:ext cx="5625318" cy="1235364"/>
          </a:xfrm>
          <a:prstGeom prst="rect">
            <a:avLst/>
          </a:prstGeom>
        </p:spPr>
      </p:pic>
      <p:sp>
        <p:nvSpPr>
          <p:cNvPr id="7" name="Rectangle 2">
            <a:extLst>
              <a:ext uri="{FF2B5EF4-FFF2-40B4-BE49-F238E27FC236}">
                <a16:creationId xmlns:a16="http://schemas.microsoft.com/office/drawing/2014/main" id="{24882F29-2F7C-AA46-9106-DA9B80897B9C}"/>
              </a:ext>
            </a:extLst>
          </p:cNvPr>
          <p:cNvSpPr txBox="1">
            <a:spLocks noChangeArrowheads="1"/>
          </p:cNvSpPr>
          <p:nvPr/>
        </p:nvSpPr>
        <p:spPr bwMode="auto">
          <a:xfrm>
            <a:off x="4748151" y="124695"/>
            <a:ext cx="3883231" cy="10274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جيم و جاكي</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2019-2021</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ight Arrow 4">
            <a:extLst>
              <a:ext uri="{FF2B5EF4-FFF2-40B4-BE49-F238E27FC236}">
                <a16:creationId xmlns:a16="http://schemas.microsoft.com/office/drawing/2014/main" id="{53CB7C37-6AFF-144E-B525-744496B7FC4E}"/>
              </a:ext>
            </a:extLst>
          </p:cNvPr>
          <p:cNvSpPr/>
          <p:nvPr/>
        </p:nvSpPr>
        <p:spPr bwMode="auto">
          <a:xfrm>
            <a:off x="4265221" y="168457"/>
            <a:ext cx="789709" cy="921412"/>
          </a:xfrm>
          <a:prstGeom prst="rightArrow">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580120"/>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6" descr="Preaching Home as Relationships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82650"/>
            <a:ext cx="9144000" cy="610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ea typeface="ＭＳ Ｐゴシック" charset="0"/>
                <a:cs typeface="Arial" panose="020B0604020202020204" pitchFamily="34" charset="0"/>
              </a:rPr>
              <a:t>Our People</a:t>
            </a:r>
            <a:endParaRPr lang="en-US" sz="6600">
              <a:ea typeface="ＭＳ Ｐゴシック" charset="0"/>
              <a:cs typeface="Arial" panose="020B0604020202020204" pitchFamily="34" charset="0"/>
            </a:endParaRPr>
          </a:p>
        </p:txBody>
      </p:sp>
      <p:pic>
        <p:nvPicPr>
          <p:cNvPr id="36147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657850"/>
            <a:ext cx="9144000" cy="93027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الوعظ من الكتاب المقدس</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9</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45457872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ChangeArrowheads="1"/>
          </p:cNvSpPr>
          <p:nvPr>
            <p:ph type="title" idx="4294967295"/>
          </p:nvPr>
        </p:nvSpPr>
        <p:spPr>
          <a:xfrm>
            <a:off x="457200" y="1487568"/>
            <a:ext cx="8229600" cy="1143000"/>
          </a:xfrm>
        </p:spPr>
        <p:txBody>
          <a:bodyPr/>
          <a:lstStyle/>
          <a:p>
            <a:r>
              <a:rPr lang="en-US" dirty="0">
                <a:solidFill>
                  <a:schemeClr val="accent1"/>
                </a:solidFill>
                <a:ea typeface="ＭＳ Ｐゴシック" charset="0"/>
                <a:cs typeface="Arial" panose="020B0604020202020204" pitchFamily="34" charset="0"/>
              </a:rPr>
              <a:t>Missions Giving</a:t>
            </a:r>
          </a:p>
        </p:txBody>
      </p:sp>
      <p:graphicFrame>
        <p:nvGraphicFramePr>
          <p:cNvPr id="269314" name="Object 2"/>
          <p:cNvGraphicFramePr>
            <a:graphicFrameLocks noChangeAspect="1"/>
          </p:cNvGraphicFramePr>
          <p:nvPr>
            <p:extLst>
              <p:ext uri="{D42A27DB-BD31-4B8C-83A1-F6EECF244321}">
                <p14:modId xmlns:p14="http://schemas.microsoft.com/office/powerpoint/2010/main" val="2592106904"/>
              </p:ext>
            </p:extLst>
          </p:nvPr>
        </p:nvGraphicFramePr>
        <p:xfrm>
          <a:off x="-228600" y="533400"/>
          <a:ext cx="9144000" cy="5613400"/>
        </p:xfrm>
        <a:graphic>
          <a:graphicData uri="http://schemas.openxmlformats.org/presentationml/2006/ole">
            <mc:AlternateContent xmlns:mc="http://schemas.openxmlformats.org/markup-compatibility/2006">
              <mc:Choice xmlns:v="urn:schemas-microsoft-com:vml" Requires="v">
                <p:oleObj name="Worksheet" r:id="rId3" imgW="38785800" imgH="23812500" progId="Excel.Sheet.8">
                  <p:embed/>
                </p:oleObj>
              </mc:Choice>
              <mc:Fallback>
                <p:oleObj name="Worksheet" r:id="rId3" imgW="38785800" imgH="23812500" progId="Excel.Sheet.8">
                  <p:embed/>
                  <p:pic>
                    <p:nvPicPr>
                      <p:cNvPr id="26931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33400"/>
                        <a:ext cx="9144000" cy="5613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8916" name="Text Box 4"/>
          <p:cNvSpPr txBox="1">
            <a:spLocks noChangeArrowheads="1"/>
          </p:cNvSpPr>
          <p:nvPr/>
        </p:nvSpPr>
        <p:spPr bwMode="auto">
          <a:xfrm>
            <a:off x="2286000" y="1816100"/>
            <a:ext cx="1314006" cy="769441"/>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5" charset="-128"/>
                <a:cs typeface="ＭＳ Ｐゴシック" pitchFamily="-105" charset="-128"/>
              </a:rPr>
              <a:t>20%</a:t>
            </a:r>
          </a:p>
        </p:txBody>
      </p:sp>
      <p:pic>
        <p:nvPicPr>
          <p:cNvPr id="38918" name="Picture 6" descr="Babychen Family Jan 08"/>
          <p:cNvPicPr>
            <a:picLocks noChangeAspect="1" noChangeArrowheads="1"/>
          </p:cNvPicPr>
          <p:nvPr/>
        </p:nvPicPr>
        <p:blipFill>
          <a:blip r:embed="rId5">
            <a:extLst>
              <a:ext uri="{28A0092B-C50C-407E-A947-70E740481C1C}">
                <a14:useLocalDpi xmlns:a14="http://schemas.microsoft.com/office/drawing/2010/main" val="0"/>
              </a:ext>
            </a:extLst>
          </a:blip>
          <a:srcRect l="34264" t="74811" r="34496" b="5952"/>
          <a:stretch>
            <a:fillRect/>
          </a:stretch>
        </p:blipFill>
        <p:spPr bwMode="auto">
          <a:xfrm>
            <a:off x="304800" y="2819400"/>
            <a:ext cx="3962400" cy="3451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86904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48" y="260648"/>
            <a:ext cx="3879704" cy="50405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923928" y="29469"/>
            <a:ext cx="5220072" cy="6711899"/>
          </a:xfrm>
          <a:effectLst>
            <a:outerShdw blurRad="63500" dist="35921" dir="2700000" algn="ctr" rotWithShape="0">
              <a:schemeClr val="tx2">
                <a:alpha val="74998"/>
              </a:schemeClr>
            </a:outerShdw>
          </a:effectLst>
        </p:spPr>
        <p:txBody>
          <a:bodyPr anchor="t"/>
          <a:lstStyle/>
          <a:p>
            <a:pPr rtl="1"/>
            <a:r>
              <a:rPr lang="ar-SA" dirty="0"/>
              <a:t>٣ يوحنا ١ : ١١</a:t>
            </a:r>
            <a:br>
              <a:rPr lang="ar-SA" dirty="0"/>
            </a:br>
            <a:br>
              <a:rPr lang="en-US" dirty="0"/>
            </a:br>
            <a:r>
              <a:rPr lang="ar-SA" dirty="0"/>
              <a:t> أَيُّهَا الْحَبِيبُ، لاَ تَتَمَثَّلْ بِالشَّرِّ بَلْ بِالْخَيْرِ، لأَنَّ مَنْ يَصْنَعُ الْخَيْرَ هُوَ مِنَ اللهِ، وَمَنْ يَصْنَعُ الشَّرَّ فَلَمْ يُبْصِرِ اللهَ. </a:t>
            </a:r>
          </a:p>
        </p:txBody>
      </p:sp>
    </p:spTree>
    <p:extLst>
      <p:ext uri="{BB962C8B-B14F-4D97-AF65-F5344CB8AC3E}">
        <p14:creationId xmlns:p14="http://schemas.microsoft.com/office/powerpoint/2010/main" val="2791411681"/>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7" name="Text Box 3"/>
          <p:cNvSpPr txBox="1">
            <a:spLocks noChangeArrowheads="1"/>
          </p:cNvSpPr>
          <p:nvPr/>
        </p:nvSpPr>
        <p:spPr bwMode="auto">
          <a:xfrm>
            <a:off x="8384531" y="19050"/>
            <a:ext cx="756938"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٣٠٦ </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0" name="Up Arrow 9"/>
          <p:cNvSpPr>
            <a:spLocks noChangeArrowheads="1"/>
          </p:cNvSpPr>
          <p:nvPr/>
        </p:nvSpPr>
        <p:spPr bwMode="auto">
          <a:xfrm rot="-7513425">
            <a:off x="5476876" y="1995487"/>
            <a:ext cx="893762" cy="1173163"/>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1" name="Up Arrow 10"/>
          <p:cNvSpPr>
            <a:spLocks noChangeArrowheads="1"/>
          </p:cNvSpPr>
          <p:nvPr/>
        </p:nvSpPr>
        <p:spPr bwMode="auto">
          <a:xfrm rot="3954856">
            <a:off x="2251076" y="2122487"/>
            <a:ext cx="893762" cy="1173163"/>
          </a:xfrm>
          <a:prstGeom prst="upArrow">
            <a:avLst>
              <a:gd name="adj1" fmla="val 50000"/>
              <a:gd name="adj2" fmla="val 50055"/>
            </a:avLst>
          </a:prstGeom>
          <a:solidFill>
            <a:srgbClr val="00009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8441" name="Text Box 9"/>
          <p:cNvSpPr txBox="1">
            <a:spLocks noChangeArrowheads="1"/>
          </p:cNvSpPr>
          <p:nvPr/>
        </p:nvSpPr>
        <p:spPr bwMode="auto">
          <a:xfrm>
            <a:off x="-36513" y="765175"/>
            <a:ext cx="2736851" cy="2554545"/>
          </a:xfrm>
          <a:prstGeom prst="rect">
            <a:avLst/>
          </a:prstGeom>
          <a:solidFill>
            <a:srgbClr val="00009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٣</a:t>
            </a:r>
            <a:r>
              <a:rPr kumimoji="0" lang="ar-JO"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 تصبح </a:t>
            </a:r>
            <a:r>
              <a:rPr kumimoji="0" lang="ar-JO" altLang="zh-CN"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مُرسَل</a:t>
            </a:r>
            <a:r>
              <a:rPr kumimoji="0" lang="ar-JO"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 مثل ديميتريوس (١٢ )</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8436" name="Text Box 4"/>
          <p:cNvSpPr txBox="1">
            <a:spLocks noChangeArrowheads="1"/>
          </p:cNvSpPr>
          <p:nvPr/>
        </p:nvSpPr>
        <p:spPr bwMode="auto">
          <a:xfrm>
            <a:off x="2984500" y="5346700"/>
            <a:ext cx="6196013" cy="1323439"/>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١</a:t>
            </a:r>
            <a:r>
              <a:rPr kumimoji="0" lang="ar-JO"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 ساعد </a:t>
            </a:r>
            <a:r>
              <a:rPr kumimoji="0" lang="ar-JO" altLang="zh-CN"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الآخرين</a:t>
            </a:r>
            <a:r>
              <a:rPr kumimoji="0" lang="ar-JO"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 في الكشف عن الحق مثل غايُس(٥-٨)</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2" name="Text Box 8"/>
          <p:cNvSpPr txBox="1">
            <a:spLocks noChangeArrowheads="1"/>
          </p:cNvSpPr>
          <p:nvPr/>
        </p:nvSpPr>
        <p:spPr bwMode="auto">
          <a:xfrm>
            <a:off x="6084888" y="866775"/>
            <a:ext cx="3059112" cy="2554545"/>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٢</a:t>
            </a:r>
            <a:r>
              <a:rPr kumimoji="0" lang="ar-JO" sz="40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 لا </a:t>
            </a:r>
            <a:r>
              <a:rPr kumimoji="0" lang="ar-JO" sz="4000" b="1" i="0" u="none" strike="noStrike" kern="1200" cap="none" spc="0" normalizeH="0" baseline="0" noProof="0" dirty="0">
                <a:ln>
                  <a:noFill/>
                </a:ln>
                <a:solidFill>
                  <a:srgbClr val="FFFF00"/>
                </a:solidFill>
                <a:effectLst/>
                <a:uLnTx/>
                <a:uFillTx/>
                <a:latin typeface="Accordance" panose="00000400000000000000" pitchFamily="2" charset="-78"/>
                <a:ea typeface="Accordance" panose="00000400000000000000" pitchFamily="2" charset="-78"/>
                <a:cs typeface="Accordance" panose="00000400000000000000" pitchFamily="2" charset="-78"/>
              </a:rPr>
              <a:t>تعيق</a:t>
            </a:r>
            <a:r>
              <a:rPr kumimoji="0" lang="ar-JO" sz="40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 الإرساليات مثل ديوتريفس (٩- ١١</a:t>
            </a:r>
            <a:r>
              <a:rPr kumimoji="0" lang="ar-JO"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a:t>
            </a:r>
            <a:endParaRPr kumimoji="0" lang="ar-JO" sz="40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32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كيف نطيع حق الله؟</a:t>
            </a:r>
            <a:endParaRPr kumimoji="0" lang="en-US" sz="32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4" name="Rectangle 2">
            <a:extLst>
              <a:ext uri="{FF2B5EF4-FFF2-40B4-BE49-F238E27FC236}">
                <a16:creationId xmlns:a16="http://schemas.microsoft.com/office/drawing/2014/main" id="{B933C0FA-C5F7-5E43-9D14-70460143C119}"/>
              </a:ext>
            </a:extLst>
          </p:cNvPr>
          <p:cNvSpPr txBox="1">
            <a:spLocks noChangeArrowheads="1"/>
          </p:cNvSpPr>
          <p:nvPr/>
        </p:nvSpPr>
        <p:spPr bwMode="auto">
          <a:xfrm>
            <a:off x="132315" y="5933983"/>
            <a:ext cx="285218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٣ يوحنا</a:t>
            </a:r>
          </a:p>
        </p:txBody>
      </p:sp>
    </p:spTree>
    <p:extLst>
      <p:ext uri="{BB962C8B-B14F-4D97-AF65-F5344CB8AC3E}">
        <p14:creationId xmlns:p14="http://schemas.microsoft.com/office/powerpoint/2010/main" val="1544563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2">
                                            <p:bg/>
                                          </p:spTgt>
                                        </p:tgtEl>
                                        <p:attrNameLst>
                                          <p:attrName>style.visibility</p:attrName>
                                        </p:attrNameLst>
                                      </p:cBhvr>
                                      <p:to>
                                        <p:strVal val="visible"/>
                                      </p:to>
                                    </p:set>
                                    <p:anim calcmode="lin" valueType="num">
                                      <p:cBhvr additive="base">
                                        <p:cTn id="21"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22" dur="500" fill="hold"/>
                                        <p:tgtEl>
                                          <p:spTgt spid="12">
                                            <p:bg/>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additive="base">
                                        <p:cTn id="25"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8441">
                                            <p:bg/>
                                          </p:spTgt>
                                        </p:tgtEl>
                                        <p:attrNameLst>
                                          <p:attrName>style.visibility</p:attrName>
                                        </p:attrNameLst>
                                      </p:cBhvr>
                                      <p:to>
                                        <p:strVal val="visible"/>
                                      </p:to>
                                    </p:set>
                                    <p:anim calcmode="lin" valueType="num">
                                      <p:cBhvr additive="base">
                                        <p:cTn id="35" dur="500" fill="hold"/>
                                        <p:tgtEl>
                                          <p:spTgt spid="18441">
                                            <p:bg/>
                                          </p:spTgt>
                                        </p:tgtEl>
                                        <p:attrNameLst>
                                          <p:attrName>ppt_x</p:attrName>
                                        </p:attrNameLst>
                                      </p:cBhvr>
                                      <p:tavLst>
                                        <p:tav tm="0">
                                          <p:val>
                                            <p:strVal val="0-#ppt_w/2"/>
                                          </p:val>
                                        </p:tav>
                                        <p:tav tm="100000">
                                          <p:val>
                                            <p:strVal val="#ppt_x"/>
                                          </p:val>
                                        </p:tav>
                                      </p:tavLst>
                                    </p:anim>
                                    <p:anim calcmode="lin" valueType="num">
                                      <p:cBhvr additive="base">
                                        <p:cTn id="36" dur="500" fill="hold"/>
                                        <p:tgtEl>
                                          <p:spTgt spid="18441">
                                            <p:bg/>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8441">
                                            <p:txEl>
                                              <p:pRg st="0" end="0"/>
                                            </p:txEl>
                                          </p:spTgt>
                                        </p:tgtEl>
                                        <p:attrNameLst>
                                          <p:attrName>style.visibility</p:attrName>
                                        </p:attrNameLst>
                                      </p:cBhvr>
                                      <p:to>
                                        <p:strVal val="visible"/>
                                      </p:to>
                                    </p:set>
                                    <p:anim calcmode="lin" valueType="num">
                                      <p:cBhvr additive="base">
                                        <p:cTn id="39"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8441">
                                            <p:txEl>
                                              <p:pRg st="0" end="0"/>
                                            </p:txEl>
                                          </p:spTgt>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441" grpId="0" build="p" animBg="1" autoUpdateAnimBg="0"/>
      <p:bldP spid="18436" grpId="0" build="p" animBg="1" autoUpdateAnimBg="0"/>
      <p:bldP spid="12" grpId="0" build="p" animBg="1" autoUpdateAnimBg="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نظرة عامة على العهد الجديد</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أف</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يع</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بط</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بط</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عب</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يه</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يو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يو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 يو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رؤ</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 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العامة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No Animations</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4" name="Text Box 9">
            <a:extLst>
              <a:ext uri="{FF2B5EF4-FFF2-40B4-BE49-F238E27FC236}">
                <a16:creationId xmlns:a16="http://schemas.microsoft.com/office/drawing/2014/main" id="{DB51E8F1-D80E-D240-837A-665B4151D6D0}"/>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5" name="Text Box 10">
            <a:extLst>
              <a:ext uri="{FF2B5EF4-FFF2-40B4-BE49-F238E27FC236}">
                <a16:creationId xmlns:a16="http://schemas.microsoft.com/office/drawing/2014/main" id="{14591EDD-D1A2-C14A-9098-B583318FE3D2}"/>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000090"/>
        </a:solidFill>
        <a:effectLst/>
      </p:bgPr>
    </p:bg>
    <p:spTree>
      <p:nvGrpSpPr>
        <p:cNvPr id="1" name=""/>
        <p:cNvGrpSpPr/>
        <p:nvPr/>
      </p:nvGrpSpPr>
      <p:grpSpPr>
        <a:xfrm>
          <a:off x="0" y="0"/>
          <a:ext cx="0" cy="0"/>
          <a:chOff x="0" y="0"/>
          <a:chExt cx="0" cy="0"/>
        </a:xfrm>
      </p:grpSpPr>
      <p:pic>
        <p:nvPicPr>
          <p:cNvPr id="273410" name="Picture 7" descr="mens clothing"/>
          <p:cNvPicPr>
            <a:picLocks noChangeAspect="1" noChangeArrowheads="1"/>
          </p:cNvPicPr>
          <p:nvPr/>
        </p:nvPicPr>
        <p:blipFill>
          <a:blip r:embed="rId3">
            <a:extLst>
              <a:ext uri="{28A0092B-C50C-407E-A947-70E740481C1C}">
                <a14:useLocalDpi xmlns:a14="http://schemas.microsoft.com/office/drawing/2010/main" val="0"/>
              </a:ext>
            </a:extLst>
          </a:blip>
          <a:srcRect t="23024" r="76552" b="28258"/>
          <a:stretch>
            <a:fillRect/>
          </a:stretch>
        </p:blipFill>
        <p:spPr bwMode="auto">
          <a:xfrm>
            <a:off x="-36513" y="0"/>
            <a:ext cx="2038351" cy="705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3411" name="Text Box 3"/>
          <p:cNvSpPr txBox="1">
            <a:spLocks noChangeArrowheads="1"/>
          </p:cNvSpPr>
          <p:nvPr/>
        </p:nvSpPr>
        <p:spPr bwMode="auto">
          <a:xfrm>
            <a:off x="8413385" y="19050"/>
            <a:ext cx="699230"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t>306</a:t>
            </a:r>
          </a:p>
        </p:txBody>
      </p:sp>
      <p:sp>
        <p:nvSpPr>
          <p:cNvPr id="18441" name="Text Box 9"/>
          <p:cNvSpPr txBox="1">
            <a:spLocks noChangeArrowheads="1"/>
          </p:cNvSpPr>
          <p:nvPr/>
        </p:nvSpPr>
        <p:spPr bwMode="auto">
          <a:xfrm>
            <a:off x="2411413" y="1299532"/>
            <a:ext cx="6481762" cy="4154984"/>
          </a:xfrm>
          <a:prstGeom prst="rect">
            <a:avLst/>
          </a:prstGeom>
          <a:no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lvl="0" eaLnBrk="1" hangingPunct="1">
              <a:spcBef>
                <a:spcPct val="0"/>
              </a:spcBef>
              <a:defRPr/>
            </a:pPr>
            <a:r>
              <a:rPr lang="ar-SA" altLang="zh-CN"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٣ يوحنا ١ : ١٢</a:t>
            </a:r>
          </a:p>
          <a:p>
            <a:pPr lvl="0" eaLnBrk="1" hangingPunct="1">
              <a:spcBef>
                <a:spcPct val="0"/>
              </a:spcBef>
              <a:defRPr/>
            </a:pPr>
            <a:endParaRPr lang="en-US" altLang="zh-CN"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0" eaLnBrk="1" hangingPunct="1">
              <a:spcBef>
                <a:spcPct val="0"/>
              </a:spcBef>
              <a:defRPr/>
            </a:pPr>
            <a:r>
              <a:rPr lang="ar-SA" altLang="zh-CN"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دِيمِتْرِيُوسُ مَشْهُودٌ لَهُ مِنَ الْجَمِيعِ وَمِنَ الْحَقِّ نَفْسِهِ، وَنَحْنُ أَيْضاً نَشْهَدُ، وَأَنْتُمْ تَعْلَمُونَ أَنَّ شَهَادَتَنَا هِيَ صَادِقَةٌ. </a:t>
            </a:r>
          </a:p>
        </p:txBody>
      </p:sp>
      <p:sp>
        <p:nvSpPr>
          <p:cNvPr id="273413" name="Rectangle 5"/>
          <p:cNvSpPr>
            <a:spLocks noChangeArrowheads="1"/>
          </p:cNvSpPr>
          <p:nvPr/>
        </p:nvSpPr>
        <p:spPr bwMode="auto">
          <a:xfrm>
            <a:off x="2311225" y="211138"/>
            <a:ext cx="2137125" cy="769441"/>
          </a:xfrm>
          <a:prstGeom prst="rect">
            <a:avLst/>
          </a:prstGeom>
          <a:solidFill>
            <a:schemeClr val="accent1"/>
          </a:solidFill>
          <a:ln w="9525">
            <a:solidFill>
              <a:schemeClr val="tx1"/>
            </a:solidFill>
            <a:miter lim="800000"/>
            <a:headEnd type="none" w="sm" len="sm"/>
            <a:tailEnd type="none" w="sm" len="sm"/>
          </a:ln>
        </p:spPr>
        <p:txBody>
          <a:bodyPr wrap="none">
            <a:spAutoFit/>
          </a:bodyPr>
          <a:lstStyle/>
          <a:p>
            <a:pPr lvl="0">
              <a:defRPr/>
            </a:pPr>
            <a:r>
              <a:rPr lang="ar-JO" altLang="zh-CN" sz="44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ديمِتريوسُ</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671998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41">
                                            <p:txEl>
                                              <p:pRg st="0" end="0"/>
                                            </p:txEl>
                                          </p:spTgt>
                                        </p:tgtEl>
                                        <p:attrNameLst>
                                          <p:attrName>style.visibility</p:attrName>
                                        </p:attrNameLst>
                                      </p:cBhvr>
                                      <p:to>
                                        <p:strVal val="visible"/>
                                      </p:to>
                                    </p:set>
                                    <p:anim calcmode="lin" valueType="num">
                                      <p:cBhvr additive="base">
                                        <p:cTn id="7"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4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441">
                                            <p:txEl>
                                              <p:pRg st="2" end="2"/>
                                            </p:txEl>
                                          </p:spTgt>
                                        </p:tgtEl>
                                        <p:attrNameLst>
                                          <p:attrName>style.visibility</p:attrName>
                                        </p:attrNameLst>
                                      </p:cBhvr>
                                      <p:to>
                                        <p:strVal val="visible"/>
                                      </p:to>
                                    </p:set>
                                    <p:anim calcmode="lin" valueType="num">
                                      <p:cBhvr additive="base">
                                        <p:cTn id="13" dur="500" fill="hold"/>
                                        <p:tgtEl>
                                          <p:spTgt spid="1844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844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Title 1"/>
          <p:cNvSpPr>
            <a:spLocks noGrp="1"/>
          </p:cNvSpPr>
          <p:nvPr>
            <p:ph type="ctrTitle"/>
          </p:nvPr>
        </p:nvSpPr>
        <p:spPr>
          <a:xfrm>
            <a:off x="0" y="0"/>
            <a:ext cx="9144000" cy="765175"/>
          </a:xfrm>
          <a:solidFill>
            <a:srgbClr val="800000"/>
          </a:solidFill>
        </p:spPr>
        <p:txBody>
          <a:bodyPr/>
          <a:lstStyle/>
          <a:p>
            <a:r>
              <a:rPr lang="ar-SA" sz="3600" dirty="0">
                <a:solidFill>
                  <a:schemeClr val="bg1"/>
                </a:solidFill>
                <a:ea typeface="ＭＳ Ｐゴシック" charset="0"/>
                <a:cs typeface="Arial" panose="020B0604020202020204" pitchFamily="34" charset="0"/>
              </a:rPr>
              <a:t>نمّوا أنفسكم لتصبحوا رجالاً جديرين بالثقة! </a:t>
            </a:r>
            <a:endParaRPr lang="en-US" sz="3600" dirty="0">
              <a:solidFill>
                <a:schemeClr val="bg1"/>
              </a:solidFill>
              <a:ea typeface="ＭＳ Ｐゴシック" charset="0"/>
              <a:cs typeface="Arial" panose="020B0604020202020204" pitchFamily="34" charset="0"/>
            </a:endParaRPr>
          </a:p>
        </p:txBody>
      </p:sp>
      <p:pic>
        <p:nvPicPr>
          <p:cNvPr id="274434" name="Picture 4"/>
          <p:cNvPicPr>
            <a:picLocks noChangeAspect="1"/>
          </p:cNvPicPr>
          <p:nvPr/>
        </p:nvPicPr>
        <p:blipFill>
          <a:blip r:embed="rId3">
            <a:extLst>
              <a:ext uri="{28A0092B-C50C-407E-A947-70E740481C1C}">
                <a14:useLocalDpi xmlns:a14="http://schemas.microsoft.com/office/drawing/2010/main" val="0"/>
              </a:ext>
            </a:extLst>
          </a:blip>
          <a:srcRect t="24263"/>
          <a:stretch>
            <a:fillRect/>
          </a:stretch>
        </p:blipFill>
        <p:spPr bwMode="auto">
          <a:xfrm>
            <a:off x="0" y="1120775"/>
            <a:ext cx="2916238" cy="2379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4435" name="Picture 5"/>
          <p:cNvPicPr>
            <a:picLocks noChangeAspect="1"/>
          </p:cNvPicPr>
          <p:nvPr/>
        </p:nvPicPr>
        <p:blipFill>
          <a:blip r:embed="rId4">
            <a:extLst>
              <a:ext uri="{28A0092B-C50C-407E-A947-70E740481C1C}">
                <a14:useLocalDpi xmlns:a14="http://schemas.microsoft.com/office/drawing/2010/main" val="0"/>
              </a:ext>
            </a:extLst>
          </a:blip>
          <a:srcRect l="13078" r="10127"/>
          <a:stretch>
            <a:fillRect/>
          </a:stretch>
        </p:blipFill>
        <p:spPr bwMode="auto">
          <a:xfrm>
            <a:off x="5592763" y="3789363"/>
            <a:ext cx="3551237" cy="306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4436" name="Subtitle 2"/>
          <p:cNvSpPr txBox="1">
            <a:spLocks/>
          </p:cNvSpPr>
          <p:nvPr/>
        </p:nvSpPr>
        <p:spPr bwMode="auto">
          <a:xfrm>
            <a:off x="2916238" y="836613"/>
            <a:ext cx="6227762" cy="295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"وَمَا سَمِعْتَهُ مِنِّي بِشُهُودٍ كَثِيرِينَ،</a:t>
            </a: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أَوْدِعْهُ أُنَاسًا أُمَنَاءَ، </a:t>
            </a: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يَكُونُونَ أَكْفَاءً</a:t>
            </a: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أَنْ يُعَلِّمُوا آخَرِينَ أَيْضًا."</a:t>
            </a: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lang="ar-JO" sz="2800" b="1" dirty="0">
                <a:solidFill>
                  <a:srgbClr val="FFFFFF"/>
                </a:solidFill>
                <a:latin typeface="Arial" panose="020B0604020202020204" pitchFamily="34" charset="0"/>
                <a:cs typeface="Arial" panose="020B0604020202020204" pitchFamily="34" charset="0"/>
              </a:rPr>
              <a:t>(2 تيموثاوس 2: 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4437" name="Subtitle 2"/>
          <p:cNvSpPr txBox="1">
            <a:spLocks/>
          </p:cNvSpPr>
          <p:nvPr/>
        </p:nvSpPr>
        <p:spPr bwMode="auto">
          <a:xfrm>
            <a:off x="0" y="1049338"/>
            <a:ext cx="2916238" cy="5762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التلمذة</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4438" name="Group 2"/>
          <p:cNvGrpSpPr>
            <a:grpSpLocks/>
          </p:cNvGrpSpPr>
          <p:nvPr/>
        </p:nvGrpSpPr>
        <p:grpSpPr bwMode="auto">
          <a:xfrm>
            <a:off x="0" y="3789363"/>
            <a:ext cx="5592763" cy="3068637"/>
            <a:chOff x="0" y="3789363"/>
            <a:chExt cx="5592763" cy="3068637"/>
          </a:xfrm>
        </p:grpSpPr>
        <p:pic>
          <p:nvPicPr>
            <p:cNvPr id="274443"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789363"/>
              <a:ext cx="5592763" cy="3068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bwMode="auto">
            <a:xfrm>
              <a:off x="34925" y="5589240"/>
              <a:ext cx="4032250" cy="576263"/>
            </a:xfrm>
            <a:prstGeom prst="rect">
              <a:avLst/>
            </a:prstGeom>
            <a:solidFill>
              <a:schemeClr val="bg1"/>
            </a:solidFill>
            <a:ln w="9525" cap="flat" cmpd="sng" algn="ctr">
              <a:noFill/>
              <a:prstDash val="solid"/>
              <a:round/>
              <a:headEnd type="none" w="med" len="med"/>
              <a:tailEnd type="none" w="med" len="me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outerShdw blurRad="38100" dist="38100" dir="2700000" algn="tl">
                    <a:srgbClr val="000000">
                      <a:alpha val="43137"/>
                    </a:srgbClr>
                  </a:outerShdw>
                </a:effectLst>
                <a:uLnTx/>
                <a:uFillTx/>
                <a:latin typeface="Engravers MT" charset="0"/>
                <a:ea typeface="ＭＳ Ｐゴシック" charset="0"/>
              </a:endParaRPr>
            </a:p>
          </p:txBody>
        </p:sp>
        <p:sp>
          <p:nvSpPr>
            <p:cNvPr id="13" name="Rectangle 12"/>
            <p:cNvSpPr/>
            <p:nvPr/>
          </p:nvSpPr>
          <p:spPr bwMode="auto">
            <a:xfrm>
              <a:off x="1403350" y="5876925"/>
              <a:ext cx="4032250" cy="576263"/>
            </a:xfrm>
            <a:prstGeom prst="rect">
              <a:avLst/>
            </a:prstGeom>
            <a:solidFill>
              <a:schemeClr val="bg1"/>
            </a:solidFill>
            <a:ln w="9525" cap="flat" cmpd="sng" algn="ctr">
              <a:noFill/>
              <a:prstDash val="solid"/>
              <a:round/>
              <a:headEnd type="none" w="med" len="med"/>
              <a:tailEnd type="none" w="med" len="me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808080"/>
                </a:solidFill>
                <a:effectLst>
                  <a:outerShdw blurRad="38100" dist="38100" dir="2700000" algn="tl">
                    <a:srgbClr val="000000">
                      <a:alpha val="43137"/>
                    </a:srgbClr>
                  </a:outerShdw>
                </a:effectLst>
                <a:uLnTx/>
                <a:uFillTx/>
                <a:latin typeface="Engravers MT" charset="0"/>
                <a:ea typeface="ＭＳ Ｐゴシック" charset="0"/>
              </a:endParaRPr>
            </a:p>
          </p:txBody>
        </p:sp>
      </p:grpSp>
      <p:sp>
        <p:nvSpPr>
          <p:cNvPr id="274439" name="Subtitle 2"/>
          <p:cNvSpPr txBox="1">
            <a:spLocks/>
          </p:cNvSpPr>
          <p:nvPr/>
        </p:nvSpPr>
        <p:spPr bwMode="auto">
          <a:xfrm>
            <a:off x="0" y="5805488"/>
            <a:ext cx="115252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بولس</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4440" name="Subtitle 2"/>
          <p:cNvSpPr txBox="1">
            <a:spLocks/>
          </p:cNvSpPr>
          <p:nvPr/>
        </p:nvSpPr>
        <p:spPr bwMode="auto">
          <a:xfrm>
            <a:off x="1042988" y="5805488"/>
            <a:ext cx="144145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تيموثاوس</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4441" name="Subtitle 2"/>
          <p:cNvSpPr txBox="1">
            <a:spLocks/>
          </p:cNvSpPr>
          <p:nvPr/>
        </p:nvSpPr>
        <p:spPr bwMode="auto">
          <a:xfrm>
            <a:off x="2555875" y="5805488"/>
            <a:ext cx="147637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رجال ثقات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4442" name="Subtitle 2"/>
          <p:cNvSpPr txBox="1">
            <a:spLocks/>
          </p:cNvSpPr>
          <p:nvPr/>
        </p:nvSpPr>
        <p:spPr bwMode="auto">
          <a:xfrm>
            <a:off x="3995738" y="5805488"/>
            <a:ext cx="1439862"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آخرون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30686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256003" name="Text Box 3"/>
          <p:cNvSpPr txBox="1">
            <a:spLocks noChangeArrowheads="1"/>
          </p:cNvSpPr>
          <p:nvPr/>
        </p:nvSpPr>
        <p:spPr bwMode="auto">
          <a:xfrm>
            <a:off x="8448310" y="0"/>
            <a:ext cx="699230"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309</a:t>
            </a:r>
          </a:p>
        </p:txBody>
      </p:sp>
      <p:sp>
        <p:nvSpPr>
          <p:cNvPr id="256004" name="Rectangle 7"/>
          <p:cNvSpPr>
            <a:spLocks noChangeArrowheads="1"/>
          </p:cNvSpPr>
          <p:nvPr/>
        </p:nvSpPr>
        <p:spPr bwMode="auto">
          <a:xfrm>
            <a:off x="1933575" y="19812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25600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89125"/>
            <a:ext cx="8915400" cy="489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06" name="Picture 8" descr="j033929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3200400"/>
            <a:ext cx="906463" cy="906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07" name="Picture 9" descr="j014898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727200"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02" name="Rectangle 2"/>
          <p:cNvSpPr>
            <a:spLocks noGrp="1" noChangeArrowheads="1"/>
          </p:cNvSpPr>
          <p:nvPr>
            <p:ph type="title" idx="4294967295"/>
          </p:nvPr>
        </p:nvSpPr>
        <p:spPr>
          <a:xfrm>
            <a:off x="1475656" y="228600"/>
            <a:ext cx="6822207" cy="1066800"/>
          </a:xfrm>
          <a:solidFill>
            <a:schemeClr val="tx1"/>
          </a:solidFill>
        </p:spPr>
        <p:txBody>
          <a:bodyPr/>
          <a:lstStyle/>
          <a:p>
            <a:pPr algn="ctr" eaLnBrk="1" hangingPunct="1"/>
            <a:r>
              <a:rPr lang="ar-JO" altLang="zh-CN" sz="3200" b="1" dirty="0">
                <a:solidFill>
                  <a:schemeClr val="bg1"/>
                </a:solidFill>
                <a:latin typeface="Arial" panose="020B0604020202020204" pitchFamily="34" charset="0"/>
                <a:ea typeface="ＭＳ Ｐゴシック" charset="0"/>
                <a:cs typeface="Arial" panose="020B0604020202020204" pitchFamily="34" charset="0"/>
              </a:rPr>
              <a:t>الإرساليات في سنغافورة عام 1990</a:t>
            </a:r>
            <a:br>
              <a:rPr lang="en-US" altLang="zh-CN" sz="3200" b="1" dirty="0">
                <a:solidFill>
                  <a:schemeClr val="bg1"/>
                </a:solidFill>
                <a:latin typeface="Arial" panose="020B0604020202020204" pitchFamily="34" charset="0"/>
                <a:ea typeface="ＭＳ Ｐゴシック" charset="0"/>
                <a:cs typeface="ＭＳ Ｐゴシック" charset="0"/>
              </a:rPr>
            </a:br>
            <a:r>
              <a:rPr lang="ar-JO" altLang="zh-CN" sz="3200" b="1" dirty="0">
                <a:solidFill>
                  <a:schemeClr val="bg1"/>
                </a:solidFill>
                <a:latin typeface="Arial" panose="020B0604020202020204" pitchFamily="34" charset="0"/>
                <a:ea typeface="ＭＳ Ｐゴシック" charset="0"/>
                <a:cs typeface="Arial" panose="020B0604020202020204" pitchFamily="34" charset="0"/>
              </a:rPr>
              <a:t>= 549 مؤمنًا لكل مرسل واحد</a:t>
            </a:r>
            <a:endParaRPr lang="en-US" sz="3200" b="1"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72567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EB69D3-08F2-CE42-B4D7-C6B2878E6B9F}"/>
              </a:ext>
            </a:extLst>
          </p:cNvPr>
          <p:cNvPicPr>
            <a:picLocks noChangeAspect="1"/>
          </p:cNvPicPr>
          <p:nvPr/>
        </p:nvPicPr>
        <p:blipFill>
          <a:blip r:embed="rId3"/>
          <a:stretch>
            <a:fillRect/>
          </a:stretch>
        </p:blipFill>
        <p:spPr>
          <a:xfrm>
            <a:off x="868826" y="0"/>
            <a:ext cx="7406348" cy="6858000"/>
          </a:xfrm>
          <a:prstGeom prst="rect">
            <a:avLst/>
          </a:prstGeom>
        </p:spPr>
      </p:pic>
      <p:sp>
        <p:nvSpPr>
          <p:cNvPr id="256003" name="Text Box 3"/>
          <p:cNvSpPr txBox="1">
            <a:spLocks noChangeArrowheads="1"/>
          </p:cNvSpPr>
          <p:nvPr/>
        </p:nvSpPr>
        <p:spPr bwMode="auto">
          <a:xfrm>
            <a:off x="8448310" y="0"/>
            <a:ext cx="699230"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309</a:t>
            </a:r>
          </a:p>
        </p:txBody>
      </p:sp>
      <p:sp>
        <p:nvSpPr>
          <p:cNvPr id="256004" name="Rectangle 7"/>
          <p:cNvSpPr>
            <a:spLocks noChangeArrowheads="1"/>
          </p:cNvSpPr>
          <p:nvPr/>
        </p:nvSpPr>
        <p:spPr bwMode="auto">
          <a:xfrm>
            <a:off x="1933575" y="19812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6002" name="Rectangle 2"/>
          <p:cNvSpPr>
            <a:spLocks noGrp="1" noChangeArrowheads="1"/>
          </p:cNvSpPr>
          <p:nvPr>
            <p:ph type="title" idx="4294967295"/>
          </p:nvPr>
        </p:nvSpPr>
        <p:spPr>
          <a:xfrm>
            <a:off x="1475656" y="228600"/>
            <a:ext cx="6822207" cy="1066800"/>
          </a:xfrm>
          <a:solidFill>
            <a:srgbClr val="002060"/>
          </a:solidFill>
        </p:spPr>
        <p:txBody>
          <a:bodyPr/>
          <a:lstStyle/>
          <a:p>
            <a:pPr algn="ctr" eaLnBrk="1" hangingPunct="1"/>
            <a:r>
              <a:rPr lang="ar-JO" altLang="zh-CN" sz="3200" b="1" dirty="0">
                <a:solidFill>
                  <a:schemeClr val="bg1"/>
                </a:solidFill>
                <a:latin typeface="Arial" panose="020B0604020202020204" pitchFamily="34" charset="0"/>
                <a:ea typeface="ＭＳ Ｐゴシック" charset="0"/>
                <a:cs typeface="Arial" panose="020B0604020202020204" pitchFamily="34" charset="0"/>
              </a:rPr>
              <a:t>الإرساليات في سنغافورة عام 2009</a:t>
            </a:r>
            <a:br>
              <a:rPr lang="en-US" altLang="zh-CN" sz="3200" b="1" dirty="0">
                <a:solidFill>
                  <a:schemeClr val="bg1"/>
                </a:solidFill>
                <a:latin typeface="Arial" panose="020B0604020202020204" pitchFamily="34" charset="0"/>
                <a:ea typeface="ＭＳ Ｐゴシック" charset="0"/>
                <a:cs typeface="ＭＳ Ｐゴシック" charset="0"/>
              </a:rPr>
            </a:br>
            <a:r>
              <a:rPr lang="ar-JO" altLang="zh-CN" sz="3200" b="1" dirty="0">
                <a:solidFill>
                  <a:schemeClr val="bg1"/>
                </a:solidFill>
                <a:latin typeface="Arial" panose="020B0604020202020204" pitchFamily="34" charset="0"/>
                <a:ea typeface="ＭＳ Ｐゴシック" charset="0"/>
                <a:cs typeface="Arial" panose="020B0604020202020204" pitchFamily="34" charset="0"/>
              </a:rPr>
              <a:t>= 200 مؤمنًا لكل مرسل واحد</a:t>
            </a:r>
            <a:endParaRPr lang="en-US" sz="32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8B952656-8EF2-714A-82B1-4F75CCA0207B}"/>
              </a:ext>
            </a:extLst>
          </p:cNvPr>
          <p:cNvSpPr txBox="1">
            <a:spLocks noChangeArrowheads="1"/>
          </p:cNvSpPr>
          <p:nvPr/>
        </p:nvSpPr>
        <p:spPr bwMode="auto">
          <a:xfrm>
            <a:off x="1263385" y="5763985"/>
            <a:ext cx="6822207" cy="1066800"/>
          </a:xfrm>
          <a:prstGeom prst="rect">
            <a:avLst/>
          </a:prstGeom>
          <a:solidFill>
            <a:srgbClr val="C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الإرساليات في سنغافورة عام 2014</a:t>
            </a:r>
            <a:br>
              <a:rPr kumimoji="0" lang="en-US" altLang="zh-CN"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br>
            <a:r>
              <a:rPr kumimoji="0" lang="ar-JO" altLang="zh-CN"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350 مؤمنًا لكل مرسل واحد</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Oval 4">
            <a:extLst>
              <a:ext uri="{FF2B5EF4-FFF2-40B4-BE49-F238E27FC236}">
                <a16:creationId xmlns:a16="http://schemas.microsoft.com/office/drawing/2014/main" id="{4B3FC783-8713-A740-AEA8-84132B3A503D}"/>
              </a:ext>
            </a:extLst>
          </p:cNvPr>
          <p:cNvSpPr/>
          <p:nvPr/>
        </p:nvSpPr>
        <p:spPr bwMode="auto">
          <a:xfrm>
            <a:off x="4716016" y="3789040"/>
            <a:ext cx="3816424" cy="994049"/>
          </a:xfrm>
          <a:prstGeom prst="ellipse">
            <a:avLst/>
          </a:prstGeom>
          <a:noFill/>
          <a:ln w="57150" cap="flat" cmpd="sng" algn="ctr">
            <a:solidFill>
              <a:srgbClr val="00206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 name="Oval 10">
            <a:extLst>
              <a:ext uri="{FF2B5EF4-FFF2-40B4-BE49-F238E27FC236}">
                <a16:creationId xmlns:a16="http://schemas.microsoft.com/office/drawing/2014/main" id="{8ACA557B-3569-5B48-9CAC-CCE75A6F3090}"/>
              </a:ext>
            </a:extLst>
          </p:cNvPr>
          <p:cNvSpPr/>
          <p:nvPr/>
        </p:nvSpPr>
        <p:spPr bwMode="auto">
          <a:xfrm>
            <a:off x="4747525" y="4797152"/>
            <a:ext cx="3816424" cy="994048"/>
          </a:xfrm>
          <a:prstGeom prst="ellipse">
            <a:avLst/>
          </a:prstGeom>
          <a:noFill/>
          <a:ln w="57150" cap="flat" cmpd="sng" algn="ctr">
            <a:solidFill>
              <a:srgbClr val="C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9178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002"/>
                                        </p:tgtEl>
                                        <p:attrNameLst>
                                          <p:attrName>style.visibility</p:attrName>
                                        </p:attrNameLst>
                                      </p:cBhvr>
                                      <p:to>
                                        <p:strVal val="visible"/>
                                      </p:to>
                                    </p:set>
                                    <p:anim calcmode="lin" valueType="num">
                                      <p:cBhvr additive="base">
                                        <p:cTn id="7" dur="500" fill="hold"/>
                                        <p:tgtEl>
                                          <p:spTgt spid="256002"/>
                                        </p:tgtEl>
                                        <p:attrNameLst>
                                          <p:attrName>ppt_x</p:attrName>
                                        </p:attrNameLst>
                                      </p:cBhvr>
                                      <p:tavLst>
                                        <p:tav tm="0">
                                          <p:val>
                                            <p:strVal val="#ppt_x"/>
                                          </p:val>
                                        </p:tav>
                                        <p:tav tm="100000">
                                          <p:val>
                                            <p:strVal val="#ppt_x"/>
                                          </p:val>
                                        </p:tav>
                                      </p:tavLst>
                                    </p:anim>
                                    <p:anim calcmode="lin" valueType="num">
                                      <p:cBhvr additive="base">
                                        <p:cTn id="8" dur="500" fill="hold"/>
                                        <p:tgtEl>
                                          <p:spTgt spid="25600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2" grpId="0" animBg="1"/>
      <p:bldP spid="9" grpId="0" animBg="1"/>
      <p:bldP spid="5" grpId="0" animBg="1"/>
      <p:bldP spid="11"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208BBC-D122-6B45-A350-BD16462A54CB}"/>
              </a:ext>
            </a:extLst>
          </p:cNvPr>
          <p:cNvPicPr>
            <a:picLocks noChangeAspect="1"/>
          </p:cNvPicPr>
          <p:nvPr/>
        </p:nvPicPr>
        <p:blipFill rotWithShape="1">
          <a:blip r:embed="rId3"/>
          <a:srcRect b="62600"/>
          <a:stretch/>
        </p:blipFill>
        <p:spPr>
          <a:xfrm>
            <a:off x="0" y="1309462"/>
            <a:ext cx="9529783" cy="3343655"/>
          </a:xfrm>
          <a:prstGeom prst="rect">
            <a:avLst/>
          </a:prstGeom>
        </p:spPr>
      </p:pic>
      <p:sp>
        <p:nvSpPr>
          <p:cNvPr id="256003" name="Text Box 3"/>
          <p:cNvSpPr txBox="1">
            <a:spLocks noChangeArrowheads="1"/>
          </p:cNvSpPr>
          <p:nvPr/>
        </p:nvSpPr>
        <p:spPr bwMode="auto">
          <a:xfrm>
            <a:off x="8448310" y="0"/>
            <a:ext cx="699230"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309</a:t>
            </a:r>
          </a:p>
        </p:txBody>
      </p:sp>
      <p:sp>
        <p:nvSpPr>
          <p:cNvPr id="256004" name="Rectangle 7"/>
          <p:cNvSpPr>
            <a:spLocks noChangeArrowheads="1"/>
          </p:cNvSpPr>
          <p:nvPr/>
        </p:nvSpPr>
        <p:spPr bwMode="auto">
          <a:xfrm>
            <a:off x="1933575" y="19812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6002" name="Rectangle 2"/>
          <p:cNvSpPr>
            <a:spLocks noGrp="1" noChangeArrowheads="1"/>
          </p:cNvSpPr>
          <p:nvPr>
            <p:ph type="title" idx="4294967295"/>
          </p:nvPr>
        </p:nvSpPr>
        <p:spPr>
          <a:xfrm>
            <a:off x="0" y="228600"/>
            <a:ext cx="8297863" cy="1066800"/>
          </a:xfrm>
          <a:solidFill>
            <a:srgbClr val="002060"/>
          </a:solidFill>
        </p:spPr>
        <p:txBody>
          <a:bodyPr/>
          <a:lstStyle/>
          <a:p>
            <a:pPr algn="ctr" eaLnBrk="1" hangingPunct="1"/>
            <a:r>
              <a:rPr lang="ar-JO" altLang="zh-CN" sz="3200" b="1" dirty="0">
                <a:solidFill>
                  <a:schemeClr val="bg1"/>
                </a:solidFill>
                <a:latin typeface="Arial" panose="020B0604020202020204" pitchFamily="34" charset="0"/>
                <a:ea typeface="ＭＳ Ｐゴシック" charset="0"/>
                <a:cs typeface="Arial" panose="020B0604020202020204" pitchFamily="34" charset="0"/>
              </a:rPr>
              <a:t>حوالي ثلث الكنائس</a:t>
            </a:r>
            <a:br>
              <a:rPr lang="ar-JO" altLang="zh-CN" sz="3200" b="1" dirty="0">
                <a:solidFill>
                  <a:schemeClr val="bg1"/>
                </a:solidFill>
                <a:latin typeface="Arial" panose="020B0604020202020204" pitchFamily="34" charset="0"/>
                <a:ea typeface="ＭＳ Ｐゴシック" charset="0"/>
                <a:cs typeface="Arial" panose="020B0604020202020204" pitchFamily="34" charset="0"/>
              </a:rPr>
            </a:br>
            <a:r>
              <a:rPr lang="ar-JO" altLang="zh-CN" sz="3200" b="1" dirty="0">
                <a:solidFill>
                  <a:schemeClr val="bg1"/>
                </a:solidFill>
                <a:latin typeface="Arial" panose="020B0604020202020204" pitchFamily="34" charset="0"/>
                <a:ea typeface="ＭＳ Ｐゴシック" charset="0"/>
                <a:cs typeface="Arial" panose="020B0604020202020204" pitchFamily="34" charset="0"/>
              </a:rPr>
              <a:t>لم ترسل حتى مرسلاً واحدًا.</a:t>
            </a:r>
            <a:endParaRPr lang="en-US" sz="32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EB4BCFDA-293B-DB43-A9A6-53EBED66B45A}"/>
              </a:ext>
            </a:extLst>
          </p:cNvPr>
          <p:cNvSpPr txBox="1">
            <a:spLocks noChangeArrowheads="1"/>
          </p:cNvSpPr>
          <p:nvPr/>
        </p:nvSpPr>
        <p:spPr bwMode="auto">
          <a:xfrm>
            <a:off x="-10160" y="4638040"/>
            <a:ext cx="8297863" cy="1066800"/>
          </a:xfrm>
          <a:prstGeom prst="rect">
            <a:avLst/>
          </a:prstGeom>
          <a:solidFill>
            <a:srgbClr val="00206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كنيستنا هي واحدة من الكنائس التسعة</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b="1" kern="0" dirty="0">
                <a:solidFill>
                  <a:srgbClr val="FFFFFF"/>
                </a:solidFill>
                <a:latin typeface="Arial" panose="020B0604020202020204" pitchFamily="34" charset="0"/>
                <a:ea typeface="ＭＳ Ｐゴシック" charset="0"/>
                <a:cs typeface="Arial" panose="020B0604020202020204" pitchFamily="34" charset="0"/>
              </a:rPr>
              <a:t>التي أرسلت أربعة مرسلين. </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138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002"/>
                                        </p:tgtEl>
                                        <p:attrNameLst>
                                          <p:attrName>style.visibility</p:attrName>
                                        </p:attrNameLst>
                                      </p:cBhvr>
                                      <p:to>
                                        <p:strVal val="visible"/>
                                      </p:to>
                                    </p:set>
                                    <p:anim calcmode="lin" valueType="num">
                                      <p:cBhvr additive="base">
                                        <p:cTn id="7" dur="500" fill="hold"/>
                                        <p:tgtEl>
                                          <p:spTgt spid="256002"/>
                                        </p:tgtEl>
                                        <p:attrNameLst>
                                          <p:attrName>ppt_x</p:attrName>
                                        </p:attrNameLst>
                                      </p:cBhvr>
                                      <p:tavLst>
                                        <p:tav tm="0">
                                          <p:val>
                                            <p:strVal val="#ppt_x"/>
                                          </p:val>
                                        </p:tav>
                                        <p:tav tm="100000">
                                          <p:val>
                                            <p:strVal val="#ppt_x"/>
                                          </p:val>
                                        </p:tav>
                                      </p:tavLst>
                                    </p:anim>
                                    <p:anim calcmode="lin" valueType="num">
                                      <p:cBhvr additive="base">
                                        <p:cTn id="8" dur="500" fill="hold"/>
                                        <p:tgtEl>
                                          <p:spTgt spid="25600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2" grpId="0" animBg="1"/>
      <p:bldP spid="1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ffectLst>
                  <a:outerShdw blurRad="38100" dist="38100" dir="2700000" algn="tl">
                    <a:srgbClr val="000000"/>
                  </a:outerShdw>
                </a:effectLst>
                <a:ea typeface="ＭＳ Ｐゴシック" charset="0"/>
                <a:cs typeface="Arial" panose="020B0604020202020204" pitchFamily="34" charset="0"/>
              </a:rPr>
              <a:t>رؤيتنا</a:t>
            </a:r>
            <a:endParaRPr lang="en-US" dirty="0">
              <a:ea typeface="ＭＳ Ｐゴシック" charset="0"/>
              <a:cs typeface="Arial" panose="020B0604020202020204" pitchFamily="34"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الأمم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الكنيسة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6887344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0402" name="Title 1"/>
          <p:cNvSpPr>
            <a:spLocks noGrp="1"/>
          </p:cNvSpPr>
          <p:nvPr>
            <p:ph type="ctrTitle"/>
          </p:nvPr>
        </p:nvSpPr>
        <p:spPr>
          <a:xfrm>
            <a:off x="-31750" y="2708275"/>
            <a:ext cx="9212263" cy="1254125"/>
          </a:xfrm>
        </p:spPr>
        <p:txBody>
          <a:bodyPr/>
          <a:lstStyle/>
          <a:p>
            <a:r>
              <a:rPr lang="ar-JO" sz="6000" dirty="0">
                <a:solidFill>
                  <a:schemeClr val="bg1"/>
                </a:solidFill>
                <a:ea typeface="ヒラギノ角ゴ Pro W3" charset="0"/>
                <a:cs typeface="Arial" panose="020B0604020202020204" pitchFamily="34" charset="0"/>
              </a:rPr>
              <a:t>مفترق الطرق في الإرساليات</a:t>
            </a:r>
            <a:endParaRPr lang="en-US" sz="6000" dirty="0">
              <a:solidFill>
                <a:schemeClr val="bg1"/>
              </a:solidFill>
              <a:ea typeface="ヒラギノ角ゴ Pro W3" charset="0"/>
              <a:cs typeface="Arial" panose="020B0604020202020204" pitchFamily="34" charset="0"/>
            </a:endParaRPr>
          </a:p>
        </p:txBody>
      </p:sp>
      <p:pic>
        <p:nvPicPr>
          <p:cNvPr id="3" name="Picture 4" descr="Crossroads-Logo-Onl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08304" y="5445224"/>
            <a:ext cx="1294483" cy="1295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42302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3983527360"/>
              </p:ext>
            </p:extLst>
          </p:nvPr>
        </p:nvGraphicFramePr>
        <p:xfrm>
          <a:off x="1835696" y="3429000"/>
          <a:ext cx="6408712" cy="4264248"/>
        </p:xfrm>
        <a:graphic>
          <a:graphicData uri="http://schemas.openxmlformats.org/drawingml/2006/chart">
            <c:chart xmlns:c="http://schemas.openxmlformats.org/drawingml/2006/chart" xmlns:r="http://schemas.openxmlformats.org/officeDocument/2006/relationships" r:id="rId3"/>
          </a:graphicData>
        </a:graphic>
      </p:graphicFrame>
      <p:pic>
        <p:nvPicPr>
          <p:cNvPr id="172033" name="Picture 1026" descr="fiveglob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23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1" name="Rectangle 1027"/>
          <p:cNvSpPr>
            <a:spLocks noGrp="1" noChangeArrowheads="1"/>
          </p:cNvSpPr>
          <p:nvPr>
            <p:ph type="title"/>
          </p:nvPr>
        </p:nvSpPr>
        <p:spPr>
          <a:xfrm>
            <a:off x="762000" y="2667000"/>
            <a:ext cx="7772400" cy="1143000"/>
          </a:xfrm>
          <a:effectLst>
            <a:outerShdw blurRad="63500" dist="35921" dir="2700000" algn="ctr" rotWithShape="0">
              <a:srgbClr val="000000">
                <a:alpha val="74998"/>
              </a:srgbClr>
            </a:outerShdw>
          </a:effectLst>
        </p:spPr>
        <p:txBody>
          <a:bodyPr/>
          <a:lstStyle/>
          <a:p>
            <a:pPr eaLnBrk="1" hangingPunct="1">
              <a:defRPr/>
            </a:pPr>
            <a:r>
              <a:rPr lang="ar-JO" sz="6600" dirty="0">
                <a:solidFill>
                  <a:schemeClr val="bg1"/>
                </a:solidFill>
                <a:ea typeface="ＭＳ Ｐゴシック" charset="0"/>
                <a:cs typeface="Arial" panose="020B0604020202020204" pitchFamily="34" charset="0"/>
              </a:rPr>
              <a:t>عطاء الإرساليات</a:t>
            </a:r>
            <a:endParaRPr lang="en-US" dirty="0">
              <a:ea typeface="ＭＳ Ｐゴシック" charset="0"/>
              <a:cs typeface="Arial" panose="020B0604020202020204" pitchFamily="34" charset="0"/>
            </a:endParaRPr>
          </a:p>
        </p:txBody>
      </p:sp>
      <p:sp>
        <p:nvSpPr>
          <p:cNvPr id="172035" name="Rectangle 1028"/>
          <p:cNvSpPr>
            <a:spLocks noChangeArrowheads="1"/>
          </p:cNvSpPr>
          <p:nvPr/>
        </p:nvSpPr>
        <p:spPr bwMode="auto">
          <a:xfrm>
            <a:off x="3851920" y="4221088"/>
            <a:ext cx="2530624" cy="945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20%</a:t>
            </a:r>
          </a:p>
        </p:txBody>
      </p:sp>
      <p:sp>
        <p:nvSpPr>
          <p:cNvPr id="6" name="Rectangle 1028"/>
          <p:cNvSpPr>
            <a:spLocks noChangeArrowheads="1"/>
          </p:cNvSpPr>
          <p:nvPr/>
        </p:nvSpPr>
        <p:spPr bwMode="auto">
          <a:xfrm>
            <a:off x="6649888" y="3789040"/>
            <a:ext cx="2494112" cy="945232"/>
          </a:xfrm>
          <a:prstGeom prst="rect">
            <a:avLst/>
          </a:prstGeom>
          <a:solidFill>
            <a:schemeClr val="bg1"/>
          </a:solidFill>
          <a:ln>
            <a:noFill/>
          </a:ln>
        </p:spPr>
        <p:txBody>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24%</a:t>
            </a:r>
          </a:p>
        </p:txBody>
      </p:sp>
      <p:sp>
        <p:nvSpPr>
          <p:cNvPr id="3" name="Right Arrow 2"/>
          <p:cNvSpPr/>
          <p:nvPr/>
        </p:nvSpPr>
        <p:spPr bwMode="auto">
          <a:xfrm rot="20668258">
            <a:off x="5787252" y="4147818"/>
            <a:ext cx="1152128" cy="628648"/>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425691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1-22 at 11.30.1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2696"/>
            <a:ext cx="9144000" cy="5905850"/>
          </a:xfrm>
          <a:prstGeom prst="rect">
            <a:avLst/>
          </a:prstGeom>
        </p:spPr>
      </p:pic>
      <p:sp>
        <p:nvSpPr>
          <p:cNvPr id="2051" name="Rectangle 3"/>
          <p:cNvSpPr>
            <a:spLocks noGrp="1" noChangeArrowheads="1"/>
          </p:cNvSpPr>
          <p:nvPr>
            <p:ph type="subTitle" idx="1"/>
          </p:nvPr>
        </p:nvSpPr>
        <p:spPr>
          <a:xfrm>
            <a:off x="0" y="0"/>
            <a:ext cx="9144000" cy="765175"/>
          </a:xfrm>
          <a:solidFill>
            <a:schemeClr val="tx1"/>
          </a:solidFill>
          <a:effectLst>
            <a:outerShdw blurRad="63500" dist="35921" dir="2700000" algn="ctr" rotWithShape="0">
              <a:schemeClr val="bg1">
                <a:alpha val="74998"/>
              </a:schemeClr>
            </a:outerShdw>
          </a:effectLst>
        </p:spPr>
        <p:txBody>
          <a:bodyPr rtlCol="0" anchor="ctr">
            <a:noAutofit/>
          </a:bodyPr>
          <a:lstStyle/>
          <a:p>
            <a:pPr eaLnBrk="1" fontAlgn="auto" hangingPunct="1">
              <a:spcBef>
                <a:spcPct val="0"/>
              </a:spcBef>
              <a:spcAft>
                <a:spcPts val="0"/>
              </a:spcAft>
              <a:buFont typeface="Arial"/>
              <a:buNone/>
              <a:defRPr/>
            </a:pPr>
            <a:r>
              <a:rPr lang="ar-JO" sz="5400" b="1" dirty="0">
                <a:solidFill>
                  <a:srgbClr val="FFFFFF"/>
                </a:solidFill>
                <a:latin typeface="Arial" panose="020B0604020202020204" pitchFamily="34" charset="0"/>
                <a:ea typeface="+mj-ea"/>
                <a:cs typeface="Arial" panose="020B0604020202020204" pitchFamily="34" charset="0"/>
              </a:rPr>
              <a:t>عائلة كورياس في بانكوك</a:t>
            </a:r>
            <a:endParaRPr lang="th-TH" sz="5400" b="1" dirty="0">
              <a:solidFill>
                <a:srgbClr val="FFFFFF"/>
              </a:solidFill>
              <a:latin typeface="Arial" panose="020B0604020202020204" pitchFamily="34" charset="0"/>
              <a:ea typeface="+mj-ea"/>
              <a:cs typeface="+mj-cs"/>
            </a:endParaRPr>
          </a:p>
        </p:txBody>
      </p:sp>
      <p:sp>
        <p:nvSpPr>
          <p:cNvPr id="5" name="Rectangle 3"/>
          <p:cNvSpPr txBox="1">
            <a:spLocks noChangeArrowheads="1"/>
          </p:cNvSpPr>
          <p:nvPr/>
        </p:nvSpPr>
        <p:spPr>
          <a:xfrm>
            <a:off x="0" y="5805487"/>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1500 دولار ربع سنوي حتى شهر آذار</a:t>
            </a:r>
            <a:endParaRPr kumimoji="0" lang="th-TH" sz="4400" b="1" u="none" strike="noStrike" kern="1200" cap="none" spc="0" normalizeH="0" baseline="0" noProof="0" dirty="0">
              <a:ln>
                <a:noFill/>
              </a:ln>
              <a:solidFill>
                <a:srgbClr val="FFFFFF"/>
              </a:solidFill>
              <a:effectLst/>
              <a:uLnTx/>
              <a:uFillTx/>
              <a:latin typeface="Arial" panose="020B0604020202020204" pitchFamily="34" charset="0"/>
              <a:cs typeface="Cordia New" panose="020B0304020202020204" pitchFamily="34" charset="-34"/>
            </a:endParaRPr>
          </a:p>
        </p:txBody>
      </p:sp>
    </p:spTree>
    <p:extLst>
      <p:ext uri="{BB962C8B-B14F-4D97-AF65-F5344CB8AC3E}">
        <p14:creationId xmlns:p14="http://schemas.microsoft.com/office/powerpoint/2010/main" val="34250027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4" descr="SBC April 201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334" y="657506"/>
            <a:ext cx="54689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429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52491" y="545909"/>
            <a:ext cx="5783263" cy="6453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a:xfrm>
            <a:off x="0" y="5904879"/>
            <a:ext cx="9144000" cy="1052513"/>
          </a:xfrm>
          <a:prstGeom prst="rect">
            <a:avLst/>
          </a:prstGeom>
          <a:solidFill>
            <a:sysClr val="windowText" lastClr="000000"/>
          </a:solidFill>
          <a:effectLst>
            <a:outerShdw blurRad="63500" dist="35921" dir="2700000" algn="ctr" rotWithShape="0">
              <a:sysClr val="window" lastClr="FFFFFF">
                <a:alpha val="74998"/>
              </a:sys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1500 دولار ربع سنوي حتى سنة 2020</a:t>
            </a:r>
            <a:endParaRPr kumimoji="0" lang="th-TH"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Unicode MS"/>
            </a:endParaRPr>
          </a:p>
        </p:txBody>
      </p:sp>
      <p:sp>
        <p:nvSpPr>
          <p:cNvPr id="5" name="Rectangle 3"/>
          <p:cNvSpPr txBox="1">
            <a:spLocks noChangeArrowheads="1"/>
          </p:cNvSpPr>
          <p:nvPr/>
        </p:nvSpPr>
        <p:spPr>
          <a:xfrm>
            <a:off x="0" y="0"/>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lang="ar-JO" sz="4400" b="1" dirty="0">
                <a:solidFill>
                  <a:srgbClr val="FFFFFF"/>
                </a:solidFill>
                <a:latin typeface="Arial" panose="020B0604020202020204" pitchFamily="34" charset="0"/>
                <a:ea typeface="ＭＳ Ｐゴシック"/>
                <a:cs typeface="Arial" panose="020B0604020202020204" pitchFamily="34" charset="0"/>
              </a:rPr>
              <a:t>آثان وتشانشان في الهند/والولايات المتحدة</a:t>
            </a:r>
            <a:endParaRPr kumimoji="0" lang="th-TH"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Unicode MS"/>
            </a:endParaRPr>
          </a:p>
        </p:txBody>
      </p:sp>
    </p:spTree>
    <p:extLst>
      <p:ext uri="{BB962C8B-B14F-4D97-AF65-F5344CB8AC3E}">
        <p14:creationId xmlns:p14="http://schemas.microsoft.com/office/powerpoint/2010/main" val="4246357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1425" name="Text Box 3"/>
          <p:cNvSpPr txBox="1">
            <a:spLocks noChangeArrowheads="1"/>
          </p:cNvSpPr>
          <p:nvPr/>
        </p:nvSpPr>
        <p:spPr bwMode="auto">
          <a:xfrm>
            <a:off x="8484823" y="19050"/>
            <a:ext cx="699230"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t>306</a:t>
            </a:r>
          </a:p>
        </p:txBody>
      </p:sp>
      <p:pic>
        <p:nvPicPr>
          <p:cNvPr id="231426" name="Picture 7" descr="j02275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10000" cy="2520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6" name="Text Box 8"/>
          <p:cNvSpPr txBox="1">
            <a:spLocks noChangeArrowheads="1"/>
          </p:cNvSpPr>
          <p:nvPr/>
        </p:nvSpPr>
        <p:spPr bwMode="auto">
          <a:xfrm>
            <a:off x="3810000" y="762000"/>
            <a:ext cx="5334000"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lvl="0" eaLnBrk="1" hangingPunct="1">
              <a:spcBef>
                <a:spcPct val="0"/>
              </a:spcBef>
              <a:defRPr/>
            </a:pPr>
            <a:r>
              <a:rPr lang="ar-SA" altLang="zh-CN" sz="3600" b="1" dirty="0">
                <a:solidFill>
                  <a:srgbClr val="000000"/>
                </a:solidFill>
                <a:latin typeface="Arial" panose="020B0604020202020204" pitchFamily="34" charset="0"/>
                <a:cs typeface="Arial" panose="020B0604020202020204" pitchFamily="34" charset="0"/>
              </a:rPr>
              <a:t>قبل أن يكتمل العهد الجديد</a:t>
            </a:r>
          </a:p>
          <a:p>
            <a:pPr lvl="0" eaLnBrk="1" hangingPunct="1">
              <a:spcBef>
                <a:spcPct val="0"/>
              </a:spcBef>
              <a:defRPr/>
            </a:pPr>
            <a:r>
              <a:rPr lang="ar-SA" altLang="zh-CN" sz="3600" b="1" dirty="0">
                <a:solidFill>
                  <a:srgbClr val="000000"/>
                </a:solidFill>
                <a:latin typeface="Arial" panose="020B0604020202020204" pitchFamily="34" charset="0"/>
                <a:cs typeface="Arial" panose="020B0604020202020204" pitchFamily="34" charset="0"/>
              </a:rPr>
              <a:t> وينتشر بين المؤمنين الأوائل،</a:t>
            </a:r>
          </a:p>
          <a:p>
            <a:pPr lvl="0" eaLnBrk="1" hangingPunct="1">
              <a:spcBef>
                <a:spcPct val="0"/>
              </a:spcBef>
              <a:defRPr/>
            </a:pPr>
            <a:r>
              <a:rPr lang="ar-SA" altLang="zh-CN" sz="3600" b="1" dirty="0">
                <a:solidFill>
                  <a:srgbClr val="000000"/>
                </a:solidFill>
                <a:latin typeface="Arial" panose="020B0604020202020204" pitchFamily="34" charset="0"/>
                <a:cs typeface="Arial" panose="020B0604020202020204" pitchFamily="34" charset="0"/>
              </a:rPr>
              <a:t> اعتمدت الكنيسة على الوعاظ</a:t>
            </a:r>
          </a:p>
          <a:p>
            <a:pPr lvl="0" eaLnBrk="1" hangingPunct="1">
              <a:spcBef>
                <a:spcPct val="0"/>
              </a:spcBef>
              <a:defRPr/>
            </a:pPr>
            <a:r>
              <a:rPr lang="ar-SA" altLang="zh-CN" sz="3600" b="1" dirty="0">
                <a:solidFill>
                  <a:srgbClr val="000000"/>
                </a:solidFill>
                <a:latin typeface="Arial" panose="020B0604020202020204" pitchFamily="34" charset="0"/>
                <a:cs typeface="Arial" panose="020B0604020202020204" pitchFamily="34" charset="0"/>
              </a:rPr>
              <a:t> والمعلمين المتجولين</a:t>
            </a:r>
          </a:p>
          <a:p>
            <a:pPr lvl="0" eaLnBrk="1" hangingPunct="1">
              <a:spcBef>
                <a:spcPct val="0"/>
              </a:spcBef>
              <a:defRPr/>
            </a:pPr>
            <a:r>
              <a:rPr lang="ar-SA" altLang="zh-CN" sz="3600" b="1" dirty="0">
                <a:solidFill>
                  <a:srgbClr val="000000"/>
                </a:solidFill>
                <a:latin typeface="Arial" panose="020B0604020202020204" pitchFamily="34" charset="0"/>
                <a:cs typeface="Arial" panose="020B0604020202020204" pitchFamily="34" charset="0"/>
              </a:rPr>
              <a:t> من أجل الحق. </a:t>
            </a:r>
          </a:p>
        </p:txBody>
      </p:sp>
      <p:sp>
        <p:nvSpPr>
          <p:cNvPr id="231428"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ar-JO" sz="2800" b="1" dirty="0">
                <a:solidFill>
                  <a:schemeClr val="bg1"/>
                </a:solidFill>
                <a:latin typeface="Arial" panose="020B0604020202020204" pitchFamily="34" charset="0"/>
                <a:ea typeface="ＭＳ Ｐゴシック" charset="0"/>
                <a:cs typeface="Arial" panose="020B0604020202020204" pitchFamily="34" charset="0"/>
              </a:rPr>
              <a:t>مناسبة</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 name="Text Box 8"/>
          <p:cNvSpPr txBox="1">
            <a:spLocks noChangeArrowheads="1"/>
          </p:cNvSpPr>
          <p:nvPr/>
        </p:nvSpPr>
        <p:spPr bwMode="auto">
          <a:xfrm>
            <a:off x="-34925" y="5037138"/>
            <a:ext cx="9178925"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lvl="0" rtl="1" eaLnBrk="1" hangingPunct="1">
              <a:spcBef>
                <a:spcPct val="0"/>
              </a:spcBef>
              <a:defRPr/>
            </a:pPr>
            <a:r>
              <a:rPr lang="ar-SA" altLang="zh-CN" sz="3600" b="1" dirty="0">
                <a:solidFill>
                  <a:srgbClr val="000000"/>
                </a:solidFill>
                <a:latin typeface="Arial" panose="020B0604020202020204" pitchFamily="34" charset="0"/>
                <a:cs typeface="Arial" panose="020B0604020202020204" pitchFamily="34" charset="0"/>
              </a:rPr>
              <a:t>ولأن النُزل كانت قليلة وغير آمنة،</a:t>
            </a:r>
            <a:endParaRPr lang="en-US" altLang="zh-CN" sz="3600" b="1" dirty="0">
              <a:solidFill>
                <a:srgbClr val="000000"/>
              </a:solidFill>
              <a:latin typeface="Arial" panose="020B0604020202020204" pitchFamily="34" charset="0"/>
              <a:cs typeface="Arial" panose="020B0604020202020204" pitchFamily="34" charset="0"/>
            </a:endParaRPr>
          </a:p>
          <a:p>
            <a:pPr lvl="0" rtl="1" eaLnBrk="1" hangingPunct="1">
              <a:spcBef>
                <a:spcPct val="0"/>
              </a:spcBef>
              <a:defRPr/>
            </a:pPr>
            <a:r>
              <a:rPr lang="ar-SA" altLang="zh-CN" sz="3600" b="1" dirty="0">
                <a:solidFill>
                  <a:srgbClr val="000000"/>
                </a:solidFill>
                <a:latin typeface="Arial" panose="020B0604020202020204" pitchFamily="34" charset="0"/>
                <a:cs typeface="Arial" panose="020B0604020202020204" pitchFamily="34" charset="0"/>
              </a:rPr>
              <a:t> فقد بقي هؤلاء المعلمون</a:t>
            </a:r>
            <a:r>
              <a:rPr lang="ar-JO" altLang="zh-CN" sz="3600" b="1" dirty="0">
                <a:solidFill>
                  <a:srgbClr val="000000"/>
                </a:solidFill>
                <a:latin typeface="Arial" panose="020B0604020202020204" pitchFamily="34" charset="0"/>
                <a:cs typeface="Arial" panose="020B0604020202020204" pitchFamily="34" charset="0"/>
              </a:rPr>
              <a:t> </a:t>
            </a:r>
            <a:r>
              <a:rPr lang="ar-SA" altLang="zh-CN" sz="3600" b="1" dirty="0">
                <a:solidFill>
                  <a:srgbClr val="000000"/>
                </a:solidFill>
                <a:latin typeface="Arial" panose="020B0604020202020204" pitchFamily="34" charset="0"/>
                <a:cs typeface="Arial" panose="020B0604020202020204" pitchFamily="34" charset="0"/>
              </a:rPr>
              <a:t>مع المسيحيين. </a:t>
            </a:r>
          </a:p>
        </p:txBody>
      </p:sp>
    </p:spTree>
    <p:extLst>
      <p:ext uri="{BB962C8B-B14F-4D97-AF65-F5344CB8AC3E}">
        <p14:creationId xmlns:p14="http://schemas.microsoft.com/office/powerpoint/2010/main" val="1395262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6">
                                            <p:txEl>
                                              <p:pRg st="0" end="0"/>
                                            </p:txEl>
                                          </p:spTgt>
                                        </p:tgtEl>
                                        <p:attrNameLst>
                                          <p:attrName>style.visibility</p:attrName>
                                        </p:attrNameLst>
                                      </p:cBhvr>
                                      <p:to>
                                        <p:strVal val="visible"/>
                                      </p:to>
                                    </p:set>
                                    <p:anim calcmode="lin" valueType="num">
                                      <p:cBhvr additive="base">
                                        <p:cTn id="7" dur="500" fill="hold"/>
                                        <p:tgtEl>
                                          <p:spTgt spid="1741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7416">
                                            <p:txEl>
                                              <p:pRg st="1" end="1"/>
                                            </p:txEl>
                                          </p:spTgt>
                                        </p:tgtEl>
                                        <p:attrNameLst>
                                          <p:attrName>style.visibility</p:attrName>
                                        </p:attrNameLst>
                                      </p:cBhvr>
                                      <p:to>
                                        <p:strVal val="visible"/>
                                      </p:to>
                                    </p:set>
                                    <p:anim calcmode="lin" valueType="num">
                                      <p:cBhvr additive="base">
                                        <p:cTn id="11" dur="500" fill="hold"/>
                                        <p:tgtEl>
                                          <p:spTgt spid="17416">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7416">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7416">
                                            <p:txEl>
                                              <p:pRg st="2" end="2"/>
                                            </p:txEl>
                                          </p:spTgt>
                                        </p:tgtEl>
                                        <p:attrNameLst>
                                          <p:attrName>style.visibility</p:attrName>
                                        </p:attrNameLst>
                                      </p:cBhvr>
                                      <p:to>
                                        <p:strVal val="visible"/>
                                      </p:to>
                                    </p:set>
                                    <p:anim calcmode="lin" valueType="num">
                                      <p:cBhvr additive="base">
                                        <p:cTn id="15" dur="500" fill="hold"/>
                                        <p:tgtEl>
                                          <p:spTgt spid="17416">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7416">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7416">
                                            <p:txEl>
                                              <p:pRg st="3" end="3"/>
                                            </p:txEl>
                                          </p:spTgt>
                                        </p:tgtEl>
                                        <p:attrNameLst>
                                          <p:attrName>style.visibility</p:attrName>
                                        </p:attrNameLst>
                                      </p:cBhvr>
                                      <p:to>
                                        <p:strVal val="visible"/>
                                      </p:to>
                                    </p:set>
                                    <p:anim calcmode="lin" valueType="num">
                                      <p:cBhvr additive="base">
                                        <p:cTn id="19" dur="500" fill="hold"/>
                                        <p:tgtEl>
                                          <p:spTgt spid="17416">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7416">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7416">
                                            <p:txEl>
                                              <p:pRg st="4" end="4"/>
                                            </p:txEl>
                                          </p:spTgt>
                                        </p:tgtEl>
                                        <p:attrNameLst>
                                          <p:attrName>style.visibility</p:attrName>
                                        </p:attrNameLst>
                                      </p:cBhvr>
                                      <p:to>
                                        <p:strVal val="visible"/>
                                      </p:to>
                                    </p:set>
                                    <p:anim calcmode="lin" valueType="num">
                                      <p:cBhvr additive="base">
                                        <p:cTn id="23" dur="500" fill="hold"/>
                                        <p:tgtEl>
                                          <p:spTgt spid="17416">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741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additive="base">
                                        <p:cTn id="29"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7">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 calcmode="lin" valueType="num">
                                      <p:cBhvr additive="base">
                                        <p:cTn id="33"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uiExpand="1" build="p" autoUpdateAnimBg="0"/>
      <p:bldP spid="7" grpId="0" uiExpand="1"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C:\Users\Chas Hahn\Pictures\Pictures\2016\IPAD 2\IMG_0946 Small.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01328"/>
            <a:ext cx="9144000" cy="6336704"/>
          </a:xfrm>
          <a:prstGeom prst="rect">
            <a:avLst/>
          </a:prstGeom>
          <a:noFill/>
          <a:ln>
            <a:noFill/>
          </a:ln>
        </p:spPr>
      </p:pic>
      <p:sp>
        <p:nvSpPr>
          <p:cNvPr id="6" name="Rectangle 3"/>
          <p:cNvSpPr txBox="1">
            <a:spLocks noChangeArrowheads="1"/>
          </p:cNvSpPr>
          <p:nvPr/>
        </p:nvSpPr>
        <p:spPr>
          <a:xfrm>
            <a:off x="-107950" y="0"/>
            <a:ext cx="9359900" cy="863600"/>
          </a:xfrm>
          <a:prstGeom prst="rect">
            <a:avLst/>
          </a:prstGeom>
          <a:solidFill>
            <a:sysClr val="windowText" lastClr="000000"/>
          </a:solidFill>
          <a:effectLst>
            <a:outerShdw blurRad="63500" dist="35921" dir="2700000" algn="ctr" rotWithShape="0">
              <a:sysClr val="window" lastClr="FFFFFF">
                <a:alpha val="74998"/>
              </a:sysClr>
            </a:outerShdw>
          </a:effectLst>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ar-JO" sz="5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عائلة في وسط آسيا</a:t>
            </a:r>
            <a:endParaRPr kumimoji="0" lang="en-US" sz="5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a:xfrm>
            <a:off x="0" y="5904879"/>
            <a:ext cx="9144000" cy="1052513"/>
          </a:xfrm>
          <a:prstGeom prst="rect">
            <a:avLst/>
          </a:prstGeom>
          <a:solidFill>
            <a:sysClr val="windowText" lastClr="000000"/>
          </a:solidFill>
          <a:effectLst>
            <a:outerShdw blurRad="63500" dist="35921" dir="2700000" algn="ctr" rotWithShape="0">
              <a:sysClr val="window" lastClr="FFFFFF">
                <a:alpha val="74998"/>
              </a:sys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1200 دولار سنويًا</a:t>
            </a:r>
            <a:endParaRPr kumimoji="0" lang="th-TH" sz="4400" b="1" u="none" strike="noStrike" kern="1200" cap="none" spc="0" normalizeH="0" baseline="0" noProof="0" dirty="0">
              <a:ln>
                <a:noFill/>
              </a:ln>
              <a:solidFill>
                <a:srgbClr val="FFFFFF"/>
              </a:solidFill>
              <a:effectLst/>
              <a:uLnTx/>
              <a:uFillTx/>
              <a:latin typeface="Arial" panose="020B0604020202020204" pitchFamily="34" charset="0"/>
            </a:endParaRPr>
          </a:p>
        </p:txBody>
      </p:sp>
    </p:spTree>
    <p:extLst>
      <p:ext uri="{BB962C8B-B14F-4D97-AF65-F5344CB8AC3E}">
        <p14:creationId xmlns:p14="http://schemas.microsoft.com/office/powerpoint/2010/main" val="1152987589"/>
      </p:ext>
    </p:extLst>
  </p:cSld>
  <p:clrMapOvr>
    <a:masterClrMapping/>
  </p:clrMapOvr>
  <p:transition>
    <p:wedg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37990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1225" y="2033587"/>
            <a:ext cx="4422775" cy="4824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4738" name="Title 1"/>
          <p:cNvSpPr>
            <a:spLocks noGrp="1"/>
          </p:cNvSpPr>
          <p:nvPr>
            <p:ph type="title"/>
          </p:nvPr>
        </p:nvSpPr>
        <p:spPr>
          <a:xfrm>
            <a:off x="0" y="0"/>
            <a:ext cx="9144000" cy="1052513"/>
          </a:xfrm>
        </p:spPr>
        <p:txBody>
          <a:bodyPr rtlCol="0">
            <a:normAutofit fontScale="90000"/>
          </a:bodyPr>
          <a:lstStyle/>
          <a:p>
            <a:pPr eaLnBrk="1" fontAlgn="auto" hangingPunct="1">
              <a:spcAft>
                <a:spcPts val="0"/>
              </a:spcAft>
              <a:defRPr/>
            </a:pPr>
            <a:r>
              <a:rPr lang="en-US" sz="6600" dirty="0">
                <a:solidFill>
                  <a:srgbClr val="800000"/>
                </a:solidFill>
                <a:latin typeface="Calibri" charset="0"/>
              </a:rPr>
              <a:t>Myanmar 2014?</a:t>
            </a:r>
          </a:p>
        </p:txBody>
      </p:sp>
      <p:sp>
        <p:nvSpPr>
          <p:cNvPr id="379907" name="Title 1"/>
          <p:cNvSpPr txBox="1">
            <a:spLocks/>
          </p:cNvSpPr>
          <p:nvPr/>
        </p:nvSpPr>
        <p:spPr bwMode="auto">
          <a:xfrm>
            <a:off x="263525" y="1408113"/>
            <a:ext cx="8915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2151063" indent="-2151063"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151063" marR="0" lvl="0" indent="-2151063" algn="l" defTabSz="457200" rtl="0" eaLnBrk="1" fontAlgn="base" latinLnBrk="0" hangingPunct="1">
              <a:lnSpc>
                <a:spcPct val="90000"/>
              </a:lnSpc>
              <a:spcBef>
                <a:spcPct val="0"/>
              </a:spcBef>
              <a:spcAft>
                <a:spcPct val="0"/>
              </a:spcAft>
              <a:buClrTx/>
              <a:buSzTx/>
              <a:buFontTx/>
              <a:buNone/>
              <a:tabLst/>
              <a:defRPr/>
            </a:pPr>
            <a:endParaRPr kumimoji="0" lang="en-US" sz="6000" b="1" i="0" u="none" strike="noStrike" kern="1200" cap="none" spc="0" normalizeH="0" baseline="0" noProof="0">
              <a:ln>
                <a:noFill/>
              </a:ln>
              <a:solidFill>
                <a:srgbClr val="800000"/>
              </a:solidFill>
              <a:effectLst/>
              <a:uLnTx/>
              <a:uFillTx/>
              <a:latin typeface="Calibri" charset="0"/>
              <a:ea typeface="ＭＳ Ｐゴシック" charset="0"/>
            </a:endParaRPr>
          </a:p>
        </p:txBody>
      </p:sp>
      <p:sp>
        <p:nvSpPr>
          <p:cNvPr id="7" name="Rectangle 3"/>
          <p:cNvSpPr txBox="1">
            <a:spLocks noChangeArrowheads="1"/>
          </p:cNvSpPr>
          <p:nvPr/>
        </p:nvSpPr>
        <p:spPr>
          <a:xfrm>
            <a:off x="0" y="0"/>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يوناثان ستون في ميانمار</a:t>
            </a:r>
            <a:endParaRPr kumimoji="0" lang="th-TH" sz="4400" b="1" u="none" strike="noStrike" kern="1200" cap="none" spc="0" normalizeH="0" baseline="0" noProof="0" dirty="0">
              <a:ln>
                <a:noFill/>
              </a:ln>
              <a:solidFill>
                <a:srgbClr val="FFFFFF"/>
              </a:solidFill>
              <a:effectLst/>
              <a:uLnTx/>
              <a:uFillTx/>
              <a:latin typeface="Arial" panose="020B0604020202020204" pitchFamily="34" charset="0"/>
              <a:cs typeface="Cordia New" panose="020B0304020202020204" pitchFamily="34" charset="-34"/>
            </a:endParaRPr>
          </a:p>
        </p:txBody>
      </p:sp>
      <p:sp>
        <p:nvSpPr>
          <p:cNvPr id="8" name="Rectangle 3"/>
          <p:cNvSpPr txBox="1">
            <a:spLocks noChangeArrowheads="1"/>
          </p:cNvSpPr>
          <p:nvPr/>
        </p:nvSpPr>
        <p:spPr>
          <a:xfrm>
            <a:off x="0" y="5805487"/>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900 دولار ربع سنوي</a:t>
            </a:r>
            <a:endParaRPr kumimoji="0" lang="th-TH" sz="4400" b="1" u="none" strike="noStrike" kern="1200" cap="none" spc="0" normalizeH="0" baseline="0" noProof="0" dirty="0">
              <a:ln>
                <a:noFill/>
              </a:ln>
              <a:solidFill>
                <a:srgbClr val="FFFFFF"/>
              </a:solidFill>
              <a:effectLst/>
              <a:uLnTx/>
              <a:uFillTx/>
              <a:latin typeface="Arial" panose="020B0604020202020204" pitchFamily="34" charset="0"/>
              <a:ea typeface="+mn-ea"/>
              <a:cs typeface="Cordia New" panose="020B0304020202020204" pitchFamily="34" charset="-34"/>
            </a:endParaRPr>
          </a:p>
        </p:txBody>
      </p:sp>
    </p:spTree>
    <p:extLst>
      <p:ext uri="{BB962C8B-B14F-4D97-AF65-F5344CB8AC3E}">
        <p14:creationId xmlns:p14="http://schemas.microsoft.com/office/powerpoint/2010/main" val="20000782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474E4E-0678-6247-832C-B3BE0216655F}"/>
              </a:ext>
            </a:extLst>
          </p:cNvPr>
          <p:cNvPicPr>
            <a:picLocks noChangeAspect="1"/>
          </p:cNvPicPr>
          <p:nvPr/>
        </p:nvPicPr>
        <p:blipFill rotWithShape="1">
          <a:blip r:embed="rId3"/>
          <a:srcRect l="13423" r="6186" b="18982"/>
          <a:stretch/>
        </p:blipFill>
        <p:spPr>
          <a:xfrm>
            <a:off x="0" y="-53447"/>
            <a:ext cx="9144000" cy="6911447"/>
          </a:xfrm>
          <a:prstGeom prst="rect">
            <a:avLst/>
          </a:prstGeom>
        </p:spPr>
      </p:pic>
      <p:sp>
        <p:nvSpPr>
          <p:cNvPr id="369672" name="Rectangle 1032"/>
          <p:cNvSpPr>
            <a:spLocks noGrp="1"/>
          </p:cNvSpPr>
          <p:nvPr>
            <p:ph type="title" idx="4294967295"/>
          </p:nvPr>
        </p:nvSpPr>
        <p:spPr bwMode="auto">
          <a:xfrm>
            <a:off x="0" y="-53447"/>
            <a:ext cx="9144000" cy="810684"/>
          </a:xfrm>
          <a:solidFill>
            <a:schemeClr val="tx1"/>
          </a:solidFill>
          <a:ln>
            <a:noFill/>
          </a:ln>
          <a:effectLst/>
        </p:spPr>
        <p:txBody>
          <a:bodyPr vert="horz" wrap="square" lIns="91440" tIns="45720" rIns="91440" bIns="45720" numCol="1" anchor="ctr" anchorCtr="0" compatLnSpc="1">
            <a:prstTxWarp prst="textNoShape">
              <a:avLst/>
            </a:prstTxWarp>
          </a:bodyPr>
          <a:lstStyle/>
          <a:p>
            <a:pPr eaLnBrk="1" hangingPunct="1"/>
            <a:r>
              <a:rPr lang="ar-JO" sz="4000" kern="1200" dirty="0">
                <a:solidFill>
                  <a:srgbClr val="FFFFFF"/>
                </a:solidFill>
                <a:effectLst>
                  <a:outerShdw blurRad="38100" dist="38100" dir="2700000" algn="tl">
                    <a:srgbClr val="000000">
                      <a:alpha val="43137"/>
                    </a:srgbClr>
                  </a:outerShdw>
                </a:effectLst>
                <a:ea typeface="ＭＳ Ｐゴシック"/>
                <a:cs typeface="Arial" panose="020B0604020202020204" pitchFamily="34" charset="0"/>
              </a:rPr>
              <a:t>سارة، ونوح وكيزيا تشيرو</a:t>
            </a:r>
            <a:endParaRPr lang="en-US" sz="4000" kern="1200" dirty="0">
              <a:solidFill>
                <a:srgbClr val="FFFFFF"/>
              </a:solidFill>
              <a:effectLst>
                <a:outerShdw blurRad="38100" dist="38100" dir="2700000" algn="tl">
                  <a:srgbClr val="000000">
                    <a:alpha val="43137"/>
                  </a:srgbClr>
                </a:outerShdw>
              </a:effectLst>
              <a:ea typeface="ＭＳ Ｐゴシック"/>
              <a:cs typeface="Arial" panose="020B0604020202020204" pitchFamily="34" charset="0"/>
            </a:endParaRPr>
          </a:p>
        </p:txBody>
      </p:sp>
      <p:sp>
        <p:nvSpPr>
          <p:cNvPr id="9" name="Rectangle 1032"/>
          <p:cNvSpPr txBox="1">
            <a:spLocks/>
          </p:cNvSpPr>
          <p:nvPr/>
        </p:nvSpPr>
        <p:spPr bwMode="auto">
          <a:xfrm>
            <a:off x="0" y="618777"/>
            <a:ext cx="9144000" cy="616023"/>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المنسق السابق للشبيبة البالغين</a:t>
            </a:r>
            <a:endParaRPr kumimoji="0" lang="en-US" sz="1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3739237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1520" y="1492"/>
            <a:ext cx="6157813" cy="6858000"/>
          </a:xfrm>
          <a:prstGeom prst="rect">
            <a:avLst/>
          </a:prstGeom>
        </p:spPr>
      </p:pic>
      <p:sp>
        <p:nvSpPr>
          <p:cNvPr id="2" name="Title 1"/>
          <p:cNvSpPr>
            <a:spLocks noGrp="1"/>
          </p:cNvSpPr>
          <p:nvPr>
            <p:ph type="title" idx="4294967295"/>
          </p:nvPr>
        </p:nvSpPr>
        <p:spPr>
          <a:xfrm>
            <a:off x="0" y="0"/>
            <a:ext cx="9036496" cy="1143000"/>
          </a:xfrm>
          <a:solidFill>
            <a:srgbClr val="000000"/>
          </a:solidFill>
        </p:spPr>
        <p:txBody>
          <a:bodyPr/>
          <a:lstStyle/>
          <a:p>
            <a:r>
              <a:rPr lang="ar-JO" b="1" dirty="0">
                <a:latin typeface="Arial" panose="020B0604020202020204" pitchFamily="34" charset="0"/>
                <a:cs typeface="Arial" panose="020B0604020202020204" pitchFamily="34" charset="0"/>
              </a:rPr>
              <a:t>نوح (قبيلة التشيرو، مانيبور)</a:t>
            </a:r>
            <a:endParaRPr lang="en-US" b="1" dirty="0">
              <a:latin typeface="Arial" panose="020B0604020202020204" pitchFamily="34" charset="0"/>
              <a:cs typeface="Arial" panose="020B0604020202020204" pitchFamily="34" charset="0"/>
            </a:endParaRPr>
          </a:p>
        </p:txBody>
      </p:sp>
      <p:sp>
        <p:nvSpPr>
          <p:cNvPr id="4" name="Oval 3"/>
          <p:cNvSpPr/>
          <p:nvPr/>
        </p:nvSpPr>
        <p:spPr bwMode="auto">
          <a:xfrm>
            <a:off x="4211960" y="1268760"/>
            <a:ext cx="2376264" cy="2376264"/>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8983789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19672" y="1052736"/>
            <a:ext cx="5822900" cy="5822900"/>
          </a:xfrm>
          <a:prstGeom prst="rect">
            <a:avLst/>
          </a:prstGeom>
        </p:spPr>
      </p:pic>
      <p:sp>
        <p:nvSpPr>
          <p:cNvPr id="2" name="Title 1"/>
          <p:cNvSpPr>
            <a:spLocks noGrp="1"/>
          </p:cNvSpPr>
          <p:nvPr>
            <p:ph type="title" idx="4294967295"/>
          </p:nvPr>
        </p:nvSpPr>
        <p:spPr>
          <a:xfrm>
            <a:off x="0" y="0"/>
            <a:ext cx="9144000" cy="1143000"/>
          </a:xfrm>
          <a:solidFill>
            <a:srgbClr val="000000"/>
          </a:solidFill>
        </p:spPr>
        <p:txBody>
          <a:bodyPr/>
          <a:lstStyle/>
          <a:p>
            <a:r>
              <a:rPr lang="ar-JO" b="1" dirty="0">
                <a:latin typeface="Arial" panose="020B0604020202020204" pitchFamily="34" charset="0"/>
                <a:cs typeface="Arial" panose="020B0604020202020204" pitchFamily="34" charset="0"/>
              </a:rPr>
              <a:t>نوح (قبيلة التشيرو، مانيبور)</a:t>
            </a:r>
            <a:endParaRPr lang="en-US" b="1" dirty="0">
              <a:latin typeface="Arial" panose="020B0604020202020204" pitchFamily="34" charset="0"/>
              <a:cs typeface="Arial" panose="020B0604020202020204" pitchFamily="34" charset="0"/>
            </a:endParaRPr>
          </a:p>
        </p:txBody>
      </p:sp>
      <p:sp>
        <p:nvSpPr>
          <p:cNvPr id="3" name="Left Arrow 2"/>
          <p:cNvSpPr/>
          <p:nvPr/>
        </p:nvSpPr>
        <p:spPr bwMode="auto">
          <a:xfrm>
            <a:off x="6372200" y="3356992"/>
            <a:ext cx="2952328" cy="10801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51580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anim calcmode="lin" valueType="num">
                                      <p:cBhvr>
                                        <p:cTn id="8" dur="400" fill="hold"/>
                                        <p:tgtEl>
                                          <p:spTgt spid="3"/>
                                        </p:tgtEl>
                                        <p:attrNameLst>
                                          <p:attrName>ppt_x</p:attrName>
                                        </p:attrNameLst>
                                      </p:cBhvr>
                                      <p:tavLst>
                                        <p:tav tm="0">
                                          <p:val>
                                            <p:strVal val="#ppt_x"/>
                                          </p:val>
                                        </p:tav>
                                        <p:tav tm="100000">
                                          <p:val>
                                            <p:strVal val="#ppt_x"/>
                                          </p:val>
                                        </p:tav>
                                      </p:tavLst>
                                    </p:anim>
                                    <p:anim calcmode="lin" valueType="num">
                                      <p:cBhvr>
                                        <p:cTn id="9" dur="400" fill="hold"/>
                                        <p:tgtEl>
                                          <p:spTgt spid="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3161"/>
            <a:ext cx="9144000" cy="885559"/>
          </a:xfrm>
          <a:solidFill>
            <a:srgbClr val="800000"/>
          </a:solidFill>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موازنة العلاقات مع المهام (13- 15).</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1340768"/>
            <a:ext cx="9144000" cy="49837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٣ يوحنا ١ : ١٣-١٥</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وَكَانَ لِي كَثِيرٌ لأَكْتُبَهُ، لَكِنَّنِي لَسْتُ أُرِيدُ أَنْ أَكْتُبَ إِلَيْكَ بِحِبْرٍ وَقَلَمٍ. ١٤ وَلَكِنَّنِي أَرْجُو أَنْ أَرَاكَ عَنْ قَرِيبٍ فَنَتَكَلَّمَ فَماً لِفَمٍ.</a:t>
            </a:r>
            <a:b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١٥ سَلاَمٌ لَكَ. يُسَلِّمُ عَلَيْكَ الأَحِبَّاءُ. سَلِّمْ عَلَى الأَحِبَّاءِ بِأَسْمَائِهِمْ. </a:t>
            </a:r>
          </a:p>
        </p:txBody>
      </p:sp>
    </p:spTree>
    <p:extLst>
      <p:ext uri="{BB962C8B-B14F-4D97-AF65-F5344CB8AC3E}">
        <p14:creationId xmlns:p14="http://schemas.microsoft.com/office/powerpoint/2010/main" val="2622958257"/>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0000FF"/>
            </a:gs>
          </a:gsLst>
          <a:path path="rect">
            <a:fillToRect l="100000" t="100000"/>
          </a:path>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571350C-3F66-494D-991E-C2F1A5BD999C}"/>
              </a:ext>
            </a:extLst>
          </p:cNvPr>
          <p:cNvGrpSpPr/>
          <p:nvPr/>
        </p:nvGrpSpPr>
        <p:grpSpPr>
          <a:xfrm>
            <a:off x="-7938" y="-26988"/>
            <a:ext cx="9151938" cy="7192963"/>
            <a:chOff x="-7938" y="-26988"/>
            <a:chExt cx="9151938" cy="7192963"/>
          </a:xfrm>
        </p:grpSpPr>
        <p:pic>
          <p:nvPicPr>
            <p:cNvPr id="237570" name="Picture 3" descr="truth in cros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26988"/>
              <a:ext cx="9151938" cy="719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BFC800C-E2F7-E847-96A5-A6F6C05F7D21}"/>
                </a:ext>
              </a:extLst>
            </p:cNvPr>
            <p:cNvSpPr/>
            <p:nvPr/>
          </p:nvSpPr>
          <p:spPr bwMode="auto">
            <a:xfrm>
              <a:off x="6372200" y="3933056"/>
              <a:ext cx="1296144" cy="187220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18D994F-F91F-3849-A8B1-087311809417}"/>
                </a:ext>
              </a:extLst>
            </p:cNvPr>
            <p:cNvSpPr/>
            <p:nvPr/>
          </p:nvSpPr>
          <p:spPr bwMode="auto">
            <a:xfrm>
              <a:off x="899592" y="3809963"/>
              <a:ext cx="4289321" cy="187220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 name="Title 1"/>
          <p:cNvSpPr>
            <a:spLocks noGrp="1"/>
          </p:cNvSpPr>
          <p:nvPr>
            <p:ph type="title"/>
          </p:nvPr>
        </p:nvSpPr>
        <p:spPr>
          <a:xfrm>
            <a:off x="10746" y="0"/>
            <a:ext cx="4885798" cy="5229200"/>
          </a:xfrm>
        </p:spPr>
        <p:txBody>
          <a:bodyPr/>
          <a:lstStyle/>
          <a:p>
            <a:pPr>
              <a:defRPr/>
            </a:pPr>
            <a:r>
              <a:rPr lang="ar-SA" sz="8000" b="1" dirty="0">
                <a:effectLst>
                  <a:glow rad="101600">
                    <a:schemeClr val="bg1">
                      <a:alpha val="94000"/>
                    </a:schemeClr>
                  </a:glow>
                </a:effectLst>
                <a:latin typeface="Arial" panose="020B0604020202020204" pitchFamily="34" charset="0"/>
                <a:cs typeface="Arial" panose="020B0604020202020204" pitchFamily="34" charset="0"/>
              </a:rPr>
              <a:t>كيف نطيع حق الله؟</a:t>
            </a:r>
          </a:p>
        </p:txBody>
      </p:sp>
      <p:sp>
        <p:nvSpPr>
          <p:cNvPr id="3" name="Title 1"/>
          <p:cNvSpPr txBox="1">
            <a:spLocks/>
          </p:cNvSpPr>
          <p:nvPr/>
        </p:nvSpPr>
        <p:spPr bwMode="auto">
          <a:xfrm rot="-1055688">
            <a:off x="324544" y="4916775"/>
            <a:ext cx="9144000" cy="14859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20000"/>
              </a:spcBef>
              <a:spcAft>
                <a:spcPct val="0"/>
              </a:spcAft>
              <a:buClrTx/>
              <a:buSzTx/>
              <a:buFontTx/>
              <a:buNone/>
              <a:tabLst/>
              <a:defRPr/>
            </a:pPr>
            <a:r>
              <a:rPr kumimoji="0" lang="ar-SA" altLang="en-US" sz="88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٣</a:t>
            </a:r>
            <a:r>
              <a:rPr kumimoji="0" lang="en-US" altLang="en-US" sz="88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88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طرق</a:t>
            </a:r>
            <a:endParaRPr kumimoji="0" lang="en-US" altLang="en-US" sz="88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spTree>
    <p:extLst>
      <p:ext uri="{BB962C8B-B14F-4D97-AF65-F5344CB8AC3E}">
        <p14:creationId xmlns:p14="http://schemas.microsoft.com/office/powerpoint/2010/main" val="2345545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descr="people in front of globe missions.jpg"/>
          <p:cNvPicPr>
            <a:picLocks noChangeAspect="1"/>
          </p:cNvPicPr>
          <p:nvPr/>
        </p:nvPicPr>
        <p:blipFill rotWithShape="1">
          <a:blip r:embed="rId3">
            <a:extLst>
              <a:ext uri="{28A0092B-C50C-407E-A947-70E740481C1C}">
                <a14:useLocalDpi xmlns:a14="http://schemas.microsoft.com/office/drawing/2010/main"/>
              </a:ext>
            </a:extLst>
          </a:blip>
          <a:srcRect l="1587"/>
          <a:stretch/>
        </p:blipFill>
        <p:spPr bwMode="auto">
          <a:xfrm>
            <a:off x="0" y="0"/>
            <a:ext cx="9448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2" name="Title 1"/>
          <p:cNvSpPr>
            <a:spLocks noGrp="1"/>
          </p:cNvSpPr>
          <p:nvPr>
            <p:ph type="title" idx="4294967295"/>
          </p:nvPr>
        </p:nvSpPr>
        <p:spPr>
          <a:xfrm>
            <a:off x="108520" y="288032"/>
            <a:ext cx="9144000" cy="1988840"/>
          </a:xfrm>
        </p:spPr>
        <p:txBody>
          <a:bodyPr/>
          <a:lstStyle/>
          <a:p>
            <a:pPr>
              <a:defRPr/>
            </a:pPr>
            <a:r>
              <a:rPr lang="ar-JO" sz="4800" dirty="0">
                <a:effectLst>
                  <a:glow rad="101600">
                    <a:schemeClr val="bg1">
                      <a:alpha val="99000"/>
                    </a:schemeClr>
                  </a:glow>
                </a:effectLst>
              </a:rPr>
              <a:t>عِش حق الله من خلال </a:t>
            </a:r>
            <a:r>
              <a:rPr lang="ar-JO" sz="4800" dirty="0">
                <a:solidFill>
                  <a:srgbClr val="FF0000"/>
                </a:solidFill>
                <a:effectLst>
                  <a:glow rad="101600">
                    <a:schemeClr val="bg1">
                      <a:alpha val="99000"/>
                    </a:schemeClr>
                  </a:glow>
                </a:effectLst>
              </a:rPr>
              <a:t>دعم الإرساليات </a:t>
            </a:r>
            <a:r>
              <a:rPr lang="ar-JO" sz="4800" dirty="0">
                <a:effectLst>
                  <a:glow rad="101600">
                    <a:schemeClr val="bg1">
                      <a:alpha val="99000"/>
                    </a:schemeClr>
                  </a:glow>
                </a:effectLst>
              </a:rPr>
              <a:t>بالطريقة التي وضعها الله لك.</a:t>
            </a:r>
            <a:endParaRPr lang="en-US" sz="4800" dirty="0">
              <a:effectLst>
                <a:glow rad="101600">
                  <a:schemeClr val="bg1">
                    <a:alpha val="99000"/>
                  </a:schemeClr>
                </a:glow>
              </a:effectLst>
            </a:endParaRPr>
          </a:p>
        </p:txBody>
      </p:sp>
      <p:sp>
        <p:nvSpPr>
          <p:cNvPr id="291843" name="Title 1"/>
          <p:cNvSpPr txBox="1">
            <a:spLocks/>
          </p:cNvSpPr>
          <p:nvPr/>
        </p:nvSpPr>
        <p:spPr bwMode="auto">
          <a:xfrm>
            <a:off x="0" y="5876925"/>
            <a:ext cx="9467850" cy="9810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الفكرة الرئيسة لـ ٣ يوحنا</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5633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1843"/>
                                        </p:tgtEl>
                                        <p:attrNameLst>
                                          <p:attrName>style.visibility</p:attrName>
                                        </p:attrNameLst>
                                      </p:cBhvr>
                                      <p:to>
                                        <p:strVal val="visible"/>
                                      </p:to>
                                    </p:set>
                                    <p:animEffect transition="in" filter="blinds(horizontal)">
                                      <p:cBhvr>
                                        <p:cTn id="7" dur="500"/>
                                        <p:tgtEl>
                                          <p:spTgt spid="291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3" grpId="0" animBg="1"/>
    </p:bld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292866" name="Rectangle 2"/>
          <p:cNvSpPr>
            <a:spLocks noGrp="1" noChangeArrowheads="1"/>
          </p:cNvSpPr>
          <p:nvPr>
            <p:ph type="title" idx="4294967295"/>
          </p:nvPr>
        </p:nvSpPr>
        <p:spPr>
          <a:xfrm>
            <a:off x="1784456" y="444624"/>
            <a:ext cx="5369960" cy="499357"/>
          </a:xfrm>
          <a:solidFill>
            <a:schemeClr val="tx1"/>
          </a:solidFill>
        </p:spPr>
        <p:txBody>
          <a:bodyPr/>
          <a:lstStyle/>
          <a:p>
            <a:pPr algn="ctr" eaLnBrk="1" hangingPunct="1"/>
            <a:r>
              <a:rPr lang="ar-JO" altLang="zh-CN" sz="3600" b="1" dirty="0">
                <a:solidFill>
                  <a:schemeClr val="bg1"/>
                </a:solidFill>
                <a:latin typeface="Accordance" panose="00000400000000000000" pitchFamily="2" charset="-78"/>
                <a:ea typeface="Accordance" panose="00000400000000000000" pitchFamily="2" charset="-78"/>
                <a:cs typeface="Accordance" panose="00000400000000000000" pitchFamily="2" charset="-78"/>
              </a:rPr>
              <a:t>البيان الموجز</a:t>
            </a:r>
            <a:endParaRPr lang="en-US" sz="3600" b="1" dirty="0">
              <a:solidFill>
                <a:schemeClr val="bg1"/>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292867" name="Text Box 3"/>
          <p:cNvSpPr txBox="1">
            <a:spLocks noChangeArrowheads="1"/>
          </p:cNvSpPr>
          <p:nvPr/>
        </p:nvSpPr>
        <p:spPr bwMode="auto">
          <a:xfrm>
            <a:off x="8445906" y="0"/>
            <a:ext cx="70403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٣٠٧</a:t>
            </a:r>
          </a:p>
        </p:txBody>
      </p:sp>
      <p:sp>
        <p:nvSpPr>
          <p:cNvPr id="292869" name="Text Box 6"/>
          <p:cNvSpPr txBox="1">
            <a:spLocks noChangeArrowheads="1"/>
          </p:cNvSpPr>
          <p:nvPr/>
        </p:nvSpPr>
        <p:spPr bwMode="auto">
          <a:xfrm>
            <a:off x="815989" y="1772816"/>
            <a:ext cx="7512021" cy="3456384"/>
          </a:xfrm>
          <a:prstGeom prst="rect">
            <a:avLst/>
          </a:prstGeom>
          <a:solidFill>
            <a:srgbClr val="000000"/>
          </a:solidFill>
          <a:ln w="9525">
            <a:solidFill>
              <a:srgbClr val="000000"/>
            </a:solidFill>
            <a:miter lim="800000"/>
            <a:headEnd/>
            <a:tailEnd/>
          </a:ln>
        </p:spPr>
        <p:txBody>
          <a:bodyPr wrap="square" anchor="ctr">
            <a:no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0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شجع يوحنا غايس على مواصلة </a:t>
            </a:r>
            <a:r>
              <a:rPr kumimoji="0" lang="ar-JO" altLang="zh-CN" sz="4000" b="1" i="0" u="none" strike="noStrike" kern="1200" cap="none" spc="0" normalizeH="0" baseline="0" noProof="0" dirty="0">
                <a:ln>
                  <a:noFill/>
                </a:ln>
                <a:solidFill>
                  <a:srgbClr val="FFFF00"/>
                </a:solidFill>
                <a:effectLst/>
                <a:uLnTx/>
                <a:uFillTx/>
                <a:latin typeface="Accordance" panose="00000400000000000000" pitchFamily="2" charset="-78"/>
                <a:ea typeface="Accordance" panose="00000400000000000000" pitchFamily="2" charset="-78"/>
                <a:cs typeface="Accordance" panose="00000400000000000000" pitchFamily="2" charset="-78"/>
              </a:rPr>
              <a:t>دعم المُرسَلين</a:t>
            </a:r>
            <a:r>
              <a:rPr kumimoji="0" lang="ar-JO" altLang="zh-CN" sz="40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 مثل ديميتريوس على الرغم من معارضة ديوتريفس لمساعدة الكنيسة على رؤية مسؤوليتها في تمويل عمل الله.</a:t>
            </a:r>
            <a:endParaRPr kumimoji="0" lang="en-US" altLang="zh-CN" sz="40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5" name="Rectangle 2">
            <a:extLst>
              <a:ext uri="{FF2B5EF4-FFF2-40B4-BE49-F238E27FC236}">
                <a16:creationId xmlns:a16="http://schemas.microsoft.com/office/drawing/2014/main" id="{746095A2-288D-4843-BD40-5CA8247D149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٣ يوحنا</a:t>
            </a:r>
          </a:p>
        </p:txBody>
      </p:sp>
    </p:spTree>
    <p:extLst>
      <p:ext uri="{BB962C8B-B14F-4D97-AF65-F5344CB8AC3E}">
        <p14:creationId xmlns:p14="http://schemas.microsoft.com/office/powerpoint/2010/main" val="271869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7" name="Text Box 3"/>
          <p:cNvSpPr txBox="1">
            <a:spLocks noChangeArrowheads="1"/>
          </p:cNvSpPr>
          <p:nvPr/>
        </p:nvSpPr>
        <p:spPr bwMode="auto">
          <a:xfrm>
            <a:off x="8384531" y="19050"/>
            <a:ext cx="756938"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٣٠٦ </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0" name="Up Arrow 9"/>
          <p:cNvSpPr>
            <a:spLocks noChangeArrowheads="1"/>
          </p:cNvSpPr>
          <p:nvPr/>
        </p:nvSpPr>
        <p:spPr bwMode="auto">
          <a:xfrm rot="-7513425">
            <a:off x="5476876" y="1995487"/>
            <a:ext cx="893762" cy="1173163"/>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1" name="Up Arrow 10"/>
          <p:cNvSpPr>
            <a:spLocks noChangeArrowheads="1"/>
          </p:cNvSpPr>
          <p:nvPr/>
        </p:nvSpPr>
        <p:spPr bwMode="auto">
          <a:xfrm rot="3954856">
            <a:off x="2251076" y="2122487"/>
            <a:ext cx="893762" cy="1173163"/>
          </a:xfrm>
          <a:prstGeom prst="upArrow">
            <a:avLst>
              <a:gd name="adj1" fmla="val 50000"/>
              <a:gd name="adj2" fmla="val 50055"/>
            </a:avLst>
          </a:prstGeom>
          <a:solidFill>
            <a:srgbClr val="00009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8441" name="Text Box 9"/>
          <p:cNvSpPr txBox="1">
            <a:spLocks noChangeArrowheads="1"/>
          </p:cNvSpPr>
          <p:nvPr/>
        </p:nvSpPr>
        <p:spPr bwMode="auto">
          <a:xfrm>
            <a:off x="-36513" y="765175"/>
            <a:ext cx="2736851" cy="2554545"/>
          </a:xfrm>
          <a:prstGeom prst="rect">
            <a:avLst/>
          </a:prstGeom>
          <a:solidFill>
            <a:srgbClr val="00009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٣</a:t>
            </a:r>
            <a:r>
              <a:rPr kumimoji="0" lang="ar-JO"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 تصبح </a:t>
            </a:r>
            <a:r>
              <a:rPr kumimoji="0" lang="ar-JO" altLang="zh-CN"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مُرسَل</a:t>
            </a:r>
            <a:r>
              <a:rPr kumimoji="0" lang="ar-JO"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 مثل ديميتريوس (١٢ )</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8436" name="Text Box 4"/>
          <p:cNvSpPr txBox="1">
            <a:spLocks noChangeArrowheads="1"/>
          </p:cNvSpPr>
          <p:nvPr/>
        </p:nvSpPr>
        <p:spPr bwMode="auto">
          <a:xfrm>
            <a:off x="2984500" y="5346700"/>
            <a:ext cx="6196013" cy="1323439"/>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١</a:t>
            </a:r>
            <a:r>
              <a:rPr kumimoji="0" lang="ar-JO"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 ساعد </a:t>
            </a:r>
            <a:r>
              <a:rPr kumimoji="0" lang="ar-JO" altLang="zh-CN"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الآخرين</a:t>
            </a:r>
            <a:r>
              <a:rPr kumimoji="0" lang="ar-JO"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 في الكشف عن الحق مثل غايُس(٥-٨)</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2" name="Text Box 8"/>
          <p:cNvSpPr txBox="1">
            <a:spLocks noChangeArrowheads="1"/>
          </p:cNvSpPr>
          <p:nvPr/>
        </p:nvSpPr>
        <p:spPr bwMode="auto">
          <a:xfrm>
            <a:off x="6084888" y="866775"/>
            <a:ext cx="3059112" cy="2554545"/>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٢</a:t>
            </a:r>
            <a:r>
              <a:rPr kumimoji="0" lang="ar-JO" sz="40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 لا </a:t>
            </a:r>
            <a:r>
              <a:rPr kumimoji="0" lang="ar-JO" sz="4000" b="1" i="0" u="none" strike="noStrike" kern="1200" cap="none" spc="0" normalizeH="0" baseline="0" noProof="0" dirty="0">
                <a:ln>
                  <a:noFill/>
                </a:ln>
                <a:solidFill>
                  <a:srgbClr val="FFFF00"/>
                </a:solidFill>
                <a:effectLst/>
                <a:uLnTx/>
                <a:uFillTx/>
                <a:latin typeface="Accordance" panose="00000400000000000000" pitchFamily="2" charset="-78"/>
                <a:ea typeface="Accordance" panose="00000400000000000000" pitchFamily="2" charset="-78"/>
                <a:cs typeface="Accordance" panose="00000400000000000000" pitchFamily="2" charset="-78"/>
              </a:rPr>
              <a:t>تعيق</a:t>
            </a:r>
            <a:r>
              <a:rPr kumimoji="0" lang="ar-JO" sz="40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 الإرساليات مثل ديوتريفس (٩- ١١</a:t>
            </a:r>
            <a:r>
              <a:rPr kumimoji="0" lang="ar-JO"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ccordance" panose="00000400000000000000" pitchFamily="2" charset="-78"/>
                <a:ea typeface="Accordance" panose="00000400000000000000" pitchFamily="2" charset="-78"/>
                <a:cs typeface="Accordance" panose="00000400000000000000" pitchFamily="2" charset="-78"/>
              </a:rPr>
              <a:t>)</a:t>
            </a:r>
            <a:endParaRPr kumimoji="0" lang="ar-JO" sz="40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32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كيف نطيع حق الله؟</a:t>
            </a:r>
            <a:endParaRPr kumimoji="0" lang="en-US" sz="32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4" name="Rectangle 2">
            <a:extLst>
              <a:ext uri="{FF2B5EF4-FFF2-40B4-BE49-F238E27FC236}">
                <a16:creationId xmlns:a16="http://schemas.microsoft.com/office/drawing/2014/main" id="{B933C0FA-C5F7-5E43-9D14-70460143C119}"/>
              </a:ext>
            </a:extLst>
          </p:cNvPr>
          <p:cNvSpPr txBox="1">
            <a:spLocks noChangeArrowheads="1"/>
          </p:cNvSpPr>
          <p:nvPr/>
        </p:nvSpPr>
        <p:spPr bwMode="auto">
          <a:xfrm>
            <a:off x="132315" y="5933983"/>
            <a:ext cx="285218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٣ يوحنا</a:t>
            </a:r>
          </a:p>
        </p:txBody>
      </p:sp>
    </p:spTree>
    <p:extLst>
      <p:ext uri="{BB962C8B-B14F-4D97-AF65-F5344CB8AC3E}">
        <p14:creationId xmlns:p14="http://schemas.microsoft.com/office/powerpoint/2010/main" val="31769582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2">
                                            <p:bg/>
                                          </p:spTgt>
                                        </p:tgtEl>
                                        <p:attrNameLst>
                                          <p:attrName>style.visibility</p:attrName>
                                        </p:attrNameLst>
                                      </p:cBhvr>
                                      <p:to>
                                        <p:strVal val="visible"/>
                                      </p:to>
                                    </p:set>
                                    <p:anim calcmode="lin" valueType="num">
                                      <p:cBhvr additive="base">
                                        <p:cTn id="21"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22" dur="500" fill="hold"/>
                                        <p:tgtEl>
                                          <p:spTgt spid="12">
                                            <p:bg/>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additive="base">
                                        <p:cTn id="25"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8441">
                                            <p:bg/>
                                          </p:spTgt>
                                        </p:tgtEl>
                                        <p:attrNameLst>
                                          <p:attrName>style.visibility</p:attrName>
                                        </p:attrNameLst>
                                      </p:cBhvr>
                                      <p:to>
                                        <p:strVal val="visible"/>
                                      </p:to>
                                    </p:set>
                                    <p:anim calcmode="lin" valueType="num">
                                      <p:cBhvr additive="base">
                                        <p:cTn id="35" dur="500" fill="hold"/>
                                        <p:tgtEl>
                                          <p:spTgt spid="18441">
                                            <p:bg/>
                                          </p:spTgt>
                                        </p:tgtEl>
                                        <p:attrNameLst>
                                          <p:attrName>ppt_x</p:attrName>
                                        </p:attrNameLst>
                                      </p:cBhvr>
                                      <p:tavLst>
                                        <p:tav tm="0">
                                          <p:val>
                                            <p:strVal val="0-#ppt_w/2"/>
                                          </p:val>
                                        </p:tav>
                                        <p:tav tm="100000">
                                          <p:val>
                                            <p:strVal val="#ppt_x"/>
                                          </p:val>
                                        </p:tav>
                                      </p:tavLst>
                                    </p:anim>
                                    <p:anim calcmode="lin" valueType="num">
                                      <p:cBhvr additive="base">
                                        <p:cTn id="36" dur="500" fill="hold"/>
                                        <p:tgtEl>
                                          <p:spTgt spid="18441">
                                            <p:bg/>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8441">
                                            <p:txEl>
                                              <p:pRg st="0" end="0"/>
                                            </p:txEl>
                                          </p:spTgt>
                                        </p:tgtEl>
                                        <p:attrNameLst>
                                          <p:attrName>style.visibility</p:attrName>
                                        </p:attrNameLst>
                                      </p:cBhvr>
                                      <p:to>
                                        <p:strVal val="visible"/>
                                      </p:to>
                                    </p:set>
                                    <p:anim calcmode="lin" valueType="num">
                                      <p:cBhvr additive="base">
                                        <p:cTn id="39"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8441">
                                            <p:txEl>
                                              <p:pRg st="0" end="0"/>
                                            </p:txEl>
                                          </p:spTgt>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441" grpId="0" build="p" animBg="1" autoUpdateAnimBg="0"/>
      <p:bldP spid="18436" grpId="0" build="p" animBg="1" autoUpdateAnimBg="0"/>
      <p:bldP spid="12" grpId="0" build="p" animBg="1" autoUpdateAnimBg="0"/>
      <p:bldP spid="14" grpId="0"/>
    </p:bldLst>
  </p:timing>
</p:sld>
</file>

<file path=ppt/theme/theme1.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5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Arial Unicode MS"/>
      </a:majorFont>
      <a:minorFont>
        <a:latin typeface="Arial"/>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Unicode M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Maple">
  <a:themeElements>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fontScheme name="Map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Designs\Expedition.pot</Template>
  <TotalTime>9804</TotalTime>
  <Words>5512</Words>
  <Application>Microsoft Office PowerPoint</Application>
  <PresentationFormat>On-screen Show (4:3)</PresentationFormat>
  <Paragraphs>848</Paragraphs>
  <Slides>102</Slides>
  <Notes>99</Notes>
  <HiddenSlides>0</HiddenSlides>
  <MMClips>0</MMClips>
  <ScaleCrop>false</ScaleCrop>
  <HeadingPairs>
    <vt:vector size="8" baseType="variant">
      <vt:variant>
        <vt:lpstr>Fonts Used</vt:lpstr>
      </vt:variant>
      <vt:variant>
        <vt:i4>13</vt:i4>
      </vt:variant>
      <vt:variant>
        <vt:lpstr>Theme</vt:lpstr>
      </vt:variant>
      <vt:variant>
        <vt:i4>38</vt:i4>
      </vt:variant>
      <vt:variant>
        <vt:lpstr>Embedded OLE Servers</vt:lpstr>
      </vt:variant>
      <vt:variant>
        <vt:i4>1</vt:i4>
      </vt:variant>
      <vt:variant>
        <vt:lpstr>Slide Titles</vt:lpstr>
      </vt:variant>
      <vt:variant>
        <vt:i4>102</vt:i4>
      </vt:variant>
    </vt:vector>
  </HeadingPairs>
  <TitlesOfParts>
    <vt:vector size="154" baseType="lpstr">
      <vt:lpstr>ＭＳ Ｐゴシック</vt:lpstr>
      <vt:lpstr>26</vt:lpstr>
      <vt:lpstr>Accordance</vt:lpstr>
      <vt:lpstr>Arial</vt:lpstr>
      <vt:lpstr>Arial Narrow</vt:lpstr>
      <vt:lpstr>Aril</vt:lpstr>
      <vt:lpstr>Calibri</vt:lpstr>
      <vt:lpstr>Comic Sans MS</vt:lpstr>
      <vt:lpstr>Engravers MT</vt:lpstr>
      <vt:lpstr>Tahoma</vt:lpstr>
      <vt:lpstr>Times New Roman</vt:lpstr>
      <vt:lpstr>Wingdings</vt:lpstr>
      <vt:lpstr>ヒラギノ角ゴ Pro W3</vt:lpstr>
      <vt:lpstr>3_Blank Presentation</vt:lpstr>
      <vt:lpstr>1_Expedition</vt:lpstr>
      <vt:lpstr>1_Default Design</vt:lpstr>
      <vt:lpstr>Default Design</vt:lpstr>
      <vt:lpstr>Beam</vt:lpstr>
      <vt:lpstr>3_Default Design</vt:lpstr>
      <vt:lpstr>4_Default Design</vt:lpstr>
      <vt:lpstr>49_Blank Presentation</vt:lpstr>
      <vt:lpstr>5_Default Design</vt:lpstr>
      <vt:lpstr>15_Default Design</vt:lpstr>
      <vt:lpstr>50_Blank Presentation</vt:lpstr>
      <vt:lpstr>2_Expedition</vt:lpstr>
      <vt:lpstr>4_Expedition</vt:lpstr>
      <vt:lpstr>10_Expedition</vt:lpstr>
      <vt:lpstr>11_Expedition</vt:lpstr>
      <vt:lpstr>4_Beam</vt:lpstr>
      <vt:lpstr>2_Orbit</vt:lpstr>
      <vt:lpstr>12_Default Design</vt:lpstr>
      <vt:lpstr>6_Default Design</vt:lpstr>
      <vt:lpstr>Compass</vt:lpstr>
      <vt:lpstr>7_Blank Presentation</vt:lpstr>
      <vt:lpstr>13_Expedition</vt:lpstr>
      <vt:lpstr>12_Blank Presentation</vt:lpstr>
      <vt:lpstr>9_Blank Presentation</vt:lpstr>
      <vt:lpstr>9_Office Theme</vt:lpstr>
      <vt:lpstr>15_Office Theme</vt:lpstr>
      <vt:lpstr>Maple</vt:lpstr>
      <vt:lpstr>52_Blank Presentation</vt:lpstr>
      <vt:lpstr>1_Clipboard</vt:lpstr>
      <vt:lpstr>30_Default Design</vt:lpstr>
      <vt:lpstr>8_Default Design</vt:lpstr>
      <vt:lpstr>35_Default Design</vt:lpstr>
      <vt:lpstr>5_Beam</vt:lpstr>
      <vt:lpstr>3_Beam</vt:lpstr>
      <vt:lpstr>36_Default Design</vt:lpstr>
      <vt:lpstr>8_Office Theme</vt:lpstr>
      <vt:lpstr>6_Beam</vt:lpstr>
      <vt:lpstr>8_Blank Presentation</vt:lpstr>
      <vt:lpstr>Worksheet</vt:lpstr>
      <vt:lpstr>كُن مُعطيًا</vt:lpstr>
      <vt:lpstr>القدرة أم النزاهة؟</vt:lpstr>
      <vt:lpstr>"كيف يمكنني اعتبار الحق على أنّهُ الحق بينما يرى الكثير من الآخرين الحق بشكل مختلف؟"</vt:lpstr>
      <vt:lpstr>الحق هو الحق</vt:lpstr>
      <vt:lpstr>ما علمته في كلية سنغافورة للكتاب المقدس</vt:lpstr>
      <vt:lpstr>رسائل العهد الجديد ٢٧  </vt:lpstr>
      <vt:lpstr>هل أنت بحاجة إلى طاعة حق الله؟</vt:lpstr>
      <vt:lpstr>نظرة عامة على العهد الجديد</vt:lpstr>
      <vt:lpstr>مناسبة</vt:lpstr>
      <vt:lpstr>مناسبة</vt:lpstr>
      <vt:lpstr>إصحاحات العهد الجديد</vt:lpstr>
      <vt:lpstr>أعداد أسفار الإصحاح الواحد في العهد الجديد</vt:lpstr>
      <vt:lpstr>2 يوحنا مقابل 3 يوحنا</vt:lpstr>
      <vt:lpstr>2 يوحنا مقابل 3 يوحنا</vt:lpstr>
      <vt:lpstr>٣ يوحنا ١ : ١-٤</vt:lpstr>
      <vt:lpstr>كيف نطيع  حق الله؟</vt:lpstr>
      <vt:lpstr>PowerPoint Presentation</vt:lpstr>
      <vt:lpstr>PowerPoint Presentation</vt:lpstr>
      <vt:lpstr>PowerPoint Presentation</vt:lpstr>
      <vt:lpstr>مفاتيح البطاقة البريدية</vt:lpstr>
      <vt:lpstr>هل ستصلي؟</vt:lpstr>
      <vt:lpstr>مؤسستنا الإرسالية</vt:lpstr>
      <vt:lpstr>طلاب كلية سنغافورة للكتاب المقدس</vt:lpstr>
      <vt:lpstr>قمت بالإشراف على طلاب الدكتوراة في الخدمة في كلية سنغافورة للكتاب المقدس ( 2009-2021 )</vt:lpstr>
      <vt:lpstr>كلية الكتاب المقدس سنغافورة</vt:lpstr>
      <vt:lpstr>PowerPoint Presentation</vt:lpstr>
      <vt:lpstr>تايلاند • منغوليا • ميانمار • أندونيسيا</vt:lpstr>
      <vt:lpstr>طلاب كلية سنغافورة للكتاب المقدس</vt:lpstr>
      <vt:lpstr>مسح العهد الجديد •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الصينيّة</vt:lpstr>
      <vt:lpstr>الأندونيسيّة</vt:lpstr>
      <vt:lpstr>المنغولية</vt:lpstr>
      <vt:lpstr>Arabic العربية </vt:lpstr>
      <vt:lpstr>BibleStudyDownloads.org</vt:lpstr>
      <vt:lpstr>الضيافة المسيحية</vt:lpstr>
      <vt:lpstr>٣ يوحنا - مخطط الملخص</vt:lpstr>
      <vt:lpstr>PowerPoint Presentation</vt:lpstr>
      <vt:lpstr>٣ يوحنا ١ : ٩-١٠  ٩ كَتَبْتُ إِلَى الْكَنِيسَةِ، وَلَكِنَّ دِيُوتْرِيفِسَ - الَّذِي يُحِبُّ أَنْ يَكُونَ الأَّوَلَ بَيْنَهُمْ - لاَ يَقْبَلُنَا. ١٠ مِنْ أَجْلِ ذَلِكَ إِذَا جِئْتُ فَسَأُذَكِّرُهُ بِأَعْمَالِهِ الَّتِي يَعْمَلُهَا، هَاذِراً عَلَيْنَا بِأَقْوَالٍ خَبِيثَةٍ. وَإِذْ هُوَ غَيْرُ مُكْتَفٍ بِهَذِهِ، لاَ يَقْبَلُ الإِخْوَةَ، وَيَمْنَعُ أَيْضاً الَّذِينَ يُرِيدُونَ، وَيَطْرُدُهُمْ مِنَ الْكَنِيسَةِ. </vt:lpstr>
      <vt:lpstr>PowerPoint Presentation</vt:lpstr>
      <vt:lpstr>العوائق</vt:lpstr>
      <vt:lpstr>هل يجب علينا أن نسمّي المعلمين الكذبة بالاسم؟</vt:lpstr>
      <vt:lpstr>هارولد كامبينج</vt:lpstr>
      <vt:lpstr>Harold Camping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People</vt:lpstr>
      <vt:lpstr>شعب كنيسة الطرق المتقاطقة• حزيران 2021</vt:lpstr>
      <vt:lpstr>Our People</vt:lpstr>
      <vt:lpstr>ريك و سوزان 2006-2021</vt:lpstr>
      <vt:lpstr>Our People</vt:lpstr>
      <vt:lpstr>Missions Giving</vt:lpstr>
      <vt:lpstr>٣ يوحنا ١ : ١١   أَيُّهَا الْحَبِيبُ، لاَ تَتَمَثَّلْ بِالشَّرِّ بَلْ بِالْخَيْرِ، لأَنَّ مَنْ يَصْنَعُ الْخَيْرَ هُوَ مِنَ اللهِ، وَمَنْ يَصْنَعُ الشَّرَّ فَلَمْ يُبْصِرِ اللهَ. </vt:lpstr>
      <vt:lpstr>PowerPoint Presentation</vt:lpstr>
      <vt:lpstr>PowerPoint Presentation</vt:lpstr>
      <vt:lpstr>نمّوا أنفسكم لتصبحوا رجالاً جديرين بالثقة! </vt:lpstr>
      <vt:lpstr>الإرساليات في سنغافورة عام 1990 = 549 مؤمنًا لكل مرسل واحد</vt:lpstr>
      <vt:lpstr>الإرساليات في سنغافورة عام 2009 = 200 مؤمنًا لكل مرسل واحد</vt:lpstr>
      <vt:lpstr>حوالي ثلث الكنائس لم ترسل حتى مرسلاً واحدًا.</vt:lpstr>
      <vt:lpstr>رؤيتنا</vt:lpstr>
      <vt:lpstr>مفترق الطرق في الإرساليات</vt:lpstr>
      <vt:lpstr>عطاء الإرساليات</vt:lpstr>
      <vt:lpstr>PowerPoint Presentation</vt:lpstr>
      <vt:lpstr>PowerPoint Presentation</vt:lpstr>
      <vt:lpstr>PowerPoint Presentation</vt:lpstr>
      <vt:lpstr>Myanmar 2014?</vt:lpstr>
      <vt:lpstr>سارة، ونوح وكيزيا تشيرو</vt:lpstr>
      <vt:lpstr>نوح (قبيلة التشيرو، مانيبور)</vt:lpstr>
      <vt:lpstr>نوح (قبيلة التشيرو، مانيبور)</vt:lpstr>
      <vt:lpstr>موازنة العلاقات مع المهام (13- 15).</vt:lpstr>
      <vt:lpstr>كيف نطيع حق الله؟</vt:lpstr>
      <vt:lpstr>عِش حق الله من خلال دعم الإرساليات بالطريقة التي وضعها الله لك.</vt:lpstr>
      <vt:lpstr>البيان الموجز</vt:lpstr>
      <vt:lpstr>PowerPoint Presentation</vt:lpstr>
      <vt:lpstr>ماذا عنك؟</vt:lpstr>
      <vt:lpstr>PowerPoint Presentation</vt:lpstr>
      <vt:lpstr>تفسير الكتاب المقدس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Jeris Al- Safadi</cp:lastModifiedBy>
  <cp:revision>395</cp:revision>
  <dcterms:created xsi:type="dcterms:W3CDTF">2003-04-21T16:31:52Z</dcterms:created>
  <dcterms:modified xsi:type="dcterms:W3CDTF">2025-03-29T10:13:49Z</dcterms:modified>
</cp:coreProperties>
</file>