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2.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3.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8.xml" ContentType="application/vnd.openxmlformats-officedocument.theme+xml"/>
  <Override PartName="/ppt/slideLayouts/slideLayout163.xml" ContentType="application/vnd.openxmlformats-officedocument.presentationml.slideLayout+xml"/>
  <Override PartName="/ppt/theme/theme19.xml" ContentType="application/vnd.openxmlformats-officedocument.theme+xml"/>
  <Override PartName="/ppt/slideLayouts/slideLayout164.xml" ContentType="application/vnd.openxmlformats-officedocument.presentationml.slideLayout+xml"/>
  <Override PartName="/ppt/theme/theme20.xml" ContentType="application/vnd.openxmlformats-officedocument.theme+xml"/>
  <Override PartName="/ppt/slideLayouts/slideLayout16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4.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675" r:id="rId3"/>
    <p:sldMasterId id="2147483812" r:id="rId4"/>
    <p:sldMasterId id="2147483974" r:id="rId5"/>
    <p:sldMasterId id="2147484048" r:id="rId6"/>
    <p:sldMasterId id="2147484282" r:id="rId7"/>
    <p:sldMasterId id="2147484306" r:id="rId8"/>
    <p:sldMasterId id="2147484309" r:id="rId9"/>
    <p:sldMasterId id="2147484321" r:id="rId10"/>
    <p:sldMasterId id="2147484697" r:id="rId11"/>
    <p:sldMasterId id="2147484786" r:id="rId12"/>
    <p:sldMasterId id="2147485760" r:id="rId13"/>
    <p:sldMasterId id="2147485772" r:id="rId14"/>
    <p:sldMasterId id="2147485845" r:id="rId15"/>
    <p:sldMasterId id="2147485857" r:id="rId16"/>
    <p:sldMasterId id="2147485894" r:id="rId17"/>
    <p:sldMasterId id="2147485906" r:id="rId18"/>
    <p:sldMasterId id="2147485972" r:id="rId19"/>
    <p:sldMasterId id="2147486061" r:id="rId20"/>
    <p:sldMasterId id="2147486063" r:id="rId21"/>
  </p:sldMasterIdLst>
  <p:notesMasterIdLst>
    <p:notesMasterId r:id="rId121"/>
  </p:notesMasterIdLst>
  <p:sldIdLst>
    <p:sldId id="5345" r:id="rId22"/>
    <p:sldId id="433" r:id="rId23"/>
    <p:sldId id="5155" r:id="rId24"/>
    <p:sldId id="1185" r:id="rId25"/>
    <p:sldId id="1183" r:id="rId26"/>
    <p:sldId id="1184" r:id="rId27"/>
    <p:sldId id="434" r:id="rId28"/>
    <p:sldId id="1221" r:id="rId29"/>
    <p:sldId id="5156" r:id="rId30"/>
    <p:sldId id="5157" r:id="rId31"/>
    <p:sldId id="391" r:id="rId32"/>
    <p:sldId id="392" r:id="rId33"/>
    <p:sldId id="393" r:id="rId34"/>
    <p:sldId id="300" r:id="rId35"/>
    <p:sldId id="422" r:id="rId36"/>
    <p:sldId id="299" r:id="rId37"/>
    <p:sldId id="5158" r:id="rId38"/>
    <p:sldId id="5159" r:id="rId39"/>
    <p:sldId id="1219" r:id="rId40"/>
    <p:sldId id="369" r:id="rId41"/>
    <p:sldId id="5171" r:id="rId42"/>
    <p:sldId id="1223" r:id="rId43"/>
    <p:sldId id="295" r:id="rId44"/>
    <p:sldId id="1209" r:id="rId45"/>
    <p:sldId id="1225" r:id="rId46"/>
    <p:sldId id="284" r:id="rId47"/>
    <p:sldId id="302" r:id="rId48"/>
    <p:sldId id="304" r:id="rId49"/>
    <p:sldId id="5172" r:id="rId50"/>
    <p:sldId id="1222" r:id="rId51"/>
    <p:sldId id="1210" r:id="rId52"/>
    <p:sldId id="1226" r:id="rId53"/>
    <p:sldId id="472" r:id="rId54"/>
    <p:sldId id="370" r:id="rId55"/>
    <p:sldId id="1212" r:id="rId56"/>
    <p:sldId id="360" r:id="rId57"/>
    <p:sldId id="1229" r:id="rId58"/>
    <p:sldId id="1197" r:id="rId59"/>
    <p:sldId id="287" r:id="rId60"/>
    <p:sldId id="279" r:id="rId61"/>
    <p:sldId id="280" r:id="rId62"/>
    <p:sldId id="288" r:id="rId63"/>
    <p:sldId id="552" r:id="rId64"/>
    <p:sldId id="1233" r:id="rId65"/>
    <p:sldId id="1228" r:id="rId66"/>
    <p:sldId id="389" r:id="rId67"/>
    <p:sldId id="374" r:id="rId68"/>
    <p:sldId id="277" r:id="rId69"/>
    <p:sldId id="313" r:id="rId70"/>
    <p:sldId id="311" r:id="rId71"/>
    <p:sldId id="312" r:id="rId72"/>
    <p:sldId id="314" r:id="rId73"/>
    <p:sldId id="5160" r:id="rId74"/>
    <p:sldId id="371" r:id="rId75"/>
    <p:sldId id="5179" r:id="rId76"/>
    <p:sldId id="385" r:id="rId77"/>
    <p:sldId id="1235" r:id="rId78"/>
    <p:sldId id="5346" r:id="rId79"/>
    <p:sldId id="5178" r:id="rId80"/>
    <p:sldId id="1232" r:id="rId81"/>
    <p:sldId id="1231" r:id="rId82"/>
    <p:sldId id="5177" r:id="rId83"/>
    <p:sldId id="1217" r:id="rId84"/>
    <p:sldId id="1236" r:id="rId85"/>
    <p:sldId id="5176" r:id="rId86"/>
    <p:sldId id="1224" r:id="rId87"/>
    <p:sldId id="1211" r:id="rId88"/>
    <p:sldId id="1237" r:id="rId89"/>
    <p:sldId id="372" r:id="rId90"/>
    <p:sldId id="5175" r:id="rId91"/>
    <p:sldId id="1230" r:id="rId92"/>
    <p:sldId id="1238" r:id="rId93"/>
    <p:sldId id="386" r:id="rId94"/>
    <p:sldId id="1239" r:id="rId95"/>
    <p:sldId id="1240" r:id="rId96"/>
    <p:sldId id="5174" r:id="rId97"/>
    <p:sldId id="1213" r:id="rId98"/>
    <p:sldId id="373" r:id="rId99"/>
    <p:sldId id="1198" r:id="rId100"/>
    <p:sldId id="1241" r:id="rId101"/>
    <p:sldId id="5180" r:id="rId102"/>
    <p:sldId id="1142" r:id="rId103"/>
    <p:sldId id="5183" r:id="rId104"/>
    <p:sldId id="1214" r:id="rId105"/>
    <p:sldId id="5182" r:id="rId106"/>
    <p:sldId id="308" r:id="rId107"/>
    <p:sldId id="5211" r:id="rId108"/>
    <p:sldId id="1215" r:id="rId109"/>
    <p:sldId id="5212" r:id="rId110"/>
    <p:sldId id="5181" r:id="rId111"/>
    <p:sldId id="1244" r:id="rId112"/>
    <p:sldId id="1199" r:id="rId113"/>
    <p:sldId id="289" r:id="rId114"/>
    <p:sldId id="1245" r:id="rId115"/>
    <p:sldId id="5161" r:id="rId116"/>
    <p:sldId id="5166" r:id="rId117"/>
    <p:sldId id="5167" r:id="rId118"/>
    <p:sldId id="449" r:id="rId119"/>
    <p:sldId id="4033" r:id="rId1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EFF429E-FFEE-514E-9445-136ED27E0A8F}">
          <p14:sldIdLst>
            <p14:sldId id="5345"/>
            <p14:sldId id="433"/>
            <p14:sldId id="5155"/>
            <p14:sldId id="1185"/>
            <p14:sldId id="1183"/>
            <p14:sldId id="1184"/>
            <p14:sldId id="434"/>
            <p14:sldId id="1221"/>
            <p14:sldId id="5156"/>
            <p14:sldId id="5157"/>
            <p14:sldId id="391"/>
            <p14:sldId id="392"/>
            <p14:sldId id="393"/>
            <p14:sldId id="300"/>
            <p14:sldId id="422"/>
            <p14:sldId id="299"/>
            <p14:sldId id="5158"/>
            <p14:sldId id="5159"/>
            <p14:sldId id="1219"/>
          </p14:sldIdLst>
        </p14:section>
        <p14:section name="Chapters" id="{959DA88E-D6A3-7349-BCC1-ABDEE4D6DFBC}">
          <p14:sldIdLst>
            <p14:sldId id="369"/>
            <p14:sldId id="5171"/>
            <p14:sldId id="1223"/>
            <p14:sldId id="295"/>
            <p14:sldId id="1209"/>
            <p14:sldId id="1225"/>
            <p14:sldId id="284"/>
            <p14:sldId id="302"/>
            <p14:sldId id="304"/>
            <p14:sldId id="5172"/>
            <p14:sldId id="1222"/>
            <p14:sldId id="1210"/>
            <p14:sldId id="1226"/>
            <p14:sldId id="472"/>
            <p14:sldId id="370"/>
            <p14:sldId id="1212"/>
            <p14:sldId id="360"/>
            <p14:sldId id="1229"/>
            <p14:sldId id="1197"/>
            <p14:sldId id="287"/>
            <p14:sldId id="279"/>
            <p14:sldId id="280"/>
            <p14:sldId id="288"/>
            <p14:sldId id="552"/>
            <p14:sldId id="1233"/>
            <p14:sldId id="1228"/>
            <p14:sldId id="389"/>
            <p14:sldId id="374"/>
            <p14:sldId id="277"/>
            <p14:sldId id="313"/>
            <p14:sldId id="311"/>
            <p14:sldId id="312"/>
            <p14:sldId id="314"/>
            <p14:sldId id="5160"/>
            <p14:sldId id="371"/>
            <p14:sldId id="5179"/>
            <p14:sldId id="385"/>
            <p14:sldId id="1235"/>
            <p14:sldId id="5346"/>
            <p14:sldId id="5178"/>
            <p14:sldId id="1232"/>
            <p14:sldId id="1231"/>
            <p14:sldId id="5177"/>
            <p14:sldId id="1217"/>
            <p14:sldId id="1236"/>
            <p14:sldId id="5176"/>
            <p14:sldId id="1224"/>
            <p14:sldId id="1211"/>
            <p14:sldId id="1237"/>
            <p14:sldId id="372"/>
            <p14:sldId id="5175"/>
            <p14:sldId id="1230"/>
            <p14:sldId id="1238"/>
            <p14:sldId id="386"/>
            <p14:sldId id="1239"/>
            <p14:sldId id="1240"/>
            <p14:sldId id="5174"/>
            <p14:sldId id="1213"/>
            <p14:sldId id="373"/>
            <p14:sldId id="1198"/>
            <p14:sldId id="1241"/>
            <p14:sldId id="5180"/>
            <p14:sldId id="1142"/>
            <p14:sldId id="5183"/>
            <p14:sldId id="1214"/>
            <p14:sldId id="5182"/>
            <p14:sldId id="308"/>
            <p14:sldId id="5211"/>
            <p14:sldId id="1215"/>
            <p14:sldId id="5212"/>
            <p14:sldId id="5181"/>
            <p14:sldId id="1244"/>
            <p14:sldId id="1199"/>
            <p14:sldId id="289"/>
            <p14:sldId id="1245"/>
          </p14:sldIdLst>
        </p14:section>
        <p14:section name="Conclusion" id="{C19C7D37-CEAE-D146-8495-3A92F08A723E}">
          <p14:sldIdLst>
            <p14:sldId id="5161"/>
            <p14:sldId id="5166"/>
            <p14:sldId id="5167"/>
            <p14:sldId id="449"/>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202"/>
    <a:srgbClr val="E9BF85"/>
    <a:srgbClr val="800080"/>
    <a:srgbClr val="FFCC66"/>
    <a:srgbClr val="FFFFFF"/>
    <a:srgbClr val="000000"/>
    <a:srgbClr val="0A2E2E"/>
    <a:srgbClr val="0066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20" autoAdjust="0"/>
    <p:restoredTop sz="80769" autoAdjust="0"/>
  </p:normalViewPr>
  <p:slideViewPr>
    <p:cSldViewPr>
      <p:cViewPr varScale="1">
        <p:scale>
          <a:sx n="66" d="100"/>
          <a:sy n="66" d="100"/>
        </p:scale>
        <p:origin x="1349" y="62"/>
      </p:cViewPr>
      <p:guideLst>
        <p:guide orient="horz" pos="2160"/>
        <p:guide pos="2880"/>
      </p:guideLst>
    </p:cSldViewPr>
  </p:slideViewPr>
  <p:outlineViewPr>
    <p:cViewPr>
      <p:scale>
        <a:sx n="33" d="100"/>
        <a:sy n="33" d="100"/>
      </p:scale>
      <p:origin x="0" y="-9816"/>
    </p:cViewPr>
  </p:outlin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slide" Target="slides/slide87.xml"/><Relationship Id="rId124" Type="http://schemas.openxmlformats.org/officeDocument/2006/relationships/theme" Target="theme/theme1.xml"/><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zi Nari" userId="cad0834913d40523" providerId="LiveId" clId="{49D107FD-2E52-4ECA-AF68-4782BA032B16}"/>
    <pc:docChg chg="undo redo custSel modSld">
      <pc:chgData name="Ramzi Nari" userId="cad0834913d40523" providerId="LiveId" clId="{49D107FD-2E52-4ECA-AF68-4782BA032B16}" dt="2023-09-23T08:49:07.142" v="3160" actId="20577"/>
      <pc:docMkLst>
        <pc:docMk/>
      </pc:docMkLst>
      <pc:sldChg chg="modSp mod">
        <pc:chgData name="Ramzi Nari" userId="cad0834913d40523" providerId="LiveId" clId="{49D107FD-2E52-4ECA-AF68-4782BA032B16}" dt="2023-09-22T20:01:31.159" v="2210" actId="20577"/>
        <pc:sldMkLst>
          <pc:docMk/>
          <pc:sldMk cId="0" sldId="284"/>
        </pc:sldMkLst>
        <pc:spChg chg="mod">
          <ac:chgData name="Ramzi Nari" userId="cad0834913d40523" providerId="LiveId" clId="{49D107FD-2E52-4ECA-AF68-4782BA032B16}" dt="2023-09-22T20:01:31.159" v="2210" actId="20577"/>
          <ac:spMkLst>
            <pc:docMk/>
            <pc:sldMk cId="0" sldId="284"/>
            <ac:spMk id="8" creationId="{00000000-0000-0000-0000-000000000000}"/>
          </ac:spMkLst>
        </pc:spChg>
        <pc:spChg chg="mod">
          <ac:chgData name="Ramzi Nari" userId="cad0834913d40523" providerId="LiveId" clId="{49D107FD-2E52-4ECA-AF68-4782BA032B16}" dt="2023-09-22T19:56:05.493" v="2204" actId="20577"/>
          <ac:spMkLst>
            <pc:docMk/>
            <pc:sldMk cId="0" sldId="284"/>
            <ac:spMk id="11" creationId="{00000000-0000-0000-0000-000000000000}"/>
          </ac:spMkLst>
        </pc:spChg>
        <pc:spChg chg="mod">
          <ac:chgData name="Ramzi Nari" userId="cad0834913d40523" providerId="LiveId" clId="{49D107FD-2E52-4ECA-AF68-4782BA032B16}" dt="2023-09-22T10:57:52.759" v="2153" actId="20577"/>
          <ac:spMkLst>
            <pc:docMk/>
            <pc:sldMk cId="0" sldId="284"/>
            <ac:spMk id="132099" creationId="{00000000-0000-0000-0000-000000000000}"/>
          </ac:spMkLst>
        </pc:spChg>
        <pc:spChg chg="mod">
          <ac:chgData name="Ramzi Nari" userId="cad0834913d40523" providerId="LiveId" clId="{49D107FD-2E52-4ECA-AF68-4782BA032B16}" dt="2023-09-22T10:55:01.710" v="2121" actId="255"/>
          <ac:spMkLst>
            <pc:docMk/>
            <pc:sldMk cId="0" sldId="284"/>
            <ac:spMk id="132103" creationId="{00000000-0000-0000-0000-000000000000}"/>
          </ac:spMkLst>
        </pc:spChg>
      </pc:sldChg>
      <pc:sldChg chg="modSp mod modNotesTx">
        <pc:chgData name="Ramzi Nari" userId="cad0834913d40523" providerId="LiveId" clId="{49D107FD-2E52-4ECA-AF68-4782BA032B16}" dt="2023-09-22T10:53:29.712" v="2102" actId="20577"/>
        <pc:sldMkLst>
          <pc:docMk/>
          <pc:sldMk cId="0" sldId="295"/>
        </pc:sldMkLst>
        <pc:spChg chg="mod">
          <ac:chgData name="Ramzi Nari" userId="cad0834913d40523" providerId="LiveId" clId="{49D107FD-2E52-4ECA-AF68-4782BA032B16}" dt="2023-09-22T10:44:25.363" v="2053" actId="20577"/>
          <ac:spMkLst>
            <pc:docMk/>
            <pc:sldMk cId="0" sldId="295"/>
            <ac:spMk id="132099" creationId="{00000000-0000-0000-0000-000000000000}"/>
          </ac:spMkLst>
        </pc:spChg>
        <pc:spChg chg="mod">
          <ac:chgData name="Ramzi Nari" userId="cad0834913d40523" providerId="LiveId" clId="{49D107FD-2E52-4ECA-AF68-4782BA032B16}" dt="2023-09-22T10:48:34.912" v="2099" actId="20577"/>
          <ac:spMkLst>
            <pc:docMk/>
            <pc:sldMk cId="0" sldId="295"/>
            <ac:spMk id="132101" creationId="{00000000-0000-0000-0000-000000000000}"/>
          </ac:spMkLst>
        </pc:spChg>
        <pc:spChg chg="mod">
          <ac:chgData name="Ramzi Nari" userId="cad0834913d40523" providerId="LiveId" clId="{49D107FD-2E52-4ECA-AF68-4782BA032B16}" dt="2023-09-22T10:15:21.588" v="1643" actId="20577"/>
          <ac:spMkLst>
            <pc:docMk/>
            <pc:sldMk cId="0" sldId="295"/>
            <ac:spMk id="132103" creationId="{00000000-0000-0000-0000-000000000000}"/>
          </ac:spMkLst>
        </pc:spChg>
        <pc:spChg chg="mod">
          <ac:chgData name="Ramzi Nari" userId="cad0834913d40523" providerId="LiveId" clId="{49D107FD-2E52-4ECA-AF68-4782BA032B16}" dt="2023-09-22T10:43:16.291" v="2017" actId="20577"/>
          <ac:spMkLst>
            <pc:docMk/>
            <pc:sldMk cId="0" sldId="295"/>
            <ac:spMk id="132104" creationId="{00000000-0000-0000-0000-000000000000}"/>
          </ac:spMkLst>
        </pc:spChg>
        <pc:spChg chg="mod">
          <ac:chgData name="Ramzi Nari" userId="cad0834913d40523" providerId="LiveId" clId="{49D107FD-2E52-4ECA-AF68-4782BA032B16}" dt="2023-09-22T10:53:29.712" v="2102" actId="20577"/>
          <ac:spMkLst>
            <pc:docMk/>
            <pc:sldMk cId="0" sldId="295"/>
            <ac:spMk id="132106" creationId="{00000000-0000-0000-0000-000000000000}"/>
          </ac:spMkLst>
        </pc:spChg>
      </pc:sldChg>
      <pc:sldChg chg="modSp mod modAnim">
        <pc:chgData name="Ramzi Nari" userId="cad0834913d40523" providerId="LiveId" clId="{49D107FD-2E52-4ECA-AF68-4782BA032B16}" dt="2023-09-19T21:04:01.637" v="1635" actId="20577"/>
        <pc:sldMkLst>
          <pc:docMk/>
          <pc:sldMk cId="0" sldId="299"/>
        </pc:sldMkLst>
        <pc:spChg chg="mod">
          <ac:chgData name="Ramzi Nari" userId="cad0834913d40523" providerId="LiveId" clId="{49D107FD-2E52-4ECA-AF68-4782BA032B16}" dt="2023-09-19T21:04:01.637" v="1635" actId="20577"/>
          <ac:spMkLst>
            <pc:docMk/>
            <pc:sldMk cId="0" sldId="299"/>
            <ac:spMk id="62468" creationId="{00000000-0000-0000-0000-000000000000}"/>
          </ac:spMkLst>
        </pc:spChg>
        <pc:spChg chg="mod">
          <ac:chgData name="Ramzi Nari" userId="cad0834913d40523" providerId="LiveId" clId="{49D107FD-2E52-4ECA-AF68-4782BA032B16}" dt="2023-09-19T20:38:05.950" v="1447" actId="20577"/>
          <ac:spMkLst>
            <pc:docMk/>
            <pc:sldMk cId="0" sldId="299"/>
            <ac:spMk id="308227" creationId="{00000000-0000-0000-0000-000000000000}"/>
          </ac:spMkLst>
        </pc:spChg>
        <pc:spChg chg="mod">
          <ac:chgData name="Ramzi Nari" userId="cad0834913d40523" providerId="LiveId" clId="{49D107FD-2E52-4ECA-AF68-4782BA032B16}" dt="2023-09-19T20:11:01.933" v="1221" actId="20577"/>
          <ac:spMkLst>
            <pc:docMk/>
            <pc:sldMk cId="0" sldId="299"/>
            <ac:spMk id="308228" creationId="{00000000-0000-0000-0000-000000000000}"/>
          </ac:spMkLst>
        </pc:spChg>
      </pc:sldChg>
      <pc:sldChg chg="modSp mod modAnim">
        <pc:chgData name="Ramzi Nari" userId="cad0834913d40523" providerId="LiveId" clId="{49D107FD-2E52-4ECA-AF68-4782BA032B16}" dt="2023-09-19T20:10:35.197" v="1217" actId="20577"/>
        <pc:sldMkLst>
          <pc:docMk/>
          <pc:sldMk cId="0" sldId="300"/>
        </pc:sldMkLst>
        <pc:spChg chg="mod">
          <ac:chgData name="Ramzi Nari" userId="cad0834913d40523" providerId="LiveId" clId="{49D107FD-2E52-4ECA-AF68-4782BA032B16}" dt="2023-09-19T20:06:36.043" v="1119" actId="20577"/>
          <ac:spMkLst>
            <pc:docMk/>
            <pc:sldMk cId="0" sldId="300"/>
            <ac:spMk id="9" creationId="{00000000-0000-0000-0000-000000000000}"/>
          </ac:spMkLst>
        </pc:spChg>
        <pc:spChg chg="mod">
          <ac:chgData name="Ramzi Nari" userId="cad0834913d40523" providerId="LiveId" clId="{49D107FD-2E52-4ECA-AF68-4782BA032B16}" dt="2023-09-19T20:08:07.310" v="1144" actId="20577"/>
          <ac:spMkLst>
            <pc:docMk/>
            <pc:sldMk cId="0" sldId="300"/>
            <ac:spMk id="10" creationId="{00000000-0000-0000-0000-000000000000}"/>
          </ac:spMkLst>
        </pc:spChg>
        <pc:spChg chg="mod">
          <ac:chgData name="Ramzi Nari" userId="cad0834913d40523" providerId="LiveId" clId="{49D107FD-2E52-4ECA-AF68-4782BA032B16}" dt="2023-09-19T20:06:03.768" v="1114" actId="20577"/>
          <ac:spMkLst>
            <pc:docMk/>
            <pc:sldMk cId="0" sldId="300"/>
            <ac:spMk id="11" creationId="{00000000-0000-0000-0000-000000000000}"/>
          </ac:spMkLst>
        </pc:spChg>
        <pc:spChg chg="mod">
          <ac:chgData name="Ramzi Nari" userId="cad0834913d40523" providerId="LiveId" clId="{49D107FD-2E52-4ECA-AF68-4782BA032B16}" dt="2023-09-19T20:06:39.996" v="1120" actId="20577"/>
          <ac:spMkLst>
            <pc:docMk/>
            <pc:sldMk cId="0" sldId="300"/>
            <ac:spMk id="12" creationId="{00000000-0000-0000-0000-000000000000}"/>
          </ac:spMkLst>
        </pc:spChg>
        <pc:spChg chg="mod">
          <ac:chgData name="Ramzi Nari" userId="cad0834913d40523" providerId="LiveId" clId="{49D107FD-2E52-4ECA-AF68-4782BA032B16}" dt="2023-09-19T20:07:07.977" v="1128" actId="20577"/>
          <ac:spMkLst>
            <pc:docMk/>
            <pc:sldMk cId="0" sldId="300"/>
            <ac:spMk id="13" creationId="{00000000-0000-0000-0000-000000000000}"/>
          </ac:spMkLst>
        </pc:spChg>
        <pc:spChg chg="mod">
          <ac:chgData name="Ramzi Nari" userId="cad0834913d40523" providerId="LiveId" clId="{49D107FD-2E52-4ECA-AF68-4782BA032B16}" dt="2023-09-19T20:07:40.877" v="1135" actId="20577"/>
          <ac:spMkLst>
            <pc:docMk/>
            <pc:sldMk cId="0" sldId="300"/>
            <ac:spMk id="14" creationId="{00000000-0000-0000-0000-000000000000}"/>
          </ac:spMkLst>
        </pc:spChg>
        <pc:spChg chg="mod">
          <ac:chgData name="Ramzi Nari" userId="cad0834913d40523" providerId="LiveId" clId="{49D107FD-2E52-4ECA-AF68-4782BA032B16}" dt="2023-09-19T20:08:47.774" v="1151" actId="20577"/>
          <ac:spMkLst>
            <pc:docMk/>
            <pc:sldMk cId="0" sldId="300"/>
            <ac:spMk id="24" creationId="{00000000-0000-0000-0000-000000000000}"/>
          </ac:spMkLst>
        </pc:spChg>
        <pc:spChg chg="mod">
          <ac:chgData name="Ramzi Nari" userId="cad0834913d40523" providerId="LiveId" clId="{49D107FD-2E52-4ECA-AF68-4782BA032B16}" dt="2023-09-19T20:10:35.197" v="1217" actId="20577"/>
          <ac:spMkLst>
            <pc:docMk/>
            <pc:sldMk cId="0" sldId="300"/>
            <ac:spMk id="27657" creationId="{00000000-0000-0000-0000-000000000000}"/>
          </ac:spMkLst>
        </pc:spChg>
        <pc:spChg chg="mod">
          <ac:chgData name="Ramzi Nari" userId="cad0834913d40523" providerId="LiveId" clId="{49D107FD-2E52-4ECA-AF68-4782BA032B16}" dt="2023-09-19T20:09:34.604" v="1165" actId="20577"/>
          <ac:spMkLst>
            <pc:docMk/>
            <pc:sldMk cId="0" sldId="300"/>
            <ac:spMk id="302097" creationId="{00000000-0000-0000-0000-000000000000}"/>
          </ac:spMkLst>
        </pc:spChg>
        <pc:spChg chg="mod">
          <ac:chgData name="Ramzi Nari" userId="cad0834913d40523" providerId="LiveId" clId="{49D107FD-2E52-4ECA-AF68-4782BA032B16}" dt="2023-09-19T20:05:06.543" v="1078" actId="20577"/>
          <ac:spMkLst>
            <pc:docMk/>
            <pc:sldMk cId="0" sldId="300"/>
            <ac:spMk id="302103" creationId="{00000000-0000-0000-0000-000000000000}"/>
          </ac:spMkLst>
        </pc:spChg>
      </pc:sldChg>
      <pc:sldChg chg="modSp mod">
        <pc:chgData name="Ramzi Nari" userId="cad0834913d40523" providerId="LiveId" clId="{49D107FD-2E52-4ECA-AF68-4782BA032B16}" dt="2023-09-22T10:58:16.118" v="2170" actId="20577"/>
        <pc:sldMkLst>
          <pc:docMk/>
          <pc:sldMk cId="0" sldId="302"/>
        </pc:sldMkLst>
        <pc:spChg chg="mod">
          <ac:chgData name="Ramzi Nari" userId="cad0834913d40523" providerId="LiveId" clId="{49D107FD-2E52-4ECA-AF68-4782BA032B16}" dt="2023-09-22T10:58:16.118" v="2170" actId="20577"/>
          <ac:spMkLst>
            <pc:docMk/>
            <pc:sldMk cId="0" sldId="302"/>
            <ac:spMk id="2" creationId="{00000000-0000-0000-0000-000000000000}"/>
          </ac:spMkLst>
        </pc:spChg>
      </pc:sldChg>
      <pc:sldChg chg="modSp mod">
        <pc:chgData name="Ramzi Nari" userId="cad0834913d40523" providerId="LiveId" clId="{49D107FD-2E52-4ECA-AF68-4782BA032B16}" dt="2023-09-22T21:11:24.918" v="2701" actId="20577"/>
        <pc:sldMkLst>
          <pc:docMk/>
          <pc:sldMk cId="623916" sldId="311"/>
        </pc:sldMkLst>
        <pc:spChg chg="mod">
          <ac:chgData name="Ramzi Nari" userId="cad0834913d40523" providerId="LiveId" clId="{49D107FD-2E52-4ECA-AF68-4782BA032B16}" dt="2023-09-22T20:58:57.242" v="2518" actId="20577"/>
          <ac:spMkLst>
            <pc:docMk/>
            <pc:sldMk cId="623916" sldId="311"/>
            <ac:spMk id="2" creationId="{00000000-0000-0000-0000-000000000000}"/>
          </ac:spMkLst>
        </pc:spChg>
        <pc:spChg chg="mod">
          <ac:chgData name="Ramzi Nari" userId="cad0834913d40523" providerId="LiveId" clId="{49D107FD-2E52-4ECA-AF68-4782BA032B16}" dt="2023-09-22T21:11:24.918" v="2701" actId="20577"/>
          <ac:spMkLst>
            <pc:docMk/>
            <pc:sldMk cId="623916" sldId="311"/>
            <ac:spMk id="3" creationId="{00000000-0000-0000-0000-000000000000}"/>
          </ac:spMkLst>
        </pc:spChg>
      </pc:sldChg>
      <pc:sldChg chg="modSp mod">
        <pc:chgData name="Ramzi Nari" userId="cad0834913d40523" providerId="LiveId" clId="{49D107FD-2E52-4ECA-AF68-4782BA032B16}" dt="2023-09-22T21:22:29.429" v="2720" actId="20577"/>
        <pc:sldMkLst>
          <pc:docMk/>
          <pc:sldMk cId="1635605632" sldId="312"/>
        </pc:sldMkLst>
        <pc:spChg chg="mod">
          <ac:chgData name="Ramzi Nari" userId="cad0834913d40523" providerId="LiveId" clId="{49D107FD-2E52-4ECA-AF68-4782BA032B16}" dt="2023-09-22T21:11:56.920" v="2703"/>
          <ac:spMkLst>
            <pc:docMk/>
            <pc:sldMk cId="1635605632" sldId="312"/>
            <ac:spMk id="2" creationId="{00000000-0000-0000-0000-000000000000}"/>
          </ac:spMkLst>
        </pc:spChg>
        <pc:spChg chg="mod">
          <ac:chgData name="Ramzi Nari" userId="cad0834913d40523" providerId="LiveId" clId="{49D107FD-2E52-4ECA-AF68-4782BA032B16}" dt="2023-09-22T21:22:29.429" v="2720" actId="20577"/>
          <ac:spMkLst>
            <pc:docMk/>
            <pc:sldMk cId="1635605632" sldId="312"/>
            <ac:spMk id="3" creationId="{00000000-0000-0000-0000-000000000000}"/>
          </ac:spMkLst>
        </pc:spChg>
      </pc:sldChg>
      <pc:sldChg chg="modSp mod">
        <pc:chgData name="Ramzi Nari" userId="cad0834913d40523" providerId="LiveId" clId="{49D107FD-2E52-4ECA-AF68-4782BA032B16}" dt="2023-09-22T20:58:08.228" v="2487" actId="20577"/>
        <pc:sldMkLst>
          <pc:docMk/>
          <pc:sldMk cId="602565564" sldId="313"/>
        </pc:sldMkLst>
        <pc:spChg chg="mod">
          <ac:chgData name="Ramzi Nari" userId="cad0834913d40523" providerId="LiveId" clId="{49D107FD-2E52-4ECA-AF68-4782BA032B16}" dt="2023-09-22T20:55:36.795" v="2408" actId="20577"/>
          <ac:spMkLst>
            <pc:docMk/>
            <pc:sldMk cId="602565564" sldId="313"/>
            <ac:spMk id="2" creationId="{00000000-0000-0000-0000-000000000000}"/>
          </ac:spMkLst>
        </pc:spChg>
        <pc:spChg chg="mod">
          <ac:chgData name="Ramzi Nari" userId="cad0834913d40523" providerId="LiveId" clId="{49D107FD-2E52-4ECA-AF68-4782BA032B16}" dt="2023-09-22T20:58:08.228" v="2487" actId="20577"/>
          <ac:spMkLst>
            <pc:docMk/>
            <pc:sldMk cId="602565564" sldId="313"/>
            <ac:spMk id="3" creationId="{00000000-0000-0000-0000-000000000000}"/>
          </ac:spMkLst>
        </pc:spChg>
      </pc:sldChg>
      <pc:sldChg chg="modSp mod">
        <pc:chgData name="Ramzi Nari" userId="cad0834913d40523" providerId="LiveId" clId="{49D107FD-2E52-4ECA-AF68-4782BA032B16}" dt="2023-09-22T21:37:35.596" v="2734" actId="6549"/>
        <pc:sldMkLst>
          <pc:docMk/>
          <pc:sldMk cId="3458195458" sldId="314"/>
        </pc:sldMkLst>
        <pc:spChg chg="mod">
          <ac:chgData name="Ramzi Nari" userId="cad0834913d40523" providerId="LiveId" clId="{49D107FD-2E52-4ECA-AF68-4782BA032B16}" dt="2023-09-22T21:22:53.633" v="2722"/>
          <ac:spMkLst>
            <pc:docMk/>
            <pc:sldMk cId="3458195458" sldId="314"/>
            <ac:spMk id="2" creationId="{00000000-0000-0000-0000-000000000000}"/>
          </ac:spMkLst>
        </pc:spChg>
        <pc:spChg chg="mod">
          <ac:chgData name="Ramzi Nari" userId="cad0834913d40523" providerId="LiveId" clId="{49D107FD-2E52-4ECA-AF68-4782BA032B16}" dt="2023-09-22T21:37:35.596" v="2734" actId="6549"/>
          <ac:spMkLst>
            <pc:docMk/>
            <pc:sldMk cId="3458195458" sldId="314"/>
            <ac:spMk id="3" creationId="{00000000-0000-0000-0000-000000000000}"/>
          </ac:spMkLst>
        </pc:spChg>
      </pc:sldChg>
      <pc:sldChg chg="modSp mod modAnim">
        <pc:chgData name="Ramzi Nari" userId="cad0834913d40523" providerId="LiveId" clId="{49D107FD-2E52-4ECA-AF68-4782BA032B16}" dt="2023-09-22T20:04:19.956" v="2228" actId="20577"/>
        <pc:sldMkLst>
          <pc:docMk/>
          <pc:sldMk cId="2783402203" sldId="360"/>
        </pc:sldMkLst>
        <pc:spChg chg="mod">
          <ac:chgData name="Ramzi Nari" userId="cad0834913d40523" providerId="LiveId" clId="{49D107FD-2E52-4ECA-AF68-4782BA032B16}" dt="2023-09-22T20:04:19.956" v="2228" actId="20577"/>
          <ac:spMkLst>
            <pc:docMk/>
            <pc:sldMk cId="2783402203" sldId="360"/>
            <ac:spMk id="10" creationId="{00000000-0000-0000-0000-000000000000}"/>
          </ac:spMkLst>
        </pc:spChg>
        <pc:spChg chg="mod">
          <ac:chgData name="Ramzi Nari" userId="cad0834913d40523" providerId="LiveId" clId="{49D107FD-2E52-4ECA-AF68-4782BA032B16}" dt="2023-09-22T20:03:55.581" v="2214" actId="20577"/>
          <ac:spMkLst>
            <pc:docMk/>
            <pc:sldMk cId="2783402203" sldId="360"/>
            <ac:spMk id="378883" creationId="{00000000-0000-0000-0000-000000000000}"/>
          </ac:spMkLst>
        </pc:spChg>
      </pc:sldChg>
      <pc:sldChg chg="modSp mod">
        <pc:chgData name="Ramzi Nari" userId="cad0834913d40523" providerId="LiveId" clId="{49D107FD-2E52-4ECA-AF68-4782BA032B16}" dt="2023-09-22T20:54:54.360" v="2389" actId="20577"/>
        <pc:sldMkLst>
          <pc:docMk/>
          <pc:sldMk cId="2163987228" sldId="374"/>
        </pc:sldMkLst>
        <pc:spChg chg="mod">
          <ac:chgData name="Ramzi Nari" userId="cad0834913d40523" providerId="LiveId" clId="{49D107FD-2E52-4ECA-AF68-4782BA032B16}" dt="2023-09-22T20:45:15.056" v="2350" actId="20577"/>
          <ac:spMkLst>
            <pc:docMk/>
            <pc:sldMk cId="2163987228" sldId="374"/>
            <ac:spMk id="625666" creationId="{00000000-0000-0000-0000-000000000000}"/>
          </ac:spMkLst>
        </pc:spChg>
        <pc:spChg chg="mod">
          <ac:chgData name="Ramzi Nari" userId="cad0834913d40523" providerId="LiveId" clId="{49D107FD-2E52-4ECA-AF68-4782BA032B16}" dt="2023-09-22T20:54:54.360" v="2389" actId="20577"/>
          <ac:spMkLst>
            <pc:docMk/>
            <pc:sldMk cId="2163987228" sldId="374"/>
            <ac:spMk id="625667" creationId="{00000000-0000-0000-0000-000000000000}"/>
          </ac:spMkLst>
        </pc:spChg>
      </pc:sldChg>
      <pc:sldChg chg="modSp mod modAnim">
        <pc:chgData name="Ramzi Nari" userId="cad0834913d40523" providerId="LiveId" clId="{49D107FD-2E52-4ECA-AF68-4782BA032B16}" dt="2023-09-23T08:49:07.142" v="3160" actId="20577"/>
        <pc:sldMkLst>
          <pc:docMk/>
          <pc:sldMk cId="227505617" sldId="385"/>
        </pc:sldMkLst>
        <pc:spChg chg="mod">
          <ac:chgData name="Ramzi Nari" userId="cad0834913d40523" providerId="LiveId" clId="{49D107FD-2E52-4ECA-AF68-4782BA032B16}" dt="2023-09-22T22:19:23.502" v="2993" actId="20577"/>
          <ac:spMkLst>
            <pc:docMk/>
            <pc:sldMk cId="227505617" sldId="385"/>
            <ac:spMk id="5" creationId="{00000000-0000-0000-0000-000000000000}"/>
          </ac:spMkLst>
        </pc:spChg>
        <pc:spChg chg="mod">
          <ac:chgData name="Ramzi Nari" userId="cad0834913d40523" providerId="LiveId" clId="{49D107FD-2E52-4ECA-AF68-4782BA032B16}" dt="2023-09-23T08:49:07.142" v="3160" actId="20577"/>
          <ac:spMkLst>
            <pc:docMk/>
            <pc:sldMk cId="227505617" sldId="385"/>
            <ac:spMk id="6" creationId="{00000000-0000-0000-0000-000000000000}"/>
          </ac:spMkLst>
        </pc:spChg>
        <pc:spChg chg="mod">
          <ac:chgData name="Ramzi Nari" userId="cad0834913d40523" providerId="LiveId" clId="{49D107FD-2E52-4ECA-AF68-4782BA032B16}" dt="2023-09-22T22:23:11.195" v="3000" actId="20577"/>
          <ac:spMkLst>
            <pc:docMk/>
            <pc:sldMk cId="227505617" sldId="385"/>
            <ac:spMk id="7" creationId="{00000000-0000-0000-0000-000000000000}"/>
          </ac:spMkLst>
        </pc:spChg>
        <pc:spChg chg="mod">
          <ac:chgData name="Ramzi Nari" userId="cad0834913d40523" providerId="LiveId" clId="{49D107FD-2E52-4ECA-AF68-4782BA032B16}" dt="2023-09-22T21:39:41.584" v="2796" actId="20577"/>
          <ac:spMkLst>
            <pc:docMk/>
            <pc:sldMk cId="227505617" sldId="385"/>
            <ac:spMk id="328705" creationId="{00000000-0000-0000-0000-000000000000}"/>
          </ac:spMkLst>
        </pc:spChg>
      </pc:sldChg>
      <pc:sldChg chg="modSp mod">
        <pc:chgData name="Ramzi Nari" userId="cad0834913d40523" providerId="LiveId" clId="{49D107FD-2E52-4ECA-AF68-4782BA032B16}" dt="2023-09-22T20:17:16.890" v="2330" actId="14100"/>
        <pc:sldMkLst>
          <pc:docMk/>
          <pc:sldMk cId="1661837380" sldId="389"/>
        </pc:sldMkLst>
        <pc:spChg chg="mod">
          <ac:chgData name="Ramzi Nari" userId="cad0834913d40523" providerId="LiveId" clId="{49D107FD-2E52-4ECA-AF68-4782BA032B16}" dt="2023-09-22T20:16:34.334" v="2327" actId="14100"/>
          <ac:spMkLst>
            <pc:docMk/>
            <pc:sldMk cId="1661837380" sldId="389"/>
            <ac:spMk id="625666" creationId="{00000000-0000-0000-0000-000000000000}"/>
          </ac:spMkLst>
        </pc:spChg>
        <pc:spChg chg="mod">
          <ac:chgData name="Ramzi Nari" userId="cad0834913d40523" providerId="LiveId" clId="{49D107FD-2E52-4ECA-AF68-4782BA032B16}" dt="2023-09-22T20:17:16.890" v="2330" actId="14100"/>
          <ac:spMkLst>
            <pc:docMk/>
            <pc:sldMk cId="1661837380" sldId="389"/>
            <ac:spMk id="625667" creationId="{00000000-0000-0000-0000-000000000000}"/>
          </ac:spMkLst>
        </pc:spChg>
      </pc:sldChg>
      <pc:sldChg chg="modSp mod">
        <pc:chgData name="Ramzi Nari" userId="cad0834913d40523" providerId="LiveId" clId="{49D107FD-2E52-4ECA-AF68-4782BA032B16}" dt="2023-09-19T17:37:13.669" v="828" actId="20577"/>
        <pc:sldMkLst>
          <pc:docMk/>
          <pc:sldMk cId="111332100" sldId="391"/>
        </pc:sldMkLst>
        <pc:spChg chg="mod">
          <ac:chgData name="Ramzi Nari" userId="cad0834913d40523" providerId="LiveId" clId="{49D107FD-2E52-4ECA-AF68-4782BA032B16}" dt="2023-09-19T17:29:08.814" v="772" actId="20577"/>
          <ac:spMkLst>
            <pc:docMk/>
            <pc:sldMk cId="111332100" sldId="391"/>
            <ac:spMk id="2" creationId="{00000000-0000-0000-0000-000000000000}"/>
          </ac:spMkLst>
        </pc:spChg>
        <pc:spChg chg="mod">
          <ac:chgData name="Ramzi Nari" userId="cad0834913d40523" providerId="LiveId" clId="{49D107FD-2E52-4ECA-AF68-4782BA032B16}" dt="2023-09-19T17:24:52.657" v="654" actId="20577"/>
          <ac:spMkLst>
            <pc:docMk/>
            <pc:sldMk cId="111332100" sldId="391"/>
            <ac:spMk id="7" creationId="{00000000-0000-0000-0000-000000000000}"/>
          </ac:spMkLst>
        </pc:spChg>
        <pc:spChg chg="mod">
          <ac:chgData name="Ramzi Nari" userId="cad0834913d40523" providerId="LiveId" clId="{49D107FD-2E52-4ECA-AF68-4782BA032B16}" dt="2023-09-19T17:27:17.727" v="728" actId="20577"/>
          <ac:spMkLst>
            <pc:docMk/>
            <pc:sldMk cId="111332100" sldId="391"/>
            <ac:spMk id="8" creationId="{00000000-0000-0000-0000-000000000000}"/>
          </ac:spMkLst>
        </pc:spChg>
        <pc:spChg chg="mod">
          <ac:chgData name="Ramzi Nari" userId="cad0834913d40523" providerId="LiveId" clId="{49D107FD-2E52-4ECA-AF68-4782BA032B16}" dt="2023-09-19T17:25:34.718" v="671" actId="20577"/>
          <ac:spMkLst>
            <pc:docMk/>
            <pc:sldMk cId="111332100" sldId="391"/>
            <ac:spMk id="9" creationId="{00000000-0000-0000-0000-000000000000}"/>
          </ac:spMkLst>
        </pc:spChg>
        <pc:spChg chg="mod">
          <ac:chgData name="Ramzi Nari" userId="cad0834913d40523" providerId="LiveId" clId="{49D107FD-2E52-4ECA-AF68-4782BA032B16}" dt="2023-09-19T17:23:34.316" v="624" actId="20577"/>
          <ac:spMkLst>
            <pc:docMk/>
            <pc:sldMk cId="111332100" sldId="391"/>
            <ac:spMk id="10" creationId="{00000000-0000-0000-0000-000000000000}"/>
          </ac:spMkLst>
        </pc:spChg>
        <pc:spChg chg="mod">
          <ac:chgData name="Ramzi Nari" userId="cad0834913d40523" providerId="LiveId" clId="{49D107FD-2E52-4ECA-AF68-4782BA032B16}" dt="2023-09-19T17:31:32.533" v="782" actId="20577"/>
          <ac:spMkLst>
            <pc:docMk/>
            <pc:sldMk cId="111332100" sldId="391"/>
            <ac:spMk id="134147" creationId="{00000000-0000-0000-0000-000000000000}"/>
          </ac:spMkLst>
        </pc:spChg>
        <pc:spChg chg="mod">
          <ac:chgData name="Ramzi Nari" userId="cad0834913d40523" providerId="LiveId" clId="{49D107FD-2E52-4ECA-AF68-4782BA032B16}" dt="2023-09-19T17:37:13.669" v="828" actId="20577"/>
          <ac:spMkLst>
            <pc:docMk/>
            <pc:sldMk cId="111332100" sldId="391"/>
            <ac:spMk id="134158" creationId="{00000000-0000-0000-0000-000000000000}"/>
          </ac:spMkLst>
        </pc:spChg>
      </pc:sldChg>
      <pc:sldChg chg="modSp mod">
        <pc:chgData name="Ramzi Nari" userId="cad0834913d40523" providerId="LiveId" clId="{49D107FD-2E52-4ECA-AF68-4782BA032B16}" dt="2023-09-19T17:41:00.654" v="918" actId="20577"/>
        <pc:sldMkLst>
          <pc:docMk/>
          <pc:sldMk cId="2922181967" sldId="392"/>
        </pc:sldMkLst>
        <pc:spChg chg="mod">
          <ac:chgData name="Ramzi Nari" userId="cad0834913d40523" providerId="LiveId" clId="{49D107FD-2E52-4ECA-AF68-4782BA032B16}" dt="2023-09-19T17:41:00.654" v="918" actId="20577"/>
          <ac:spMkLst>
            <pc:docMk/>
            <pc:sldMk cId="2922181967" sldId="392"/>
            <ac:spMk id="2" creationId="{00000000-0000-0000-0000-000000000000}"/>
          </ac:spMkLst>
        </pc:spChg>
        <pc:spChg chg="mod">
          <ac:chgData name="Ramzi Nari" userId="cad0834913d40523" providerId="LiveId" clId="{49D107FD-2E52-4ECA-AF68-4782BA032B16}" dt="2023-09-19T17:36:51.550" v="817" actId="20577"/>
          <ac:spMkLst>
            <pc:docMk/>
            <pc:sldMk cId="2922181967" sldId="392"/>
            <ac:spMk id="10" creationId="{00000000-0000-0000-0000-000000000000}"/>
          </ac:spMkLst>
        </pc:spChg>
        <pc:spChg chg="mod">
          <ac:chgData name="Ramzi Nari" userId="cad0834913d40523" providerId="LiveId" clId="{49D107FD-2E52-4ECA-AF68-4782BA032B16}" dt="2023-09-19T17:38:50.541" v="864" actId="20577"/>
          <ac:spMkLst>
            <pc:docMk/>
            <pc:sldMk cId="2922181967" sldId="392"/>
            <ac:spMk id="14" creationId="{00000000-0000-0000-0000-000000000000}"/>
          </ac:spMkLst>
        </pc:spChg>
        <pc:spChg chg="mod">
          <ac:chgData name="Ramzi Nari" userId="cad0834913d40523" providerId="LiveId" clId="{49D107FD-2E52-4ECA-AF68-4782BA032B16}" dt="2023-09-19T17:32:01.939" v="788" actId="20577"/>
          <ac:spMkLst>
            <pc:docMk/>
            <pc:sldMk cId="2922181967" sldId="392"/>
            <ac:spMk id="15" creationId="{00000000-0000-0000-0000-000000000000}"/>
          </ac:spMkLst>
        </pc:spChg>
        <pc:spChg chg="mod">
          <ac:chgData name="Ramzi Nari" userId="cad0834913d40523" providerId="LiveId" clId="{49D107FD-2E52-4ECA-AF68-4782BA032B16}" dt="2023-09-19T17:39:32.542" v="878" actId="14100"/>
          <ac:spMkLst>
            <pc:docMk/>
            <pc:sldMk cId="2922181967" sldId="392"/>
            <ac:spMk id="16" creationId="{00000000-0000-0000-0000-000000000000}"/>
          </ac:spMkLst>
        </pc:spChg>
        <pc:spChg chg="mod">
          <ac:chgData name="Ramzi Nari" userId="cad0834913d40523" providerId="LiveId" clId="{49D107FD-2E52-4ECA-AF68-4782BA032B16}" dt="2023-09-19T17:39:52.821" v="890" actId="14100"/>
          <ac:spMkLst>
            <pc:docMk/>
            <pc:sldMk cId="2922181967" sldId="392"/>
            <ac:spMk id="17" creationId="{00000000-0000-0000-0000-000000000000}"/>
          </ac:spMkLst>
        </pc:spChg>
        <pc:spChg chg="mod">
          <ac:chgData name="Ramzi Nari" userId="cad0834913d40523" providerId="LiveId" clId="{49D107FD-2E52-4ECA-AF68-4782BA032B16}" dt="2023-09-19T17:40:19.623" v="891"/>
          <ac:spMkLst>
            <pc:docMk/>
            <pc:sldMk cId="2922181967" sldId="392"/>
            <ac:spMk id="136197" creationId="{00000000-0000-0000-0000-000000000000}"/>
          </ac:spMkLst>
        </pc:spChg>
        <pc:spChg chg="mod">
          <ac:chgData name="Ramzi Nari" userId="cad0834913d40523" providerId="LiveId" clId="{49D107FD-2E52-4ECA-AF68-4782BA032B16}" dt="2023-09-19T17:32:20.976" v="796" actId="122"/>
          <ac:spMkLst>
            <pc:docMk/>
            <pc:sldMk cId="2922181967" sldId="392"/>
            <ac:spMk id="136198" creationId="{00000000-0000-0000-0000-000000000000}"/>
          </ac:spMkLst>
        </pc:spChg>
        <pc:spChg chg="mod">
          <ac:chgData name="Ramzi Nari" userId="cad0834913d40523" providerId="LiveId" clId="{49D107FD-2E52-4ECA-AF68-4782BA032B16}" dt="2023-09-19T17:37:06.624" v="826" actId="20577"/>
          <ac:spMkLst>
            <pc:docMk/>
            <pc:sldMk cId="2922181967" sldId="392"/>
            <ac:spMk id="136200" creationId="{00000000-0000-0000-0000-000000000000}"/>
          </ac:spMkLst>
        </pc:spChg>
        <pc:spChg chg="mod">
          <ac:chgData name="Ramzi Nari" userId="cad0834913d40523" providerId="LiveId" clId="{49D107FD-2E52-4ECA-AF68-4782BA032B16}" dt="2023-09-19T17:32:30.216" v="804" actId="122"/>
          <ac:spMkLst>
            <pc:docMk/>
            <pc:sldMk cId="2922181967" sldId="392"/>
            <ac:spMk id="136201" creationId="{00000000-0000-0000-0000-000000000000}"/>
          </ac:spMkLst>
        </pc:spChg>
        <pc:spChg chg="mod">
          <ac:chgData name="Ramzi Nari" userId="cad0834913d40523" providerId="LiveId" clId="{49D107FD-2E52-4ECA-AF68-4782BA032B16}" dt="2023-09-19T17:38:01.683" v="849" actId="20577"/>
          <ac:spMkLst>
            <pc:docMk/>
            <pc:sldMk cId="2922181967" sldId="392"/>
            <ac:spMk id="136205" creationId="{00000000-0000-0000-0000-000000000000}"/>
          </ac:spMkLst>
        </pc:spChg>
      </pc:sldChg>
      <pc:sldChg chg="modSp mod">
        <pc:chgData name="Ramzi Nari" userId="cad0834913d40523" providerId="LiveId" clId="{49D107FD-2E52-4ECA-AF68-4782BA032B16}" dt="2023-09-19T20:04:45.225" v="1074" actId="20577"/>
        <pc:sldMkLst>
          <pc:docMk/>
          <pc:sldMk cId="586386335" sldId="393"/>
        </pc:sldMkLst>
        <pc:spChg chg="mod">
          <ac:chgData name="Ramzi Nari" userId="cad0834913d40523" providerId="LiveId" clId="{49D107FD-2E52-4ECA-AF68-4782BA032B16}" dt="2023-09-19T20:04:45.225" v="1074" actId="20577"/>
          <ac:spMkLst>
            <pc:docMk/>
            <pc:sldMk cId="586386335" sldId="393"/>
            <ac:spMk id="2" creationId="{00000000-0000-0000-0000-000000000000}"/>
          </ac:spMkLst>
        </pc:spChg>
        <pc:spChg chg="mod">
          <ac:chgData name="Ramzi Nari" userId="cad0834913d40523" providerId="LiveId" clId="{49D107FD-2E52-4ECA-AF68-4782BA032B16}" dt="2023-09-19T17:42:42.653" v="990" actId="20577"/>
          <ac:spMkLst>
            <pc:docMk/>
            <pc:sldMk cId="586386335" sldId="393"/>
            <ac:spMk id="6" creationId="{00000000-0000-0000-0000-000000000000}"/>
          </ac:spMkLst>
        </pc:spChg>
        <pc:spChg chg="mod">
          <ac:chgData name="Ramzi Nari" userId="cad0834913d40523" providerId="LiveId" clId="{49D107FD-2E52-4ECA-AF68-4782BA032B16}" dt="2023-09-19T17:42:50.541" v="995" actId="20577"/>
          <ac:spMkLst>
            <pc:docMk/>
            <pc:sldMk cId="586386335" sldId="393"/>
            <ac:spMk id="8" creationId="{00000000-0000-0000-0000-000000000000}"/>
          </ac:spMkLst>
        </pc:spChg>
        <pc:spChg chg="mod">
          <ac:chgData name="Ramzi Nari" userId="cad0834913d40523" providerId="LiveId" clId="{49D107FD-2E52-4ECA-AF68-4782BA032B16}" dt="2023-09-19T17:42:56.541" v="1000" actId="20577"/>
          <ac:spMkLst>
            <pc:docMk/>
            <pc:sldMk cId="586386335" sldId="393"/>
            <ac:spMk id="9" creationId="{00000000-0000-0000-0000-000000000000}"/>
          </ac:spMkLst>
        </pc:spChg>
        <pc:spChg chg="mod">
          <ac:chgData name="Ramzi Nari" userId="cad0834913d40523" providerId="LiveId" clId="{49D107FD-2E52-4ECA-AF68-4782BA032B16}" dt="2023-09-19T20:03:31.115" v="1051" actId="20577"/>
          <ac:spMkLst>
            <pc:docMk/>
            <pc:sldMk cId="586386335" sldId="393"/>
            <ac:spMk id="11" creationId="{00000000-0000-0000-0000-000000000000}"/>
          </ac:spMkLst>
        </pc:spChg>
        <pc:spChg chg="mod">
          <ac:chgData name="Ramzi Nari" userId="cad0834913d40523" providerId="LiveId" clId="{49D107FD-2E52-4ECA-AF68-4782BA032B16}" dt="2023-09-19T17:42:26.858" v="982" actId="20577"/>
          <ac:spMkLst>
            <pc:docMk/>
            <pc:sldMk cId="586386335" sldId="393"/>
            <ac:spMk id="16" creationId="{00000000-0000-0000-0000-000000000000}"/>
          </ac:spMkLst>
        </pc:spChg>
        <pc:spChg chg="mod">
          <ac:chgData name="Ramzi Nari" userId="cad0834913d40523" providerId="LiveId" clId="{49D107FD-2E52-4ECA-AF68-4782BA032B16}" dt="2023-09-19T17:41:52.078" v="943" actId="20577"/>
          <ac:spMkLst>
            <pc:docMk/>
            <pc:sldMk cId="586386335" sldId="393"/>
            <ac:spMk id="25" creationId="{00000000-0000-0000-0000-000000000000}"/>
          </ac:spMkLst>
        </pc:spChg>
        <pc:spChg chg="mod">
          <ac:chgData name="Ramzi Nari" userId="cad0834913d40523" providerId="LiveId" clId="{49D107FD-2E52-4ECA-AF68-4782BA032B16}" dt="2023-09-19T20:04:05.549" v="1052"/>
          <ac:spMkLst>
            <pc:docMk/>
            <pc:sldMk cId="586386335" sldId="393"/>
            <ac:spMk id="138242" creationId="{00000000-0000-0000-0000-000000000000}"/>
          </ac:spMkLst>
        </pc:spChg>
        <pc:spChg chg="mod">
          <ac:chgData name="Ramzi Nari" userId="cad0834913d40523" providerId="LiveId" clId="{49D107FD-2E52-4ECA-AF68-4782BA032B16}" dt="2023-09-19T17:41:33.139" v="927" actId="20577"/>
          <ac:spMkLst>
            <pc:docMk/>
            <pc:sldMk cId="586386335" sldId="393"/>
            <ac:spMk id="138252" creationId="{00000000-0000-0000-0000-000000000000}"/>
          </ac:spMkLst>
        </pc:spChg>
        <pc:spChg chg="mod">
          <ac:chgData name="Ramzi Nari" userId="cad0834913d40523" providerId="LiveId" clId="{49D107FD-2E52-4ECA-AF68-4782BA032B16}" dt="2023-09-19T17:43:02.461" v="1007" actId="20577"/>
          <ac:spMkLst>
            <pc:docMk/>
            <pc:sldMk cId="586386335" sldId="393"/>
            <ac:spMk id="138264" creationId="{00000000-0000-0000-0000-000000000000}"/>
          </ac:spMkLst>
        </pc:spChg>
        <pc:spChg chg="mod">
          <ac:chgData name="Ramzi Nari" userId="cad0834913d40523" providerId="LiveId" clId="{49D107FD-2E52-4ECA-AF68-4782BA032B16}" dt="2023-09-19T20:02:46.841" v="1029" actId="20577"/>
          <ac:spMkLst>
            <pc:docMk/>
            <pc:sldMk cId="586386335" sldId="393"/>
            <ac:spMk id="138267" creationId="{00000000-0000-0000-0000-000000000000}"/>
          </ac:spMkLst>
        </pc:spChg>
      </pc:sldChg>
      <pc:sldChg chg="modSp mod">
        <pc:chgData name="Ramzi Nari" userId="cad0834913d40523" providerId="LiveId" clId="{49D107FD-2E52-4ECA-AF68-4782BA032B16}" dt="2023-09-19T13:21:03.467" v="528" actId="20577"/>
        <pc:sldMkLst>
          <pc:docMk/>
          <pc:sldMk cId="877384081" sldId="434"/>
        </pc:sldMkLst>
        <pc:spChg chg="mod">
          <ac:chgData name="Ramzi Nari" userId="cad0834913d40523" providerId="LiveId" clId="{49D107FD-2E52-4ECA-AF68-4782BA032B16}" dt="2023-09-19T13:21:03.467" v="528" actId="20577"/>
          <ac:spMkLst>
            <pc:docMk/>
            <pc:sldMk cId="877384081" sldId="434"/>
            <ac:spMk id="900098" creationId="{00000000-0000-0000-0000-000000000000}"/>
          </ac:spMkLst>
        </pc:spChg>
      </pc:sldChg>
      <pc:sldChg chg="modSp mod modNotesTx">
        <pc:chgData name="Ramzi Nari" userId="cad0834913d40523" providerId="LiveId" clId="{49D107FD-2E52-4ECA-AF68-4782BA032B16}" dt="2023-09-19T13:14:52.085" v="423" actId="20577"/>
        <pc:sldMkLst>
          <pc:docMk/>
          <pc:sldMk cId="1442124526" sldId="1183"/>
        </pc:sldMkLst>
        <pc:spChg chg="mod">
          <ac:chgData name="Ramzi Nari" userId="cad0834913d40523" providerId="LiveId" clId="{49D107FD-2E52-4ECA-AF68-4782BA032B16}" dt="2023-09-19T13:09:51.358" v="215" actId="20577"/>
          <ac:spMkLst>
            <pc:docMk/>
            <pc:sldMk cId="1442124526" sldId="1183"/>
            <ac:spMk id="900098" creationId="{00000000-0000-0000-0000-000000000000}"/>
          </ac:spMkLst>
        </pc:spChg>
      </pc:sldChg>
      <pc:sldChg chg="modSp mod">
        <pc:chgData name="Ramzi Nari" userId="cad0834913d40523" providerId="LiveId" clId="{49D107FD-2E52-4ECA-AF68-4782BA032B16}" dt="2023-09-19T13:17:53.922" v="444" actId="20577"/>
        <pc:sldMkLst>
          <pc:docMk/>
          <pc:sldMk cId="30738442" sldId="1184"/>
        </pc:sldMkLst>
        <pc:spChg chg="mod">
          <ac:chgData name="Ramzi Nari" userId="cad0834913d40523" providerId="LiveId" clId="{49D107FD-2E52-4ECA-AF68-4782BA032B16}" dt="2023-09-19T13:17:53.922" v="444" actId="20577"/>
          <ac:spMkLst>
            <pc:docMk/>
            <pc:sldMk cId="30738442" sldId="1184"/>
            <ac:spMk id="900098" creationId="{00000000-0000-0000-0000-000000000000}"/>
          </ac:spMkLst>
        </pc:spChg>
      </pc:sldChg>
      <pc:sldChg chg="modSp mod modNotesTx">
        <pc:chgData name="Ramzi Nari" userId="cad0834913d40523" providerId="LiveId" clId="{49D107FD-2E52-4ECA-AF68-4782BA032B16}" dt="2023-09-19T13:08:53.175" v="191" actId="20577"/>
        <pc:sldMkLst>
          <pc:docMk/>
          <pc:sldMk cId="2942487623" sldId="1185"/>
        </pc:sldMkLst>
        <pc:spChg chg="mod">
          <ac:chgData name="Ramzi Nari" userId="cad0834913d40523" providerId="LiveId" clId="{49D107FD-2E52-4ECA-AF68-4782BA032B16}" dt="2023-09-19T13:06:42.829" v="40" actId="20577"/>
          <ac:spMkLst>
            <pc:docMk/>
            <pc:sldMk cId="2942487623" sldId="1185"/>
            <ac:spMk id="900098" creationId="{00000000-0000-0000-0000-000000000000}"/>
          </ac:spMkLst>
        </pc:spChg>
      </pc:sldChg>
      <pc:sldChg chg="modSp mod">
        <pc:chgData name="Ramzi Nari" userId="cad0834913d40523" providerId="LiveId" clId="{49D107FD-2E52-4ECA-AF68-4782BA032B16}" dt="2023-09-22T10:54:18.247" v="2103" actId="2711"/>
        <pc:sldMkLst>
          <pc:docMk/>
          <pc:sldMk cId="3666098568" sldId="1209"/>
        </pc:sldMkLst>
        <pc:spChg chg="mod">
          <ac:chgData name="Ramzi Nari" userId="cad0834913d40523" providerId="LiveId" clId="{49D107FD-2E52-4ECA-AF68-4782BA032B16}" dt="2023-09-22T10:54:18.247" v="2103" actId="2711"/>
          <ac:spMkLst>
            <pc:docMk/>
            <pc:sldMk cId="3666098568" sldId="1209"/>
            <ac:spMk id="900098" creationId="{00000000-0000-0000-0000-000000000000}"/>
          </ac:spMkLst>
        </pc:spChg>
      </pc:sldChg>
      <pc:sldChg chg="modSp mod modAnim">
        <pc:chgData name="Ramzi Nari" userId="cad0834913d40523" providerId="LiveId" clId="{49D107FD-2E52-4ECA-AF68-4782BA032B16}" dt="2023-09-19T13:37:38.243" v="607" actId="20577"/>
        <pc:sldMkLst>
          <pc:docMk/>
          <pc:sldMk cId="260002429" sldId="1221"/>
        </pc:sldMkLst>
        <pc:spChg chg="mod">
          <ac:chgData name="Ramzi Nari" userId="cad0834913d40523" providerId="LiveId" clId="{49D107FD-2E52-4ECA-AF68-4782BA032B16}" dt="2023-09-19T13:37:38.243" v="607" actId="20577"/>
          <ac:spMkLst>
            <pc:docMk/>
            <pc:sldMk cId="260002429" sldId="1221"/>
            <ac:spMk id="6" creationId="{FF47549B-616B-5949-874C-4B02473B5A99}"/>
          </ac:spMkLst>
        </pc:spChg>
        <pc:spChg chg="mod">
          <ac:chgData name="Ramzi Nari" userId="cad0834913d40523" providerId="LiveId" clId="{49D107FD-2E52-4ECA-AF68-4782BA032B16}" dt="2023-09-19T13:21:48.851" v="538" actId="20577"/>
          <ac:spMkLst>
            <pc:docMk/>
            <pc:sldMk cId="260002429" sldId="1221"/>
            <ac:spMk id="900098" creationId="{00000000-0000-0000-0000-000000000000}"/>
          </ac:spMkLst>
        </pc:spChg>
      </pc:sldChg>
      <pc:sldChg chg="modSp mod">
        <pc:chgData name="Ramzi Nari" userId="cad0834913d40523" providerId="LiveId" clId="{49D107FD-2E52-4ECA-AF68-4782BA032B16}" dt="2023-09-22T10:58:57.230" v="2184" actId="2711"/>
        <pc:sldMkLst>
          <pc:docMk/>
          <pc:sldMk cId="621749392" sldId="1222"/>
        </pc:sldMkLst>
        <pc:spChg chg="mod">
          <ac:chgData name="Ramzi Nari" userId="cad0834913d40523" providerId="LiveId" clId="{49D107FD-2E52-4ECA-AF68-4782BA032B16}" dt="2023-09-22T10:58:46.611" v="2183" actId="20577"/>
          <ac:spMkLst>
            <pc:docMk/>
            <pc:sldMk cId="621749392" sldId="1222"/>
            <ac:spMk id="4" creationId="{9D3BF7CA-84DE-CD40-8F63-A18B1C129D7B}"/>
          </ac:spMkLst>
        </pc:spChg>
        <pc:spChg chg="mod">
          <ac:chgData name="Ramzi Nari" userId="cad0834913d40523" providerId="LiveId" clId="{49D107FD-2E52-4ECA-AF68-4782BA032B16}" dt="2023-09-22T10:58:37.048" v="2176" actId="20577"/>
          <ac:spMkLst>
            <pc:docMk/>
            <pc:sldMk cId="621749392" sldId="1222"/>
            <ac:spMk id="5" creationId="{36600CF7-7FCF-9E4E-993D-27DE880DC5C8}"/>
          </ac:spMkLst>
        </pc:spChg>
        <pc:spChg chg="mod">
          <ac:chgData name="Ramzi Nari" userId="cad0834913d40523" providerId="LiveId" clId="{49D107FD-2E52-4ECA-AF68-4782BA032B16}" dt="2023-09-22T10:58:57.230" v="2184" actId="2711"/>
          <ac:spMkLst>
            <pc:docMk/>
            <pc:sldMk cId="621749392" sldId="1222"/>
            <ac:spMk id="900098" creationId="{00000000-0000-0000-0000-000000000000}"/>
          </ac:spMkLst>
        </pc:spChg>
      </pc:sldChg>
      <pc:sldChg chg="modSp mod">
        <pc:chgData name="Ramzi Nari" userId="cad0834913d40523" providerId="LiveId" clId="{49D107FD-2E52-4ECA-AF68-4782BA032B16}" dt="2023-09-23T08:27:47.340" v="3008" actId="20577"/>
        <pc:sldMkLst>
          <pc:docMk/>
          <pc:sldMk cId="771881297" sldId="1225"/>
        </pc:sldMkLst>
        <pc:spChg chg="mod">
          <ac:chgData name="Ramzi Nari" userId="cad0834913d40523" providerId="LiveId" clId="{49D107FD-2E52-4ECA-AF68-4782BA032B16}" dt="2023-09-23T08:27:47.340" v="3008" actId="20577"/>
          <ac:spMkLst>
            <pc:docMk/>
            <pc:sldMk cId="771881297" sldId="1225"/>
            <ac:spMk id="900098" creationId="{00000000-0000-0000-0000-000000000000}"/>
          </ac:spMkLst>
        </pc:spChg>
      </pc:sldChg>
      <pc:sldChg chg="modSp mod">
        <pc:chgData name="Ramzi Nari" userId="cad0834913d40523" providerId="LiveId" clId="{49D107FD-2E52-4ECA-AF68-4782BA032B16}" dt="2023-09-22T20:10:26.100" v="2278" actId="20577"/>
        <pc:sldMkLst>
          <pc:docMk/>
          <pc:sldMk cId="444904970" sldId="1233"/>
        </pc:sldMkLst>
        <pc:spChg chg="mod">
          <ac:chgData name="Ramzi Nari" userId="cad0834913d40523" providerId="LiveId" clId="{49D107FD-2E52-4ECA-AF68-4782BA032B16}" dt="2023-09-22T20:07:24.002" v="2248" actId="20577"/>
          <ac:spMkLst>
            <pc:docMk/>
            <pc:sldMk cId="444904970" sldId="1233"/>
            <ac:spMk id="6" creationId="{D0A6FAF5-8AD2-0F45-AB6D-63D1B3BD32A8}"/>
          </ac:spMkLst>
        </pc:spChg>
        <pc:spChg chg="mod">
          <ac:chgData name="Ramzi Nari" userId="cad0834913d40523" providerId="LiveId" clId="{49D107FD-2E52-4ECA-AF68-4782BA032B16}" dt="2023-09-22T20:10:26.100" v="2278" actId="20577"/>
          <ac:spMkLst>
            <pc:docMk/>
            <pc:sldMk cId="444904970" sldId="1233"/>
            <ac:spMk id="33795" creationId="{00000000-0000-0000-0000-000000000000}"/>
          </ac:spMkLst>
        </pc:spChg>
      </pc:sldChg>
      <pc:sldChg chg="modSp mod">
        <pc:chgData name="Ramzi Nari" userId="cad0834913d40523" providerId="LiveId" clId="{49D107FD-2E52-4ECA-AF68-4782BA032B16}" dt="2023-09-23T08:45:33.479" v="3131" actId="20577"/>
        <pc:sldMkLst>
          <pc:docMk/>
          <pc:sldMk cId="2072681720" sldId="1235"/>
        </pc:sldMkLst>
        <pc:spChg chg="mod">
          <ac:chgData name="Ramzi Nari" userId="cad0834913d40523" providerId="LiveId" clId="{49D107FD-2E52-4ECA-AF68-4782BA032B16}" dt="2023-09-23T08:44:59.269" v="3130" actId="20577"/>
          <ac:spMkLst>
            <pc:docMk/>
            <pc:sldMk cId="2072681720" sldId="1235"/>
            <ac:spMk id="5" creationId="{00000000-0000-0000-0000-000000000000}"/>
          </ac:spMkLst>
        </pc:spChg>
        <pc:spChg chg="mod">
          <ac:chgData name="Ramzi Nari" userId="cad0834913d40523" providerId="LiveId" clId="{49D107FD-2E52-4ECA-AF68-4782BA032B16}" dt="2023-09-23T08:45:33.479" v="3131" actId="20577"/>
          <ac:spMkLst>
            <pc:docMk/>
            <pc:sldMk cId="2072681720" sldId="1235"/>
            <ac:spMk id="6" creationId="{00000000-0000-0000-0000-000000000000}"/>
          </ac:spMkLst>
        </pc:spChg>
        <pc:spChg chg="mod">
          <ac:chgData name="Ramzi Nari" userId="cad0834913d40523" providerId="LiveId" clId="{49D107FD-2E52-4ECA-AF68-4782BA032B16}" dt="2023-09-23T08:29:46.330" v="3046" actId="20577"/>
          <ac:spMkLst>
            <pc:docMk/>
            <pc:sldMk cId="2072681720" sldId="1235"/>
            <ac:spMk id="32870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296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293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97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297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DAFB03D5-9E81-6047-9A68-B1224ACD15F7}" type="slidenum">
              <a:rPr lang="en-US"/>
              <a:pPr>
                <a:defRPr/>
              </a:pPr>
              <a:t>‹#›</a:t>
            </a:fld>
            <a:endParaRPr lang="en-US"/>
          </a:p>
        </p:txBody>
      </p:sp>
    </p:spTree>
    <p:extLst>
      <p:ext uri="{BB962C8B-B14F-4D97-AF65-F5344CB8AC3E}">
        <p14:creationId xmlns:p14="http://schemas.microsoft.com/office/powerpoint/2010/main" val="177803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73639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sz="1200" dirty="0">
                <a:latin typeface="Arial" charset="0"/>
                <a:ea typeface="ＭＳ Ｐゴシック" charset="0"/>
                <a:cs typeface="ＭＳ Ｐゴシック" charset="0"/>
              </a:rPr>
              <a:t>يلخص الدكتور جون هانا من مدرسة دالاس للاهوت الأمر جيدًا: "لقد عارض الإيمان المسيحي العديد من الخصوم – تهديدات من الدولة، أديان كاذبة منحوسة، وهراطقة داخل حدودها. جاء أكثر التهديد الديني من الغنوصية، التي كانت خطيرة بشكل خاص بسبب تماسكها الفكري. وإذ بدا أن الغنوصية تقدم أجوبة لأسئلة محيرة، فقد نجحت فقط في خلط جزء من الحق الكتابي مع الأخطاء."</a:t>
            </a:r>
          </a:p>
          <a:p>
            <a:pPr marL="0" marR="0" indent="0" algn="r" defTabSz="914400" rtl="1" eaLnBrk="0" fontAlgn="base" latinLnBrk="0" hangingPunct="0">
              <a:lnSpc>
                <a:spcPct val="100000"/>
              </a:lnSpc>
              <a:spcBef>
                <a:spcPct val="30000"/>
              </a:spcBef>
              <a:spcAft>
                <a:spcPct val="0"/>
              </a:spcAft>
              <a:buClrTx/>
              <a:buSzTx/>
              <a:buFontTx/>
              <a:buNone/>
              <a:tabLst/>
              <a:defRPr/>
            </a:pPr>
            <a:r>
              <a:rPr lang="ar-SA" sz="1200" dirty="0">
                <a:latin typeface="Arial" charset="0"/>
                <a:ea typeface="ＭＳ Ｐゴシック" charset="0"/>
                <a:cs typeface="ＭＳ Ｐゴシック" charset="0"/>
              </a:rPr>
              <a:t>-	النص لهانا في هذا المخطط</a:t>
            </a:r>
          </a:p>
        </p:txBody>
      </p:sp>
      <p:sp>
        <p:nvSpPr>
          <p:cNvPr id="1351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0A60FB-066F-3545-82CD-419462C557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95164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a:r>
              <a:rPr lang="ar-SA" dirty="0">
                <a:latin typeface="Arial" charset="0"/>
                <a:ea typeface="ＭＳ Ｐゴシック" charset="0"/>
                <a:cs typeface="ＭＳ Ｐゴシック" charset="0"/>
              </a:rPr>
              <a:t>علمت الغنوصية: (1) أن هناك </a:t>
            </a:r>
            <a:r>
              <a:rPr lang="ar-SA" b="1" dirty="0">
                <a:latin typeface="Arial" charset="0"/>
                <a:ea typeface="ＭＳ Ｐゴシック" charset="0"/>
                <a:cs typeface="ＭＳ Ｐゴシック" charset="0"/>
              </a:rPr>
              <a:t>ثنائية</a:t>
            </a:r>
            <a:r>
              <a:rPr lang="ar-SA" dirty="0">
                <a:latin typeface="Arial" charset="0"/>
                <a:ea typeface="ＭＳ Ｐゴシック" charset="0"/>
                <a:cs typeface="ＭＳ Ｐゴシック" charset="0"/>
              </a:rPr>
              <a:t> جوهرية للروحانية في معارضتها للمادة (الله، الذي هو روح، هو الخير الأسمى، في حين أن المادة هي الشر)؛ (2) إن الله لا يخلق المادة كونها تتعارض مع طبيعته؛ بل بالأحرى، فإن العالم، المادي والشرير قد خلق بواسطة القوة الخلاقة (</a:t>
            </a:r>
            <a:r>
              <a:rPr lang="ar-SA" b="1" dirty="0">
                <a:latin typeface="Arial" charset="0"/>
                <a:ea typeface="ＭＳ Ｐゴシック" charset="0"/>
                <a:cs typeface="ＭＳ Ｐゴシック" charset="0"/>
              </a:rPr>
              <a:t>انبثاق</a:t>
            </a:r>
            <a:r>
              <a:rPr lang="ar-SA" dirty="0">
                <a:latin typeface="Arial" charset="0"/>
                <a:ea typeface="ＭＳ Ｐゴシック" charset="0"/>
                <a:cs typeface="ＭＳ Ｐゴシック" charset="0"/>
              </a:rPr>
              <a:t> من الله)، والإنسان كائن مادي بروح مقيدة؛ و (3) ذلك أنه من خلال "</a:t>
            </a:r>
            <a:r>
              <a:rPr lang="ar-SA" b="1" dirty="0">
                <a:latin typeface="Arial" charset="0"/>
                <a:ea typeface="ＭＳ Ｐゴシック" charset="0"/>
                <a:cs typeface="ＭＳ Ｐゴシック" charset="0"/>
              </a:rPr>
              <a:t>المعرفة</a:t>
            </a:r>
            <a:r>
              <a:rPr lang="ar-SA" dirty="0">
                <a:latin typeface="Arial" charset="0"/>
                <a:ea typeface="ＭＳ Ｐゴシック" charset="0"/>
                <a:cs typeface="ＭＳ Ｐゴシック" charset="0"/>
              </a:rPr>
              <a:t> السرية،"  يصبح الخلاص حياة للهروب من القيود المادية للجسد. </a:t>
            </a:r>
          </a:p>
          <a:p>
            <a:pPr algn="r" rtl="1"/>
            <a:r>
              <a:rPr lang="ar-SA" dirty="0">
                <a:latin typeface="Arial" charset="0"/>
                <a:ea typeface="ＭＳ Ｐゴシック" charset="0"/>
                <a:cs typeface="ＭＳ Ｐゴシック" charset="0"/>
              </a:rPr>
              <a:t>        النص لهانا في هذا المخطط</a:t>
            </a:r>
          </a:p>
          <a:p>
            <a:endParaRPr lang="en-US" dirty="0">
              <a:latin typeface="Arial"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1C0B12-B5F3-774E-B784-F2110582FAA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6946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a:r>
              <a:rPr lang="ar-SA" dirty="0">
                <a:latin typeface="Arial" charset="0"/>
                <a:ea typeface="ＭＳ Ｐゴシック" charset="0"/>
                <a:cs typeface="ＭＳ Ｐゴシック" charset="0"/>
              </a:rPr>
              <a:t>"إن مفهوم الخلاص في الغنوصية هو كما يلي: الله بم يخلق العالم </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1[ لكن كائنًا أقل قوة (القوة الخلاقة) هي التي خلقت هذا العالم الشرير و </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2</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 الإنسان – حتى وإن كان في داخله شرارة خير. </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3</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 ينتج الخلاص من توسيع قدرة تلك الطبيعة مع تقليل سيطرة المادية، </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4</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 ويتم ذلك عن طريق التعاليم السرية للمعلمين الغنوصيين. وفي مقاومة هذا التعليم، تبنى كتاب مسيحيين وجهة نظر عالمية تتبنى إله الكتاب المقدس كونه الخالق الإلهي، مؤكدًا أن الخليقة صالحة رغم ما شابها من دمار لاحق، وأعتقت خلاص الروح والجسد أيضًا."</a:t>
            </a:r>
          </a:p>
          <a:p>
            <a:pPr algn="r" rtl="1"/>
            <a:r>
              <a:rPr lang="ar-SA" dirty="0">
                <a:latin typeface="Arial" charset="0"/>
                <a:ea typeface="ＭＳ Ｐゴシック" charset="0"/>
                <a:cs typeface="ＭＳ Ｐゴシック" charset="0"/>
              </a:rPr>
              <a:t>النص لهانا في هذا المخطط </a:t>
            </a:r>
            <a:r>
              <a:rPr lang="en-US" dirty="0">
                <a:latin typeface="Arial" charset="0"/>
                <a:ea typeface="ＭＳ Ｐゴシック" charset="0"/>
                <a:cs typeface="ＭＳ Ｐゴシック" charset="0"/>
              </a:rPr>
              <a:t>]</a:t>
            </a:r>
            <a:r>
              <a:rPr lang="ar-SA" dirty="0">
                <a:latin typeface="Arial" charset="0"/>
                <a:ea typeface="ＭＳ Ｐゴシック" charset="0"/>
                <a:cs typeface="ＭＳ Ｐゴシック" charset="0"/>
              </a:rPr>
              <a:t>والرسوم بين القوسين هي لي</a:t>
            </a:r>
            <a:r>
              <a:rPr lang="en-US" dirty="0">
                <a:latin typeface="Arial" charset="0"/>
                <a:ea typeface="ＭＳ Ｐゴシック" charset="0"/>
                <a:cs typeface="ＭＳ Ｐゴシック" charset="0"/>
              </a:rPr>
              <a:t>[</a:t>
            </a:r>
            <a:endParaRPr lang="ar-SA" dirty="0">
              <a:latin typeface="Arial"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4C5201-26A7-FA4F-86D4-8F1F101B6C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67680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A90F7A-1359-BB44-8F0D-BCE48F33F786}" type="slidenum">
              <a:rPr lang="en-US" sz="1200">
                <a:solidFill>
                  <a:srgbClr val="000000"/>
                </a:solidFill>
              </a:rPr>
              <a:pPr eaLnBrk="1" hangingPunct="1"/>
              <a:t>14</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SA" dirty="0">
                <a:latin typeface="Arial" panose="020B0604020202020204" pitchFamily="34" charset="0"/>
                <a:cs typeface="Arial" panose="020B0604020202020204" pitchFamily="34" charset="0"/>
              </a:rPr>
              <a:t>عاش يوحنا العقود الأخيرة من حياته في مدينة أفسس في آسيا الصغرى (في غرب تركيا حاليًا)، التي كانت مدينة رئيسية سادت فيها الغنوصية. ومن هنا أرسل ثلاثة من رسائله التي نجدها في العهد الجديد.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003CFE-7B50-DC49-AD33-33057FFF8DF0}" type="slidenum">
              <a:rPr lang="en-US" sz="1200"/>
              <a:pPr eaLnBrk="1" hangingPunct="1"/>
              <a:t>16</a:t>
            </a:fld>
            <a:endParaRPr lang="en-US" sz="1200"/>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1" fontAlgn="base" latinLnBrk="0" hangingPunct="1">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من الصعب أن نحدد أهمية هذه الرسالة والتركيز على تأكيداتها الرئيسية لأن يوحنا كان يكرر عدة مواضيع.</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627DB7-ADB1-E840-9004-7E6FC1C7CD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3492641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39712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animal that the Bible compares us to most is the sheep. Why do you think that is so?</a:t>
            </a:r>
            <a:endParaRPr lang="en-US"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71A22-BD65-6049-90E1-563ACA3A9566}" type="slidenum">
              <a:rPr lang="en-US" sz="1200">
                <a:solidFill>
                  <a:srgbClr val="000000"/>
                </a:solidFill>
              </a:rPr>
              <a:pPr eaLnBrk="1" hangingPunct="1"/>
              <a:t>23</a:t>
            </a:fld>
            <a:endParaRPr lang="en-US" sz="1200">
              <a:solidFill>
                <a:srgbClr val="000000"/>
              </a:solidFill>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dirty="0">
                <a:latin typeface="Arial" charset="0"/>
                <a:cs typeface="ＭＳ Ｐゴシック" charset="0"/>
              </a:rPr>
              <a:t>أنكرالعديد من الغنوصيين أن يسوع كان إنسانًا حقيقيًا. وقام آخرون بتعظيم الروح حتى أن أنكروا ألوهيته.</a:t>
            </a:r>
            <a:endParaRPr lang="en-US" dirty="0">
              <a:latin typeface="Arial"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93676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873679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DA68F3-E5CC-424F-9477-A37D0B083E96}" type="slidenum">
              <a:rPr lang="en-US" sz="1200">
                <a:solidFill>
                  <a:srgbClr val="000000"/>
                </a:solidFill>
              </a:rPr>
              <a:pPr eaLnBrk="1" hangingPunct="1"/>
              <a:t>26</a:t>
            </a:fld>
            <a:endParaRPr lang="en-US" sz="1200">
              <a:solidFill>
                <a:srgbClr val="000000"/>
              </a:solidFill>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algn="r" rtl="1"/>
            <a:r>
              <a:rPr lang="ar-SA" dirty="0">
                <a:latin typeface="Arial" panose="020B0604020202020204" pitchFamily="34" charset="0"/>
                <a:cs typeface="Arial" panose="020B0604020202020204" pitchFamily="34" charset="0"/>
              </a:rPr>
              <a:t>إن حياة جيه. سي. هال، مؤسس شركة هالمارك للكروت، هي قصة حقيقية من الفقر إلى الثراء. ولد جيه. سي لوالدين فقيرين، وسرعان ما عيّن للعمل، معظمه في المبيعات، للمساعدة في الحفاظ على نفسه وعائلته. بدأ مع أخوته ببيع البطاقات البريدية في نورفولك، بولاية نبراسكا. لكن أعمال البطاقات البريدية لم تكن مزدهرة هناك. لذلك، مع استخدامه صندوقين من صناديق الأحذية، التي تحتوي على بطاقات بريدية، انتقل إلى ميسوري ليبدأ عملاً جديدًا. وكان مليئًا بالأفكار المبتكرة، فانتقل عمله من البطاقات البريدية إلى بطاقات التهنئة. وعندما احترق المتجر الذي كان يعمل فيه عام 1915، قام هو وأخوته باستثمار في أعمال النقش وابتدأوا في طباعة بطاقاتهم الخاصة.</a:t>
            </a:r>
          </a:p>
          <a:p>
            <a:pPr algn="r" rtl="1"/>
            <a:r>
              <a:rPr lang="ar-SA" dirty="0">
                <a:latin typeface="Arial" panose="020B0604020202020204" pitchFamily="34" charset="0"/>
                <a:cs typeface="Arial" panose="020B0604020202020204" pitchFamily="34" charset="0"/>
              </a:rPr>
              <a:t>لكنها لم تكن جودة البطاقات فقط هي التي نمت في هذا العمل. لقد كانت فكرة هال المبتكرة هي نقل البطاقات من خلف الكاونترات حيث يقوم الموظفون باختيار بطاقة "مناسبة" للعميل، إلى خزائن العرض في الخارج حيث يمكن للعملاء رؤيتها، والتعامل معها، والاعجاب بها. </a:t>
            </a:r>
          </a:p>
          <a:p>
            <a:pPr algn="r" rtl="1"/>
            <a:r>
              <a:rPr lang="ar-SA" dirty="0">
                <a:latin typeface="Arial" panose="020B0604020202020204" pitchFamily="34" charset="0"/>
                <a:cs typeface="Arial" panose="020B0604020202020204" pitchFamily="34" charset="0"/>
              </a:rPr>
              <a:t>وفي الوقت الذي توفي فيه عام 1982، كان هال قد حوّل صندوقي أحذية يحتويات بطاقات بريدية إلى شركة قيمتها مليارات الدولارات.</a:t>
            </a:r>
          </a:p>
          <a:p>
            <a:pPr algn="r" rtl="1"/>
            <a:r>
              <a:rPr lang="ar-SA" dirty="0">
                <a:latin typeface="Arial" panose="020B0604020202020204" pitchFamily="34" charset="0"/>
                <a:cs typeface="Arial" panose="020B0604020202020204" pitchFamily="34" charset="0"/>
              </a:rPr>
              <a:t>يقول موقع هالمارك على الويب، "لقد أخرجت شركة جيه. سي. هال بطاقات التهنئة من أدراج متاجر البيع بالتجزئة، ووضعتها في أماكن عرض تتيح للمتسوقين رؤية جميع خياراتهم، مما أدى إلى طريقة تسويق البطاقات بشكل مثير.</a:t>
            </a:r>
            <a:endParaRPr lang="ar-JO" dirty="0">
              <a:latin typeface="Arial" panose="020B0604020202020204" pitchFamily="34" charset="0"/>
              <a:cs typeface="Arial" panose="020B0604020202020204" pitchFamily="34" charset="0"/>
            </a:endParaRPr>
          </a:p>
          <a:p>
            <a:pPr algn="r" rtl="1"/>
            <a:endParaRPr lang="ar-SA"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تطبيق:</a:t>
            </a:r>
          </a:p>
          <a:p>
            <a:pPr algn="r" rtl="1"/>
            <a:r>
              <a:rPr lang="ar-SA" dirty="0">
                <a:latin typeface="Arial" panose="020B0604020202020204" pitchFamily="34" charset="0"/>
                <a:cs typeface="Arial" panose="020B0604020202020204" pitchFamily="34" charset="0"/>
              </a:rPr>
              <a:t>لقد فعل الله نفس الشئ عندما أرسل يسوع المسيح إلى العالم. كان ذلك عندما تم نقل كلمة الحياة من خلف الكاونترات، وخارج الأدراج، ووضعها في خزانة العرض ليتمكن كل العالم من مشاهدتها، والتعامل معها، والاعجاب بها.</a:t>
            </a:r>
            <a:endParaRPr lang="ar-JO" dirty="0">
              <a:latin typeface="Arial" panose="020B0604020202020204" pitchFamily="34" charset="0"/>
              <a:cs typeface="Arial" panose="020B0604020202020204" pitchFamily="34" charset="0"/>
            </a:endParaRPr>
          </a:p>
          <a:p>
            <a:pPr algn="r" rtl="1"/>
            <a:endParaRPr lang="ar-SA" dirty="0">
              <a:latin typeface="Arial" panose="020B0604020202020204" pitchFamily="34" charset="0"/>
              <a:cs typeface="Arial" panose="020B0604020202020204" pitchFamily="34" charset="0"/>
            </a:endParaRPr>
          </a:p>
          <a:p>
            <a:pPr algn="r" rtl="1"/>
            <a:r>
              <a:rPr lang="ar-SA" dirty="0">
                <a:latin typeface="Arial" panose="020B0604020202020204" pitchFamily="34" charset="0"/>
                <a:cs typeface="Arial" panose="020B0604020202020204" pitchFamily="34" charset="0"/>
              </a:rPr>
              <a:t>"اَلَّذِي كَانَ مِنَ ٱلْبَدْءِ، ٱلَّذِي سَمِعْنَاهُ، ٱلَّذِي رَأَيْنَاهُ بِعُيُونِنَا، ٱلَّذِي شَاهَدْنَاهُ، وَلَمَسَتْهُ أَيْدِينَا، مِنْ جِهَةِ كَلِمَةِ ٱلْحَيَاةِ. ٢ فَإِنَّ ٱلْحَيَاةَ أُظْهِرَتْ، وَقَدْ رَأَيْنَا وَنَشْهَدُ وَنُخْبِرُكُمْ بِٱلْحَيَاةِ ٱلْأَبَدِيَّةِ ٱلَّتِي كَانَتْ عِنْدَ ٱلْآبِ وَأُظْهِرَتْ لَنَا." (1 يوحنا 1: 1- 2).</a:t>
            </a:r>
          </a:p>
          <a:p>
            <a:pPr algn="r" rtl="1"/>
            <a:r>
              <a:rPr lang="ar-SA" dirty="0">
                <a:latin typeface="Arial" panose="020B0604020202020204" pitchFamily="34" charset="0"/>
                <a:cs typeface="Arial" panose="020B0604020202020204" pitchFamily="34" charset="0"/>
              </a:rPr>
              <a:t>-	موقع التبادل التوضيحي.</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27</a:t>
            </a:fld>
            <a:endParaRPr lang="en-US"/>
          </a:p>
        </p:txBody>
      </p:sp>
    </p:spTree>
    <p:extLst>
      <p:ext uri="{BB962C8B-B14F-4D97-AF65-F5344CB8AC3E}">
        <p14:creationId xmlns:p14="http://schemas.microsoft.com/office/powerpoint/2010/main" val="5459444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p:cNvSpPr>
          <p:nvPr>
            <p:ph type="sldImg"/>
          </p:nvPr>
        </p:nvSpPr>
        <p:spPr>
          <a:ln/>
        </p:spPr>
      </p:sp>
      <p:sp>
        <p:nvSpPr>
          <p:cNvPr id="3256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dirty="0">
                <a:latin typeface="Arial" panose="020B0604020202020204" pitchFamily="34" charset="0"/>
                <a:cs typeface="Arial" panose="020B0604020202020204" pitchFamily="34" charset="0"/>
              </a:rPr>
              <a:t>Do you know </a:t>
            </a:r>
            <a:r>
              <a:rPr lang="en-US" i="1" dirty="0">
                <a:latin typeface="Arial" panose="020B0604020202020204" pitchFamily="34" charset="0"/>
                <a:cs typeface="Arial" panose="020B0604020202020204" pitchFamily="34" charset="0"/>
              </a:rPr>
              <a:t>why</a:t>
            </a:r>
            <a:r>
              <a:rPr lang="en-US" dirty="0">
                <a:latin typeface="Arial" panose="020B0604020202020204" pitchFamily="34" charset="0"/>
                <a:cs typeface="Arial" panose="020B0604020202020204" pitchFamily="34" charset="0"/>
              </a:rPr>
              <a:t> Jesus became a man?  Why did God have to take on human flesh?  Hebrews 2:14 tells us clearly…</a:t>
            </a:r>
          </a:p>
          <a:p>
            <a:pPr eaLnBrk="1" hangingPunct="1">
              <a:spcBef>
                <a:spcPct val="0"/>
              </a:spcBef>
            </a:pP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We rightfully think of God becoming man at Christmas—a concept the theologians call the “incarnation.”  This comes from the Latin </a:t>
            </a:r>
            <a:r>
              <a:rPr lang="en-US" i="1" dirty="0">
                <a:latin typeface="Arial" panose="020B0604020202020204" pitchFamily="34" charset="0"/>
                <a:cs typeface="Arial" panose="020B0604020202020204" pitchFamily="34" charset="0"/>
              </a:rPr>
              <a:t>in</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carne</a:t>
            </a:r>
            <a:r>
              <a:rPr lang="en-US" dirty="0">
                <a:latin typeface="Arial" panose="020B0604020202020204" pitchFamily="34" charset="0"/>
                <a:cs typeface="Arial" panose="020B0604020202020204" pitchFamily="34" charset="0"/>
              </a:rPr>
              <a:t> that literally means </a:t>
            </a:r>
            <a:r>
              <a:rPr lang="en-US" i="1" dirty="0">
                <a:latin typeface="Arial" panose="020B0604020202020204" pitchFamily="34" charset="0"/>
                <a:cs typeface="Arial" panose="020B0604020202020204" pitchFamily="34" charset="0"/>
              </a:rPr>
              <a:t>in flesh.</a:t>
            </a:r>
            <a:endParaRPr lang="en-US" dirty="0">
              <a:latin typeface="Arial" panose="020B0604020202020204" pitchFamily="34" charset="0"/>
              <a:cs typeface="Arial" panose="020B0604020202020204" pitchFamily="34" charset="0"/>
            </a:endParaRPr>
          </a:p>
          <a:p>
            <a:pPr eaLnBrk="1" hangingPunct="1">
              <a:spcBef>
                <a:spcPct val="0"/>
              </a:spcBef>
            </a:pPr>
            <a:r>
              <a:rPr lang="en-US" dirty="0">
                <a:latin typeface="Arial" panose="020B0604020202020204" pitchFamily="34" charset="0"/>
                <a:cs typeface="Arial" panose="020B0604020202020204" pitchFamily="34" charset="0"/>
              </a:rPr>
              <a:t> </a:t>
            </a:r>
          </a:p>
          <a:p>
            <a:pPr eaLnBrk="1" hangingPunct="1">
              <a:spcBef>
                <a:spcPct val="0"/>
              </a:spcBef>
            </a:pPr>
            <a:r>
              <a:rPr lang="en-US" dirty="0">
                <a:latin typeface="Arial" panose="020B0604020202020204" pitchFamily="34" charset="0"/>
                <a:cs typeface="Arial" panose="020B0604020202020204" pitchFamily="34" charset="0"/>
              </a:rPr>
              <a:t>But </a:t>
            </a:r>
            <a:r>
              <a:rPr lang="en-US" i="1" dirty="0">
                <a:latin typeface="Arial" panose="020B0604020202020204" pitchFamily="34" charset="0"/>
                <a:cs typeface="Arial" panose="020B0604020202020204" pitchFamily="34" charset="0"/>
              </a:rPr>
              <a:t>how long</a:t>
            </a:r>
            <a:r>
              <a:rPr lang="en-US" dirty="0">
                <a:latin typeface="Arial" panose="020B0604020202020204" pitchFamily="34" charset="0"/>
                <a:cs typeface="Arial" panose="020B0604020202020204" pitchFamily="34" charset="0"/>
              </a:rPr>
              <a:t> will Jesus be a man “in flesh”?  I’ll tell you—FOR ALWAYS!</a:t>
            </a:r>
          </a:p>
        </p:txBody>
      </p:sp>
      <p:sp>
        <p:nvSpPr>
          <p:cNvPr id="3256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D53041-C6F0-2349-A963-1848E35AD6EF}" type="slidenum">
              <a:rPr lang="en-US" sz="1200">
                <a:solidFill>
                  <a:srgbClr val="000000"/>
                </a:solidFill>
                <a:latin typeface="Arial" charset="0"/>
              </a:rPr>
              <a:pPr eaLnBrk="1" hangingPunct="1"/>
              <a:t>28</a:t>
            </a:fld>
            <a:endParaRPr lang="en-US" sz="1200">
              <a:solidFill>
                <a:srgbClr val="000000"/>
              </a:solidFill>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11503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87964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5787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7278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eaLnBrk="1" hangingPunct="1"/>
            <a:r>
              <a:rPr lang="ar-JO" dirty="0">
                <a:latin typeface="Times New Roman" charset="0"/>
                <a:ea typeface="ＭＳ Ｐゴシック" charset="0"/>
                <a:cs typeface="ＭＳ Ｐゴシック" charset="0"/>
              </a:rPr>
              <a:t>هل ما يزال لنا علاقة مع الله عندما نخطيء؟ نعم! </a:t>
            </a:r>
          </a:p>
          <a:p>
            <a:pPr algn="r" eaLnBrk="1" hangingPunct="1"/>
            <a:r>
              <a:rPr lang="ar-JO" dirty="0">
                <a:latin typeface="Times New Roman" charset="0"/>
                <a:ea typeface="ＭＳ Ｐゴシック" charset="0"/>
                <a:cs typeface="ＭＳ Ｐゴシック" charset="0"/>
              </a:rPr>
              <a:t>الخطية لا تعيق علاقتنا مع الله بل شركتنا معه.</a:t>
            </a:r>
          </a:p>
          <a:p>
            <a:pPr algn="r" eaLnBrk="1" hangingPunct="1"/>
            <a:r>
              <a:rPr lang="ar-JO" dirty="0">
                <a:latin typeface="Times New Roman" charset="0"/>
                <a:ea typeface="ＭＳ Ｐゴシック" charset="0"/>
                <a:cs typeface="ＭＳ Ｐゴシック" charset="0"/>
              </a:rPr>
              <a:t>لم تؤسس ذبائح العهد القديم علاقة مع الله بل بالحري استعادت الشركة مع الله.</a:t>
            </a:r>
          </a:p>
          <a:p>
            <a:pPr algn="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98395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A34D4-B7F9-0347-9115-B25EA986F92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cs typeface="ＭＳ Ｐゴシック" charset="0"/>
            </a:endParaRPr>
          </a:p>
        </p:txBody>
      </p:sp>
    </p:spTree>
    <p:extLst>
      <p:ext uri="{BB962C8B-B14F-4D97-AF65-F5344CB8AC3E}">
        <p14:creationId xmlns:p14="http://schemas.microsoft.com/office/powerpoint/2010/main" val="2092939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412746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charset="0"/>
                <a:ea typeface="ＭＳ Ｐゴシック" charset="0"/>
                <a:cs typeface="Geneva" charset="0"/>
              </a:rPr>
              <a:t>اتبع ما يقوله الرب حتى لا تضل</a:t>
            </a:r>
            <a:r>
              <a:rPr lang="ar-SA" sz="1200" kern="1200" baseline="0" dirty="0">
                <a:solidFill>
                  <a:schemeClr val="tx1"/>
                </a:solidFill>
                <a:effectLst/>
                <a:latin typeface="Times New Roman" charset="0"/>
                <a:ea typeface="ＭＳ Ｐゴシック" charset="0"/>
                <a:cs typeface="Geneva" charset="0"/>
              </a:rPr>
              <a:t> </a:t>
            </a:r>
            <a:r>
              <a:rPr lang="ar-SA" sz="1200" kern="1200" dirty="0">
                <a:solidFill>
                  <a:schemeClr val="tx1"/>
                </a:solidFill>
                <a:effectLst/>
                <a:latin typeface="Times New Roman" charset="0"/>
                <a:ea typeface="ＭＳ Ｐゴシック" charset="0"/>
                <a:cs typeface="Geneva" charset="0"/>
              </a:rPr>
              <a:t>(١ يوحنا ١–٢)</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09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One of those hindrances to obedience is worldliness—wanting to be more pleasing to the world than to God.</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39</a:t>
            </a:fld>
            <a:endParaRPr lang="en-US"/>
          </a:p>
        </p:txBody>
      </p:sp>
    </p:spTree>
    <p:extLst>
      <p:ext uri="{BB962C8B-B14F-4D97-AF65-F5344CB8AC3E}">
        <p14:creationId xmlns:p14="http://schemas.microsoft.com/office/powerpoint/2010/main" val="2882266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40</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John gives several reasons not to love the world.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4C58FC-C17A-754E-A425-A6D06192534D}" type="slidenum">
              <a:rPr lang="en-US" sz="1200">
                <a:solidFill>
                  <a:srgbClr val="000000"/>
                </a:solidFill>
              </a:rPr>
              <a:pPr eaLnBrk="1" hangingPunct="1"/>
              <a:t>41</a:t>
            </a:fld>
            <a:endParaRPr lang="en-US" sz="1200">
              <a:solidFill>
                <a:srgbClr val="000000"/>
              </a:solidFill>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One key reason not to love the is because the world is just temporary!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Think of it—every building will be destroyed, every physical thing that we pour so much of our time and effort into will eventually be ruined or thrown away.</a:t>
            </a:r>
          </a:p>
        </p:txBody>
      </p:sp>
      <p:sp>
        <p:nvSpPr>
          <p:cNvPr id="4" name="Slide Number Placeholder 3"/>
          <p:cNvSpPr>
            <a:spLocks noGrp="1"/>
          </p:cNvSpPr>
          <p:nvPr>
            <p:ph type="sldNum" sz="quarter" idx="5"/>
          </p:nvPr>
        </p:nvSpPr>
        <p:spPr/>
        <p:txBody>
          <a:bodyPr/>
          <a:lstStyle/>
          <a:p>
            <a:pPr>
              <a:defRPr/>
            </a:pPr>
            <a:fld id="{DAFB03D5-9E81-6047-9A68-B1224ACD15F7}" type="slidenum">
              <a:rPr lang="en-US" smtClean="0"/>
              <a:pPr>
                <a:defRPr/>
              </a:pPr>
              <a:t>42</a:t>
            </a:fld>
            <a:endParaRPr lang="en-US"/>
          </a:p>
        </p:txBody>
      </p:sp>
    </p:spTree>
    <p:extLst>
      <p:ext uri="{BB962C8B-B14F-4D97-AF65-F5344CB8AC3E}">
        <p14:creationId xmlns:p14="http://schemas.microsoft.com/office/powerpoint/2010/main" val="13361137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417150-13FB-1A46-BD5B-D6E85ACDAE1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p>
          <a:p>
            <a:pPr eaLnBrk="1" hangingPunct="1"/>
            <a:r>
              <a:rPr lang="en-US" altLang="zh-CN" dirty="0">
                <a:latin typeface="Times New Roman" charset="0"/>
                <a:ea typeface="ＭＳ Ｐゴシック" charset="0"/>
                <a:cs typeface="ＭＳ Ｐゴシック" charset="0"/>
              </a:rPr>
              <a:t>__________</a:t>
            </a:r>
          </a:p>
          <a:p>
            <a:pPr eaLnBrk="1" hangingPunct="1"/>
            <a:r>
              <a:rPr lang="en-US" altLang="zh-CN" dirty="0">
                <a:latin typeface="Times New Roman" charset="0"/>
                <a:ea typeface="ＭＳ Ｐゴシック" charset="0"/>
                <a:cs typeface="ＭＳ Ｐゴシック" charset="0"/>
              </a:rPr>
              <a:t>OS-01-Gen1-3-slide206</a:t>
            </a:r>
          </a:p>
          <a:p>
            <a:pPr eaLnBrk="1" hangingPunct="1"/>
            <a:r>
              <a:rPr lang="en-US" altLang="zh-CN">
                <a:latin typeface="Times New Roman" charset="0"/>
                <a:ea typeface="ＭＳ Ｐゴシック" charset="0"/>
                <a:cs typeface="ＭＳ Ｐゴシック" charset="0"/>
              </a:rPr>
              <a:t>NS-01-Matt1-12-slide308</a:t>
            </a:r>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NS-03-Luke1-12-slide241</a:t>
            </a:r>
          </a:p>
          <a:p>
            <a:pPr eaLnBrk="1" hangingPunct="1"/>
            <a:r>
              <a:rPr lang="en-US" altLang="zh-CN" dirty="0">
                <a:latin typeface="Times New Roman" charset="0"/>
                <a:ea typeface="ＭＳ Ｐゴシック" charset="0"/>
                <a:cs typeface="ＭＳ Ｐゴシック" charset="0"/>
              </a:rPr>
              <a:t>NS-23-1John-90</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dirty="0">
                <a:latin typeface="Arial" panose="020B0604020202020204" pitchFamily="34" charset="0"/>
                <a:cs typeface="Arial" panose="020B0604020202020204" pitchFamily="34" charset="0"/>
              </a:rPr>
              <a:t>الأغنام حيوانات علائقية، لذا فإن الابتعاد عن القطيع يجعلك وحيدًا.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1331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44</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eaLnBrk="1" hangingPunct="1"/>
            <a:r>
              <a:rPr lang="ar-SA" dirty="0">
                <a:latin typeface="Arial" panose="020B0604020202020204" pitchFamily="34" charset="0"/>
                <a:cs typeface="Arial" panose="020B0604020202020204" pitchFamily="34" charset="0"/>
              </a:rPr>
              <a:t>كيف يتم خداعنا؟ إن ما هو ضد يسوع يخدعنا ويجعلنا نعتقد أنه حقيقي ومفيد.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7606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Does this mean that every person who leaves his church is antichrist? No, as some us sheep just go astray. He simply says that people opposing Jesus typically cannot last within the church. They eventually leave, especially if the church teaches the truth.</a:t>
            </a:r>
          </a:p>
        </p:txBody>
      </p:sp>
    </p:spTree>
    <p:extLst>
      <p:ext uri="{BB962C8B-B14F-4D97-AF65-F5344CB8AC3E}">
        <p14:creationId xmlns:p14="http://schemas.microsoft.com/office/powerpoint/2010/main" val="3272916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573E80-903B-854E-A61D-CBCAA42827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a:t>
            </a:r>
            <a:r>
              <a:rPr lang="ar-SA" dirty="0">
                <a:latin typeface="Arial" panose="020B0604020202020204" pitchFamily="34" charset="0"/>
                <a:cs typeface="Arial" panose="020B0604020202020204" pitchFamily="34" charset="0"/>
              </a:rPr>
              <a:t>1 يوحنا</a:t>
            </a:r>
            <a:r>
              <a:rPr lang="en-US" dirty="0">
                <a:latin typeface="Arial" panose="020B0604020202020204" pitchFamily="34" charset="0"/>
                <a:cs typeface="Arial" panose="020B0604020202020204" pitchFamily="34" charset="0"/>
              </a:rPr>
              <a:t>-52</a:t>
            </a:r>
          </a:p>
          <a:p>
            <a:r>
              <a:rPr lang="en-US" dirty="0">
                <a:latin typeface="Arial" panose="020B0604020202020204" pitchFamily="34" charset="0"/>
                <a:cs typeface="Arial" panose="020B0604020202020204" pitchFamily="34" charset="0"/>
              </a:rPr>
              <a:t>HS-04-Sealing, Indwelling-50</a:t>
            </a:r>
          </a:p>
        </p:txBody>
      </p:sp>
    </p:spTree>
    <p:extLst>
      <p:ext uri="{BB962C8B-B14F-4D97-AF65-F5344CB8AC3E}">
        <p14:creationId xmlns:p14="http://schemas.microsoft.com/office/powerpoint/2010/main" val="2117252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092AA4E-5BD1-4D42-9DFC-0302340059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NS-23-</a:t>
            </a:r>
            <a:r>
              <a:rPr lang="ar-SA" dirty="0">
                <a:latin typeface="Arial" panose="020B0604020202020204" pitchFamily="34" charset="0"/>
                <a:cs typeface="Arial" panose="020B0604020202020204" pitchFamily="34" charset="0"/>
              </a:rPr>
              <a:t>1 يوحنا</a:t>
            </a:r>
            <a:r>
              <a:rPr lang="en-US" dirty="0">
                <a:latin typeface="Arial" panose="020B0604020202020204" pitchFamily="34" charset="0"/>
                <a:cs typeface="Arial" panose="020B0604020202020204" pitchFamily="34" charset="0"/>
              </a:rPr>
              <a:t>-53</a:t>
            </a:r>
          </a:p>
          <a:p>
            <a:r>
              <a:rPr lang="en-US" dirty="0">
                <a:latin typeface="Arial" panose="020B0604020202020204" pitchFamily="34" charset="0"/>
                <a:cs typeface="Arial" panose="020B0604020202020204" pitchFamily="34" charset="0"/>
              </a:rPr>
              <a:t>HS-04-Sealing, Indwelling-51</a:t>
            </a:r>
          </a:p>
        </p:txBody>
      </p:sp>
    </p:spTree>
    <p:extLst>
      <p:ext uri="{BB962C8B-B14F-4D97-AF65-F5344CB8AC3E}">
        <p14:creationId xmlns:p14="http://schemas.microsoft.com/office/powerpoint/2010/main" val="4166160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82A306-835A-C646-B684-B3B378D8BCC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198031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p:cNvSpPr>
          <p:nvPr>
            <p:ph type="sldImg"/>
          </p:nvPr>
        </p:nvSpPr>
        <p:spPr>
          <a:ln/>
        </p:spPr>
      </p:sp>
      <p:sp>
        <p:nvSpPr>
          <p:cNvPr id="34201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dirty="0">
                <a:latin typeface="Arial" panose="020B0604020202020204" pitchFamily="34" charset="0"/>
                <a:cs typeface="Arial" panose="020B0604020202020204" pitchFamily="34" charset="0"/>
              </a:rPr>
              <a:t>معظم الغنوصيين يشبهون المعلمين الكذبة من بينهم أوبرا وينفري، التي تُصنّف باستمرار كواحدة من أكثر النساء تأثيرًا في العالم.</a:t>
            </a:r>
            <a:endParaRPr lang="en-US" dirty="0">
              <a:latin typeface="Arial" panose="020B0604020202020204" pitchFamily="34" charset="0"/>
              <a:cs typeface="Arial" panose="020B0604020202020204" pitchFamily="34" charset="0"/>
            </a:endParaRPr>
          </a:p>
        </p:txBody>
      </p:sp>
      <p:sp>
        <p:nvSpPr>
          <p:cNvPr id="34201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487921-66A4-CE43-B5D1-8F30724A99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6285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a:ln/>
        </p:spPr>
      </p:sp>
      <p:sp>
        <p:nvSpPr>
          <p:cNvPr id="3440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dirty="0">
                <a:latin typeface="Arial" panose="020B0604020202020204" pitchFamily="34" charset="0"/>
                <a:cs typeface="Arial" panose="020B0604020202020204" pitchFamily="34" charset="0"/>
              </a:rPr>
              <a:t>تتحدث أوبرا عن نوع من الأشياء الغامضة فيكون من الصعب دحضها.</a:t>
            </a:r>
          </a:p>
          <a:p>
            <a:pPr algn="r" rtl="1"/>
            <a:r>
              <a:rPr lang="ar-SA" dirty="0">
                <a:latin typeface="Arial" panose="020B0604020202020204" pitchFamily="34" charset="0"/>
                <a:cs typeface="Arial" panose="020B0604020202020204" pitchFamily="34" charset="0"/>
              </a:rPr>
              <a:t>أنظر:</a:t>
            </a:r>
          </a:p>
          <a:p>
            <a:pPr algn="r" rtl="1"/>
            <a:endParaRPr lang="ar-SA" dirty="0">
              <a:latin typeface="Arial" panose="020B0604020202020204" pitchFamily="34" charset="0"/>
              <a:cs typeface="Arial" panose="020B0604020202020204" pitchFamily="34" charset="0"/>
            </a:endParaRPr>
          </a:p>
          <a:p>
            <a:pPr algn="r" rtl="1"/>
            <a:r>
              <a:rPr lang="en-US" dirty="0">
                <a:latin typeface="Arial" panose="020B0604020202020204" pitchFamily="34" charset="0"/>
                <a:cs typeface="Arial" panose="020B0604020202020204" pitchFamily="34" charset="0"/>
              </a:rPr>
              <a:t>https://www.youtube.com/watch?v=oq6ejJqpOTs</a:t>
            </a:r>
          </a:p>
          <a:p>
            <a:pPr algn="r" rtl="1"/>
            <a:r>
              <a:rPr lang="ar-SA" dirty="0">
                <a:latin typeface="Arial" panose="020B0604020202020204" pitchFamily="34" charset="0"/>
                <a:cs typeface="Arial" panose="020B0604020202020204" pitchFamily="34" charset="0"/>
              </a:rPr>
              <a:t>أنظر أيضًا:</a:t>
            </a:r>
          </a:p>
          <a:p>
            <a:pPr algn="r" rtl="1"/>
            <a:r>
              <a:rPr lang="en-US" dirty="0">
                <a:latin typeface="Arial" panose="020B0604020202020204" pitchFamily="34" charset="0"/>
                <a:cs typeface="Arial" panose="020B0604020202020204" pitchFamily="34" charset="0"/>
              </a:rPr>
              <a:t>http://www.jesus-is-savior.com/Wolves/oprah-fool.htm</a:t>
            </a:r>
          </a:p>
          <a:p>
            <a:pPr algn="r" rtl="1"/>
            <a:r>
              <a:rPr lang="ar-SA" dirty="0">
                <a:latin typeface="Arial" panose="020B0604020202020204" pitchFamily="34" charset="0"/>
                <a:cs typeface="Arial" panose="020B0604020202020204" pitchFamily="34" charset="0"/>
              </a:rPr>
              <a:t>حيث تنكر أن المسيح هو الطريق الوحيد إلى ال</a:t>
            </a:r>
            <a:r>
              <a:rPr lang="ar-JO" dirty="0">
                <a:latin typeface="Arial" panose="020B0604020202020204" pitchFamily="34" charset="0"/>
                <a:cs typeface="Arial" panose="020B0604020202020204" pitchFamily="34" charset="0"/>
              </a:rPr>
              <a:t>له</a:t>
            </a:r>
            <a:r>
              <a:rPr lang="ar-SA" dirty="0">
                <a:latin typeface="Arial" panose="020B0604020202020204" pitchFamily="34" charset="0"/>
                <a:cs typeface="Arial" panose="020B0604020202020204" pitchFamily="34" charset="0"/>
              </a:rPr>
              <a:t>. </a:t>
            </a:r>
          </a:p>
        </p:txBody>
      </p:sp>
      <p:sp>
        <p:nvSpPr>
          <p:cNvPr id="3440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62E29E-B784-8347-A2BC-22319091CE6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391387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latin typeface="Arial" panose="020B0604020202020204" pitchFamily="34" charset="0"/>
                <a:cs typeface="Arial" panose="020B0604020202020204" pitchFamily="34" charset="0"/>
              </a:rPr>
              <a:t>يدعي العديد من المعلمين الكذبة أنهم مسيحيون ثم يعيدون النظر في ذلك. القضية الرئيسية هي يسوع – "الفيل في الغرفة" الذي نادرًا ما يتناقشون بخصوصه – بالتأكيد ليس موته وقيامته وعودته.</a:t>
            </a:r>
            <a:endParaRPr lang="ar-JO" b="0" dirty="0">
              <a:latin typeface="Arial" panose="020B0604020202020204" pitchFamily="34" charset="0"/>
              <a:cs typeface="Arial" panose="020B0604020202020204" pitchFamily="34" charset="0"/>
            </a:endParaRPr>
          </a:p>
          <a:p>
            <a:pPr algn="r" rtl="1"/>
            <a:endParaRPr lang="ar-SA" b="0"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أوبرا وينفري: "أنا مسيحية"</a:t>
            </a:r>
          </a:p>
          <a:p>
            <a:pPr algn="r" rtl="1"/>
            <a:r>
              <a:rPr lang="ar-SA" b="0" dirty="0">
                <a:latin typeface="Arial" panose="020B0604020202020204" pitchFamily="34" charset="0"/>
                <a:cs typeface="Arial" panose="020B0604020202020204" pitchFamily="34" charset="0"/>
              </a:rPr>
              <a:t>الساعة 2:20 مساء بتوقيت شرق الولايات المتحدة 26/04/2012 جينيفر ليكلير</a:t>
            </a:r>
          </a:p>
          <a:p>
            <a:pPr algn="r" rtl="1"/>
            <a:endParaRPr lang="ar-SA" b="0" dirty="0">
              <a:latin typeface="Arial" panose="020B0604020202020204" pitchFamily="34" charset="0"/>
              <a:cs typeface="Arial" panose="020B0604020202020204" pitchFamily="34" charset="0"/>
            </a:endParaRPr>
          </a:p>
          <a:p>
            <a:pPr algn="r" rtl="1"/>
            <a:r>
              <a:rPr lang="ar-SA" b="0" dirty="0">
                <a:latin typeface="Arial" panose="020B0604020202020204" pitchFamily="34" charset="0"/>
                <a:cs typeface="Arial" panose="020B0604020202020204" pitchFamily="34" charset="0"/>
              </a:rPr>
              <a:t> </a:t>
            </a:r>
          </a:p>
          <a:p>
            <a:pPr algn="r" rtl="1"/>
            <a:r>
              <a:rPr lang="en-US" b="0" dirty="0">
                <a:latin typeface="Arial" panose="020B0604020202020204" pitchFamily="34" charset="0"/>
                <a:cs typeface="Arial" panose="020B0604020202020204" pitchFamily="34" charset="0"/>
              </a:rPr>
              <a:t>http://www.charismanews.com/us/33290-oprah-winfrey-i-am-a-christian</a:t>
            </a: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E464B1-6155-CD4A-9241-64A8F1B5449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1853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Slide Image Placeholder 1"/>
          <p:cNvSpPr>
            <a:spLocks noGrp="1" noRot="1" noChangeAspect="1"/>
          </p:cNvSpPr>
          <p:nvPr>
            <p:ph type="sldImg"/>
          </p:nvPr>
        </p:nvSpPr>
        <p:spPr>
          <a:ln/>
        </p:spPr>
      </p:sp>
      <p:sp>
        <p:nvSpPr>
          <p:cNvPr id="3481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latin typeface="Arial" panose="020B0604020202020204" pitchFamily="34" charset="0"/>
                <a:cs typeface="Arial" panose="020B0604020202020204" pitchFamily="34" charset="0"/>
              </a:rPr>
              <a:t>Oprah Winfrey: Jesus Did Not Come To Die On The Cross</a:t>
            </a:r>
          </a:p>
          <a:p>
            <a:r>
              <a:rPr lang="en-US" dirty="0">
                <a:latin typeface="Arial" panose="020B0604020202020204" pitchFamily="34" charset="0"/>
                <a:cs typeface="Arial" panose="020B0604020202020204" pitchFamily="34" charset="0"/>
              </a:rPr>
              <a:t>http://</a:t>
            </a:r>
            <a:r>
              <a:rPr lang="en-US" dirty="0" err="1">
                <a:latin typeface="Arial" panose="020B0604020202020204" pitchFamily="34" charset="0"/>
                <a:cs typeface="Arial" panose="020B0604020202020204" pitchFamily="34" charset="0"/>
              </a:rPr>
              <a:t>www.curezone.com</a:t>
            </a:r>
            <a:r>
              <a:rPr lang="en-US" dirty="0">
                <a:latin typeface="Arial" panose="020B0604020202020204" pitchFamily="34" charset="0"/>
                <a:cs typeface="Arial" panose="020B0604020202020204" pitchFamily="34" charset="0"/>
              </a:rPr>
              <a:t>/forums/</a:t>
            </a:r>
            <a:r>
              <a:rPr lang="en-US" dirty="0" err="1">
                <a:latin typeface="Arial" panose="020B0604020202020204" pitchFamily="34" charset="0"/>
                <a:cs typeface="Arial" panose="020B0604020202020204" pitchFamily="34" charset="0"/>
              </a:rPr>
              <a:t>am.asp?i</a:t>
            </a:r>
            <a:r>
              <a:rPr lang="en-US" dirty="0">
                <a:latin typeface="Arial" panose="020B0604020202020204" pitchFamily="34" charset="0"/>
                <a:cs typeface="Arial" panose="020B0604020202020204" pitchFamily="34" charset="0"/>
              </a:rPr>
              <a:t>=1862458</a:t>
            </a:r>
          </a:p>
        </p:txBody>
      </p:sp>
      <p:sp>
        <p:nvSpPr>
          <p:cNvPr id="3481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6FE826-75B3-5049-9ED2-B7950C8AB6A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835263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4103253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b="0" dirty="0">
                <a:latin typeface="Arial" panose="020B0604020202020204" pitchFamily="34" charset="0"/>
                <a:cs typeface="Arial" panose="020B0604020202020204" pitchFamily="34" charset="0"/>
              </a:rPr>
              <a:t>هذا أحد الخراف وأسمه كريس ضاع في أستراليا. في عام 2015 تم العثور عليه من قبل مشاة الأدغال بعد حوالي 6 سنوات من البحث. كما ترون صوفه الثقيل الذي يبلغ 90 رطلاً. </a:t>
            </a:r>
            <a:endParaRPr lang="en-SG"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7360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457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80B5E6-56EA-C745-8E8B-475BB0505D09}" type="slidenum">
              <a:rPr lang="en-US" sz="1200">
                <a:solidFill>
                  <a:srgbClr val="000000"/>
                </a:solidFill>
                <a:latin typeface="Arial" charset="0"/>
              </a:rPr>
              <a:pPr eaLnBrk="1" hangingPunct="1"/>
              <a:t>56</a:t>
            </a:fld>
            <a:endParaRPr lang="en-US"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a:defRPr/>
            </a:pPr>
            <a:endParaRPr lang="en-US" dirty="0">
              <a:latin typeface="Arial" charset="0"/>
            </a:endParaRPr>
          </a:p>
          <a:p>
            <a:pPr>
              <a:defRPr/>
            </a:pPr>
            <a:endParaRPr lang="en-US" dirty="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28744505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2628943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9496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743025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4824118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2906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1216418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5023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0" dirty="0">
                <a:latin typeface="Arial" panose="020B0604020202020204" pitchFamily="34" charset="0"/>
                <a:cs typeface="Arial" panose="020B0604020202020204" pitchFamily="34" charset="0"/>
              </a:rPr>
              <a:t>إن عوائق الابتعاد تشكل عبئًا كبيرا، على الأغنان كما على الإنسان أيضًا.</a:t>
            </a:r>
          </a:p>
          <a:p>
            <a:pPr algn="r" rtl="1"/>
            <a:r>
              <a:rPr lang="ar-SA" b="1" dirty="0">
                <a:latin typeface="Arial" panose="020B0604020202020204" pitchFamily="34" charset="0"/>
                <a:cs typeface="Arial" panose="020B0604020202020204" pitchFamily="34" charset="0"/>
              </a:rPr>
              <a:t>مات كريس، الخروف المشهور بصوفه</a:t>
            </a:r>
          </a:p>
          <a:p>
            <a:pPr algn="r" rtl="1"/>
            <a:r>
              <a:rPr lang="ar-SA" b="0" dirty="0">
                <a:latin typeface="Arial" panose="020B0604020202020204" pitchFamily="34" charset="0"/>
                <a:cs typeface="Arial" panose="020B0604020202020204" pitchFamily="34" charset="0"/>
              </a:rPr>
              <a:t>بقلم إليزابيث وولف وسعيد أحمد، سي إن إن</a:t>
            </a:r>
          </a:p>
          <a:p>
            <a:pPr algn="r" rtl="1"/>
            <a:r>
              <a:rPr lang="ar-SA" b="0" dirty="0">
                <a:latin typeface="Arial" panose="020B0604020202020204" pitchFamily="34" charset="0"/>
                <a:cs typeface="Arial" panose="020B0604020202020204" pitchFamily="34" charset="0"/>
              </a:rPr>
              <a:t>تم التحديث في الساعة 1623 بتوقيت غربنتش، (0023 بتوقيت هونغ كونغ) 22 تشرين الأول 2019</a:t>
            </a:r>
          </a:p>
          <a:p>
            <a:pPr algn="r" rtl="1"/>
            <a:r>
              <a:rPr lang="ar-SA" b="0" dirty="0">
                <a:latin typeface="Arial" panose="020B0604020202020204" pitchFamily="34" charset="0"/>
                <a:cs typeface="Arial" panose="020B0604020202020204" pitchFamily="34" charset="0"/>
              </a:rPr>
              <a:t>مات الخروف كريس في موطنه  </a:t>
            </a:r>
            <a:r>
              <a:rPr lang="en-SG" b="0" dirty="0">
                <a:latin typeface="Arial" panose="020B0604020202020204" pitchFamily="34" charset="0"/>
                <a:cs typeface="Arial" panose="020B0604020202020204" pitchFamily="34" charset="0"/>
              </a:rPr>
              <a:t>Little Oak Sanctuary.</a:t>
            </a:r>
          </a:p>
          <a:p>
            <a:pPr algn="r" rtl="1"/>
            <a:r>
              <a:rPr lang="en-SG" b="0" dirty="0">
                <a:latin typeface="Arial" panose="020B0604020202020204" pitchFamily="34" charset="0"/>
                <a:cs typeface="Arial" panose="020B0604020202020204" pitchFamily="34" charset="0"/>
              </a:rPr>
              <a:t>(CNN) </a:t>
            </a:r>
            <a:r>
              <a:rPr lang="ar-SA" b="0" dirty="0">
                <a:latin typeface="Arial" panose="020B0604020202020204" pitchFamily="34" charset="0"/>
                <a:cs typeface="Arial" panose="020B0604020202020204" pitchFamily="34" charset="0"/>
              </a:rPr>
              <a:t>عاس الخروف، إذا صح القول، حياة كاملة ورقيقة، محبوبًا من قبل جميع معجبيه في جميع أنحاء العالم بسب صوفه الفريد.</a:t>
            </a:r>
          </a:p>
          <a:p>
            <a:pPr algn="r" rtl="1"/>
            <a:r>
              <a:rPr lang="ar-SA" b="0" dirty="0">
                <a:latin typeface="Arial" panose="020B0604020202020204" pitchFamily="34" charset="0"/>
                <a:cs typeface="Arial" panose="020B0604020202020204" pitchFamily="34" charset="0"/>
              </a:rPr>
              <a:t>مات في موطنه في </a:t>
            </a:r>
            <a:r>
              <a:rPr lang="en-SG" b="0" dirty="0">
                <a:latin typeface="Arial" panose="020B0604020202020204" pitchFamily="34" charset="0"/>
                <a:cs typeface="Arial" panose="020B0604020202020204" pitchFamily="34" charset="0"/>
              </a:rPr>
              <a:t>Little Oak Sanctuary. </a:t>
            </a:r>
            <a:r>
              <a:rPr lang="ar-SA" b="0" dirty="0">
                <a:latin typeface="Arial" panose="020B0604020202020204" pitchFamily="34" charset="0"/>
                <a:cs typeface="Arial" panose="020B0604020202020204" pitchFamily="34" charset="0"/>
              </a:rPr>
              <a:t>حيث كان يعيش منذ اعتلائه الشهرة في عام 2015.</a:t>
            </a:r>
          </a:p>
          <a:p>
            <a:pPr algn="r" rtl="1"/>
            <a:r>
              <a:rPr lang="ar-SA" b="0" dirty="0">
                <a:latin typeface="Arial" panose="020B0604020202020204" pitchFamily="34" charset="0"/>
                <a:cs typeface="Arial" panose="020B0604020202020204" pitchFamily="34" charset="0"/>
              </a:rPr>
              <a:t>في حين ينبغي تقدير كريس لصفاته المحبوبة العديدة – فكروا في عينيه اللطيفتين وأنفه المائل بلطف – فقد أصبح مشهورًا عالميًا بعد أن أصبح صاحب الرقم القياسي العالمي غير الرسمي في امتلاكه أكبر صوفٍ نامٍ.</a:t>
            </a:r>
          </a:p>
          <a:p>
            <a:pPr algn="r" rtl="1"/>
            <a:r>
              <a:rPr lang="ar-SA" b="0" dirty="0">
                <a:latin typeface="Arial" panose="020B0604020202020204" pitchFamily="34" charset="0"/>
                <a:cs typeface="Arial" panose="020B0604020202020204" pitchFamily="34" charset="0"/>
              </a:rPr>
              <a:t>تم العثور عليه خارج العاصمة الاسترالية، كانبيرا، مغطى بكمية من الصوف، ما يقرب من 90 رطلاً، حتى أنه بالكاد كان يستطيع المشي.</a:t>
            </a:r>
          </a:p>
          <a:p>
            <a:pPr algn="r" rtl="1"/>
            <a:r>
              <a:rPr lang="ar-SA" b="0" dirty="0">
                <a:latin typeface="Arial" panose="020B0604020202020204" pitchFamily="34" charset="0"/>
                <a:cs typeface="Arial" panose="020B0604020202020204" pitchFamily="34" charset="0"/>
              </a:rPr>
              <a:t>عندما تم العثور عليه، كان كريس يحمل على جسده ما يعادل سنوات من الصوف، مما جعل من الصعوبة عليه أن يمشي.</a:t>
            </a:r>
          </a:p>
          <a:p>
            <a:pPr algn="r" rtl="1"/>
            <a:r>
              <a:rPr lang="ar-SA" b="0" dirty="0">
                <a:latin typeface="Arial" panose="020B0604020202020204" pitchFamily="34" charset="0"/>
                <a:cs typeface="Arial" panose="020B0604020202020204" pitchFamily="34" charset="0"/>
              </a:rPr>
              <a:t>أعلنت </a:t>
            </a:r>
            <a:r>
              <a:rPr lang="en-SG" b="0" dirty="0">
                <a:latin typeface="Arial" panose="020B0604020202020204" pitchFamily="34" charset="0"/>
                <a:cs typeface="Arial" panose="020B0604020202020204" pitchFamily="34" charset="0"/>
              </a:rPr>
              <a:t>Little Oak Sanctuary </a:t>
            </a:r>
            <a:r>
              <a:rPr lang="ar-SA" b="0" dirty="0">
                <a:latin typeface="Arial" panose="020B0604020202020204" pitchFamily="34" charset="0"/>
                <a:cs typeface="Arial" panose="020B0604020202020204" pitchFamily="34" charset="0"/>
              </a:rPr>
              <a:t>موت الخروف الأسطوري يوم الثلاثاء في في منشور على الفسبوك:</a:t>
            </a:r>
          </a:p>
          <a:p>
            <a:pPr algn="r" rtl="1"/>
            <a:r>
              <a:rPr lang="ar-SA" b="0" dirty="0">
                <a:latin typeface="Arial" panose="020B0604020202020204" pitchFamily="34" charset="0"/>
                <a:cs typeface="Arial" panose="020B0604020202020204" pitchFamily="34" charset="0"/>
              </a:rPr>
              <a:t>"نشعر بالحسرة لفقدان هذه الروح العذبة، والحكيمة، والودية،" كما جاء في المنشور.</a:t>
            </a:r>
          </a:p>
          <a:p>
            <a:pPr algn="r" rtl="1"/>
            <a:r>
              <a:rPr lang="ar-SA" b="0" dirty="0">
                <a:latin typeface="Arial" panose="020B0604020202020204" pitchFamily="34" charset="0"/>
                <a:cs typeface="Arial" panose="020B0604020202020204" pitchFamily="34" charset="0"/>
              </a:rPr>
              <a:t>حرصت </a:t>
            </a:r>
            <a:r>
              <a:rPr lang="en-SG" b="0" dirty="0">
                <a:latin typeface="Arial" panose="020B0604020202020204" pitchFamily="34" charset="0"/>
                <a:cs typeface="Arial" panose="020B0604020202020204" pitchFamily="34" charset="0"/>
              </a:rPr>
              <a:t>Little Oak Sanctuary </a:t>
            </a:r>
            <a:r>
              <a:rPr lang="ar-SA" b="0" dirty="0">
                <a:latin typeface="Arial" panose="020B0604020202020204" pitchFamily="34" charset="0"/>
                <a:cs typeface="Arial" panose="020B0604020202020204" pitchFamily="34" charset="0"/>
              </a:rPr>
              <a:t>على النظر إلى كريس أكثر من مجرد عرض مبهر مع احترامه كرفيق.</a:t>
            </a:r>
          </a:p>
          <a:p>
            <a:pPr algn="r" rtl="1"/>
            <a:r>
              <a:rPr lang="ar-SA" b="0" dirty="0">
                <a:latin typeface="Arial" panose="020B0604020202020204" pitchFamily="34" charset="0"/>
                <a:cs typeface="Arial" panose="020B0604020202020204" pitchFamily="34" charset="0"/>
              </a:rPr>
              <a:t>"لقد كان أكثر من هذا بكثير، بل وأكثر من ذلك بكثير،" كما قال المنشور. "وسوف نتذكره على كل ما كان عليه – شخصًا، وليس شيئًا – هنا معنا، وليس من أجلنا. أرقد بسلام عزيزي كريس." </a:t>
            </a:r>
          </a:p>
          <a:p>
            <a:pPr algn="r" rtl="1"/>
            <a:r>
              <a:rPr lang="ar-SA" b="0" dirty="0">
                <a:latin typeface="Arial" panose="020B0604020202020204" pitchFamily="34" charset="0"/>
                <a:cs typeface="Arial" panose="020B0604020202020204" pitchFamily="34" charset="0"/>
              </a:rPr>
              <a:t>أولئك الذين يريدون إعلان الحداد على وفاة كريس أن يشاهدوا الصوف المعروض في المتحف الوطني الاسترالي.</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8222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817129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591140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798762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3140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0073240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711219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204331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87541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بدلاً من أن نكون مثل الغنم، علينا أن نكون مثل الذئاب! "ماذا؟" قل أنت.</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حسنًا، أثبتت الذئاب مؤخرًا أنها تتقن البقاء معًا. أظهرت دراسة أجريت منذ عام 2015 في مينيسوتا أن قطعان الذئاب تتجنب نطاق بعضها البعض. تم تعقب مجموعة من الذئاب عبر نظان تحديد (</a:t>
            </a:r>
            <a:r>
              <a:rPr lang="en-SG" b="0" dirty="0">
                <a:latin typeface="Arial" panose="020B0604020202020204" pitchFamily="34" charset="0"/>
                <a:cs typeface="Arial" panose="020B0604020202020204" pitchFamily="34" charset="0"/>
              </a:rPr>
              <a:t>GPS) </a:t>
            </a:r>
            <a:r>
              <a:rPr lang="ar-SA" b="0" dirty="0">
                <a:latin typeface="Arial" panose="020B0604020202020204" pitchFamily="34" charset="0"/>
                <a:cs typeface="Arial" panose="020B0604020202020204" pitchFamily="34" charset="0"/>
              </a:rPr>
              <a:t>باستخدام اللون وتُظهر النتائج أنهم يبقون جميعًا ضمن النطاق الخاص بهم، ومن المؤسف أن المسيحيين لا يمكنهم الاستمرار مع التعاليم الجديدة التي تلقيناها. بدلاً من ذلك، فنحن نميل لأن نكون مثل الأغنام التي تنحرف بعيدًا.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وهذا يقودنا إلى سؤالنا لهذا اليوم: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يُظهر نظام تتبع المواقع العالمي (</a:t>
            </a:r>
            <a:r>
              <a:rPr lang="en-SG" b="0" dirty="0">
                <a:latin typeface="Arial" panose="020B0604020202020204" pitchFamily="34" charset="0"/>
                <a:cs typeface="Arial" panose="020B0604020202020204" pitchFamily="34" charset="0"/>
              </a:rPr>
              <a:t>GPS) </a:t>
            </a:r>
            <a:r>
              <a:rPr lang="ar-SA" b="0" dirty="0">
                <a:latin typeface="Arial" panose="020B0604020202020204" pitchFamily="34" charset="0"/>
                <a:cs typeface="Arial" panose="020B0604020202020204" pitchFamily="34" charset="0"/>
              </a:rPr>
              <a:t>كم من قطعان الذئاب التي تتجنب نطاق بعضها البعض وتم بناء هذه الصورة لتتبع نظام تحديد المواقع العالمي (</a:t>
            </a:r>
            <a:r>
              <a:rPr lang="en-SG" b="0" dirty="0">
                <a:latin typeface="Arial" panose="020B0604020202020204" pitchFamily="34" charset="0"/>
                <a:cs typeface="Arial" panose="020B0604020202020204" pitchFamily="34" charset="0"/>
              </a:rPr>
              <a:t>GPS) </a:t>
            </a:r>
            <a:r>
              <a:rPr lang="ar-SA" b="0" dirty="0">
                <a:latin typeface="Arial" panose="020B0604020202020204" pitchFamily="34" charset="0"/>
                <a:cs typeface="Arial" panose="020B0604020202020204" pitchFamily="34" charset="0"/>
              </a:rPr>
              <a:t>لعدة ذئاب في ست مجموعات مختلفة حول متنزه فوياجير الوطني ضمن مشروع ذئاب فوياجير. هي صورة رائعة عن مدى تجنب قطعان الذئاب نطاق بعضها البعض بشكل عام.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في متنزه فوياجير الوطني، تبلغ مساحة المنطقة النموذجية للذئاب حوالي 50-70 ميلاً مربعًا وهذا يتغيّر من سنة إلى أخرى. هذا يتعلق بحجم المناطق المميزة بألوان مختلفة. ويمثل الخط الأبيض حدود المتنزه الوطني.</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كما موضح بشكل جميل لهذه الرسوم المتحركة، عمومًا تتجنب قطعان الذئاب التواجد حول بعضها البعض إلا إذا كانت تتقاتل من أجل الطعام الذي قد يكون غير متوفر. وعند حدوث ذلك، قد يشاركون في معارك مع مجموعت أخرى من أجل الاستمرار في الحصول على موقع معين بالإضافة إلى الطعام الموجود فيه.</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تحتاج الذئاب أيضًا لتغيير مناطقها بسبب الآنشطة البشرية. فعندما يقوم الناس بإزالة جزء من بيئتهم الطبيعية، يتوجب عليهم إيجاد طريق جديدة للوصول إلى مصادر طعامهم. قد يخلق هذا صراعات بين قطعان الذئاب المختلفة بسبب تجاوز حدودها.</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SG" b="0" dirty="0">
                <a:latin typeface="Arial" panose="020B0604020202020204" pitchFamily="34" charset="0"/>
                <a:cs typeface="Arial" panose="020B0604020202020204" pitchFamily="34" charset="0"/>
              </a:rPr>
              <a:t>https://earthlymission.com/gps-tracking-shows-how-much-wolf-packs-avoid-each-others-range/</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تم الوصول إليه في 8 كانون الثاني 2020</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latin typeface="Arial" panose="020B0604020202020204" pitchFamily="34" charset="0"/>
                <a:cs typeface="Arial" panose="020B0604020202020204" pitchFamily="34" charset="0"/>
              </a:rPr>
              <a:t>يدرس مشروع ذئاب فوياجير الذئاب وفرائسها (حيوان الموظ والغزلان والقنادس) خلال فصل الصيف في هذا المتنزه الوطني وما حوله في مينيسوتا. </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167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83297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084302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عِش لأشخاص آخرين بدلًا من أن تحيا لنفسك ، وهي سمة أساسية من سمات التعليم الخاطئ (٣: ١-٥: ٣ معاد ذكرها).</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9562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805420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22943015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3755350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200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055744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27510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lgn="r" rtl="1">
              <a:defRPr/>
            </a:pPr>
            <a:r>
              <a:rPr lang="ar-SA" dirty="0">
                <a:latin typeface="+mn-lt"/>
                <a:cs typeface="ＭＳ Ｐゴシック" charset="0"/>
              </a:rPr>
              <a:t>هل لديك الإبن؟ ثم ماذا لديك؟ حياة! الحياة الأبدية؟</a:t>
            </a:r>
          </a:p>
          <a:p>
            <a:pPr algn="r" rtl="1">
              <a:defRPr/>
            </a:pPr>
            <a:endParaRPr lang="ar-SA" dirty="0">
              <a:latin typeface="+mn-lt"/>
              <a:cs typeface="ＭＳ Ｐゴシック" charset="0"/>
            </a:endParaRPr>
          </a:p>
          <a:p>
            <a:pPr algn="r" rtl="1">
              <a:defRPr/>
            </a:pPr>
            <a:r>
              <a:rPr lang="ar-SA" dirty="0">
                <a:latin typeface="+mn-lt"/>
                <a:cs typeface="ＭＳ Ｐゴシック" charset="0"/>
              </a:rPr>
              <a:t>هل آمنت بالإبن؟ إذن يمكنك أن تعرف أنه لديك حياة أبدية – ليس أمنية في الحياة الأبدية، ولا رجاء في الحياة الأبدية، ولا عمل من أجل الحياة الأبدية، ولكن تعرف أنه لديك حياة أبدية. </a:t>
            </a:r>
          </a:p>
          <a:p>
            <a:pPr algn="r" rtl="1">
              <a:defRPr/>
            </a:pPr>
            <a:r>
              <a:rPr lang="ar-SA" dirty="0">
                <a:latin typeface="+mn-lt"/>
                <a:cs typeface="ＭＳ Ｐゴシック" charset="0"/>
              </a:rPr>
              <a:t>لذا فالسؤال في عيد الميلاد هذا هو ما إذا كان لديك الإبن. هو يدعوك إلى مذوذه، لنثق به ونكون معه "إلى الأبد."</a:t>
            </a:r>
          </a:p>
        </p:txBody>
      </p:sp>
      <p:sp>
        <p:nvSpPr>
          <p:cNvPr id="3338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0D1D1F-056A-034A-BC02-F148F371EE1C}" type="slidenum">
              <a:rPr lang="en-US" sz="1200">
                <a:solidFill>
                  <a:srgbClr val="000000"/>
                </a:solidFill>
                <a:latin typeface="Calibri" charset="0"/>
              </a:rPr>
              <a:pPr eaLnBrk="1" hangingPunct="1"/>
              <a:t>86</a:t>
            </a:fld>
            <a:endParaRPr lang="en-US" sz="1200">
              <a:solidFill>
                <a:srgbClr val="000000"/>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latin typeface="Arial" panose="020B0604020202020204" pitchFamily="34" charset="0"/>
                <a:cs typeface="Arial" panose="020B0604020202020204" pitchFamily="34" charset="0"/>
              </a:rPr>
              <a:t>-	ماذا عنك؟ هل سبق لك أن خُدعت لاتباع تعاليم ضد الكتاب المقدس؟</a:t>
            </a:r>
          </a:p>
          <a:p>
            <a:pPr algn="r" rtl="1"/>
            <a:r>
              <a:rPr lang="ar-SA" dirty="0">
                <a:latin typeface="Arial" panose="020B0604020202020204" pitchFamily="34" charset="0"/>
                <a:cs typeface="Arial" panose="020B0604020202020204" pitchFamily="34" charset="0"/>
              </a:rPr>
              <a:t>-	هل اقترفت كذبة من أجل شراء شيء يجعلك سعيدًا؟ هل فعلتها؟ هذا تعليم كاذب عن الأشياء المادية؟</a:t>
            </a:r>
          </a:p>
          <a:p>
            <a:pPr algn="r" rtl="1"/>
            <a:r>
              <a:rPr lang="ar-SA" dirty="0">
                <a:latin typeface="Arial" panose="020B0604020202020204" pitchFamily="34" charset="0"/>
                <a:cs typeface="Arial" panose="020B0604020202020204" pitchFamily="34" charset="0"/>
              </a:rPr>
              <a:t>-	هل سبق لك رؤية مناظر إباحية؟ هذا يقدم تعليمًا كاذبًا عن الجنس؟</a:t>
            </a:r>
          </a:p>
          <a:p>
            <a:pPr algn="r" rtl="1"/>
            <a:r>
              <a:rPr lang="ar-SA" dirty="0">
                <a:latin typeface="Arial" panose="020B0604020202020204" pitchFamily="34" charset="0"/>
                <a:cs typeface="Arial" panose="020B0604020202020204" pitchFamily="34" charset="0"/>
              </a:rPr>
              <a:t>-	هل ابتعدت كثيرًا عن التوازن تجاه النعمة والناموس؟</a:t>
            </a:r>
          </a:p>
          <a:p>
            <a:pPr algn="r" rtl="1"/>
            <a:r>
              <a:rPr lang="ar-SA" dirty="0">
                <a:latin typeface="Arial" panose="020B0604020202020204" pitchFamily="34" charset="0"/>
                <a:cs typeface="Arial" panose="020B0604020202020204" pitchFamily="34" charset="0"/>
              </a:rPr>
              <a:t>-	ماذا عن الآن؟ هل أنت غير متوازن في فهمك لله على الإطلاق الآن أم أنكَ تفهم الله تمامًا وتطيعه تمامًا بكل الوسائل؟</a:t>
            </a:r>
          </a:p>
          <a:p>
            <a:pPr algn="r" rtl="1"/>
            <a:r>
              <a:rPr lang="ar-SA" dirty="0">
                <a:latin typeface="Arial" panose="020B0604020202020204" pitchFamily="34" charset="0"/>
                <a:cs typeface="Arial" panose="020B0604020202020204" pitchFamily="34" charset="0"/>
              </a:rPr>
              <a:t>إذن أنت عرضة للتعليم الكاذب، أليس كذلك؟</a:t>
            </a:r>
          </a:p>
        </p:txBody>
      </p:sp>
    </p:spTree>
    <p:extLst>
      <p:ext uri="{BB962C8B-B14F-4D97-AF65-F5344CB8AC3E}">
        <p14:creationId xmlns:p14="http://schemas.microsoft.com/office/powerpoint/2010/main" val="35730813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6627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5988667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1195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80B5E6-56EA-C745-8E8B-475BB0505D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a:defRPr/>
            </a:pPr>
            <a:endParaRPr lang="en-US" dirty="0">
              <a:latin typeface="Arial" charset="0"/>
            </a:endParaRPr>
          </a:p>
          <a:p>
            <a:pPr>
              <a:defRPr/>
            </a:pPr>
            <a:endParaRPr lang="en-US" dirty="0">
              <a:latin typeface="Arial" charset="0"/>
            </a:endParaRPr>
          </a:p>
        </p:txBody>
      </p:sp>
    </p:spTree>
    <p:extLst>
      <p:ext uri="{BB962C8B-B14F-4D97-AF65-F5344CB8AC3E}">
        <p14:creationId xmlns:p14="http://schemas.microsoft.com/office/powerpoint/2010/main" val="8512684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عندما تفعل ما يقوله الله ، تحصل على احتياجاتك الحقيقية (٥: ٤-٢١ مرة أخرى).</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32729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14266E-B5CF-4D46-9667-1D69F5B840AD}" type="slidenum">
              <a:rPr lang="en-US" sz="1200">
                <a:solidFill>
                  <a:srgbClr val="000000"/>
                </a:solidFill>
              </a:rPr>
              <a:pPr eaLnBrk="1" hangingPunct="1"/>
              <a:t>93</a:t>
            </a:fld>
            <a:endParaRPr lang="en-US" sz="1200">
              <a:solidFill>
                <a:srgbClr val="000000"/>
              </a:solidFill>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9175651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What should you do to keep consistent amidst so many lies about God?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Don’t hold back in any area from doing what God wants you to do.</a:t>
            </a:r>
          </a:p>
        </p:txBody>
      </p:sp>
    </p:spTree>
    <p:extLst>
      <p:ext uri="{BB962C8B-B14F-4D97-AF65-F5344CB8AC3E}">
        <p14:creationId xmlns:p14="http://schemas.microsoft.com/office/powerpoint/2010/main" val="11608421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dirty="0">
                <a:latin typeface="Arial" panose="020B0604020202020204" pitchFamily="34" charset="0"/>
                <a:cs typeface="Arial" panose="020B0604020202020204" pitchFamily="34" charset="0"/>
              </a:rPr>
              <a:t>نحن نسير على المسار الصحيح روحياً ونستفيد بشكل كبير من خلال طاعة الله ومحبة بعضنا البعض (إعادة صياغة الأوامر).</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243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cs typeface="Arial" panose="020B0604020202020204" pitchFamily="34" charset="0"/>
              </a:rPr>
              <a:t>تخبرنا الرسالة الأولى من الرسول يوحنا • ثلاث طرق رئيسية يمكننا من خلالها التوقف عن ضياع طريقنا - التجوّل ، والانجراف - مثل الخراف.</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5443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D3A5EF-978C-3641-8739-A6FDF2FF88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156384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7172" name="Rectangle 4"/>
          <p:cNvSpPr>
            <a:spLocks noGrp="1" noChangeArrowheads="1"/>
          </p:cNvSpPr>
          <p:nvPr>
            <p:ph type="subTitle" idx="1"/>
          </p:nvPr>
        </p:nvSpPr>
        <p:spPr>
          <a:xfrm>
            <a:off x="4673600" y="2927350"/>
            <a:ext cx="3657600" cy="1822450"/>
          </a:xfrm>
        </p:spPr>
        <p:txBody>
          <a:bodyPr anchor="b"/>
          <a:lstStyle>
            <a:lvl1pPr marL="0" indent="0">
              <a:buFont typeface="Wingdings" charset="2"/>
              <a:buNone/>
              <a:defRPr>
                <a:solidFill>
                  <a:schemeClr val="tx2"/>
                </a:solidFill>
              </a:defRPr>
            </a:lvl1pPr>
          </a:lstStyle>
          <a:p>
            <a:r>
              <a:rPr lang="en-US"/>
              <a:t>Click to edit Master subtitle style</a:t>
            </a:r>
          </a:p>
        </p:txBody>
      </p:sp>
      <p:sp>
        <p:nvSpPr>
          <p:cNvPr id="7179"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5962650"/>
            <a:ext cx="587375" cy="885825"/>
          </a:xfrm>
        </p:spPr>
        <p:txBody>
          <a:bodyPr anchorCtr="0"/>
          <a:lstStyle>
            <a:lvl1pPr>
              <a:defRPr/>
            </a:lvl1pPr>
          </a:lstStyle>
          <a:p>
            <a:pPr>
              <a:defRPr/>
            </a:pPr>
            <a:fld id="{108BD5EF-9779-D249-9AE9-9B97DE3D20F7}" type="slidenum">
              <a:rPr lang="en-US"/>
              <a:pPr>
                <a:defRPr/>
              </a:pPr>
              <a:t>‹#›</a:t>
            </a:fld>
            <a:endParaRPr lang="en-US"/>
          </a:p>
        </p:txBody>
      </p:sp>
    </p:spTree>
    <p:extLst>
      <p:ext uri="{BB962C8B-B14F-4D97-AF65-F5344CB8AC3E}">
        <p14:creationId xmlns:p14="http://schemas.microsoft.com/office/powerpoint/2010/main" val="2988835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D443C08-16DD-4747-8241-17F15610F6B9}" type="slidenum">
              <a:rPr lang="en-US"/>
              <a:pPr>
                <a:defRPr/>
              </a:pPr>
              <a:t>‹#›</a:t>
            </a:fld>
            <a:endParaRPr lang="en-US"/>
          </a:p>
        </p:txBody>
      </p:sp>
    </p:spTree>
    <p:extLst>
      <p:ext uri="{BB962C8B-B14F-4D97-AF65-F5344CB8AC3E}">
        <p14:creationId xmlns:p14="http://schemas.microsoft.com/office/powerpoint/2010/main" val="2201796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09944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48547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79864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1678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27187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36717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34140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49408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27491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0627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5692CFF-5757-3245-B1D2-DA4439462702}" type="slidenum">
              <a:rPr lang="en-US"/>
              <a:pPr>
                <a:defRPr/>
              </a:pPr>
              <a:t>‹#›</a:t>
            </a:fld>
            <a:endParaRPr lang="en-US"/>
          </a:p>
        </p:txBody>
      </p:sp>
    </p:spTree>
    <p:extLst>
      <p:ext uri="{BB962C8B-B14F-4D97-AF65-F5344CB8AC3E}">
        <p14:creationId xmlns:p14="http://schemas.microsoft.com/office/powerpoint/2010/main" val="115542937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6975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48102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55986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94204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98291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040104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19165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B9B97B6-1A65-7D44-B7E4-486206EB1740}" type="slidenum">
              <a:rPr lang="en-US"/>
              <a:pPr>
                <a:defRPr/>
              </a:pPr>
              <a:t>‹#›</a:t>
            </a:fld>
            <a:endParaRPr lang="en-US"/>
          </a:p>
        </p:txBody>
      </p:sp>
    </p:spTree>
    <p:extLst>
      <p:ext uri="{BB962C8B-B14F-4D97-AF65-F5344CB8AC3E}">
        <p14:creationId xmlns:p14="http://schemas.microsoft.com/office/powerpoint/2010/main" val="40666115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7A309F1-D398-EB4A-BB78-7B7A1BF66F4B}" type="slidenum">
              <a:rPr lang="en-US"/>
              <a:pPr>
                <a:defRPr/>
              </a:pPr>
              <a:t>‹#›</a:t>
            </a:fld>
            <a:endParaRPr lang="en-US"/>
          </a:p>
        </p:txBody>
      </p:sp>
    </p:spTree>
    <p:extLst>
      <p:ext uri="{BB962C8B-B14F-4D97-AF65-F5344CB8AC3E}">
        <p14:creationId xmlns:p14="http://schemas.microsoft.com/office/powerpoint/2010/main" val="18019554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19BBCA0-8E55-C049-A432-9FE60FDD2A98}" type="slidenum">
              <a:rPr lang="en-US"/>
              <a:pPr>
                <a:defRPr/>
              </a:pPr>
              <a:t>‹#›</a:t>
            </a:fld>
            <a:endParaRPr lang="en-US"/>
          </a:p>
        </p:txBody>
      </p:sp>
    </p:spTree>
    <p:extLst>
      <p:ext uri="{BB962C8B-B14F-4D97-AF65-F5344CB8AC3E}">
        <p14:creationId xmlns:p14="http://schemas.microsoft.com/office/powerpoint/2010/main" val="2619992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5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5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B46D01D4-6698-EB42-864F-A7AED0125B8C}" type="slidenum">
              <a:rPr lang="en-US"/>
              <a:pPr>
                <a:defRPr/>
              </a:pPr>
              <a:t>‹#›</a:t>
            </a:fld>
            <a:endParaRPr lang="en-US"/>
          </a:p>
        </p:txBody>
      </p:sp>
    </p:spTree>
    <p:extLst>
      <p:ext uri="{BB962C8B-B14F-4D97-AF65-F5344CB8AC3E}">
        <p14:creationId xmlns:p14="http://schemas.microsoft.com/office/powerpoint/2010/main" val="937065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D34467C-D054-5043-B0C5-7AE404EAA7EB}" type="slidenum">
              <a:rPr lang="en-US"/>
              <a:pPr>
                <a:defRPr/>
              </a:pPr>
              <a:t>‹#›</a:t>
            </a:fld>
            <a:endParaRPr lang="en-US"/>
          </a:p>
        </p:txBody>
      </p:sp>
    </p:spTree>
    <p:extLst>
      <p:ext uri="{BB962C8B-B14F-4D97-AF65-F5344CB8AC3E}">
        <p14:creationId xmlns:p14="http://schemas.microsoft.com/office/powerpoint/2010/main" val="40256447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790E522B-15DE-E344-87A5-96C9EF91B3B6}" type="slidenum">
              <a:rPr lang="en-US"/>
              <a:pPr>
                <a:defRPr/>
              </a:pPr>
              <a:t>‹#›</a:t>
            </a:fld>
            <a:endParaRPr lang="en-US"/>
          </a:p>
        </p:txBody>
      </p:sp>
    </p:spTree>
    <p:extLst>
      <p:ext uri="{BB962C8B-B14F-4D97-AF65-F5344CB8AC3E}">
        <p14:creationId xmlns:p14="http://schemas.microsoft.com/office/powerpoint/2010/main" val="11167038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A20129E1-E721-9242-9CA0-04A0619E742B}" type="slidenum">
              <a:rPr lang="en-US"/>
              <a:pPr>
                <a:defRPr/>
              </a:pPr>
              <a:t>‹#›</a:t>
            </a:fld>
            <a:endParaRPr lang="en-US"/>
          </a:p>
        </p:txBody>
      </p:sp>
    </p:spTree>
    <p:extLst>
      <p:ext uri="{BB962C8B-B14F-4D97-AF65-F5344CB8AC3E}">
        <p14:creationId xmlns:p14="http://schemas.microsoft.com/office/powerpoint/2010/main" val="9919256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60F14A9B-9E19-F847-B982-A35E4B306429}" type="slidenum">
              <a:rPr lang="en-US"/>
              <a:pPr>
                <a:defRPr/>
              </a:pPr>
              <a:t>‹#›</a:t>
            </a:fld>
            <a:endParaRPr lang="en-US"/>
          </a:p>
        </p:txBody>
      </p:sp>
    </p:spTree>
    <p:extLst>
      <p:ext uri="{BB962C8B-B14F-4D97-AF65-F5344CB8AC3E}">
        <p14:creationId xmlns:p14="http://schemas.microsoft.com/office/powerpoint/2010/main" val="21686431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A6BA5-8DB4-2E42-B8D1-845450A08C9D}" type="slidenum">
              <a:rPr lang="en-US"/>
              <a:pPr>
                <a:defRPr/>
              </a:pPr>
              <a:t>‹#›</a:t>
            </a:fld>
            <a:endParaRPr lang="en-US"/>
          </a:p>
        </p:txBody>
      </p:sp>
    </p:spTree>
    <p:extLst>
      <p:ext uri="{BB962C8B-B14F-4D97-AF65-F5344CB8AC3E}">
        <p14:creationId xmlns:p14="http://schemas.microsoft.com/office/powerpoint/2010/main" val="34696085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894AFDE-114A-7E43-A60D-C29CC76D42F3}" type="slidenum">
              <a:rPr lang="en-US"/>
              <a:pPr>
                <a:defRPr/>
              </a:pPr>
              <a:t>‹#›</a:t>
            </a:fld>
            <a:endParaRPr lang="en-US"/>
          </a:p>
        </p:txBody>
      </p:sp>
    </p:spTree>
    <p:extLst>
      <p:ext uri="{BB962C8B-B14F-4D97-AF65-F5344CB8AC3E}">
        <p14:creationId xmlns:p14="http://schemas.microsoft.com/office/powerpoint/2010/main" val="25206738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4E83F00-B0CE-434F-834B-9B82FAAD5961}" type="slidenum">
              <a:rPr lang="en-US"/>
              <a:pPr>
                <a:defRPr/>
              </a:pPr>
              <a:t>‹#›</a:t>
            </a:fld>
            <a:endParaRPr lang="en-US"/>
          </a:p>
        </p:txBody>
      </p:sp>
    </p:spTree>
    <p:extLst>
      <p:ext uri="{BB962C8B-B14F-4D97-AF65-F5344CB8AC3E}">
        <p14:creationId xmlns:p14="http://schemas.microsoft.com/office/powerpoint/2010/main" val="2715529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0576BDB-6F9C-1E40-8357-A37A4CC6B78C}" type="slidenum">
              <a:rPr lang="en-US"/>
              <a:pPr>
                <a:defRPr/>
              </a:pPr>
              <a:t>‹#›</a:t>
            </a:fld>
            <a:endParaRPr lang="en-US"/>
          </a:p>
        </p:txBody>
      </p:sp>
    </p:spTree>
    <p:extLst>
      <p:ext uri="{BB962C8B-B14F-4D97-AF65-F5344CB8AC3E}">
        <p14:creationId xmlns:p14="http://schemas.microsoft.com/office/powerpoint/2010/main" val="32296663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250003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2087661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5E62D-1630-CF45-AE20-353363F5CBDA}" type="slidenum">
              <a:rPr lang="en-US"/>
              <a:pPr>
                <a:defRPr/>
              </a:pPr>
              <a:t>‹#›</a:t>
            </a:fld>
            <a:endParaRPr lang="en-US"/>
          </a:p>
        </p:txBody>
      </p:sp>
    </p:spTree>
    <p:extLst>
      <p:ext uri="{BB962C8B-B14F-4D97-AF65-F5344CB8AC3E}">
        <p14:creationId xmlns:p14="http://schemas.microsoft.com/office/powerpoint/2010/main" val="3809230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41911412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845858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42878659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1861415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24490133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0273180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8669010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9013662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1788476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8224730"/>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C16947-C80D-D845-B197-24B38B828D5E}" type="slidenum">
              <a:rPr lang="en-US"/>
              <a:pPr>
                <a:defRPr/>
              </a:pPr>
              <a:t>‹#›</a:t>
            </a:fld>
            <a:endParaRPr lang="en-US"/>
          </a:p>
        </p:txBody>
      </p:sp>
    </p:spTree>
    <p:extLst>
      <p:ext uri="{BB962C8B-B14F-4D97-AF65-F5344CB8AC3E}">
        <p14:creationId xmlns:p14="http://schemas.microsoft.com/office/powerpoint/2010/main" val="362384271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4078012"/>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1844659"/>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7146383"/>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100870"/>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877665"/>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098919"/>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306133"/>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330586"/>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0377543"/>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862171"/>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4D274-261B-A24C-9647-2653AEF033BC}" type="slidenum">
              <a:rPr lang="en-US"/>
              <a:pPr>
                <a:defRPr/>
              </a:pPr>
              <a:t>‹#›</a:t>
            </a:fld>
            <a:endParaRPr lang="en-US"/>
          </a:p>
        </p:txBody>
      </p:sp>
    </p:spTree>
    <p:extLst>
      <p:ext uri="{BB962C8B-B14F-4D97-AF65-F5344CB8AC3E}">
        <p14:creationId xmlns:p14="http://schemas.microsoft.com/office/powerpoint/2010/main" val="272350374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978304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832963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001481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602622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524170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791538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7308152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326886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323940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14235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7F65B7-11D3-6A43-85E7-65794E2C6B88}" type="slidenum">
              <a:rPr lang="en-US"/>
              <a:pPr>
                <a:defRPr/>
              </a:pPr>
              <a:t>‹#›</a:t>
            </a:fld>
            <a:endParaRPr lang="en-US"/>
          </a:p>
        </p:txBody>
      </p:sp>
    </p:spTree>
    <p:extLst>
      <p:ext uri="{BB962C8B-B14F-4D97-AF65-F5344CB8AC3E}">
        <p14:creationId xmlns:p14="http://schemas.microsoft.com/office/powerpoint/2010/main" val="43629087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1673312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2856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551398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7374879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26213871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5/28/2025</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350093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84EC0-A10E-1349-8E43-4D8DBACF060C}" type="slidenum">
              <a:rPr lang="en-US"/>
              <a:pPr>
                <a:defRPr/>
              </a:pPr>
              <a:t>‹#›</a:t>
            </a:fld>
            <a:endParaRPr lang="en-US"/>
          </a:p>
        </p:txBody>
      </p:sp>
    </p:spTree>
    <p:extLst>
      <p:ext uri="{BB962C8B-B14F-4D97-AF65-F5344CB8AC3E}">
        <p14:creationId xmlns:p14="http://schemas.microsoft.com/office/powerpoint/2010/main" val="279071385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4AF5D6-4DC7-724D-A448-0A061B14A968}" type="slidenum">
              <a:rPr lang="en-US"/>
              <a:pPr>
                <a:defRPr/>
              </a:pPr>
              <a:t>‹#›</a:t>
            </a:fld>
            <a:endParaRPr lang="en-US"/>
          </a:p>
        </p:txBody>
      </p:sp>
    </p:spTree>
    <p:extLst>
      <p:ext uri="{BB962C8B-B14F-4D97-AF65-F5344CB8AC3E}">
        <p14:creationId xmlns:p14="http://schemas.microsoft.com/office/powerpoint/2010/main" val="429261143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41E242-74BA-2B4C-B204-CB448B301E8B}" type="slidenum">
              <a:rPr lang="en-US"/>
              <a:pPr>
                <a:defRPr/>
              </a:pPr>
              <a:t>‹#›</a:t>
            </a:fld>
            <a:endParaRPr lang="en-US"/>
          </a:p>
        </p:txBody>
      </p:sp>
    </p:spTree>
    <p:extLst>
      <p:ext uri="{BB962C8B-B14F-4D97-AF65-F5344CB8AC3E}">
        <p14:creationId xmlns:p14="http://schemas.microsoft.com/office/powerpoint/2010/main" val="33269502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ADD0B9-FAF8-8E41-B76E-CAEA9A1046A6}" type="slidenum">
              <a:rPr lang="en-US"/>
              <a:pPr>
                <a:defRPr/>
              </a:pPr>
              <a:t>‹#›</a:t>
            </a:fld>
            <a:endParaRPr lang="en-US"/>
          </a:p>
        </p:txBody>
      </p:sp>
    </p:spTree>
    <p:extLst>
      <p:ext uri="{BB962C8B-B14F-4D97-AF65-F5344CB8AC3E}">
        <p14:creationId xmlns:p14="http://schemas.microsoft.com/office/powerpoint/2010/main" val="342462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06EDC-7535-6C40-A49B-394071B7558F}" type="slidenum">
              <a:rPr lang="en-US"/>
              <a:pPr>
                <a:defRPr/>
              </a:pPr>
              <a:t>‹#›</a:t>
            </a:fld>
            <a:endParaRPr lang="en-US"/>
          </a:p>
        </p:txBody>
      </p:sp>
    </p:spTree>
    <p:extLst>
      <p:ext uri="{BB962C8B-B14F-4D97-AF65-F5344CB8AC3E}">
        <p14:creationId xmlns:p14="http://schemas.microsoft.com/office/powerpoint/2010/main" val="236502659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4B634E-E7AC-824F-BB53-3C6B479A8DC1}" type="slidenum">
              <a:rPr lang="en-US"/>
              <a:pPr>
                <a:defRPr/>
              </a:pPr>
              <a:t>‹#›</a:t>
            </a:fld>
            <a:endParaRPr lang="en-US"/>
          </a:p>
        </p:txBody>
      </p:sp>
    </p:spTree>
    <p:extLst>
      <p:ext uri="{BB962C8B-B14F-4D97-AF65-F5344CB8AC3E}">
        <p14:creationId xmlns:p14="http://schemas.microsoft.com/office/powerpoint/2010/main" val="36109483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01CA9-AA9E-BA41-BECA-B22440878F82}" type="slidenum">
              <a:rPr lang="en-US"/>
              <a:pPr>
                <a:defRPr/>
              </a:pPr>
              <a:t>‹#›</a:t>
            </a:fld>
            <a:endParaRPr lang="en-US"/>
          </a:p>
        </p:txBody>
      </p:sp>
    </p:spTree>
    <p:extLst>
      <p:ext uri="{BB962C8B-B14F-4D97-AF65-F5344CB8AC3E}">
        <p14:creationId xmlns:p14="http://schemas.microsoft.com/office/powerpoint/2010/main" val="15823313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5911692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AA646837-C3B5-E34E-A8EC-D5ACAFE56961}" type="slidenum">
              <a:rPr lang="en-US"/>
              <a:pPr>
                <a:defRPr/>
              </a:pPr>
              <a:t>‹#›</a:t>
            </a:fld>
            <a:endParaRPr lang="en-US"/>
          </a:p>
        </p:txBody>
      </p:sp>
    </p:spTree>
    <p:extLst>
      <p:ext uri="{BB962C8B-B14F-4D97-AF65-F5344CB8AC3E}">
        <p14:creationId xmlns:p14="http://schemas.microsoft.com/office/powerpoint/2010/main" val="1824115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CA7062-E508-9F4A-B236-C2ABCC3DBA8C}" type="slidenum">
              <a:rPr lang="en-US"/>
              <a:pPr>
                <a:defRPr/>
              </a:pPr>
              <a:t>‹#›</a:t>
            </a:fld>
            <a:endParaRPr lang="en-US"/>
          </a:p>
        </p:txBody>
      </p:sp>
    </p:spTree>
    <p:extLst>
      <p:ext uri="{BB962C8B-B14F-4D97-AF65-F5344CB8AC3E}">
        <p14:creationId xmlns:p14="http://schemas.microsoft.com/office/powerpoint/2010/main" val="311335803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1ACBAF-3CE2-A14D-BF16-FD6E1509ACCA}" type="slidenum">
              <a:rPr lang="en-US"/>
              <a:pPr>
                <a:defRPr/>
              </a:pPr>
              <a:t>‹#›</a:t>
            </a:fld>
            <a:endParaRPr lang="en-US"/>
          </a:p>
        </p:txBody>
      </p:sp>
    </p:spTree>
    <p:extLst>
      <p:ext uri="{BB962C8B-B14F-4D97-AF65-F5344CB8AC3E}">
        <p14:creationId xmlns:p14="http://schemas.microsoft.com/office/powerpoint/2010/main" val="301250203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4B2BB6-5C13-3F4F-8553-C61C0503B6CC}" type="slidenum">
              <a:rPr lang="en-US"/>
              <a:pPr>
                <a:defRPr/>
              </a:pPr>
              <a:t>‹#›</a:t>
            </a:fld>
            <a:endParaRPr lang="en-US"/>
          </a:p>
        </p:txBody>
      </p:sp>
    </p:spTree>
    <p:extLst>
      <p:ext uri="{BB962C8B-B14F-4D97-AF65-F5344CB8AC3E}">
        <p14:creationId xmlns:p14="http://schemas.microsoft.com/office/powerpoint/2010/main" val="411333482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7D1921-ECF5-E648-991C-B650298E3967}" type="slidenum">
              <a:rPr lang="en-US"/>
              <a:pPr>
                <a:defRPr/>
              </a:pPr>
              <a:t>‹#›</a:t>
            </a:fld>
            <a:endParaRPr lang="en-US"/>
          </a:p>
        </p:txBody>
      </p:sp>
    </p:spTree>
    <p:extLst>
      <p:ext uri="{BB962C8B-B14F-4D97-AF65-F5344CB8AC3E}">
        <p14:creationId xmlns:p14="http://schemas.microsoft.com/office/powerpoint/2010/main" val="224869106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0212BE-386A-BD4B-A821-0DDA16E13A92}" type="slidenum">
              <a:rPr lang="en-US"/>
              <a:pPr>
                <a:defRPr/>
              </a:pPr>
              <a:t>‹#›</a:t>
            </a:fld>
            <a:endParaRPr lang="en-US"/>
          </a:p>
        </p:txBody>
      </p:sp>
    </p:spTree>
    <p:extLst>
      <p:ext uri="{BB962C8B-B14F-4D97-AF65-F5344CB8AC3E}">
        <p14:creationId xmlns:p14="http://schemas.microsoft.com/office/powerpoint/2010/main" val="41184494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E166FD6-6BFA-CF43-88D8-882A36840981}" type="slidenum">
              <a:rPr lang="en-US"/>
              <a:pPr>
                <a:defRPr/>
              </a:pPr>
              <a:t>‹#›</a:t>
            </a:fld>
            <a:endParaRPr lang="en-US"/>
          </a:p>
        </p:txBody>
      </p:sp>
    </p:spTree>
    <p:extLst>
      <p:ext uri="{BB962C8B-B14F-4D97-AF65-F5344CB8AC3E}">
        <p14:creationId xmlns:p14="http://schemas.microsoft.com/office/powerpoint/2010/main" val="1932730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BB5A19-A720-8D4B-8784-7F0871729F49}" type="slidenum">
              <a:rPr lang="en-US"/>
              <a:pPr>
                <a:defRPr/>
              </a:pPr>
              <a:t>‹#›</a:t>
            </a:fld>
            <a:endParaRPr lang="en-US"/>
          </a:p>
        </p:txBody>
      </p:sp>
    </p:spTree>
    <p:extLst>
      <p:ext uri="{BB962C8B-B14F-4D97-AF65-F5344CB8AC3E}">
        <p14:creationId xmlns:p14="http://schemas.microsoft.com/office/powerpoint/2010/main" val="134954550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15E6B23-D31A-9C43-8FFE-0B37679E9CA8}" type="slidenum">
              <a:rPr lang="en-US"/>
              <a:pPr>
                <a:defRPr/>
              </a:pPr>
              <a:t>‹#›</a:t>
            </a:fld>
            <a:endParaRPr lang="en-US"/>
          </a:p>
        </p:txBody>
      </p:sp>
    </p:spTree>
    <p:extLst>
      <p:ext uri="{BB962C8B-B14F-4D97-AF65-F5344CB8AC3E}">
        <p14:creationId xmlns:p14="http://schemas.microsoft.com/office/powerpoint/2010/main" val="412125760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156C0-58F7-594F-976B-EAD26E02FC82}" type="slidenum">
              <a:rPr lang="en-US"/>
              <a:pPr>
                <a:defRPr/>
              </a:pPr>
              <a:t>‹#›</a:t>
            </a:fld>
            <a:endParaRPr lang="en-US"/>
          </a:p>
        </p:txBody>
      </p:sp>
    </p:spTree>
    <p:extLst>
      <p:ext uri="{BB962C8B-B14F-4D97-AF65-F5344CB8AC3E}">
        <p14:creationId xmlns:p14="http://schemas.microsoft.com/office/powerpoint/2010/main" val="23009126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319A99-4B20-C44C-8C83-81766B8FDB07}" type="slidenum">
              <a:rPr lang="en-US"/>
              <a:pPr>
                <a:defRPr/>
              </a:pPr>
              <a:t>‹#›</a:t>
            </a:fld>
            <a:endParaRPr lang="en-US"/>
          </a:p>
        </p:txBody>
      </p:sp>
    </p:spTree>
    <p:extLst>
      <p:ext uri="{BB962C8B-B14F-4D97-AF65-F5344CB8AC3E}">
        <p14:creationId xmlns:p14="http://schemas.microsoft.com/office/powerpoint/2010/main" val="227279228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8EE3332-B83C-C746-9948-14BEDB8613E4}" type="slidenum">
              <a:rPr lang="en-US"/>
              <a:pPr>
                <a:defRPr/>
              </a:pPr>
              <a:t>‹#›</a:t>
            </a:fld>
            <a:endParaRPr lang="en-US"/>
          </a:p>
        </p:txBody>
      </p:sp>
    </p:spTree>
    <p:extLst>
      <p:ext uri="{BB962C8B-B14F-4D97-AF65-F5344CB8AC3E}">
        <p14:creationId xmlns:p14="http://schemas.microsoft.com/office/powerpoint/2010/main" val="215549056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C902A8E1-E553-2743-890A-74444B41A06F}" type="slidenum">
              <a:rPr lang="en-US"/>
              <a:pPr>
                <a:defRPr/>
              </a:pPr>
              <a:t>‹#›</a:t>
            </a:fld>
            <a:endParaRPr lang="en-US"/>
          </a:p>
        </p:txBody>
      </p:sp>
    </p:spTree>
    <p:extLst>
      <p:ext uri="{BB962C8B-B14F-4D97-AF65-F5344CB8AC3E}">
        <p14:creationId xmlns:p14="http://schemas.microsoft.com/office/powerpoint/2010/main" val="14761224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E7E5544-0B26-0E49-B8BB-C0656A0D3078}" type="slidenum">
              <a:rPr lang="en-US"/>
              <a:pPr>
                <a:defRPr/>
              </a:pPr>
              <a:t>‹#›</a:t>
            </a:fld>
            <a:endParaRPr lang="en-US"/>
          </a:p>
        </p:txBody>
      </p:sp>
    </p:spTree>
    <p:extLst>
      <p:ext uri="{BB962C8B-B14F-4D97-AF65-F5344CB8AC3E}">
        <p14:creationId xmlns:p14="http://schemas.microsoft.com/office/powerpoint/2010/main" val="2034443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B09D4F73-931A-404D-A43D-71F308B47846}" type="slidenum">
              <a:rPr lang="en-US"/>
              <a:pPr>
                <a:defRPr/>
              </a:pPr>
              <a:t>‹#›</a:t>
            </a:fld>
            <a:endParaRPr lang="en-US"/>
          </a:p>
        </p:txBody>
      </p:sp>
    </p:spTree>
    <p:extLst>
      <p:ext uri="{BB962C8B-B14F-4D97-AF65-F5344CB8AC3E}">
        <p14:creationId xmlns:p14="http://schemas.microsoft.com/office/powerpoint/2010/main" val="501102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D6B8DFAE-7C50-BD4F-8FFA-C8DB4E248B2E}" type="slidenum">
              <a:rPr lang="en-US"/>
              <a:pPr>
                <a:defRPr/>
              </a:pPr>
              <a:t>‹#›</a:t>
            </a:fld>
            <a:endParaRPr lang="en-US"/>
          </a:p>
        </p:txBody>
      </p:sp>
    </p:spTree>
    <p:extLst>
      <p:ext uri="{BB962C8B-B14F-4D97-AF65-F5344CB8AC3E}">
        <p14:creationId xmlns:p14="http://schemas.microsoft.com/office/powerpoint/2010/main" val="3373122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76F23EC-3D21-9440-B477-0E9678CE4123}" type="slidenum">
              <a:rPr lang="en-US"/>
              <a:pPr>
                <a:defRPr/>
              </a:pPr>
              <a:t>‹#›</a:t>
            </a:fld>
            <a:endParaRPr lang="en-US"/>
          </a:p>
        </p:txBody>
      </p:sp>
    </p:spTree>
    <p:extLst>
      <p:ext uri="{BB962C8B-B14F-4D97-AF65-F5344CB8AC3E}">
        <p14:creationId xmlns:p14="http://schemas.microsoft.com/office/powerpoint/2010/main" val="18949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175AF9F-0053-164A-AC42-67F9EA309A2F}" type="slidenum">
              <a:rPr lang="en-US"/>
              <a:pPr>
                <a:defRPr/>
              </a:pPr>
              <a:t>‹#›</a:t>
            </a:fld>
            <a:endParaRPr lang="en-US"/>
          </a:p>
        </p:txBody>
      </p:sp>
    </p:spTree>
    <p:extLst>
      <p:ext uri="{BB962C8B-B14F-4D97-AF65-F5344CB8AC3E}">
        <p14:creationId xmlns:p14="http://schemas.microsoft.com/office/powerpoint/2010/main" val="812311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6A66A135-ED9A-5C41-BC53-2914C09BE73F}" type="slidenum">
              <a:rPr lang="en-US"/>
              <a:pPr>
                <a:defRPr/>
              </a:pPr>
              <a:t>‹#›</a:t>
            </a:fld>
            <a:endParaRPr lang="en-US"/>
          </a:p>
        </p:txBody>
      </p:sp>
    </p:spTree>
    <p:extLst>
      <p:ext uri="{BB962C8B-B14F-4D97-AF65-F5344CB8AC3E}">
        <p14:creationId xmlns:p14="http://schemas.microsoft.com/office/powerpoint/2010/main" val="4234853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D25211E0-DA40-2E4F-8EAA-7621CAE27A57}" type="slidenum">
              <a:rPr lang="en-US"/>
              <a:pPr>
                <a:defRPr/>
              </a:pPr>
              <a:t>‹#›</a:t>
            </a:fld>
            <a:endParaRPr lang="en-US"/>
          </a:p>
        </p:txBody>
      </p:sp>
    </p:spTree>
    <p:extLst>
      <p:ext uri="{BB962C8B-B14F-4D97-AF65-F5344CB8AC3E}">
        <p14:creationId xmlns:p14="http://schemas.microsoft.com/office/powerpoint/2010/main" val="3949797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3F92300-2038-3640-9ED1-11C79F47AB8F}" type="slidenum">
              <a:rPr lang="en-US"/>
              <a:pPr>
                <a:defRPr/>
              </a:pPr>
              <a:t>‹#›</a:t>
            </a:fld>
            <a:endParaRPr lang="en-US"/>
          </a:p>
        </p:txBody>
      </p:sp>
    </p:spTree>
    <p:extLst>
      <p:ext uri="{BB962C8B-B14F-4D97-AF65-F5344CB8AC3E}">
        <p14:creationId xmlns:p14="http://schemas.microsoft.com/office/powerpoint/2010/main" val="1746278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E690250-5BEE-104D-AE44-451BC007B7DA}" type="slidenum">
              <a:rPr lang="en-US"/>
              <a:pPr>
                <a:defRPr/>
              </a:pPr>
              <a:t>‹#›</a:t>
            </a:fld>
            <a:endParaRPr lang="en-US"/>
          </a:p>
        </p:txBody>
      </p:sp>
    </p:spTree>
    <p:extLst>
      <p:ext uri="{BB962C8B-B14F-4D97-AF65-F5344CB8AC3E}">
        <p14:creationId xmlns:p14="http://schemas.microsoft.com/office/powerpoint/2010/main" val="531698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9A1FFD78-ED6C-4740-AAE0-F37A832AF788}" type="slidenum">
              <a:rPr lang="en-US"/>
              <a:pPr>
                <a:defRPr/>
              </a:pPr>
              <a:t>‹#›</a:t>
            </a:fld>
            <a:endParaRPr lang="en-US"/>
          </a:p>
        </p:txBody>
      </p:sp>
    </p:spTree>
    <p:extLst>
      <p:ext uri="{BB962C8B-B14F-4D97-AF65-F5344CB8AC3E}">
        <p14:creationId xmlns:p14="http://schemas.microsoft.com/office/powerpoint/2010/main" val="1553575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6A12D375-E13F-4242-8021-D17C5ADBCA55}" type="slidenum">
              <a:rPr lang="en-US"/>
              <a:pPr>
                <a:defRPr/>
              </a:pPr>
              <a:t>‹#›</a:t>
            </a:fld>
            <a:endParaRPr lang="en-US"/>
          </a:p>
        </p:txBody>
      </p:sp>
    </p:spTree>
    <p:extLst>
      <p:ext uri="{BB962C8B-B14F-4D97-AF65-F5344CB8AC3E}">
        <p14:creationId xmlns:p14="http://schemas.microsoft.com/office/powerpoint/2010/main" val="1219618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94DEBB-38D8-664E-A271-293E42CDDC3F}" type="datetimeFigureOut">
              <a:rPr lang="en-US"/>
              <a:pPr>
                <a:defRPr/>
              </a:pPr>
              <a:t>5/28/2025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8ADAC7D-A7B6-7949-8264-A46CA49307B9}" type="slidenum">
              <a:rPr lang="en-US"/>
              <a:pPr>
                <a:defRPr/>
              </a:pPr>
              <a:t>‹#›</a:t>
            </a:fld>
            <a:endParaRPr lang="en-US"/>
          </a:p>
        </p:txBody>
      </p:sp>
    </p:spTree>
    <p:extLst>
      <p:ext uri="{BB962C8B-B14F-4D97-AF65-F5344CB8AC3E}">
        <p14:creationId xmlns:p14="http://schemas.microsoft.com/office/powerpoint/2010/main" val="2604384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9E237E1-4C67-E049-BEB5-2819ABA2B135}" type="datetimeFigureOut">
              <a:rPr lang="en-US"/>
              <a:pPr>
                <a:defRPr/>
              </a:pPr>
              <a:t>5/28/2025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C0C2C0-CDAE-3643-98D3-132DBAA9CE2B}" type="slidenum">
              <a:rPr lang="en-US"/>
              <a:pPr>
                <a:defRPr/>
              </a:pPr>
              <a:t>‹#›</a:t>
            </a:fld>
            <a:endParaRPr lang="en-US"/>
          </a:p>
        </p:txBody>
      </p:sp>
    </p:spTree>
    <p:extLst>
      <p:ext uri="{BB962C8B-B14F-4D97-AF65-F5344CB8AC3E}">
        <p14:creationId xmlns:p14="http://schemas.microsoft.com/office/powerpoint/2010/main" val="2021684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F1F2BF-995F-E341-AA47-44E362E1E8D3}" type="datetimeFigureOut">
              <a:rPr lang="en-US"/>
              <a:pPr>
                <a:defRPr/>
              </a:pPr>
              <a:t>5/28/2025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41C7561-1533-4D4A-956B-FE5B0B016CB7}" type="slidenum">
              <a:rPr lang="en-US"/>
              <a:pPr>
                <a:defRPr/>
              </a:pPr>
              <a:t>‹#›</a:t>
            </a:fld>
            <a:endParaRPr lang="en-US"/>
          </a:p>
        </p:txBody>
      </p:sp>
    </p:spTree>
    <p:extLst>
      <p:ext uri="{BB962C8B-B14F-4D97-AF65-F5344CB8AC3E}">
        <p14:creationId xmlns:p14="http://schemas.microsoft.com/office/powerpoint/2010/main" val="177390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62C1A8E-CECA-C546-A52E-E63CCC71CC54}" type="datetimeFigureOut">
              <a:rPr lang="en-US"/>
              <a:pPr>
                <a:defRPr/>
              </a:pPr>
              <a:t>5/28/2025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5A8239B-FA74-974E-BD5C-823410B06D89}" type="slidenum">
              <a:rPr lang="en-US"/>
              <a:pPr>
                <a:defRPr/>
              </a:pPr>
              <a:t>‹#›</a:t>
            </a:fld>
            <a:endParaRPr lang="en-US"/>
          </a:p>
        </p:txBody>
      </p:sp>
    </p:spTree>
    <p:extLst>
      <p:ext uri="{BB962C8B-B14F-4D97-AF65-F5344CB8AC3E}">
        <p14:creationId xmlns:p14="http://schemas.microsoft.com/office/powerpoint/2010/main" val="4219422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488B2217-A4E3-9E4A-9E60-C54C82E66684}" type="slidenum">
              <a:rPr lang="en-US"/>
              <a:pPr>
                <a:defRPr/>
              </a:pPr>
              <a:t>‹#›</a:t>
            </a:fld>
            <a:endParaRPr lang="en-US"/>
          </a:p>
        </p:txBody>
      </p:sp>
    </p:spTree>
    <p:extLst>
      <p:ext uri="{BB962C8B-B14F-4D97-AF65-F5344CB8AC3E}">
        <p14:creationId xmlns:p14="http://schemas.microsoft.com/office/powerpoint/2010/main" val="40099768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F19862-4056-A547-8450-D9F2795FAF5C}" type="datetimeFigureOut">
              <a:rPr lang="en-US"/>
              <a:pPr>
                <a:defRPr/>
              </a:pPr>
              <a:t>5/28/2025</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1B51B87-A5A4-EC41-B256-82F2BC82E6B6}" type="slidenum">
              <a:rPr lang="en-US"/>
              <a:pPr>
                <a:defRPr/>
              </a:pPr>
              <a:t>‹#›</a:t>
            </a:fld>
            <a:endParaRPr lang="en-US"/>
          </a:p>
        </p:txBody>
      </p:sp>
    </p:spTree>
    <p:extLst>
      <p:ext uri="{BB962C8B-B14F-4D97-AF65-F5344CB8AC3E}">
        <p14:creationId xmlns:p14="http://schemas.microsoft.com/office/powerpoint/2010/main" val="690079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15050D0-7076-1845-B5C0-5B09D97DEC1E}" type="datetimeFigureOut">
              <a:rPr lang="en-US"/>
              <a:pPr>
                <a:defRPr/>
              </a:pPr>
              <a:t>5/28/2025</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92F1AF-166C-9D43-92DE-BDC3A8A7A5FD}" type="slidenum">
              <a:rPr lang="en-US"/>
              <a:pPr>
                <a:defRPr/>
              </a:pPr>
              <a:t>‹#›</a:t>
            </a:fld>
            <a:endParaRPr lang="en-US"/>
          </a:p>
        </p:txBody>
      </p:sp>
    </p:spTree>
    <p:extLst>
      <p:ext uri="{BB962C8B-B14F-4D97-AF65-F5344CB8AC3E}">
        <p14:creationId xmlns:p14="http://schemas.microsoft.com/office/powerpoint/2010/main" val="35845778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C9C3E70-8F45-6044-A403-9AB0CE74E46B}" type="datetimeFigureOut">
              <a:rPr lang="en-US"/>
              <a:pPr>
                <a:defRPr/>
              </a:pPr>
              <a:t>5/28/2025</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C0C133-5654-7C4C-84D0-A2089A4A0B46}" type="slidenum">
              <a:rPr lang="en-US"/>
              <a:pPr>
                <a:defRPr/>
              </a:pPr>
              <a:t>‹#›</a:t>
            </a:fld>
            <a:endParaRPr lang="en-US"/>
          </a:p>
        </p:txBody>
      </p:sp>
    </p:spTree>
    <p:extLst>
      <p:ext uri="{BB962C8B-B14F-4D97-AF65-F5344CB8AC3E}">
        <p14:creationId xmlns:p14="http://schemas.microsoft.com/office/powerpoint/2010/main" val="2625326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F459E43-6A78-064B-AFE9-6D65A4241054}" type="datetimeFigureOut">
              <a:rPr lang="en-US"/>
              <a:pPr>
                <a:defRPr/>
              </a:pPr>
              <a:t>5/28/2025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C0562F6-D720-764C-8AB9-AD829A9D8DF5}" type="slidenum">
              <a:rPr lang="en-US"/>
              <a:pPr>
                <a:defRPr/>
              </a:pPr>
              <a:t>‹#›</a:t>
            </a:fld>
            <a:endParaRPr lang="en-US"/>
          </a:p>
        </p:txBody>
      </p:sp>
    </p:spTree>
    <p:extLst>
      <p:ext uri="{BB962C8B-B14F-4D97-AF65-F5344CB8AC3E}">
        <p14:creationId xmlns:p14="http://schemas.microsoft.com/office/powerpoint/2010/main" val="34298685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745A347-38CB-574F-9005-49E73F8ACBD5}" type="datetimeFigureOut">
              <a:rPr lang="en-US"/>
              <a:pPr>
                <a:defRPr/>
              </a:pPr>
              <a:t>5/28/2025</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DC23C98-B5AB-CF41-AF6C-CFFB470849F4}" type="slidenum">
              <a:rPr lang="en-US"/>
              <a:pPr>
                <a:defRPr/>
              </a:pPr>
              <a:t>‹#›</a:t>
            </a:fld>
            <a:endParaRPr lang="en-US"/>
          </a:p>
        </p:txBody>
      </p:sp>
    </p:spTree>
    <p:extLst>
      <p:ext uri="{BB962C8B-B14F-4D97-AF65-F5344CB8AC3E}">
        <p14:creationId xmlns:p14="http://schemas.microsoft.com/office/powerpoint/2010/main" val="3805307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D4B2F59-5CDE-EC4B-9216-A5A4D63D83ED}" type="datetimeFigureOut">
              <a:rPr lang="en-US"/>
              <a:pPr>
                <a:defRPr/>
              </a:pPr>
              <a:t>5/28/2025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3E1A1D4-E267-C946-B04E-C35A1702D1A6}" type="slidenum">
              <a:rPr lang="en-US"/>
              <a:pPr>
                <a:defRPr/>
              </a:pPr>
              <a:t>‹#›</a:t>
            </a:fld>
            <a:endParaRPr lang="en-US"/>
          </a:p>
        </p:txBody>
      </p:sp>
    </p:spTree>
    <p:extLst>
      <p:ext uri="{BB962C8B-B14F-4D97-AF65-F5344CB8AC3E}">
        <p14:creationId xmlns:p14="http://schemas.microsoft.com/office/powerpoint/2010/main" val="21655316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F8ACC8-9337-2E48-8BA0-B6A4AB6BA99E}" type="datetimeFigureOut">
              <a:rPr lang="en-US"/>
              <a:pPr>
                <a:defRPr/>
              </a:pPr>
              <a:t>5/28/2025</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AD538C2-A3C3-174F-929C-8F20F1B90180}" type="slidenum">
              <a:rPr lang="en-US"/>
              <a:pPr>
                <a:defRPr/>
              </a:pPr>
              <a:t>‹#›</a:t>
            </a:fld>
            <a:endParaRPr lang="en-US"/>
          </a:p>
        </p:txBody>
      </p:sp>
    </p:spTree>
    <p:extLst>
      <p:ext uri="{BB962C8B-B14F-4D97-AF65-F5344CB8AC3E}">
        <p14:creationId xmlns:p14="http://schemas.microsoft.com/office/powerpoint/2010/main" val="25417669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0" fontAlgn="auto" hangingPunct="0">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hangingPunct="0">
              <a:defRPr>
                <a:latin typeface="Arial"/>
                <a:cs typeface="ＭＳ Ｐゴシック" charset="0"/>
              </a:defRPr>
            </a:lvl1pPr>
          </a:lstStyle>
          <a:p>
            <a:pPr>
              <a:defRPr/>
            </a:pPr>
            <a:fld id="{9D73EEC9-51F5-A84E-8347-44EF435D9B47}" type="slidenum">
              <a:rPr lang="en-US"/>
              <a:pPr>
                <a:defRPr/>
              </a:pPr>
              <a:t>‹#›</a:t>
            </a:fld>
            <a:endParaRPr lang="en-US"/>
          </a:p>
        </p:txBody>
      </p:sp>
    </p:spTree>
    <p:extLst>
      <p:ext uri="{BB962C8B-B14F-4D97-AF65-F5344CB8AC3E}">
        <p14:creationId xmlns:p14="http://schemas.microsoft.com/office/powerpoint/2010/main" val="4670895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solidFill>
                  <a:prstClr val="black">
                    <a:tint val="75000"/>
                  </a:prstClr>
                </a:solidFill>
                <a:latin typeface="Calibri"/>
              </a:defRPr>
            </a:lvl1pPr>
          </a:lstStyle>
          <a:p>
            <a:pPr>
              <a:defRPr/>
            </a:pPr>
            <a:fld id="{6BF9DC9C-9FE2-1049-B999-F620F4805F62}" type="datetimeFigureOut">
              <a:rPr lang="en-US"/>
              <a:pPr>
                <a:defRPr/>
              </a:pPr>
              <a:t>5/28/2025</a:t>
            </a:fld>
            <a:endParaRPr lang="en-US"/>
          </a:p>
        </p:txBody>
      </p:sp>
      <p:sp>
        <p:nvSpPr>
          <p:cNvPr id="5" name="Footer Placeholder 4"/>
          <p:cNvSpPr>
            <a:spLocks noGrp="1"/>
          </p:cNvSpPr>
          <p:nvPr>
            <p:ph type="ftr" sz="quarter" idx="11"/>
          </p:nvPr>
        </p:nvSpPr>
        <p:spPr/>
        <p:txBody>
          <a:bodyPr/>
          <a:lstStyle>
            <a:lvl1pPr defTabSz="914400" eaLnBrk="0" hangingPunct="0">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solidFill>
                  <a:prstClr val="black">
                    <a:tint val="75000"/>
                  </a:prstClr>
                </a:solidFill>
                <a:latin typeface="Calibri"/>
              </a:defRPr>
            </a:lvl1pPr>
          </a:lstStyle>
          <a:p>
            <a:pPr>
              <a:defRPr/>
            </a:pPr>
            <a:fld id="{1F1267A2-5F23-514A-8BC6-1CD392117FB5}" type="slidenum">
              <a:rPr lang="en-US"/>
              <a:pPr>
                <a:defRPr/>
              </a:pPr>
              <a:t>‹#›</a:t>
            </a:fld>
            <a:endParaRPr lang="en-US"/>
          </a:p>
        </p:txBody>
      </p:sp>
    </p:spTree>
    <p:extLst>
      <p:ext uri="{BB962C8B-B14F-4D97-AF65-F5344CB8AC3E}">
        <p14:creationId xmlns:p14="http://schemas.microsoft.com/office/powerpoint/2010/main" val="33932401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03E7A578-08D4-0C49-8C5B-DEDFF088CBDE}" type="slidenum">
              <a:rPr lang="en-US"/>
              <a:pPr>
                <a:defRPr/>
              </a:pPr>
              <a:t>‹#›</a:t>
            </a:fld>
            <a:endParaRPr lang="en-US"/>
          </a:p>
        </p:txBody>
      </p:sp>
    </p:spTree>
    <p:extLst>
      <p:ext uri="{BB962C8B-B14F-4D97-AF65-F5344CB8AC3E}">
        <p14:creationId xmlns:p14="http://schemas.microsoft.com/office/powerpoint/2010/main" val="2297908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255982E6-7566-5142-8721-11259309A012}" type="slidenum">
              <a:rPr lang="en-US"/>
              <a:pPr>
                <a:defRPr/>
              </a:pPr>
              <a:t>‹#›</a:t>
            </a:fld>
            <a:endParaRPr lang="en-US"/>
          </a:p>
        </p:txBody>
      </p:sp>
    </p:spTree>
    <p:extLst>
      <p:ext uri="{BB962C8B-B14F-4D97-AF65-F5344CB8AC3E}">
        <p14:creationId xmlns:p14="http://schemas.microsoft.com/office/powerpoint/2010/main" val="3486859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A605864-8F57-EC4C-963B-D4AFB207BCD2}" type="slidenum">
              <a:rPr lang="en-US"/>
              <a:pPr>
                <a:defRPr/>
              </a:pPr>
              <a:t>‹#›</a:t>
            </a:fld>
            <a:endParaRPr lang="en-US"/>
          </a:p>
        </p:txBody>
      </p:sp>
    </p:spTree>
    <p:extLst>
      <p:ext uri="{BB962C8B-B14F-4D97-AF65-F5344CB8AC3E}">
        <p14:creationId xmlns:p14="http://schemas.microsoft.com/office/powerpoint/2010/main" val="2219220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DDF00AF-B6FA-7440-9EDD-AAF8E60EBFF0}" type="slidenum">
              <a:rPr lang="en-US"/>
              <a:pPr>
                <a:defRPr/>
              </a:pPr>
              <a:t>‹#›</a:t>
            </a:fld>
            <a:endParaRPr lang="en-US"/>
          </a:p>
        </p:txBody>
      </p:sp>
    </p:spTree>
    <p:extLst>
      <p:ext uri="{BB962C8B-B14F-4D97-AF65-F5344CB8AC3E}">
        <p14:creationId xmlns:p14="http://schemas.microsoft.com/office/powerpoint/2010/main" val="1809927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4D3C3E84-3FCC-4A47-BF9F-7525E88D517A}" type="slidenum">
              <a:rPr lang="en-US"/>
              <a:pPr>
                <a:defRPr/>
              </a:pPr>
              <a:t>‹#›</a:t>
            </a:fld>
            <a:endParaRPr lang="en-US"/>
          </a:p>
        </p:txBody>
      </p:sp>
    </p:spTree>
    <p:extLst>
      <p:ext uri="{BB962C8B-B14F-4D97-AF65-F5344CB8AC3E}">
        <p14:creationId xmlns:p14="http://schemas.microsoft.com/office/powerpoint/2010/main" val="6695496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97C59E13-9B57-6E46-9989-838803691446}" type="slidenum">
              <a:rPr lang="en-US"/>
              <a:pPr>
                <a:defRPr/>
              </a:pPr>
              <a:t>‹#›</a:t>
            </a:fld>
            <a:endParaRPr lang="en-US"/>
          </a:p>
        </p:txBody>
      </p:sp>
    </p:spTree>
    <p:extLst>
      <p:ext uri="{BB962C8B-B14F-4D97-AF65-F5344CB8AC3E}">
        <p14:creationId xmlns:p14="http://schemas.microsoft.com/office/powerpoint/2010/main" val="40759313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57EBFD6F-622E-8A43-8495-43CE7426A59A}" type="slidenum">
              <a:rPr lang="en-US"/>
              <a:pPr>
                <a:defRPr/>
              </a:pPr>
              <a:t>‹#›</a:t>
            </a:fld>
            <a:endParaRPr lang="en-US"/>
          </a:p>
        </p:txBody>
      </p:sp>
    </p:spTree>
    <p:extLst>
      <p:ext uri="{BB962C8B-B14F-4D97-AF65-F5344CB8AC3E}">
        <p14:creationId xmlns:p14="http://schemas.microsoft.com/office/powerpoint/2010/main" val="2770940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D467505A-2AD1-FF4B-979E-04220205A4D5}" type="slidenum">
              <a:rPr lang="en-US"/>
              <a:pPr>
                <a:defRPr/>
              </a:pPr>
              <a:t>‹#›</a:t>
            </a:fld>
            <a:endParaRPr lang="en-US"/>
          </a:p>
        </p:txBody>
      </p:sp>
    </p:spTree>
    <p:extLst>
      <p:ext uri="{BB962C8B-B14F-4D97-AF65-F5344CB8AC3E}">
        <p14:creationId xmlns:p14="http://schemas.microsoft.com/office/powerpoint/2010/main" val="1431288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ECA87B04-33FB-D744-B0CA-C629A90E751B}" type="slidenum">
              <a:rPr lang="en-US"/>
              <a:pPr>
                <a:defRPr/>
              </a:pPr>
              <a:t>‹#›</a:t>
            </a:fld>
            <a:endParaRPr lang="en-US"/>
          </a:p>
        </p:txBody>
      </p:sp>
    </p:spTree>
    <p:extLst>
      <p:ext uri="{BB962C8B-B14F-4D97-AF65-F5344CB8AC3E}">
        <p14:creationId xmlns:p14="http://schemas.microsoft.com/office/powerpoint/2010/main" val="260167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A7851C2-21F4-7E4A-96E6-F02DE1AEF4D1}" type="slidenum">
              <a:rPr lang="en-US"/>
              <a:pPr>
                <a:defRPr/>
              </a:pPr>
              <a:t>‹#›</a:t>
            </a:fld>
            <a:endParaRPr lang="en-US"/>
          </a:p>
        </p:txBody>
      </p:sp>
    </p:spTree>
    <p:extLst>
      <p:ext uri="{BB962C8B-B14F-4D97-AF65-F5344CB8AC3E}">
        <p14:creationId xmlns:p14="http://schemas.microsoft.com/office/powerpoint/2010/main" val="27841991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87312FB4-5AF3-7F49-B14D-C4A352A8C1DE}" type="slidenum">
              <a:rPr lang="en-US"/>
              <a:pPr>
                <a:defRPr/>
              </a:pPr>
              <a:t>‹#›</a:t>
            </a:fld>
            <a:endParaRPr lang="en-US"/>
          </a:p>
        </p:txBody>
      </p:sp>
    </p:spTree>
    <p:extLst>
      <p:ext uri="{BB962C8B-B14F-4D97-AF65-F5344CB8AC3E}">
        <p14:creationId xmlns:p14="http://schemas.microsoft.com/office/powerpoint/2010/main" val="33746186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B99238C-B25F-F840-80D8-8DE9C2D68800}" type="slidenum">
              <a:rPr lang="en-US"/>
              <a:pPr>
                <a:defRPr/>
              </a:pPr>
              <a:t>‹#›</a:t>
            </a:fld>
            <a:endParaRPr lang="en-US"/>
          </a:p>
        </p:txBody>
      </p:sp>
    </p:spTree>
    <p:extLst>
      <p:ext uri="{BB962C8B-B14F-4D97-AF65-F5344CB8AC3E}">
        <p14:creationId xmlns:p14="http://schemas.microsoft.com/office/powerpoint/2010/main" val="147303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D11809-599F-694B-8E22-ED5B637D084A}" type="slidenum">
              <a:rPr lang="en-US"/>
              <a:pPr>
                <a:defRPr/>
              </a:pPr>
              <a:t>‹#›</a:t>
            </a:fld>
            <a:endParaRPr lang="en-US"/>
          </a:p>
        </p:txBody>
      </p:sp>
    </p:spTree>
    <p:extLst>
      <p:ext uri="{BB962C8B-B14F-4D97-AF65-F5344CB8AC3E}">
        <p14:creationId xmlns:p14="http://schemas.microsoft.com/office/powerpoint/2010/main" val="28495458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5" name="Rectangle 5"/>
          <p:cNvSpPr>
            <a:spLocks noGrp="1" noChangeArrowheads="1"/>
          </p:cNvSpPr>
          <p:nvPr>
            <p:ph type="ftr" sz="quarter" idx="11"/>
          </p:nvPr>
        </p:nvSpPr>
        <p:spPr/>
        <p:txBody>
          <a:bodyPr/>
          <a:lstStyle>
            <a:lvl1pPr defTabSz="914400" eaLnBrk="1" hangingPunct="1">
              <a:defRPr>
                <a:latin typeface="Arial" pitchFamily="-106" charset="0"/>
                <a:ea typeface="ヒラギノ角ゴ Pro W3" pitchFamily="-106" charset="-128"/>
                <a:cs typeface="ヒラギノ角ゴ Pro W3" pitchFamily="-106"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1" hangingPunct="1">
              <a:defRPr>
                <a:latin typeface="Arial"/>
              </a:defRPr>
            </a:lvl1pPr>
          </a:lstStyle>
          <a:p>
            <a:pPr>
              <a:defRPr/>
            </a:pPr>
            <a:fld id="{078CF629-EABB-6543-9198-D20066B5008F}" type="slidenum">
              <a:rPr lang="en-US"/>
              <a:pPr>
                <a:defRPr/>
              </a:pPr>
              <a:t>‹#›</a:t>
            </a:fld>
            <a:endParaRPr lang="en-US"/>
          </a:p>
        </p:txBody>
      </p:sp>
    </p:spTree>
    <p:extLst>
      <p:ext uri="{BB962C8B-B14F-4D97-AF65-F5344CB8AC3E}">
        <p14:creationId xmlns:p14="http://schemas.microsoft.com/office/powerpoint/2010/main" val="28309770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769FD19-F226-EA48-A189-EDC25CD4650C}" type="slidenum">
              <a:rPr lang="en-US"/>
              <a:pPr>
                <a:defRPr/>
              </a:pPr>
              <a:t>‹#›</a:t>
            </a:fld>
            <a:endParaRPr lang="en-US"/>
          </a:p>
        </p:txBody>
      </p:sp>
    </p:spTree>
    <p:extLst>
      <p:ext uri="{BB962C8B-B14F-4D97-AF65-F5344CB8AC3E}">
        <p14:creationId xmlns:p14="http://schemas.microsoft.com/office/powerpoint/2010/main" val="2848909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FCE11A-3604-6547-8850-09B72B5BD61C}" type="slidenum">
              <a:rPr lang="en-US"/>
              <a:pPr>
                <a:defRPr/>
              </a:pPr>
              <a:t>‹#›</a:t>
            </a:fld>
            <a:endParaRPr lang="en-US"/>
          </a:p>
        </p:txBody>
      </p:sp>
    </p:spTree>
    <p:extLst>
      <p:ext uri="{BB962C8B-B14F-4D97-AF65-F5344CB8AC3E}">
        <p14:creationId xmlns:p14="http://schemas.microsoft.com/office/powerpoint/2010/main" val="16658880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FC904A-A32B-4041-9D73-D79CE36C5DE5}" type="slidenum">
              <a:rPr lang="en-US"/>
              <a:pPr>
                <a:defRPr/>
              </a:pPr>
              <a:t>‹#›</a:t>
            </a:fld>
            <a:endParaRPr lang="en-US"/>
          </a:p>
        </p:txBody>
      </p:sp>
    </p:spTree>
    <p:extLst>
      <p:ext uri="{BB962C8B-B14F-4D97-AF65-F5344CB8AC3E}">
        <p14:creationId xmlns:p14="http://schemas.microsoft.com/office/powerpoint/2010/main" val="2999433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B1926FB-481C-2744-839A-21CD29D74278}" type="slidenum">
              <a:rPr lang="en-US"/>
              <a:pPr>
                <a:defRPr/>
              </a:pPr>
              <a:t>‹#›</a:t>
            </a:fld>
            <a:endParaRPr lang="en-US"/>
          </a:p>
        </p:txBody>
      </p:sp>
    </p:spTree>
    <p:extLst>
      <p:ext uri="{BB962C8B-B14F-4D97-AF65-F5344CB8AC3E}">
        <p14:creationId xmlns:p14="http://schemas.microsoft.com/office/powerpoint/2010/main" val="12419589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D0BA60A-1646-324C-879B-6753FAECC721}" type="slidenum">
              <a:rPr lang="en-US"/>
              <a:pPr>
                <a:defRPr/>
              </a:pPr>
              <a:t>‹#›</a:t>
            </a:fld>
            <a:endParaRPr lang="en-US"/>
          </a:p>
        </p:txBody>
      </p:sp>
    </p:spTree>
    <p:extLst>
      <p:ext uri="{BB962C8B-B14F-4D97-AF65-F5344CB8AC3E}">
        <p14:creationId xmlns:p14="http://schemas.microsoft.com/office/powerpoint/2010/main" val="3651669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9B3ADB1-647B-0045-8BE1-B264B1B25C86}" type="slidenum">
              <a:rPr lang="en-US"/>
              <a:pPr>
                <a:defRPr/>
              </a:pPr>
              <a:t>‹#›</a:t>
            </a:fld>
            <a:endParaRPr lang="en-US"/>
          </a:p>
        </p:txBody>
      </p:sp>
    </p:spTree>
    <p:extLst>
      <p:ext uri="{BB962C8B-B14F-4D97-AF65-F5344CB8AC3E}">
        <p14:creationId xmlns:p14="http://schemas.microsoft.com/office/powerpoint/2010/main" val="39580350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88F4F07-00B8-5A49-A120-0DCE12CA23C0}" type="slidenum">
              <a:rPr lang="en-US"/>
              <a:pPr>
                <a:defRPr/>
              </a:pPr>
              <a:t>‹#›</a:t>
            </a:fld>
            <a:endParaRPr lang="en-US"/>
          </a:p>
        </p:txBody>
      </p:sp>
    </p:spTree>
    <p:extLst>
      <p:ext uri="{BB962C8B-B14F-4D97-AF65-F5344CB8AC3E}">
        <p14:creationId xmlns:p14="http://schemas.microsoft.com/office/powerpoint/2010/main" val="15361756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9EE1E6-E580-4243-B3C5-F8B41053ECE5}" type="slidenum">
              <a:rPr lang="en-US"/>
              <a:pPr>
                <a:defRPr/>
              </a:pPr>
              <a:t>‹#›</a:t>
            </a:fld>
            <a:endParaRPr lang="en-US"/>
          </a:p>
        </p:txBody>
      </p:sp>
    </p:spTree>
    <p:extLst>
      <p:ext uri="{BB962C8B-B14F-4D97-AF65-F5344CB8AC3E}">
        <p14:creationId xmlns:p14="http://schemas.microsoft.com/office/powerpoint/2010/main" val="3337367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4F70183-6103-3E4A-8BC4-D6D71578598A}" type="slidenum">
              <a:rPr lang="en-US"/>
              <a:pPr>
                <a:defRPr/>
              </a:pPr>
              <a:t>‹#›</a:t>
            </a:fld>
            <a:endParaRPr lang="en-US"/>
          </a:p>
        </p:txBody>
      </p:sp>
    </p:spTree>
    <p:extLst>
      <p:ext uri="{BB962C8B-B14F-4D97-AF65-F5344CB8AC3E}">
        <p14:creationId xmlns:p14="http://schemas.microsoft.com/office/powerpoint/2010/main" val="364109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D23D87B-3FAA-F54A-9117-2478903633DC}" type="slidenum">
              <a:rPr lang="en-US"/>
              <a:pPr>
                <a:defRPr/>
              </a:pPr>
              <a:t>‹#›</a:t>
            </a:fld>
            <a:endParaRPr lang="en-US"/>
          </a:p>
        </p:txBody>
      </p:sp>
    </p:spTree>
    <p:extLst>
      <p:ext uri="{BB962C8B-B14F-4D97-AF65-F5344CB8AC3E}">
        <p14:creationId xmlns:p14="http://schemas.microsoft.com/office/powerpoint/2010/main" val="1222680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C5D8C18-5594-7442-9D3E-87A92F5602F6}" type="slidenum">
              <a:rPr lang="en-US"/>
              <a:pPr>
                <a:defRPr/>
              </a:pPr>
              <a:t>‹#›</a:t>
            </a:fld>
            <a:endParaRPr lang="en-US"/>
          </a:p>
        </p:txBody>
      </p:sp>
    </p:spTree>
    <p:extLst>
      <p:ext uri="{BB962C8B-B14F-4D97-AF65-F5344CB8AC3E}">
        <p14:creationId xmlns:p14="http://schemas.microsoft.com/office/powerpoint/2010/main" val="4172916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2144052-42C5-2440-A9C8-DB4B09A08CFE}" type="slidenum">
              <a:rPr lang="en-US"/>
              <a:pPr>
                <a:defRPr/>
              </a:pPr>
              <a:t>‹#›</a:t>
            </a:fld>
            <a:endParaRPr lang="en-US"/>
          </a:p>
        </p:txBody>
      </p:sp>
    </p:spTree>
    <p:extLst>
      <p:ext uri="{BB962C8B-B14F-4D97-AF65-F5344CB8AC3E}">
        <p14:creationId xmlns:p14="http://schemas.microsoft.com/office/powerpoint/2010/main" val="12859546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985413-4F82-CF49-845C-6663E08F9759}" type="slidenum">
              <a:rPr lang="en-US"/>
              <a:pPr>
                <a:defRPr/>
              </a:pPr>
              <a:t>‹#›</a:t>
            </a:fld>
            <a:endParaRPr lang="en-US"/>
          </a:p>
        </p:txBody>
      </p:sp>
    </p:spTree>
    <p:extLst>
      <p:ext uri="{BB962C8B-B14F-4D97-AF65-F5344CB8AC3E}">
        <p14:creationId xmlns:p14="http://schemas.microsoft.com/office/powerpoint/2010/main" val="42101655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4299C1E-28A6-CA41-8169-B271116660F7}" type="slidenum">
              <a:rPr lang="en-US"/>
              <a:pPr>
                <a:defRPr/>
              </a:pPr>
              <a:t>‹#›</a:t>
            </a:fld>
            <a:endParaRPr lang="en-US"/>
          </a:p>
        </p:txBody>
      </p:sp>
    </p:spTree>
    <p:extLst>
      <p:ext uri="{BB962C8B-B14F-4D97-AF65-F5344CB8AC3E}">
        <p14:creationId xmlns:p14="http://schemas.microsoft.com/office/powerpoint/2010/main" val="18292578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713363C-64C4-F04F-BCF1-CA4BC0861392}" type="slidenum">
              <a:rPr lang="en-US"/>
              <a:pPr>
                <a:defRPr/>
              </a:pPr>
              <a:t>‹#›</a:t>
            </a:fld>
            <a:endParaRPr lang="en-US"/>
          </a:p>
        </p:txBody>
      </p:sp>
    </p:spTree>
    <p:extLst>
      <p:ext uri="{BB962C8B-B14F-4D97-AF65-F5344CB8AC3E}">
        <p14:creationId xmlns:p14="http://schemas.microsoft.com/office/powerpoint/2010/main" val="210700539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4A47D1-C0E8-2449-BDE5-99846F995148}" type="slidenum">
              <a:rPr lang="en-US"/>
              <a:pPr>
                <a:defRPr/>
              </a:pPr>
              <a:t>‹#›</a:t>
            </a:fld>
            <a:endParaRPr lang="en-US"/>
          </a:p>
        </p:txBody>
      </p:sp>
    </p:spTree>
    <p:extLst>
      <p:ext uri="{BB962C8B-B14F-4D97-AF65-F5344CB8AC3E}">
        <p14:creationId xmlns:p14="http://schemas.microsoft.com/office/powerpoint/2010/main" val="41546934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F14C096-FA36-7A47-B8AE-628301934F9A}" type="slidenum">
              <a:rPr lang="en-US"/>
              <a:pPr>
                <a:defRPr/>
              </a:pPr>
              <a:t>‹#›</a:t>
            </a:fld>
            <a:endParaRPr lang="en-US"/>
          </a:p>
        </p:txBody>
      </p:sp>
    </p:spTree>
    <p:extLst>
      <p:ext uri="{BB962C8B-B14F-4D97-AF65-F5344CB8AC3E}">
        <p14:creationId xmlns:p14="http://schemas.microsoft.com/office/powerpoint/2010/main" val="400438412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15EBB38-0B7A-7C42-9E7D-CC1CF2A764DF}" type="slidenum">
              <a:rPr lang="en-US"/>
              <a:pPr>
                <a:defRPr/>
              </a:pPr>
              <a:t>‹#›</a:t>
            </a:fld>
            <a:endParaRPr lang="en-US"/>
          </a:p>
        </p:txBody>
      </p:sp>
    </p:spTree>
    <p:extLst>
      <p:ext uri="{BB962C8B-B14F-4D97-AF65-F5344CB8AC3E}">
        <p14:creationId xmlns:p14="http://schemas.microsoft.com/office/powerpoint/2010/main" val="163855143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DCA2D45-7B01-9044-B160-BD1CA8DF1958}" type="slidenum">
              <a:rPr lang="en-US"/>
              <a:pPr>
                <a:defRPr/>
              </a:pPr>
              <a:t>‹#›</a:t>
            </a:fld>
            <a:endParaRPr lang="en-US"/>
          </a:p>
        </p:txBody>
      </p:sp>
    </p:spTree>
    <p:extLst>
      <p:ext uri="{BB962C8B-B14F-4D97-AF65-F5344CB8AC3E}">
        <p14:creationId xmlns:p14="http://schemas.microsoft.com/office/powerpoint/2010/main" val="302254149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31A601D-DE72-C843-ACE4-FB43B7D9264D}" type="slidenum">
              <a:rPr lang="en-US"/>
              <a:pPr>
                <a:defRPr/>
              </a:pPr>
              <a:t>‹#›</a:t>
            </a:fld>
            <a:endParaRPr lang="en-US"/>
          </a:p>
        </p:txBody>
      </p:sp>
    </p:spTree>
    <p:extLst>
      <p:ext uri="{BB962C8B-B14F-4D97-AF65-F5344CB8AC3E}">
        <p14:creationId xmlns:p14="http://schemas.microsoft.com/office/powerpoint/2010/main" val="145056377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33906E8-887E-7643-8CEC-AC39AB3A170E}" type="slidenum">
              <a:rPr lang="en-US"/>
              <a:pPr>
                <a:defRPr/>
              </a:pPr>
              <a:t>‹#›</a:t>
            </a:fld>
            <a:endParaRPr lang="en-US"/>
          </a:p>
        </p:txBody>
      </p:sp>
    </p:spTree>
    <p:extLst>
      <p:ext uri="{BB962C8B-B14F-4D97-AF65-F5344CB8AC3E}">
        <p14:creationId xmlns:p14="http://schemas.microsoft.com/office/powerpoint/2010/main" val="32071688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5FD55BF-89B6-9543-ABBC-AABE2C2BDE09}" type="slidenum">
              <a:rPr lang="en-US"/>
              <a:pPr>
                <a:defRPr/>
              </a:pPr>
              <a:t>‹#›</a:t>
            </a:fld>
            <a:endParaRPr lang="en-US"/>
          </a:p>
        </p:txBody>
      </p:sp>
    </p:spTree>
    <p:extLst>
      <p:ext uri="{BB962C8B-B14F-4D97-AF65-F5344CB8AC3E}">
        <p14:creationId xmlns:p14="http://schemas.microsoft.com/office/powerpoint/2010/main" val="185924452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82ED740-E173-2347-BAEC-536359D4105A}" type="slidenum">
              <a:rPr lang="en-US"/>
              <a:pPr>
                <a:defRPr/>
              </a:pPr>
              <a:t>‹#›</a:t>
            </a:fld>
            <a:endParaRPr lang="en-US"/>
          </a:p>
        </p:txBody>
      </p:sp>
    </p:spTree>
    <p:extLst>
      <p:ext uri="{BB962C8B-B14F-4D97-AF65-F5344CB8AC3E}">
        <p14:creationId xmlns:p14="http://schemas.microsoft.com/office/powerpoint/2010/main" val="234353147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872D0F-B7D5-434B-96A9-ECE3B7272DE1}" type="slidenum">
              <a:rPr lang="en-US"/>
              <a:pPr>
                <a:defRPr/>
              </a:pPr>
              <a:t>‹#›</a:t>
            </a:fld>
            <a:endParaRPr lang="en-US"/>
          </a:p>
        </p:txBody>
      </p:sp>
    </p:spTree>
    <p:extLst>
      <p:ext uri="{BB962C8B-B14F-4D97-AF65-F5344CB8AC3E}">
        <p14:creationId xmlns:p14="http://schemas.microsoft.com/office/powerpoint/2010/main" val="138550497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D1E0169-5CC7-8E47-A881-AF5C831B9A1D}" type="slidenum">
              <a:rPr lang="en-US"/>
              <a:pPr>
                <a:defRPr/>
              </a:pPr>
              <a:t>‹#›</a:t>
            </a:fld>
            <a:endParaRPr lang="en-US"/>
          </a:p>
        </p:txBody>
      </p:sp>
    </p:spTree>
    <p:extLst>
      <p:ext uri="{BB962C8B-B14F-4D97-AF65-F5344CB8AC3E}">
        <p14:creationId xmlns:p14="http://schemas.microsoft.com/office/powerpoint/2010/main" val="397253081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7393B9-20C8-454A-BFCD-C4903EADBD58}" type="slidenum">
              <a:rPr lang="en-US"/>
              <a:pPr>
                <a:defRPr/>
              </a:pPr>
              <a:t>‹#›</a:t>
            </a:fld>
            <a:endParaRPr lang="en-US"/>
          </a:p>
        </p:txBody>
      </p:sp>
    </p:spTree>
    <p:extLst>
      <p:ext uri="{BB962C8B-B14F-4D97-AF65-F5344CB8AC3E}">
        <p14:creationId xmlns:p14="http://schemas.microsoft.com/office/powerpoint/2010/main" val="273591460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39181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264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15818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32796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6860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2.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3.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4.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5.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6.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7.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9.xml"/><Relationship Id="rId1"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64.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6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3200400" cy="6858000"/>
            <a:chOff x="0" y="0"/>
            <a:chExt cx="2016" cy="4320"/>
          </a:xfrm>
        </p:grpSpPr>
        <p:sp>
          <p:nvSpPr>
            <p:cNvPr id="1036"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27"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kumimoji="1" lang="en-US"/>
          </a:p>
        </p:txBody>
      </p:sp>
      <p:sp>
        <p:nvSpPr>
          <p:cNvPr id="1028" name="Rectangle 6"/>
          <p:cNvSpPr>
            <a:spLocks noGrp="1" noChangeArrowheads="1"/>
          </p:cNvSpPr>
          <p:nvPr>
            <p:ph type="title"/>
          </p:nvPr>
        </p:nvSpPr>
        <p:spPr bwMode="auto">
          <a:xfrm>
            <a:off x="914400" y="762000"/>
            <a:ext cx="8001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914400" y="2362200"/>
            <a:ext cx="8001000" cy="3733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400">
                <a:latin typeface="+mn-lt"/>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a:defRPr sz="1400">
                <a:latin typeface="+mn-lt"/>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84138" y="5946775"/>
            <a:ext cx="587375" cy="885825"/>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defRPr sz="2600" b="1">
                <a:solidFill>
                  <a:schemeClr val="bg1"/>
                </a:solidFill>
                <a:latin typeface="Arial" charset="0"/>
              </a:defRPr>
            </a:lvl1pPr>
          </a:lstStyle>
          <a:p>
            <a:pPr>
              <a:defRPr/>
            </a:pPr>
            <a:fld id="{ADE087D3-4B94-0449-9642-88B11C8468C5}" type="slidenum">
              <a:rPr lang="en-US"/>
              <a:pPr>
                <a:defRPr/>
              </a:pPr>
              <a:t>‹#›</a:t>
            </a:fld>
            <a:endParaRPr lang="en-US"/>
          </a:p>
        </p:txBody>
      </p:sp>
      <p:grpSp>
        <p:nvGrpSpPr>
          <p:cNvPr id="1033" name="Group 11"/>
          <p:cNvGrpSpPr>
            <a:grpSpLocks/>
          </p:cNvGrpSpPr>
          <p:nvPr/>
        </p:nvGrpSpPr>
        <p:grpSpPr bwMode="auto">
          <a:xfrm>
            <a:off x="228600" y="1981200"/>
            <a:ext cx="7391400" cy="319088"/>
            <a:chOff x="144" y="1248"/>
            <a:chExt cx="4656" cy="201"/>
          </a:xfrm>
        </p:grpSpPr>
        <p:sp>
          <p:nvSpPr>
            <p:cNvPr id="1034"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5"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lt1" tx1="dk1" bg2="lt2" tx2="dk2" accent1="accent1" accent2="accent2" accent3="accent3" accent4="accent4" accent5="accent5" accent6="accent6" hlink="hlink" folHlink="folHlink"/>
  <p:sldLayoutIdLst>
    <p:sldLayoutId id="2147485578"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Geneva" charset="0"/>
        </a:defRPr>
      </a:lvl1pPr>
      <a:lvl2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3600" b="1">
          <a:solidFill>
            <a:schemeClr val="tx2"/>
          </a:solidFill>
          <a:latin typeface="Arial" charset="0"/>
          <a:ea typeface="ＭＳ Ｐゴシック" charset="0"/>
          <a:cs typeface="Geneva"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6pPr>
      <a:lvl7pPr marL="29718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7pPr>
      <a:lvl8pPr marL="34290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8pPr>
      <a:lvl9pPr marL="3886200" indent="-228600" algn="l" rtl="0" fontAlgn="base">
        <a:spcBef>
          <a:spcPct val="20000"/>
        </a:spcBef>
        <a:spcAft>
          <a:spcPct val="0"/>
        </a:spcAft>
        <a:buClr>
          <a:schemeClr val="tx1"/>
        </a:buClr>
        <a:buSzPct val="65000"/>
        <a:buFont typeface="Wingdings" charset="2"/>
        <a:buChar char="l"/>
        <a:defRPr>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457200" eaLnBrk="0" hangingPunct="0">
              <a:defRPr sz="1400">
                <a:solidFill>
                  <a:srgbClr val="000000"/>
                </a:solidFill>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457200" eaLnBrk="0" hangingPunct="0">
              <a:defRPr sz="1400">
                <a:solidFill>
                  <a:srgbClr val="000000"/>
                </a:solidFill>
                <a:latin typeface="Arial" charset="0"/>
                <a:ea typeface="ヒラギノ角ゴ Pro W3" charset="0"/>
                <a:cs typeface="ヒラギノ角ゴ Pro W3" charset="0"/>
              </a:defRPr>
            </a:lvl1pPr>
          </a:lstStyle>
          <a:p>
            <a:pPr>
              <a:defRPr/>
            </a:pPr>
            <a:fld id="{F34C50EE-029C-6646-AE68-ABB0F8DF87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5pPr>
      <a:lvl6pPr marL="4572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6pPr>
      <a:lvl7pPr marL="9144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7pPr>
      <a:lvl8pPr marL="13716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8pPr>
      <a:lvl9pPr marL="1828800" algn="ctr" rtl="0" fontAlgn="base">
        <a:spcBef>
          <a:spcPct val="0"/>
        </a:spcBef>
        <a:spcAft>
          <a:spcPct val="0"/>
        </a:spcAft>
        <a:defRPr sz="4400">
          <a:solidFill>
            <a:schemeClr val="tx2"/>
          </a:solidFill>
          <a:latin typeface="Arial" pitchFamily="-106" charset="0"/>
          <a:ea typeface="ヒラギノ角ゴ Pro W3" pitchFamily="-106" charset="-128"/>
          <a:cs typeface="ヒラギノ角ゴ Pro W3" pitchFamily="-106"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30E3FE9-65F1-4A46-9389-AD63EFF893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 id="2147485665" r:id="rId12"/>
    <p:sldLayoutId id="21474856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fld id="{38C3A9BB-89EB-2042-9FC3-2997F6100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933343568"/>
      </p:ext>
    </p:extLst>
  </p:cSld>
  <p:clrMap bg1="lt1" tx1="dk1" bg2="lt2" tx2="dk2" accent1="accent1" accent2="accent2" accent3="accent3" accent4="accent4" accent5="accent5" accent6="accent6" hlink="hlink" folHlink="folHlink"/>
  <p:sldLayoutIdLst>
    <p:sldLayoutId id="2147485761" r:id="rId1"/>
    <p:sldLayoutId id="2147485762" r:id="rId2"/>
    <p:sldLayoutId id="2147485763" r:id="rId3"/>
    <p:sldLayoutId id="2147485764" r:id="rId4"/>
    <p:sldLayoutId id="2147485765" r:id="rId5"/>
    <p:sldLayoutId id="2147485766" r:id="rId6"/>
    <p:sldLayoutId id="2147485767" r:id="rId7"/>
    <p:sldLayoutId id="2147485768" r:id="rId8"/>
    <p:sldLayoutId id="2147485769" r:id="rId9"/>
    <p:sldLayoutId id="2147485770" r:id="rId10"/>
    <p:sldLayoutId id="21474857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97548064"/>
      </p:ext>
    </p:extLst>
  </p:cSld>
  <p:clrMap bg1="lt1" tx1="dk1" bg2="lt2" tx2="dk2" accent1="accent1" accent2="accent2" accent3="accent3" accent4="accent4" accent5="accent5" accent6="accent6" hlink="hlink" folHlink="folHlink"/>
  <p:sldLayoutIdLst>
    <p:sldLayoutId id="2147485773" r:id="rId1"/>
    <p:sldLayoutId id="2147485774" r:id="rId2"/>
    <p:sldLayoutId id="2147485775" r:id="rId3"/>
    <p:sldLayoutId id="2147485776" r:id="rId4"/>
    <p:sldLayoutId id="2147485777" r:id="rId5"/>
    <p:sldLayoutId id="2147485778" r:id="rId6"/>
    <p:sldLayoutId id="2147485779" r:id="rId7"/>
    <p:sldLayoutId id="2147485780" r:id="rId8"/>
    <p:sldLayoutId id="2147485781" r:id="rId9"/>
    <p:sldLayoutId id="2147485782" r:id="rId10"/>
    <p:sldLayoutId id="214748578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7028DF5D-4AF4-C44F-BEED-9B25B7649232}" type="slidenum">
              <a:rPr lang="en-US"/>
              <a:pPr>
                <a:defRPr/>
              </a:pPr>
              <a:t>‹#›</a:t>
            </a:fld>
            <a:endParaRPr lang="en-US"/>
          </a:p>
        </p:txBody>
      </p:sp>
    </p:spTree>
    <p:extLst>
      <p:ext uri="{BB962C8B-B14F-4D97-AF65-F5344CB8AC3E}">
        <p14:creationId xmlns:p14="http://schemas.microsoft.com/office/powerpoint/2010/main" val="2618044370"/>
      </p:ext>
    </p:extLst>
  </p:cSld>
  <p:clrMap bg1="dk2" tx1="lt1" bg2="dk1" tx2="lt2" accent1="accent1" accent2="accent2" accent3="accent3" accent4="accent4" accent5="accent5" accent6="accent6" hlink="hlink" folHlink="folHlink"/>
  <p:sldLayoutIdLst>
    <p:sldLayoutId id="2147485846" r:id="rId1"/>
    <p:sldLayoutId id="2147485847" r:id="rId2"/>
    <p:sldLayoutId id="2147485848" r:id="rId3"/>
    <p:sldLayoutId id="2147485849" r:id="rId4"/>
    <p:sldLayoutId id="2147485850" r:id="rId5"/>
    <p:sldLayoutId id="2147485851" r:id="rId6"/>
    <p:sldLayoutId id="2147485852" r:id="rId7"/>
    <p:sldLayoutId id="2147485853" r:id="rId8"/>
    <p:sldLayoutId id="2147485854" r:id="rId9"/>
    <p:sldLayoutId id="2147485855" r:id="rId10"/>
    <p:sldLayoutId id="2147485856"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343630"/>
      </p:ext>
    </p:extLst>
  </p:cSld>
  <p:clrMap bg1="lt1" tx1="dk1" bg2="lt2" tx2="dk2" accent1="accent1" accent2="accent2" accent3="accent3" accent4="accent4" accent5="accent5" accent6="accent6" hlink="hlink" folHlink="folHlink"/>
  <p:sldLayoutIdLst>
    <p:sldLayoutId id="2147485858" r:id="rId1"/>
    <p:sldLayoutId id="2147485859" r:id="rId2"/>
    <p:sldLayoutId id="2147485860" r:id="rId3"/>
    <p:sldLayoutId id="2147485861" r:id="rId4"/>
    <p:sldLayoutId id="2147485862" r:id="rId5"/>
    <p:sldLayoutId id="2147485863" r:id="rId6"/>
    <p:sldLayoutId id="2147485864" r:id="rId7"/>
    <p:sldLayoutId id="2147485865" r:id="rId8"/>
    <p:sldLayoutId id="2147485866" r:id="rId9"/>
    <p:sldLayoutId id="2147485867" r:id="rId10"/>
    <p:sldLayoutId id="2147485868"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3480363591"/>
      </p:ext>
    </p:extLst>
  </p:cSld>
  <p:clrMap bg1="lt1" tx1="dk1" bg2="lt2" tx2="dk2" accent1="accent1" accent2="accent2" accent3="accent3" accent4="accent4" accent5="accent5" accent6="accent6" hlink="hlink" folHlink="folHlink"/>
  <p:sldLayoutIdLst>
    <p:sldLayoutId id="2147485895" r:id="rId1"/>
    <p:sldLayoutId id="2147485896" r:id="rId2"/>
    <p:sldLayoutId id="2147485897" r:id="rId3"/>
    <p:sldLayoutId id="2147485898" r:id="rId4"/>
    <p:sldLayoutId id="2147485899" r:id="rId5"/>
    <p:sldLayoutId id="2147485900" r:id="rId6"/>
    <p:sldLayoutId id="2147485901" r:id="rId7"/>
    <p:sldLayoutId id="2147485902" r:id="rId8"/>
    <p:sldLayoutId id="2147485903" r:id="rId9"/>
    <p:sldLayoutId id="2147485904" r:id="rId10"/>
    <p:sldLayoutId id="214748590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91634145"/>
      </p:ext>
    </p:extLst>
  </p:cSld>
  <p:clrMap bg1="lt1" tx1="dk1" bg2="lt2" tx2="dk2" accent1="accent1" accent2="accent2" accent3="accent3" accent4="accent4" accent5="accent5" accent6="accent6" hlink="hlink" folHlink="folHlink"/>
  <p:sldLayoutIdLst>
    <p:sldLayoutId id="2147485907" r:id="rId1"/>
    <p:sldLayoutId id="2147485908" r:id="rId2"/>
    <p:sldLayoutId id="2147485909" r:id="rId3"/>
    <p:sldLayoutId id="2147485910" r:id="rId4"/>
    <p:sldLayoutId id="2147485911" r:id="rId5"/>
    <p:sldLayoutId id="2147485912" r:id="rId6"/>
    <p:sldLayoutId id="2147485913" r:id="rId7"/>
    <p:sldLayoutId id="2147485914" r:id="rId8"/>
    <p:sldLayoutId id="2147485915" r:id="rId9"/>
    <p:sldLayoutId id="2147485916" r:id="rId10"/>
    <p:sldLayoutId id="2147485917" r:id="rId11"/>
    <p:sldLayoutId id="2147485918" r:id="rId12"/>
    <p:sldLayoutId id="214748591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694303108"/>
      </p:ext>
    </p:extLst>
  </p:cSld>
  <p:clrMap bg1="lt1" tx1="dk1" bg2="lt2" tx2="dk2" accent1="accent1" accent2="accent2" accent3="accent3" accent4="accent4" accent5="accent5" accent6="accent6" hlink="hlink" folHlink="folHlink"/>
  <p:sldLayoutIdLst>
    <p:sldLayoutId id="214748597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bg2"/>
                </a:solidFill>
                <a:latin typeface="+mn-lt"/>
                <a:ea typeface="+mn-ea"/>
                <a:cs typeface="+mn-cs"/>
              </a:defRPr>
            </a:lvl1pPr>
          </a:lstStyle>
          <a:p>
            <a:pPr>
              <a:defRPr/>
            </a:pPr>
            <a:endParaRPr lang="en-US"/>
          </a:p>
        </p:txBody>
      </p:sp>
      <p:sp>
        <p:nvSpPr>
          <p:cNvPr id="5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bg2"/>
                </a:solidFill>
                <a:latin typeface="+mn-lt"/>
                <a:ea typeface="+mn-ea"/>
                <a:cs typeface="+mn-cs"/>
              </a:defRPr>
            </a:lvl1pPr>
          </a:lstStyle>
          <a:p>
            <a:pPr>
              <a:defRPr/>
            </a:pPr>
            <a:endParaRPr lang="en-US"/>
          </a:p>
        </p:txBody>
      </p:sp>
      <p:sp>
        <p:nvSpPr>
          <p:cNvPr id="5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bg2"/>
                </a:solidFill>
                <a:latin typeface="Helvetica" charset="0"/>
              </a:defRPr>
            </a:lvl1pPr>
          </a:lstStyle>
          <a:p>
            <a:pPr>
              <a:defRPr/>
            </a:pPr>
            <a:fld id="{B3A11237-2DE2-1E45-88F4-E6C951131676}" type="slidenum">
              <a:rPr lang="en-US"/>
              <a:pPr>
                <a:defRPr/>
              </a:pPr>
              <a:t>‹#›</a:t>
            </a:fld>
            <a:endParaRPr lang="en-US"/>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5579" r:id="rId1"/>
    <p:sldLayoutId id="2147485502" r:id="rId2"/>
    <p:sldLayoutId id="2147485503" r:id="rId3"/>
    <p:sldLayoutId id="2147485504" r:id="rId4"/>
    <p:sldLayoutId id="2147485505" r:id="rId5"/>
    <p:sldLayoutId id="2147485506" r:id="rId6"/>
    <p:sldLayoutId id="2147485507" r:id="rId7"/>
    <p:sldLayoutId id="2147485508" r:id="rId8"/>
    <p:sldLayoutId id="2147485509" r:id="rId9"/>
    <p:sldLayoutId id="2147485510" r:id="rId10"/>
    <p:sldLayoutId id="2147485511"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2pPr>
      <a:lvl3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3pPr>
      <a:lvl4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4pPr>
      <a:lvl5pPr algn="l" rtl="0" eaLnBrk="0" fontAlgn="base" hangingPunct="0">
        <a:spcBef>
          <a:spcPct val="0"/>
        </a:spcBef>
        <a:spcAft>
          <a:spcPct val="0"/>
        </a:spcAft>
        <a:defRPr sz="3600">
          <a:solidFill>
            <a:schemeClr val="tx2"/>
          </a:solidFill>
          <a:latin typeface="Helvetica" charset="0"/>
          <a:ea typeface="ＭＳ Ｐゴシック" charset="0"/>
          <a:cs typeface="Geneva" charset="0"/>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3384616"/>
      </p:ext>
    </p:extLst>
  </p:cSld>
  <p:clrMap bg1="lt1" tx1="dk1" bg2="lt2" tx2="dk2" accent1="accent1" accent2="accent2" accent3="accent3" accent4="accent4" accent5="accent5" accent6="accent6" hlink="hlink" folHlink="folHlink"/>
  <p:sldLayoutIdLst>
    <p:sldLayoutId id="214748606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fld id="{52F367E4-7E1D-FF4E-AF00-438FDA6547A0}" type="datetimeFigureOut">
              <a:rPr lang="en-US" smtClean="0"/>
              <a:pPr/>
              <a:t>5/28/2025</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fld id="{8C99E196-A115-2F47-A252-2B1A00B54207}" type="slidenum">
              <a:rPr lang="en-US" smtClean="0"/>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Tree>
    <p:extLst>
      <p:ext uri="{BB962C8B-B14F-4D97-AF65-F5344CB8AC3E}">
        <p14:creationId xmlns:p14="http://schemas.microsoft.com/office/powerpoint/2010/main" val="1865364819"/>
      </p:ext>
    </p:extLst>
  </p:cSld>
  <p:clrMap bg1="dk2" tx1="lt1" bg2="dk1" tx2="lt2" accent1="accent1" accent2="accent2" accent3="accent3" accent4="accent4" accent5="accent5" accent6="accent6" hlink="hlink" folHlink="folHlink"/>
  <p:sldLayoutIdLst>
    <p:sldLayoutId id="2147486064"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C59D4C2E-B44B-2E47-8688-D3AF8C61B129}"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551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6971AA7-E7CB-514C-9479-62A6E379420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4763"/>
            <a:ext cx="1063625" cy="6858001"/>
            <a:chOff x="0" y="-3"/>
            <a:chExt cx="670" cy="4320"/>
          </a:xfrm>
        </p:grpSpPr>
        <p:grpSp>
          <p:nvGrpSpPr>
            <p:cNvPr id="56328" name="Group 3"/>
            <p:cNvGrpSpPr>
              <a:grpSpLocks/>
            </p:cNvGrpSpPr>
            <p:nvPr/>
          </p:nvGrpSpPr>
          <p:grpSpPr bwMode="auto">
            <a:xfrm rot="16200000" flipH="1">
              <a:off x="-1815" y="1838"/>
              <a:ext cx="4320" cy="638"/>
              <a:chOff x="-2" y="1562"/>
              <a:chExt cx="5762" cy="638"/>
            </a:xfrm>
          </p:grpSpPr>
          <p:sp>
            <p:nvSpPr>
              <p:cNvPr id="56331"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2"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3"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4"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5"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6"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7"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8"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39"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0"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1"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2"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3"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4"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5"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6"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7"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8"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6349"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329"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56330"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56323" name="Rectangle 25"/>
          <p:cNvSpPr>
            <a:spLocks noGrp="1" noChangeArrowheads="1"/>
          </p:cNvSpPr>
          <p:nvPr>
            <p:ph type="title"/>
          </p:nvPr>
        </p:nvSpPr>
        <p:spPr bwMode="auto">
          <a:xfrm>
            <a:off x="1173163" y="4572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4" name="Rectangle 26"/>
          <p:cNvSpPr>
            <a:spLocks noGrp="1" noChangeArrowheads="1"/>
          </p:cNvSpPr>
          <p:nvPr>
            <p:ph type="body" idx="1"/>
          </p:nvPr>
        </p:nvSpPr>
        <p:spPr bwMode="auto">
          <a:xfrm>
            <a:off x="1173163"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Arial"/>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Arial"/>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latin typeface="Arial" charset="0"/>
              </a:defRPr>
            </a:lvl1pPr>
          </a:lstStyle>
          <a:p>
            <a:pPr>
              <a:defRPr/>
            </a:pPr>
            <a:fld id="{0558D2FC-47FC-8349-B5CB-0491291D58A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3" r:id="rId1"/>
    <p:sldLayoutId id="2147485524" r:id="rId2"/>
    <p:sldLayoutId id="2147485525" r:id="rId3"/>
    <p:sldLayoutId id="2147485526" r:id="rId4"/>
    <p:sldLayoutId id="2147485527" r:id="rId5"/>
    <p:sldLayoutId id="2147485528" r:id="rId6"/>
    <p:sldLayoutId id="2147485529" r:id="rId7"/>
    <p:sldLayoutId id="2147485530" r:id="rId8"/>
    <p:sldLayoutId id="2147485531" r:id="rId9"/>
    <p:sldLayoutId id="2147485532" r:id="rId10"/>
    <p:sldLayoutId id="214748553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610"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518924A-197F-A94E-AE53-FF44EEFFDDEA}" type="datetimeFigureOut">
              <a:rPr lang="en-US"/>
              <a:pPr>
                <a:defRPr/>
              </a:pPr>
              <a:t>5/28/2025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EC90D5F7-7DE9-B14F-9D99-8EA6D464B1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Arial" charset="0"/>
                <a:cs typeface="Arial" charset="0"/>
              </a:defRPr>
            </a:lvl1pPr>
          </a:lstStyle>
          <a:p>
            <a:pPr>
              <a:defRPr/>
            </a:pPr>
            <a:fld id="{1400693F-6450-114F-9442-018D83F3651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5" r:id="rId1"/>
    <p:sldLayoutId id="2147485616"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defRPr sz="2000">
          <a:solidFill>
            <a:schemeClr val="tx1"/>
          </a:solidFill>
          <a:latin typeface="+mn-lt"/>
          <a:ea typeface="ＭＳ Ｐゴシック" pitchFamily="-111" charset="-128"/>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995685E4-F9E1-BC40-92C7-871763394E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50.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50.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4.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34.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5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5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5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5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5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50.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50.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5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0.xml"/><Relationship Id="rId1" Type="http://schemas.openxmlformats.org/officeDocument/2006/relationships/themeOverride" Target="../theme/themeOverride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01.xml"/><Relationship Id="rId1" Type="http://schemas.openxmlformats.org/officeDocument/2006/relationships/themeOverride" Target="../theme/themeOverride3.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50.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50.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150.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50.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65.xml"/><Relationship Id="rId1" Type="http://schemas.openxmlformats.org/officeDocument/2006/relationships/themeOverride" Target="../theme/themeOverride4.xml"/><Relationship Id="rId5" Type="http://schemas.openxmlformats.org/officeDocument/2006/relationships/image" Target="../media/image40.jpe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5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0.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9.xml"/><Relationship Id="rId1" Type="http://schemas.openxmlformats.org/officeDocument/2006/relationships/slideLayout" Target="../slideLayouts/slideLayout15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15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0.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150.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50.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150.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6.xml"/><Relationship Id="rId1" Type="http://schemas.openxmlformats.org/officeDocument/2006/relationships/slideLayout" Target="../slideLayouts/slideLayout150.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7.xml"/><Relationship Id="rId1" Type="http://schemas.openxmlformats.org/officeDocument/2006/relationships/slideLayout" Target="../slideLayouts/slideLayout15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0.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150.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1.xml"/><Relationship Id="rId1" Type="http://schemas.openxmlformats.org/officeDocument/2006/relationships/slideLayout" Target="../slideLayouts/slideLayout150.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15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50.xml"/></Relationships>
</file>

<file path=ppt/slides/_rels/slide7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4.xml"/><Relationship Id="rId1" Type="http://schemas.openxmlformats.org/officeDocument/2006/relationships/slideLayout" Target="../slideLayouts/slideLayout150.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5.xml"/><Relationship Id="rId1" Type="http://schemas.openxmlformats.org/officeDocument/2006/relationships/slideLayout" Target="../slideLayouts/slideLayout15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1.xml"/></Relationships>
</file>

<file path=ppt/slides/_rels/slide7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0.xml"/><Relationship Id="rId1" Type="http://schemas.openxmlformats.org/officeDocument/2006/relationships/slideLayout" Target="../slideLayouts/slideLayout150.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1.xml"/><Relationship Id="rId1" Type="http://schemas.openxmlformats.org/officeDocument/2006/relationships/slideLayout" Target="../slideLayouts/slideLayout15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2.xml"/><Relationship Id="rId1" Type="http://schemas.openxmlformats.org/officeDocument/2006/relationships/slideLayout" Target="../slideLayouts/slideLayout150.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50.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3.xml"/><Relationship Id="rId1" Type="http://schemas.openxmlformats.org/officeDocument/2006/relationships/slideLayout" Target="../slideLayouts/slideLayout150.xml"/></Relationships>
</file>

<file path=ppt/slides/_rels/slide8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4.xml"/><Relationship Id="rId1" Type="http://schemas.openxmlformats.org/officeDocument/2006/relationships/slideLayout" Target="../slideLayouts/slideLayout150.xml"/></Relationships>
</file>

<file path=ppt/slides/_rels/slide8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150.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6.xml"/><Relationship Id="rId1" Type="http://schemas.openxmlformats.org/officeDocument/2006/relationships/slideLayout" Target="../slideLayouts/slideLayout15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0.xml"/></Relationships>
</file>

<file path=ppt/slides/_rels/slide8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8.xml"/><Relationship Id="rId1" Type="http://schemas.openxmlformats.org/officeDocument/2006/relationships/slideLayout" Target="../slideLayouts/slideLayout150.xml"/></Relationships>
</file>

<file path=ppt/slides/_rels/slide8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9.xml"/><Relationship Id="rId1" Type="http://schemas.openxmlformats.org/officeDocument/2006/relationships/slideLayout" Target="../slideLayouts/slideLayout70.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0.xml"/><Relationship Id="rId1" Type="http://schemas.openxmlformats.org/officeDocument/2006/relationships/slideLayout" Target="../slideLayouts/slideLayout150.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1.xml"/><Relationship Id="rId1" Type="http://schemas.openxmlformats.org/officeDocument/2006/relationships/slideLayout" Target="../slideLayouts/slideLayout150.xml"/></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16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50.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3.xml"/><Relationship Id="rId1" Type="http://schemas.openxmlformats.org/officeDocument/2006/relationships/slideLayout" Target="../slideLayouts/slideLayout15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5.xml"/></Relationships>
</file>

<file path=ppt/slides/_rels/slide9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5.xml"/><Relationship Id="rId1" Type="http://schemas.openxmlformats.org/officeDocument/2006/relationships/slideLayout" Target="../slideLayouts/slideLayout150.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6.xml"/><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9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7.xml"/><Relationship Id="rId1" Type="http://schemas.openxmlformats.org/officeDocument/2006/relationships/slideLayout" Target="../slideLayouts/slideLayout150.xml"/></Relationships>
</file>

<file path=ppt/slides/_rels/slide9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8.xml"/><Relationship Id="rId1" Type="http://schemas.openxmlformats.org/officeDocument/2006/relationships/slideLayout" Target="../slideLayouts/slideLayout150.xml"/></Relationships>
</file>

<file path=ppt/slides/_rels/slide9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9.xml"/><Relationship Id="rId1" Type="http://schemas.openxmlformats.org/officeDocument/2006/relationships/slideLayout" Target="../slideLayouts/slideLayout150.xml"/></Relationships>
</file>

<file path=ppt/slides/_rels/slide9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150.xml"/><Relationship Id="rId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1A4DFE2-D7FE-FE45-803D-199E2070DF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3812"/>
            <a:ext cx="9096374" cy="60642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rtl="1">
              <a:defRPr/>
            </a:pPr>
            <a:r>
              <a:rPr lang="ar-SA" sz="8000" b="1" dirty="0">
                <a:solidFill>
                  <a:srgbClr val="FFFFFF"/>
                </a:solidFill>
                <a:effectLst>
                  <a:glow rad="127000">
                    <a:srgbClr val="000000"/>
                  </a:glow>
                </a:effectLst>
                <a:latin typeface="Arial" charset="0"/>
                <a:ea typeface="Arial" charset="0"/>
                <a:cs typeface="Arial" charset="0"/>
              </a:rPr>
              <a:t>١ يوحنا</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rtl="1">
              <a:defRPr/>
            </a:pPr>
            <a:r>
              <a:rPr lang="ar-SA" sz="11500" b="1" dirty="0">
                <a:effectLst>
                  <a:glow rad="127000">
                    <a:schemeClr val="tx1"/>
                  </a:glow>
                </a:effectLst>
                <a:latin typeface="Arial" charset="0"/>
                <a:ea typeface="Arial" charset="0"/>
                <a:cs typeface="Arial" charset="0"/>
              </a:rPr>
              <a:t>كن مطيعاً</a:t>
            </a:r>
            <a:endParaRPr lang="en-US" sz="11500" b="1" dirty="0">
              <a:effectLst>
                <a:glow rad="127000">
                  <a:schemeClr val="tx1"/>
                </a:glow>
              </a:effectLst>
              <a:latin typeface="Arial" charset="0"/>
              <a:ea typeface="Arial" charset="0"/>
              <a:cs typeface="Arial"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د. ريك </a:t>
            </a:r>
            <a:r>
              <a:rPr kumimoji="0" lang="ar-SA"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غريفيث</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كنيسة </a:t>
            </a:r>
            <a:r>
              <a:rPr kumimoji="0" lang="ar-SA"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كروسرودز</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الدولية بسنغافورة موقع</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BibleStudyDownloads</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.org</a:t>
            </a:r>
          </a:p>
        </p:txBody>
      </p:sp>
    </p:spTree>
    <p:extLst>
      <p:ext uri="{BB962C8B-B14F-4D97-AF65-F5344CB8AC3E}">
        <p14:creationId xmlns:p14="http://schemas.microsoft.com/office/powerpoint/2010/main" val="3380713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pPr rtl="1"/>
            <a:r>
              <a:rPr lang="ar-SA" sz="6000" b="1" dirty="0">
                <a:solidFill>
                  <a:schemeClr val="bg1"/>
                </a:solidFill>
                <a:effectLst>
                  <a:glow rad="101600">
                    <a:schemeClr val="tx1">
                      <a:alpha val="99000"/>
                    </a:schemeClr>
                  </a:glow>
                </a:effectLst>
                <a:latin typeface="Arial"/>
                <a:cs typeface="Arial"/>
              </a:rPr>
              <a:t>السمة</a:t>
            </a:r>
            <a:endParaRPr lang="en-US" sz="6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الطاعة في المحبة تكافح الغنوصية المبكرة</a:t>
            </a:r>
            <a:endPar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٢٣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rtl="1">
              <a:defRPr/>
            </a:pPr>
            <a:r>
              <a:rPr lang="ar-SA" sz="4800" b="1" dirty="0">
                <a:solidFill>
                  <a:srgbClr val="FFFFFF"/>
                </a:solidFill>
                <a:effectLst>
                  <a:glow rad="127000">
                    <a:srgbClr val="000000"/>
                  </a:glow>
                </a:effectLst>
                <a:latin typeface="Arial" charset="0"/>
                <a:ea typeface="Arial" charset="0"/>
                <a:cs typeface="Arial" charset="0"/>
              </a:rPr>
              <a:t>١ يوحنا</a:t>
            </a:r>
          </a:p>
        </p:txBody>
      </p:sp>
    </p:spTree>
    <p:extLst>
      <p:ext uri="{BB962C8B-B14F-4D97-AF65-F5344CB8AC3E}">
        <p14:creationId xmlns:p14="http://schemas.microsoft.com/office/powerpoint/2010/main" val="3103109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جون د. هانا، </a:t>
            </a:r>
            <a:r>
              <a:rPr kumimoji="0" lang="ar-JO"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مخططات </a:t>
            </a:r>
            <a:r>
              <a:rPr kumimoji="0" lang="ar-SA"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تاريخ الكنيسة القديمة والعصور الوسطى (جراند رابيدز: زوندرفان، 2001)</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ar-JO" sz="4000" dirty="0">
                <a:solidFill>
                  <a:srgbClr val="FFFFFF"/>
                </a:solidFill>
                <a:latin typeface="Arial" panose="020B0604020202020204" pitchFamily="34" charset="0"/>
                <a:cs typeface="Arial" panose="020B0604020202020204" pitchFamily="34" charset="0"/>
              </a:rPr>
              <a:t>الغنوصيّة:</a:t>
            </a:r>
            <a:br>
              <a:rPr lang="ar-JO" sz="4000" dirty="0">
                <a:solidFill>
                  <a:srgbClr val="FFFFFF"/>
                </a:solidFill>
                <a:latin typeface="Arial" panose="020B0604020202020204" pitchFamily="34" charset="0"/>
                <a:cs typeface="Arial" panose="020B0604020202020204" pitchFamily="34" charset="0"/>
              </a:rPr>
            </a:br>
            <a:r>
              <a:rPr lang="ar-JO" sz="4000" dirty="0">
                <a:solidFill>
                  <a:srgbClr val="FFFFFF"/>
                </a:solidFill>
                <a:latin typeface="Arial" panose="020B0604020202020204" pitchFamily="34" charset="0"/>
                <a:cs typeface="Arial" panose="020B0604020202020204" pitchFamily="34" charset="0"/>
              </a:rPr>
              <a:t>أسئلة </a:t>
            </a:r>
            <a:br>
              <a:rPr lang="ar-JO" sz="4000" dirty="0">
                <a:solidFill>
                  <a:srgbClr val="FFFFFF"/>
                </a:solidFill>
                <a:latin typeface="Arial" panose="020B0604020202020204" pitchFamily="34" charset="0"/>
                <a:cs typeface="Arial" panose="020B0604020202020204" pitchFamily="34" charset="0"/>
              </a:rPr>
            </a:br>
            <a:r>
              <a:rPr lang="ar-JO" sz="4000" dirty="0">
                <a:solidFill>
                  <a:srgbClr val="FFFFFF"/>
                </a:solidFill>
                <a:latin typeface="Arial" panose="020B0604020202020204" pitchFamily="34" charset="0"/>
                <a:cs typeface="Arial" panose="020B0604020202020204" pitchFamily="34" charset="0"/>
              </a:rPr>
              <a:t>محيّرة</a:t>
            </a:r>
            <a:endParaRPr lang="en-US" sz="4000" dirty="0">
              <a:solidFill>
                <a:srgbClr val="FFFFFF"/>
              </a:solidFill>
              <a:latin typeface="Arial" panose="020B0604020202020204" pitchFamily="34" charset="0"/>
              <a:cs typeface="Arial" panose="020B0604020202020204" pitchFamily="34" charset="0"/>
            </a:endParaRP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imes New Roman"/>
                <a:ea typeface="ＭＳ Ｐゴシック" charset="0"/>
                <a:cs typeface="Arial"/>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Times New Roman"/>
                <a:cs typeface="Arial"/>
              </a:rPr>
              <a:t>تفسير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Times New Roman"/>
                <a:ea typeface="ＭＳ Ｐゴシック" charset="0"/>
                <a:cs typeface="Arial"/>
              </a:rPr>
              <a:t>وجود الخليقة؟</a:t>
            </a:r>
            <a:endParaRPr kumimoji="0" lang="en-US" sz="3200" b="1" i="0" u="none" strike="noStrike" kern="1200" cap="none" spc="0" normalizeH="0" baseline="0" noProof="0" dirty="0">
              <a:ln>
                <a:noFill/>
              </a:ln>
              <a:solidFill>
                <a:srgbClr val="000000"/>
              </a:solidFill>
              <a:effectLst/>
              <a:uLnTx/>
              <a:uFillTx/>
              <a:latin typeface="Times New Roman"/>
              <a:ea typeface="ＭＳ Ｐゴシック" charset="0"/>
              <a:cs typeface="Arial"/>
            </a:endParaRP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000000"/>
                </a:solidFill>
                <a:effectLst/>
                <a:uLnTx/>
                <a:uFillTx/>
                <a:latin typeface="Times New Roman"/>
                <a:ea typeface="ＭＳ Ｐゴシック" charset="0"/>
                <a:cs typeface="Arial"/>
              </a:rPr>
              <a:t>كيف يمكن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i="1" dirty="0">
                <a:solidFill>
                  <a:srgbClr val="000000"/>
                </a:solidFill>
                <a:latin typeface="Times New Roman"/>
                <a:cs typeface="Arial"/>
              </a:rPr>
              <a:t>لله القدّوس أن يخلق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000000"/>
                </a:solidFill>
                <a:effectLst/>
                <a:uLnTx/>
                <a:uFillTx/>
                <a:latin typeface="Times New Roman"/>
                <a:ea typeface="ＭＳ Ｐゴシック" charset="0"/>
                <a:cs typeface="Arial"/>
              </a:rPr>
              <a:t>الكون</a:t>
            </a:r>
            <a:r>
              <a:rPr kumimoji="0" lang="ar-JO" sz="3200" b="1" i="1" u="none" strike="noStrike" kern="1200" cap="none" spc="0" normalizeH="0" noProof="0" dirty="0">
                <a:ln>
                  <a:noFill/>
                </a:ln>
                <a:solidFill>
                  <a:srgbClr val="000000"/>
                </a:solidFill>
                <a:effectLst/>
                <a:uLnTx/>
                <a:uFillTx/>
                <a:latin typeface="Times New Roman"/>
                <a:ea typeface="ＭＳ Ｐゴシック" charset="0"/>
                <a:cs typeface="Arial"/>
              </a:rPr>
              <a:t> بخطية؟</a:t>
            </a:r>
            <a:endParaRPr kumimoji="0" lang="en-US" sz="3200" b="1" i="1" u="none" strike="noStrike" kern="1200" cap="none" spc="0" normalizeH="0" baseline="0" noProof="0" dirty="0">
              <a:ln>
                <a:noFill/>
              </a:ln>
              <a:solidFill>
                <a:srgbClr val="000000"/>
              </a:solidFill>
              <a:effectLst/>
              <a:uLnTx/>
              <a:uFillTx/>
              <a:latin typeface="Times New Roman"/>
              <a:ea typeface="ＭＳ Ｐゴシック" charset="0"/>
              <a:cs typeface="Arial"/>
            </a:endParaRP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هو</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dirty="0">
                <a:solidFill>
                  <a:srgbClr val="FFFFFF"/>
                </a:solidFill>
                <a:latin typeface="Arial" panose="020B0604020202020204" pitchFamily="34" charset="0"/>
                <a:cs typeface="Arial" panose="020B0604020202020204" pitchFamily="34" charset="0"/>
              </a:rPr>
              <a:t>أصل الشرّ؟</a:t>
            </a:r>
            <a:endParaRPr kumimoji="0" lang="en-US" sz="3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المخطط 43</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 name="Text Box 7"/>
          <p:cNvSpPr txBox="1">
            <a:spLocks noChangeArrowheads="1"/>
          </p:cNvSpPr>
          <p:nvPr/>
        </p:nvSpPr>
        <p:spPr bwMode="auto">
          <a:xfrm>
            <a:off x="8243888" y="0"/>
            <a:ext cx="85151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153 أ</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32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ar-JO" sz="3600" dirty="0">
                <a:solidFill>
                  <a:schemeClr val="bg1"/>
                </a:solidFill>
              </a:rPr>
              <a:t>المكونات الأساسيّة للغنوصية</a:t>
            </a:r>
            <a:endParaRPr lang="en-US" sz="3600" dirty="0">
              <a:solidFill>
                <a:schemeClr val="bg1"/>
              </a:solidFill>
            </a:endParaRP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جون د. هانا، مخططات تاريخ الكنيسة القديمة والعصور الوسطى (جراند رابيدز: زوندرفان،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العالم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القوة الخلاقة</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المخطط 44</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الإنسان</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(1) الثنائية</a:t>
            </a:r>
            <a:endPar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6" name="TextBox 15"/>
          <p:cNvSpPr txBox="1">
            <a:spLocks noChangeArrowheads="1"/>
          </p:cNvSpPr>
          <p:nvPr/>
        </p:nvSpPr>
        <p:spPr bwMode="auto">
          <a:xfrm>
            <a:off x="611189" y="2132013"/>
            <a:ext cx="381635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(2) الانبثاق</a:t>
            </a:r>
            <a:endPar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 name="TextBox 16"/>
          <p:cNvSpPr txBox="1">
            <a:spLocks noChangeArrowheads="1"/>
          </p:cNvSpPr>
          <p:nvPr/>
        </p:nvSpPr>
        <p:spPr bwMode="auto">
          <a:xfrm>
            <a:off x="2699792" y="2627313"/>
            <a:ext cx="2353221"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(3) المعرفة</a:t>
            </a:r>
            <a:endParaRPr kumimoji="0" lang="en-US" sz="3200" b="1" i="1"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br>
              <a:rPr kumimoji="0" lang="en-US" sz="3600" b="0" i="0" u="none" strike="noStrike" kern="1200" cap="none" spc="0" normalizeH="0" baseline="0" noProof="0" dirty="0">
                <a:ln>
                  <a:noFill/>
                </a:ln>
                <a:solidFill>
                  <a:srgbClr val="FFFFFF"/>
                </a:solidFill>
                <a:effectLst/>
                <a:uLnTx/>
                <a:uFillTx/>
                <a:latin typeface="Chalkduster" charset="0"/>
                <a:ea typeface="ＭＳ Ｐゴシック" charset="0"/>
                <a:cs typeface="Chalkduster" charset="0"/>
              </a:rPr>
            </a:br>
            <a:r>
              <a:rPr kumimoji="0" lang="ar-JO" sz="3600" b="0" i="0" u="none" strike="noStrike" kern="1200" cap="none" spc="0" normalizeH="0" baseline="0" noProof="0" dirty="0">
                <a:ln>
                  <a:noFill/>
                </a:ln>
                <a:solidFill>
                  <a:srgbClr val="FFFFFF"/>
                </a:solidFill>
                <a:effectLst/>
                <a:uLnTx/>
                <a:uFillTx/>
                <a:latin typeface="Chalkduster" charset="0"/>
                <a:ea typeface="ＭＳ Ｐゴシック" charset="0"/>
                <a:cs typeface="Chalkduster" charset="0"/>
              </a:rPr>
              <a:t>(الرّوح النقيّة)</a:t>
            </a:r>
            <a:endParaRPr kumimoji="0" lang="en-US" sz="3600" b="0" i="0" u="none" strike="noStrike" kern="1200" cap="none" spc="0" normalizeH="0" baseline="0" noProof="0" dirty="0">
              <a:ln>
                <a:noFill/>
              </a:ln>
              <a:solidFill>
                <a:srgbClr val="FFFFFF"/>
              </a:solidFill>
              <a:effectLst/>
              <a:uLnTx/>
              <a:uFillTx/>
              <a:latin typeface="Chalkduster" charset="0"/>
              <a:ea typeface="ＭＳ Ｐゴシック" charset="0"/>
              <a:cs typeface="Chalkduster"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Chalkduster" charset="0"/>
              <a:ea typeface="ＭＳ Ｐゴシック" charset="0"/>
              <a:cs typeface="Chalkduster" charset="0"/>
            </a:endParaRPr>
          </a:p>
        </p:txBody>
      </p:sp>
      <p:sp>
        <p:nvSpPr>
          <p:cNvPr id="1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153 ب</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218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جون د. هانا، مخططات تاريخ الكنيسة القديمة والعصور الوسطى (جراند رابيدز: زوندرفان،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ar-JO" sz="3600" dirty="0">
                <a:solidFill>
                  <a:srgbClr val="FFFFFF"/>
                </a:solidFill>
                <a:effectLst>
                  <a:outerShdw blurRad="38100" dist="38100" dir="2700000" algn="tl">
                    <a:srgbClr val="000000">
                      <a:alpha val="43137"/>
                    </a:srgbClr>
                  </a:outerShdw>
                </a:effectLst>
              </a:rPr>
              <a:t>المفهوم الغنوصي للخلاص</a:t>
            </a:r>
            <a:endParaRPr lang="en-US" sz="3600" dirty="0">
              <a:solidFill>
                <a:srgbClr val="FFFFFF"/>
              </a:solidFill>
              <a:effectLst>
                <a:outerShdw blurRad="38100" dist="38100" dir="2700000" algn="tl">
                  <a:srgbClr val="000000">
                    <a:alpha val="43137"/>
                  </a:srgbClr>
                </a:outerShdw>
              </a:effectLst>
            </a:endParaRP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الرّوح</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النفس</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الجسد</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 name="TextBox 10"/>
          <p:cNvSpPr txBox="1">
            <a:spLocks noChangeAspect="1"/>
          </p:cNvSpPr>
          <p:nvPr/>
        </p:nvSpPr>
        <p:spPr>
          <a:xfrm>
            <a:off x="1600200" y="1438014"/>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rPr>
              <a:t>الكائن</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dirty="0">
                <a:solidFill>
                  <a:srgbClr val="2D2DB9"/>
                </a:solidFill>
                <a:latin typeface="Bradley Hand ITC TT-Bold"/>
                <a:cs typeface="Bradley Hand ITC TT-Bold"/>
              </a:rPr>
              <a:t>الأسمى "الجيّد"</a:t>
            </a: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2DB9"/>
              </a:solidFill>
              <a:effectLst/>
              <a:uLnTx/>
              <a:uFillTx/>
              <a:latin typeface="Bradley Hand ITC TT-Bold"/>
              <a:ea typeface="ＭＳ Ｐゴシック" charset="0"/>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Comic Sans MS" charset="0"/>
                  <a:ea typeface="ＭＳ Ｐゴシック" charset="0"/>
                  <a:cs typeface="Comic Sans MS" charset="0"/>
                </a:rPr>
                <a:t>المعرفة </a:t>
              </a:r>
              <a:endParaRPr kumimoji="0" lang="en-US" sz="2000" b="1" i="0" u="none" strike="noStrike" kern="1200" cap="none" spc="0" normalizeH="0" baseline="0" noProof="0" dirty="0">
                <a:ln>
                  <a:noFill/>
                </a:ln>
                <a:solidFill>
                  <a:srgbClr val="000000"/>
                </a:solidFill>
                <a:effectLst/>
                <a:uLnTx/>
                <a:uFillTx/>
                <a:latin typeface="Comic Sans MS" charset="0"/>
                <a:ea typeface="ＭＳ Ｐゴシック" charset="0"/>
                <a:cs typeface="Comic Sans MS" charset="0"/>
              </a:endParaRP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القوة</a:t>
            </a:r>
            <a:r>
              <a:rPr kumimoji="0" lang="ar-JO" sz="2000" b="1" i="0" u="none" strike="noStrike" kern="1200" cap="none" spc="0" normalizeH="0" noProof="0" dirty="0">
                <a:ln>
                  <a:noFill/>
                </a:ln>
                <a:solidFill>
                  <a:srgbClr val="FFFFFF"/>
                </a:solidFill>
                <a:effectLst/>
                <a:uLnTx/>
                <a:uFillTx/>
                <a:latin typeface="Arial" charset="0"/>
                <a:ea typeface="ＭＳ Ｐゴシック" charset="0"/>
                <a:cs typeface="Arial" charset="0"/>
              </a:rPr>
              <a:t> الخلاقة</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المخطط 45</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الإنسان</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25" name="Text Box 7"/>
          <p:cNvSpPr txBox="1">
            <a:spLocks noChangeArrowheads="1"/>
          </p:cNvSpPr>
          <p:nvPr/>
        </p:nvSpPr>
        <p:spPr bwMode="auto">
          <a:xfrm>
            <a:off x="8243888" y="0"/>
            <a:ext cx="984565" cy="461665"/>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cs typeface="Arial" panose="020B0604020202020204" pitchFamily="34" charset="0"/>
              </a:rPr>
              <a:t>153 ت</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386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a:cs typeface="Arial"/>
              </a:rPr>
              <a:t> أفسس</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a:cs typeface="Arial"/>
              </a:rPr>
              <a:t> لاودوكيا</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1" name="TextBox 10"/>
          <p:cNvSpPr txBox="1"/>
          <p:nvPr/>
        </p:nvSpPr>
        <p:spPr>
          <a:xfrm>
            <a:off x="3621088" y="4479925"/>
            <a:ext cx="2390775"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a:cs typeface="Arial"/>
              </a:rPr>
              <a:t> فيلادلفيا</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2" name="TextBox 11"/>
          <p:cNvSpPr txBox="1"/>
          <p:nvPr/>
        </p:nvSpPr>
        <p:spPr>
          <a:xfrm>
            <a:off x="2987675" y="3644900"/>
            <a:ext cx="1671638"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ساردس</a:t>
            </a:r>
            <a:endParaRPr lang="en-US"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Box 12"/>
          <p:cNvSpPr txBox="1"/>
          <p:nvPr/>
        </p:nvSpPr>
        <p:spPr>
          <a:xfrm>
            <a:off x="2268538" y="2565400"/>
            <a:ext cx="1885950" cy="461963"/>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a:cs typeface="Arial"/>
              </a:rPr>
              <a:t> ثياتيرا</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4" name="TextBox 13"/>
          <p:cNvSpPr txBox="1"/>
          <p:nvPr/>
        </p:nvSpPr>
        <p:spPr>
          <a:xfrm>
            <a:off x="827088" y="3933825"/>
            <a:ext cx="1887537" cy="460375"/>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a:cs typeface="Arial"/>
              </a:rPr>
              <a:t> سميرنا</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27657" name="Text Box 9"/>
          <p:cNvSpPr txBox="1">
            <a:spLocks noChangeArrowheads="1"/>
          </p:cNvSpPr>
          <p:nvPr/>
        </p:nvSpPr>
        <p:spPr bwMode="auto">
          <a:xfrm>
            <a:off x="3924300" y="995363"/>
            <a:ext cx="4968875" cy="1569660"/>
          </a:xfrm>
          <a:prstGeom prst="rect">
            <a:avLst/>
          </a:prstGeom>
          <a:solidFill>
            <a:schemeClr val="tx1"/>
          </a:solidFill>
          <a:ln w="12700" cap="sq">
            <a:solidFill>
              <a:schemeClr val="bg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panose="020B0604020202020204" pitchFamily="34" charset="0"/>
                <a:cs typeface="Arial" panose="020B0604020202020204" pitchFamily="34" charset="0"/>
              </a:rPr>
              <a:t>رسالة عامة</a:t>
            </a:r>
          </a:p>
          <a:p>
            <a:pPr algn="ctr" eaLnBrk="1" hangingPunct="1"/>
            <a:r>
              <a:rPr lang="ar-JO" sz="3200" b="1" dirty="0">
                <a:solidFill>
                  <a:srgbClr val="FFFFFF"/>
                </a:solidFill>
                <a:latin typeface="Arial" panose="020B0604020202020204" pitchFamily="34" charset="0"/>
                <a:cs typeface="Arial" panose="020B0604020202020204" pitchFamily="34" charset="0"/>
              </a:rPr>
              <a:t>مرسلة من الشيخ يوحنا</a:t>
            </a:r>
          </a:p>
          <a:p>
            <a:pPr algn="ctr" eaLnBrk="1" hangingPunct="1"/>
            <a:r>
              <a:rPr lang="ar-JO" sz="3200" b="1" dirty="0">
                <a:solidFill>
                  <a:srgbClr val="FFFFFF"/>
                </a:solidFill>
                <a:latin typeface="Arial" panose="020B0604020202020204" pitchFamily="34" charset="0"/>
                <a:cs typeface="Arial" panose="020B0604020202020204" pitchFamily="34" charset="0"/>
              </a:rPr>
              <a:t>في أفسس</a:t>
            </a:r>
            <a:endParaRPr lang="en-US" sz="3200" b="1" dirty="0">
              <a:solidFill>
                <a:srgbClr val="FFFFFF"/>
              </a:solidFill>
              <a:latin typeface="Arial" panose="020B0604020202020204" pitchFamily="34" charset="0"/>
              <a:cs typeface="Arial" panose="020B0604020202020204" pitchFamily="34"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4" name="TextBox 23"/>
          <p:cNvSpPr txBox="1"/>
          <p:nvPr/>
        </p:nvSpPr>
        <p:spPr>
          <a:xfrm>
            <a:off x="900113" y="1916113"/>
            <a:ext cx="1885950" cy="461962"/>
          </a:xfrm>
          <a:prstGeom prst="rect">
            <a:avLst/>
          </a:prstGeom>
          <a:noFill/>
        </p:spPr>
        <p:txBody>
          <a:bodyPr>
            <a:spAutoFit/>
          </a:bodyPr>
          <a:lstStyle/>
          <a:p>
            <a:pPr algn="r">
              <a:defRPr/>
            </a:pPr>
            <a:r>
              <a:rPr lang="ar-JO" b="1" dirty="0">
                <a:solidFill>
                  <a:srgbClr val="FFFFFF"/>
                </a:solidFill>
                <a:effectLst>
                  <a:outerShdw blurRad="38100" dist="38100" dir="2700000" algn="tl">
                    <a:srgbClr val="000000">
                      <a:alpha val="43137"/>
                    </a:srgbClr>
                  </a:outerShdw>
                </a:effectLst>
                <a:latin typeface="Arial"/>
                <a:cs typeface="Arial"/>
              </a:rPr>
              <a:t> برغامس</a:t>
            </a:r>
            <a:endParaRPr lang="en-US" b="1" dirty="0">
              <a:solidFill>
                <a:srgbClr val="FFFFFF"/>
              </a:solidFill>
              <a:effectLst>
                <a:outerShdw blurRad="38100" dist="38100" dir="2700000" algn="tl">
                  <a:srgbClr val="000000">
                    <a:alpha val="43137"/>
                  </a:srgbClr>
                </a:outerShdw>
              </a:effectLst>
              <a:latin typeface="Arial"/>
              <a:cs typeface="Arial"/>
            </a:endParaRPr>
          </a:p>
        </p:txBody>
      </p:sp>
      <p:sp>
        <p:nvSpPr>
          <p:cNvPr id="302097" name="Rectangle 4"/>
          <p:cNvSpPr>
            <a:spLocks noGrp="1" noChangeArrowheads="1"/>
          </p:cNvSpPr>
          <p:nvPr>
            <p:ph type="title" idx="4294967295"/>
          </p:nvPr>
        </p:nvSpPr>
        <p:spPr>
          <a:xfrm>
            <a:off x="-36513" y="-22225"/>
            <a:ext cx="9288463" cy="863600"/>
          </a:xfrm>
          <a:solidFill>
            <a:srgbClr val="000000"/>
          </a:solidFill>
        </p:spPr>
        <p:txBody>
          <a:bodyPr/>
          <a:lstStyle/>
          <a:p>
            <a:pPr algn="ctr" eaLnBrk="1" hangingPunct="1"/>
            <a:r>
              <a:rPr lang="ar-JO" altLang="zh-CN" sz="3600" b="1" dirty="0">
                <a:solidFill>
                  <a:schemeClr val="bg1"/>
                </a:solidFill>
                <a:latin typeface="Arial" charset="0"/>
                <a:ea typeface="ＭＳ Ｐゴシック" charset="0"/>
                <a:cs typeface="Arial" charset="0"/>
              </a:rPr>
              <a:t>الوجهة الأصلية</a:t>
            </a:r>
            <a:endParaRPr lang="en-US" sz="3600" b="1" dirty="0">
              <a:solidFill>
                <a:schemeClr val="bg1"/>
              </a:solidFill>
              <a:latin typeface="Arial" charset="0"/>
              <a:ea typeface="ＭＳ Ｐゴシック" charset="0"/>
              <a:cs typeface="Arial" charset="0"/>
            </a:endParaRPr>
          </a:p>
        </p:txBody>
      </p:sp>
      <p:sp>
        <p:nvSpPr>
          <p:cNvPr id="25" name="Line 3"/>
          <p:cNvSpPr>
            <a:spLocks noChangeShapeType="1"/>
          </p:cNvSpPr>
          <p:nvPr/>
        </p:nvSpPr>
        <p:spPr bwMode="auto">
          <a:xfrm flipV="1">
            <a:off x="2987675" y="5013325"/>
            <a:ext cx="3887788" cy="217488"/>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6" name="Line 3"/>
          <p:cNvSpPr>
            <a:spLocks noChangeShapeType="1"/>
          </p:cNvSpPr>
          <p:nvPr/>
        </p:nvSpPr>
        <p:spPr bwMode="auto">
          <a:xfrm>
            <a:off x="2987675" y="5229225"/>
            <a:ext cx="2376488" cy="86360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7" name="Line 3"/>
          <p:cNvSpPr>
            <a:spLocks noChangeShapeType="1"/>
          </p:cNvSpPr>
          <p:nvPr/>
        </p:nvSpPr>
        <p:spPr bwMode="auto">
          <a:xfrm flipV="1">
            <a:off x="2987675" y="3141663"/>
            <a:ext cx="71438" cy="2087562"/>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28" name="Line 3"/>
          <p:cNvSpPr>
            <a:spLocks noChangeShapeType="1"/>
          </p:cNvSpPr>
          <p:nvPr/>
        </p:nvSpPr>
        <p:spPr bwMode="auto">
          <a:xfrm flipH="1" flipV="1">
            <a:off x="1476375" y="2852738"/>
            <a:ext cx="1582738" cy="2376487"/>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a:defRPr/>
            </a:pPr>
            <a:endParaRPr lang="en-US">
              <a:solidFill>
                <a:srgbClr val="000000"/>
              </a:solidFill>
              <a:effectLst>
                <a:outerShdw blurRad="330200" dist="469900" dir="2700000" algn="tl" rotWithShape="0">
                  <a:srgbClr val="000000">
                    <a:alpha val="43000"/>
                  </a:srgbClr>
                </a:outerShdw>
              </a:effectLst>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a:defRPr/>
            </a:pPr>
            <a:endParaRPr lang="en-US">
              <a:solidFill>
                <a:srgbClr val="000000"/>
              </a:solidFill>
            </a:endParaRPr>
          </a:p>
        </p:txBody>
      </p:sp>
      <p:sp>
        <p:nvSpPr>
          <p:cNvPr id="302103" name="Text Box 8"/>
          <p:cNvSpPr txBox="1">
            <a:spLocks noChangeArrowheads="1"/>
          </p:cNvSpPr>
          <p:nvPr/>
        </p:nvSpPr>
        <p:spPr bwMode="auto">
          <a:xfrm>
            <a:off x="8410211" y="92075"/>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chemeClr val="bg1"/>
                </a:solidFill>
                <a:latin typeface="Arial" panose="020B0604020202020204" pitchFamily="34" charset="0"/>
                <a:cs typeface="Arial" panose="020B0604020202020204" pitchFamily="34" charset="0"/>
              </a:rPr>
              <a:t>291</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9" grpId="0" animBg="1"/>
      <p:bldP spid="20" grpId="0" animBg="1"/>
      <p:bldP spid="21" grpId="0" animBg="1"/>
      <p:bldP spid="22" grpId="0" animBg="1"/>
      <p:bldP spid="23" grpId="0" animBg="1"/>
      <p:bldP spid="27657" grpId="0" animBg="1" autoUpdateAnimBg="0"/>
      <p:bldP spid="24" grpId="0"/>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يع</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بط</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عب</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4" name="Text Box 19">
            <a:extLst>
              <a:ext uri="{FF2B5EF4-FFF2-40B4-BE49-F238E27FC236}">
                <a16:creationId xmlns:a16="http://schemas.microsoft.com/office/drawing/2014/main" id="{FCA02587-1C99-7542-B4A6-47826DB30A74}"/>
              </a:ext>
            </a:extLst>
          </p:cNvPr>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يه</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5" name="Text Box 19">
            <a:extLst>
              <a:ext uri="{FF2B5EF4-FFF2-40B4-BE49-F238E27FC236}">
                <a16:creationId xmlns:a16="http://schemas.microsoft.com/office/drawing/2014/main" id="{1DBC0267-749D-164D-B9F9-7D8D32FF9B63}"/>
              </a:ext>
            </a:extLst>
          </p:cNvPr>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يو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 </a:t>
            </a:r>
            <a:r>
              <a:rPr lang="ar-JO" sz="3200" b="1" dirty="0">
                <a:solidFill>
                  <a:srgbClr val="FFFFFF"/>
                </a:solidFill>
                <a:effectLst>
                  <a:outerShdw blurRad="38100" dist="38100" dir="2700000" algn="tl">
                    <a:srgbClr val="000000">
                      <a:alpha val="43137"/>
                    </a:srgbClr>
                  </a:outerShdw>
                </a:effectLst>
                <a:latin typeface="Arial" charset="0"/>
                <a:cs typeface="Times New Roman"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charset="0"/>
                <a:cs typeface="Times New Roman" charset="0"/>
              </a:rPr>
            </a:br>
            <a:r>
              <a:rPr lang="ar-JO" b="1" dirty="0">
                <a:solidFill>
                  <a:srgbClr val="FFFFFF"/>
                </a:solidFill>
                <a:effectLst>
                  <a:outerShdw blurRad="38100" dist="38100" dir="2700000" algn="tl">
                    <a:srgbClr val="000000">
                      <a:alpha val="43137"/>
                    </a:srgbClr>
                  </a:outerShdw>
                </a:effectLst>
                <a:latin typeface="Arial" charset="0"/>
                <a:cs typeface="Times New Roman" charset="0"/>
              </a:rPr>
              <a:t>(الرسائل العامة و الكلمات المفتاحية)</a:t>
            </a:r>
            <a:endParaRPr lang="en-US" sz="32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التبرير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الإختطاف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الضيقة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التقديس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الرسولية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البر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الوحدة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الألوهية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الغفران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الفكر</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التنظيم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السلوك</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العقيدة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الملكوت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1</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الإيمان</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التلمذة</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الأعمال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الألم</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المعرفة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الأفضل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المدعين</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المحبة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السيادة 2</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General Epistles + Key Words </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39" grpId="0" animBg="1"/>
      <p:bldP spid="40" grpId="0" animBg="1"/>
      <p:bldP spid="41" grpId="0" animBg="1"/>
      <p:bldP spid="42" grpId="0" animBg="1"/>
      <p:bldP spid="43" grpId="0" animBg="1"/>
      <p:bldP spid="44" grpId="0" animBg="1"/>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62468" name="Text Box 5"/>
          <p:cNvSpPr txBox="1">
            <a:spLocks noChangeArrowheads="1"/>
          </p:cNvSpPr>
          <p:nvPr/>
        </p:nvSpPr>
        <p:spPr bwMode="auto">
          <a:xfrm>
            <a:off x="0" y="-26988"/>
            <a:ext cx="9144000" cy="6555641"/>
          </a:xfrm>
          <a:prstGeom prst="rect">
            <a:avLst/>
          </a:prstGeom>
          <a:solidFill>
            <a:schemeClr val="accent5">
              <a:lumMod val="25000"/>
            </a:schemeClr>
          </a:solidFill>
          <a:ln w="9525">
            <a:solidFill>
              <a:schemeClr val="tx1"/>
            </a:solidFill>
            <a:miter lim="800000"/>
            <a:headEnd/>
            <a:tailEnd/>
          </a:ln>
        </p:spPr>
        <p:txBody>
          <a:bodyPr wrap="square">
            <a:spAutoFit/>
          </a:bodyPr>
          <a:lstStyle/>
          <a:p>
            <a:pPr marL="419100" indent="-419100">
              <a:buFont typeface="Wingdings" charset="2"/>
              <a:buNone/>
              <a:defRPr/>
            </a:pP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تحتوي رسالة يوحنا على </a:t>
            </a:r>
            <a:r>
              <a:rPr lang="ar-JO" altLang="zh-CN" sz="2800" b="1" u="sng"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خمسة أغراض معلنة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على الأقل:</a:t>
            </a: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1.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لتقوية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الشركة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(1: 3)،</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2.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لتصنع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الفرح</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(1: 4)،</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3.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لحماية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القداسة</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1)،</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4.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لمنع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الهرطقات</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(2: 26) و..</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5. </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لتوفير </a:t>
            </a:r>
            <a:r>
              <a:rPr lang="ar-JO" altLang="zh-CN" sz="2800" b="1" dirty="0">
                <a:solidFill>
                  <a:srgbClr val="FFFF00"/>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ضمان</a:t>
            </a:r>
            <a:r>
              <a:rPr lang="ar-JO"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rPr>
              <a:t> الخلاص (5: 13)</a:t>
            </a:r>
            <a:endParaRPr lang="en-US" altLang="zh-CN" sz="2800" b="1" dirty="0">
              <a:solidFill>
                <a:schemeClr val="bg1"/>
              </a:solidFill>
              <a:effectLst>
                <a:outerShdw blurRad="50800" dist="101600" dir="2700000" algn="tl" rotWithShape="0">
                  <a:srgbClr val="000000"/>
                </a:outerShdw>
              </a:effectLst>
              <a:latin typeface="Arial" panose="020B0604020202020204" pitchFamily="34" charset="0"/>
              <a:ea typeface="宋体" charset="-122"/>
              <a:cs typeface="Arial" panose="020B0604020202020204" pitchFamily="34" charset="0"/>
            </a:endParaRPr>
          </a:p>
          <a:p>
            <a:pPr marL="419100" indent="-419100">
              <a:buFont typeface="Wingdings" charset="2"/>
              <a:buAutoNum type="arabicPeriod"/>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Char char="Ø"/>
              <a:defRPr/>
            </a:pPr>
            <a:r>
              <a:rPr lang="ar-JO"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هذا يجعل </a:t>
            </a:r>
            <a:r>
              <a:rPr lang="ar-JO"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من الصعب تلخيص </a:t>
            </a:r>
            <a:r>
              <a:rPr lang="ar-JO"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رسالة يوحنا الأولى في موضوع أو غرض واحد، ومن الصعب اختصارها، خاصة أن مواضيعها متداخلة.</a:t>
            </a: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buFont typeface="Wingdings" charset="2"/>
              <a:buNone/>
              <a:defRPr/>
            </a:pPr>
            <a:r>
              <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lgn="r">
              <a:buFont typeface="Wingdings" charset="2"/>
              <a:buChar char="Ø"/>
              <a:defRPr/>
            </a:pPr>
            <a:r>
              <a:rPr lang="ar-SA"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لكن الموضوع العام للطاعة، وخاصة تلك التي تظهر من خلال </a:t>
            </a:r>
            <a:r>
              <a:rPr lang="ar-SA"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محبة </a:t>
            </a:r>
            <a:r>
              <a:rPr lang="ar-JO"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 </a:t>
            </a:r>
            <a:r>
              <a:rPr lang="ar-SA"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الآخرين</a:t>
            </a:r>
            <a:r>
              <a:rPr lang="ar-SA"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r>
              <a:rPr lang="ar-SA"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تلخص كل </a:t>
            </a:r>
            <a:r>
              <a:rPr lang="ar-SA"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تلك الأغراض. </a:t>
            </a:r>
            <a:r>
              <a:rPr lang="ar-JO"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a:t>
            </a:r>
          </a:p>
          <a:p>
            <a:pPr marL="419100" indent="-419100" algn="r">
              <a:buFont typeface="Wingdings" charset="2"/>
              <a:buChar char="Ø"/>
              <a:defRPr/>
            </a:pP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a:p>
            <a:pPr marL="419100" indent="-419100" algn="r">
              <a:buFont typeface="Wingdings" charset="2"/>
              <a:buChar char="Ø"/>
              <a:defRPr/>
            </a:pPr>
            <a:r>
              <a:rPr lang="ar-SA"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هذه الفوائد كثيرة، لكن </a:t>
            </a:r>
            <a:r>
              <a:rPr lang="ar-SA"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الفائدة المباشرة </a:t>
            </a:r>
            <a:r>
              <a:rPr lang="ar-SA"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للطاعة بالمحبة هي </a:t>
            </a:r>
            <a:r>
              <a:rPr lang="ar-SA" altLang="zh-CN" sz="2800" b="1" dirty="0">
                <a:solidFill>
                  <a:srgbClr val="FFFF00"/>
                </a:solidFill>
                <a:effectLst>
                  <a:outerShdw blurRad="50800" dist="101600" dir="2700000" algn="tl" rotWithShape="0">
                    <a:srgbClr val="000000"/>
                  </a:outerShdw>
                </a:effectLst>
                <a:latin typeface="Arial Narrow" charset="0"/>
                <a:ea typeface="宋体" charset="-122"/>
                <a:cs typeface="宋体" charset="-122"/>
              </a:rPr>
              <a:t>حمايتها</a:t>
            </a:r>
            <a:r>
              <a:rPr lang="ar-SA"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rPr>
              <a:t> من الغنوصية المبكرة. </a:t>
            </a:r>
            <a:endParaRPr lang="en-US" altLang="zh-CN" sz="2800" b="1" dirty="0">
              <a:solidFill>
                <a:schemeClr val="bg1"/>
              </a:solidFill>
              <a:effectLst>
                <a:outerShdw blurRad="50800" dist="101600" dir="2700000" algn="tl" rotWithShape="0">
                  <a:srgbClr val="000000"/>
                </a:outerShdw>
              </a:effectLst>
              <a:latin typeface="Arial Narrow" charset="0"/>
              <a:ea typeface="宋体" charset="-122"/>
              <a:cs typeface="宋体" charset="-122"/>
            </a:endParaRPr>
          </a:p>
        </p:txBody>
      </p:sp>
      <p:sp>
        <p:nvSpPr>
          <p:cNvPr id="308227" name="Rectangle 2"/>
          <p:cNvSpPr>
            <a:spLocks noGrp="1" noChangeArrowheads="1"/>
          </p:cNvSpPr>
          <p:nvPr>
            <p:ph type="title" idx="4294967295"/>
          </p:nvPr>
        </p:nvSpPr>
        <p:spPr>
          <a:xfrm>
            <a:off x="5292725" y="577553"/>
            <a:ext cx="3873500" cy="797222"/>
          </a:xfrm>
          <a:solidFill>
            <a:srgbClr val="000000"/>
          </a:solidFill>
        </p:spPr>
        <p:txBody>
          <a:bodyPr anchor="ctr"/>
          <a:lstStyle/>
          <a:p>
            <a:pPr algn="ctr" eaLnBrk="1" hangingPunct="1"/>
            <a:r>
              <a:rPr lang="ar-SA" sz="4000" dirty="0">
                <a:solidFill>
                  <a:schemeClr val="bg1"/>
                </a:solidFill>
                <a:latin typeface="Arial" charset="0"/>
                <a:ea typeface="宋体" charset="0"/>
                <a:cs typeface="宋体" charset="0"/>
              </a:rPr>
              <a:t>المناقشة</a:t>
            </a:r>
            <a:endParaRPr lang="en-US" sz="4000" dirty="0">
              <a:solidFill>
                <a:schemeClr val="bg1"/>
              </a:solidFill>
              <a:latin typeface="Arial" charset="0"/>
              <a:ea typeface="宋体" charset="0"/>
              <a:cs typeface="宋体" charset="0"/>
            </a:endParaRPr>
          </a:p>
        </p:txBody>
      </p:sp>
      <p:sp>
        <p:nvSpPr>
          <p:cNvPr id="308228" name="Text Box 3"/>
          <p:cNvSpPr txBox="1">
            <a:spLocks noChangeArrowheads="1"/>
          </p:cNvSpPr>
          <p:nvPr/>
        </p:nvSpPr>
        <p:spPr bwMode="auto">
          <a:xfrm>
            <a:off x="8340360" y="4445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293</a:t>
            </a:r>
            <a:endParaRPr lang="en-US" b="1" dirty="0">
              <a:solidFill>
                <a:srgbClr val="000000"/>
              </a:solidFill>
              <a:latin typeface="Arial" panose="020B0604020202020204" pitchFamily="34" charset="0"/>
              <a:cs typeface="Arial" panose="020B0604020202020204" pitchFamily="34" charset="0"/>
            </a:endParaRPr>
          </a:p>
        </p:txBody>
      </p:sp>
      <p:pic>
        <p:nvPicPr>
          <p:cNvPr id="308229" name="Picture 6" descr="j02866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372225" y="1268413"/>
            <a:ext cx="22098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2468">
                                            <p:bg/>
                                          </p:spTgt>
                                        </p:tgtEl>
                                        <p:attrNameLst>
                                          <p:attrName>style.visibility</p:attrName>
                                        </p:attrNameLst>
                                      </p:cBhvr>
                                      <p:to>
                                        <p:strVal val="visible"/>
                                      </p:to>
                                    </p:set>
                                    <p:animEffect transition="in" filter="blinds(horizontal)">
                                      <p:cBhvr>
                                        <p:cTn id="7" dur="500"/>
                                        <p:tgtEl>
                                          <p:spTgt spid="6246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468">
                                            <p:txEl>
                                              <p:pRg st="0" end="0"/>
                                            </p:txEl>
                                          </p:spTgt>
                                        </p:tgtEl>
                                        <p:attrNameLst>
                                          <p:attrName>style.visibility</p:attrName>
                                        </p:attrNameLst>
                                      </p:cBhvr>
                                      <p:to>
                                        <p:strVal val="visible"/>
                                      </p:to>
                                    </p:set>
                                    <p:animEffect transition="in" filter="blinds(horizontal)">
                                      <p:cBhvr>
                                        <p:cTn id="10" dur="500"/>
                                        <p:tgtEl>
                                          <p:spTgt spid="6246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468">
                                            <p:txEl>
                                              <p:pRg st="1" end="1"/>
                                            </p:txEl>
                                          </p:spTgt>
                                        </p:tgtEl>
                                        <p:attrNameLst>
                                          <p:attrName>style.visibility</p:attrName>
                                        </p:attrNameLst>
                                      </p:cBhvr>
                                      <p:to>
                                        <p:strVal val="visible"/>
                                      </p:to>
                                    </p:set>
                                    <p:animEffect transition="in" filter="blinds(horizontal)">
                                      <p:cBhvr>
                                        <p:cTn id="15" dur="500"/>
                                        <p:tgtEl>
                                          <p:spTgt spid="62468">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62468">
                                            <p:txEl>
                                              <p:pRg st="2" end="2"/>
                                            </p:txEl>
                                          </p:spTgt>
                                        </p:tgtEl>
                                        <p:attrNameLst>
                                          <p:attrName>style.visibility</p:attrName>
                                        </p:attrNameLst>
                                      </p:cBhvr>
                                      <p:to>
                                        <p:strVal val="visible"/>
                                      </p:to>
                                    </p:set>
                                    <p:animEffect transition="in" filter="blinds(horizontal)">
                                      <p:cBhvr>
                                        <p:cTn id="20" dur="500"/>
                                        <p:tgtEl>
                                          <p:spTgt spid="62468">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468">
                                            <p:txEl>
                                              <p:pRg st="3" end="3"/>
                                            </p:txEl>
                                          </p:spTgt>
                                        </p:tgtEl>
                                        <p:attrNameLst>
                                          <p:attrName>style.visibility</p:attrName>
                                        </p:attrNameLst>
                                      </p:cBhvr>
                                      <p:to>
                                        <p:strVal val="visible"/>
                                      </p:to>
                                    </p:set>
                                    <p:animEffect transition="in" filter="blinds(horizontal)">
                                      <p:cBhvr>
                                        <p:cTn id="25" dur="500"/>
                                        <p:tgtEl>
                                          <p:spTgt spid="62468">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62468">
                                            <p:txEl>
                                              <p:pRg st="4" end="4"/>
                                            </p:txEl>
                                          </p:spTgt>
                                        </p:tgtEl>
                                        <p:attrNameLst>
                                          <p:attrName>style.visibility</p:attrName>
                                        </p:attrNameLst>
                                      </p:cBhvr>
                                      <p:to>
                                        <p:strVal val="visible"/>
                                      </p:to>
                                    </p:set>
                                    <p:animEffect transition="in" filter="blinds(horizontal)">
                                      <p:cBhvr>
                                        <p:cTn id="30" dur="500"/>
                                        <p:tgtEl>
                                          <p:spTgt spid="62468">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2468">
                                            <p:txEl>
                                              <p:pRg st="5" end="5"/>
                                            </p:txEl>
                                          </p:spTgt>
                                        </p:tgtEl>
                                        <p:attrNameLst>
                                          <p:attrName>style.visibility</p:attrName>
                                        </p:attrNameLst>
                                      </p:cBhvr>
                                      <p:to>
                                        <p:strVal val="visible"/>
                                      </p:to>
                                    </p:set>
                                    <p:animEffect transition="in" filter="blinds(horizontal)">
                                      <p:cBhvr>
                                        <p:cTn id="35" dur="500"/>
                                        <p:tgtEl>
                                          <p:spTgt spid="62468">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2468">
                                            <p:txEl>
                                              <p:pRg st="7" end="7"/>
                                            </p:txEl>
                                          </p:spTgt>
                                        </p:tgtEl>
                                        <p:attrNameLst>
                                          <p:attrName>style.visibility</p:attrName>
                                        </p:attrNameLst>
                                      </p:cBhvr>
                                      <p:to>
                                        <p:strVal val="visible"/>
                                      </p:to>
                                    </p:set>
                                    <p:animEffect transition="in" filter="blinds(horizontal)">
                                      <p:cBhvr>
                                        <p:cTn id="40" dur="500"/>
                                        <p:tgtEl>
                                          <p:spTgt spid="62468">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468">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246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title" idx="4294967295"/>
          </p:nvPr>
        </p:nvSpPr>
        <p:spPr>
          <a:xfrm>
            <a:off x="1691680" y="152400"/>
            <a:ext cx="5760640" cy="609600"/>
          </a:xfrm>
          <a:solidFill>
            <a:srgbClr val="000000"/>
          </a:solidFill>
        </p:spPr>
        <p:txBody>
          <a:bodyPr anchor="ctr"/>
          <a:lstStyle/>
          <a:p>
            <a:pPr algn="ctr" rtl="1" eaLnBrk="1" hangingPunct="1"/>
            <a:r>
              <a:rPr lang="ar-SA" sz="3200" dirty="0">
                <a:solidFill>
                  <a:schemeClr val="bg1"/>
                </a:solidFill>
                <a:latin typeface="Arial" charset="0"/>
                <a:ea typeface="Arial" charset="0"/>
                <a:cs typeface="Arial" charset="0"/>
              </a:rPr>
              <a:t>١ يوحنا</a:t>
            </a:r>
            <a:r>
              <a:rPr lang="en-US" sz="3200" dirty="0">
                <a:solidFill>
                  <a:schemeClr val="bg1"/>
                </a:solidFill>
                <a:latin typeface="Arial" charset="0"/>
                <a:ea typeface="Arial" charset="0"/>
                <a:cs typeface="Arial" charset="0"/>
              </a:rPr>
              <a:t> </a:t>
            </a:r>
            <a:r>
              <a:rPr lang="ar-SA" sz="3200" dirty="0">
                <a:solidFill>
                  <a:schemeClr val="bg1"/>
                </a:solidFill>
                <a:latin typeface="Arial" charset="0"/>
                <a:ea typeface="Arial" charset="0"/>
                <a:cs typeface="Arial" charset="0"/>
              </a:rPr>
              <a:t>– المخطط الموجز</a:t>
            </a:r>
            <a:endParaRPr lang="en-US" sz="3200" dirty="0">
              <a:solidFill>
                <a:schemeClr val="bg1"/>
              </a:solidFill>
              <a:latin typeface="Arial" charset="0"/>
              <a:ea typeface="Arial" charset="0"/>
              <a:cs typeface="Arial" charset="0"/>
            </a:endParaRPr>
          </a:p>
        </p:txBody>
      </p:sp>
      <p:sp>
        <p:nvSpPr>
          <p:cNvPr id="311299" name="Text Box 7"/>
          <p:cNvSpPr txBox="1">
            <a:spLocks noChangeArrowheads="1"/>
          </p:cNvSpPr>
          <p:nvPr/>
        </p:nvSpPr>
        <p:spPr bwMode="auto">
          <a:xfrm>
            <a:off x="8147457"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charset="0"/>
                <a:ea typeface="Arial" charset="0"/>
                <a:cs typeface="Arial" charset="0"/>
              </a:rPr>
              <a:t>٢٩٠</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grpSp>
        <p:nvGrpSpPr>
          <p:cNvPr id="311300" name="Group 51"/>
          <p:cNvGrpSpPr>
            <a:grpSpLocks/>
          </p:cNvGrpSpPr>
          <p:nvPr/>
        </p:nvGrpSpPr>
        <p:grpSpPr bwMode="auto">
          <a:xfrm>
            <a:off x="76200" y="838200"/>
            <a:ext cx="9004300" cy="5867400"/>
            <a:chOff x="88" y="480"/>
            <a:chExt cx="4088" cy="3840"/>
          </a:xfrm>
        </p:grpSpPr>
        <p:grpSp>
          <p:nvGrpSpPr>
            <p:cNvPr id="311301" name="Group 25"/>
            <p:cNvGrpSpPr>
              <a:grpSpLocks/>
            </p:cNvGrpSpPr>
            <p:nvPr/>
          </p:nvGrpSpPr>
          <p:grpSpPr bwMode="auto">
            <a:xfrm>
              <a:off x="88" y="480"/>
              <a:ext cx="4072" cy="561"/>
              <a:chOff x="0" y="0"/>
              <a:chExt cx="4072" cy="653"/>
            </a:xfrm>
          </p:grpSpPr>
          <p:sp>
            <p:nvSpPr>
              <p:cNvPr id="311335" name="Rectangle 8"/>
              <p:cNvSpPr>
                <a:spLocks noChangeArrowheads="1"/>
              </p:cNvSpPr>
              <p:nvPr/>
            </p:nvSpPr>
            <p:spPr bwMode="auto">
              <a:xfrm>
                <a:off x="23" y="18"/>
                <a:ext cx="4008" cy="616"/>
              </a:xfrm>
              <a:prstGeom prst="rect">
                <a:avLst/>
              </a:pr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sz="3600" b="0" i="0" u="none" strike="noStrike" kern="1200" cap="none" spc="0" normalizeH="0" baseline="0" noProof="0" dirty="0">
                    <a:ln>
                      <a:noFill/>
                    </a:ln>
                    <a:solidFill>
                      <a:srgbClr val="FFFFFF"/>
                    </a:solidFill>
                    <a:effectLst/>
                    <a:uLnTx/>
                    <a:uFillTx/>
                    <a:latin typeface="Arial" charset="0"/>
                    <a:ea typeface="Arial" charset="0"/>
                    <a:cs typeface="Arial" charset="0"/>
                  </a:rPr>
                  <a:t>الطاعة في الحب تكافح الغنوصية المبكرة </a:t>
                </a:r>
                <a:endParaRPr kumimoji="0" lang="ar-SA" sz="24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36" name="Rectangle 24"/>
              <p:cNvSpPr>
                <a:spLocks noChangeArrowheads="1"/>
              </p:cNvSpPr>
              <p:nvPr/>
            </p:nvSpPr>
            <p:spPr bwMode="auto">
              <a:xfrm>
                <a:off x="0" y="0"/>
                <a:ext cx="4072" cy="653"/>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2" name="Group 27"/>
            <p:cNvGrpSpPr>
              <a:grpSpLocks/>
            </p:cNvGrpSpPr>
            <p:nvPr/>
          </p:nvGrpSpPr>
          <p:grpSpPr bwMode="auto">
            <a:xfrm>
              <a:off x="88" y="1041"/>
              <a:ext cx="1360" cy="619"/>
              <a:chOff x="0" y="653"/>
              <a:chExt cx="1360" cy="721"/>
            </a:xfrm>
          </p:grpSpPr>
          <p:sp>
            <p:nvSpPr>
              <p:cNvPr id="311333" name="Rectangle 10"/>
              <p:cNvSpPr>
                <a:spLocks noChangeArrowheads="1"/>
              </p:cNvSpPr>
              <p:nvPr/>
            </p:nvSpPr>
            <p:spPr bwMode="auto">
              <a:xfrm>
                <a:off x="3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400" b="1" i="0" u="none" strike="noStrike" kern="1200" cap="none" spc="0" normalizeH="0" baseline="0" noProof="0" dirty="0">
                    <a:ln>
                      <a:noFill/>
                    </a:ln>
                    <a:solidFill>
                      <a:srgbClr val="FFFFFF"/>
                    </a:solidFill>
                    <a:effectLst/>
                    <a:uLnTx/>
                    <a:uFillTx/>
                    <a:latin typeface="Arial" charset="0"/>
                    <a:ea typeface="Arial" charset="0"/>
                    <a:cs typeface="Arial" charset="0"/>
                  </a:rPr>
                  <a:t>ضرورة الطاعة</a:t>
                </a:r>
                <a:endParaRPr kumimoji="0" lang="en-US" altLang="zh-CN" sz="24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34" name="Rectangle 26"/>
              <p:cNvSpPr>
                <a:spLocks noChangeArrowheads="1"/>
              </p:cNvSpPr>
              <p:nvPr/>
            </p:nvSpPr>
            <p:spPr bwMode="auto">
              <a:xfrm>
                <a:off x="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3" name="Group 29"/>
            <p:cNvGrpSpPr>
              <a:grpSpLocks/>
            </p:cNvGrpSpPr>
            <p:nvPr/>
          </p:nvGrpSpPr>
          <p:grpSpPr bwMode="auto">
            <a:xfrm>
              <a:off x="1448" y="1041"/>
              <a:ext cx="1360" cy="619"/>
              <a:chOff x="1360" y="653"/>
              <a:chExt cx="1360" cy="721"/>
            </a:xfrm>
          </p:grpSpPr>
          <p:sp>
            <p:nvSpPr>
              <p:cNvPr id="311331" name="Rectangle 11"/>
              <p:cNvSpPr>
                <a:spLocks noChangeArrowheads="1"/>
              </p:cNvSpPr>
              <p:nvPr/>
            </p:nvSpPr>
            <p:spPr bwMode="auto">
              <a:xfrm>
                <a:off x="1392" y="653"/>
                <a:ext cx="1296"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800" b="1" i="0" u="none" strike="noStrike" kern="1200" cap="none" spc="0" normalizeH="0" baseline="0" noProof="0" dirty="0">
                    <a:ln>
                      <a:noFill/>
                    </a:ln>
                    <a:solidFill>
                      <a:srgbClr val="FFFFFF"/>
                    </a:solidFill>
                    <a:effectLst/>
                    <a:uLnTx/>
                    <a:uFillTx/>
                    <a:latin typeface="Arial" charset="0"/>
                    <a:ea typeface="Arial" charset="0"/>
                    <a:cs typeface="Arial" charset="0"/>
                  </a:rPr>
                  <a:t>سمات المحبة</a:t>
                </a:r>
                <a:endParaRPr kumimoji="0" lang="en-US" altLang="zh-CN" sz="28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32" name="Rectangle 28"/>
              <p:cNvSpPr>
                <a:spLocks noChangeArrowheads="1"/>
              </p:cNvSpPr>
              <p:nvPr/>
            </p:nvSpPr>
            <p:spPr bwMode="auto">
              <a:xfrm>
                <a:off x="1360" y="653"/>
                <a:ext cx="1360"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4" name="Group 31"/>
            <p:cNvGrpSpPr>
              <a:grpSpLocks/>
            </p:cNvGrpSpPr>
            <p:nvPr/>
          </p:nvGrpSpPr>
          <p:grpSpPr bwMode="auto">
            <a:xfrm>
              <a:off x="2808" y="1041"/>
              <a:ext cx="1352" cy="619"/>
              <a:chOff x="2720" y="653"/>
              <a:chExt cx="1352" cy="721"/>
            </a:xfrm>
          </p:grpSpPr>
          <p:sp>
            <p:nvSpPr>
              <p:cNvPr id="311329" name="Rectangle 12"/>
              <p:cNvSpPr>
                <a:spLocks noChangeArrowheads="1"/>
              </p:cNvSpPr>
              <p:nvPr/>
            </p:nvSpPr>
            <p:spPr bwMode="auto">
              <a:xfrm>
                <a:off x="2752" y="653"/>
                <a:ext cx="1288" cy="72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FFFFFF"/>
                    </a:solidFill>
                    <a:effectLst/>
                    <a:uLnTx/>
                    <a:uFillTx/>
                    <a:latin typeface="Arial" charset="0"/>
                    <a:ea typeface="Arial" charset="0"/>
                    <a:cs typeface="Arial" charset="0"/>
                  </a:rPr>
                  <a:t>مميزات الطاعة</a:t>
                </a:r>
                <a:endParaRPr kumimoji="0" lang="en-US" altLang="zh-CN" sz="2400" b="0" i="0" u="none" strike="noStrike" kern="1200" cap="none" spc="0" normalizeH="0" baseline="0" noProof="0" dirty="0">
                  <a:ln>
                    <a:noFill/>
                  </a:ln>
                  <a:solidFill>
                    <a:srgbClr val="FFFFFF"/>
                  </a:solidFill>
                  <a:effectLst/>
                  <a:uLnTx/>
                  <a:uFillTx/>
                  <a:latin typeface="Arial" charset="0"/>
                  <a:ea typeface="宋体" charset="0"/>
                  <a:cs typeface="宋体" charset="0"/>
                </a:endParaRPr>
              </a:p>
            </p:txBody>
          </p:sp>
          <p:sp>
            <p:nvSpPr>
              <p:cNvPr id="311330" name="Rectangle 30"/>
              <p:cNvSpPr>
                <a:spLocks noChangeArrowheads="1"/>
              </p:cNvSpPr>
              <p:nvPr/>
            </p:nvSpPr>
            <p:spPr bwMode="auto">
              <a:xfrm>
                <a:off x="2720" y="653"/>
                <a:ext cx="1352" cy="72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5" name="Group 33"/>
            <p:cNvGrpSpPr>
              <a:grpSpLocks/>
            </p:cNvGrpSpPr>
            <p:nvPr/>
          </p:nvGrpSpPr>
          <p:grpSpPr bwMode="auto">
            <a:xfrm>
              <a:off x="88" y="1660"/>
              <a:ext cx="1360" cy="529"/>
              <a:chOff x="0" y="1374"/>
              <a:chExt cx="1360" cy="615"/>
            </a:xfrm>
          </p:grpSpPr>
          <p:sp>
            <p:nvSpPr>
              <p:cNvPr id="311327" name="Rectangle 14"/>
              <p:cNvSpPr>
                <a:spLocks noChangeArrowheads="1"/>
              </p:cNvSpPr>
              <p:nvPr/>
            </p:nvSpPr>
            <p:spPr bwMode="auto">
              <a:xfrm>
                <a:off x="3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400" b="0" i="0" u="none" strike="noStrike" kern="1200" cap="none" spc="0" normalizeH="0" baseline="0" noProof="0" dirty="0" err="1">
                    <a:ln>
                      <a:noFill/>
                    </a:ln>
                    <a:solidFill>
                      <a:srgbClr val="FFFFFF"/>
                    </a:solidFill>
                    <a:effectLst/>
                    <a:uLnTx/>
                    <a:uFillTx/>
                    <a:latin typeface="Arial" charset="0"/>
                    <a:ea typeface="宋体" charset="0"/>
                    <a:cs typeface="宋体" charset="0"/>
                  </a:rPr>
                  <a:t>أ</a:t>
                </a:r>
                <a:r>
                  <a:rPr kumimoji="0" lang="ar-SA" altLang="zh-CN" sz="2400" b="0" i="0" u="none" strike="noStrike" kern="1200" cap="none" spc="0" normalizeH="0" baseline="0" noProof="0" dirty="0" err="1">
                    <a:ln>
                      <a:noFill/>
                    </a:ln>
                    <a:solidFill>
                      <a:srgbClr val="FFFFFF"/>
                    </a:solidFill>
                    <a:effectLst/>
                    <a:uLnTx/>
                    <a:uFillTx/>
                    <a:latin typeface="Arial" charset="0"/>
                    <a:ea typeface="Arial" charset="0"/>
                    <a:cs typeface="Arial" charset="0"/>
                  </a:rPr>
                  <a:t>صحاح</a:t>
                </a:r>
                <a:r>
                  <a:rPr kumimoji="0" lang="ar-SA" altLang="zh-CN" sz="2400" b="0" i="0" u="none" strike="noStrike" kern="1200" cap="none" spc="0" normalizeH="0" baseline="0" noProof="0" dirty="0">
                    <a:ln>
                      <a:noFill/>
                    </a:ln>
                    <a:solidFill>
                      <a:srgbClr val="FFFFFF"/>
                    </a:solidFill>
                    <a:effectLst/>
                    <a:uLnTx/>
                    <a:uFillTx/>
                    <a:latin typeface="Arial" charset="0"/>
                    <a:ea typeface="Arial" charset="0"/>
                    <a:cs typeface="Arial" charset="0"/>
                  </a:rPr>
                  <a:t> ١ -٢</a:t>
                </a:r>
                <a:endParaRPr kumimoji="0" lang="en-US" altLang="zh-CN" sz="24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28" name="Rectangle 32"/>
              <p:cNvSpPr>
                <a:spLocks noChangeArrowheads="1"/>
              </p:cNvSpPr>
              <p:nvPr/>
            </p:nvSpPr>
            <p:spPr bwMode="auto">
              <a:xfrm>
                <a:off x="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6" name="Group 35"/>
            <p:cNvGrpSpPr>
              <a:grpSpLocks/>
            </p:cNvGrpSpPr>
            <p:nvPr/>
          </p:nvGrpSpPr>
          <p:grpSpPr bwMode="auto">
            <a:xfrm>
              <a:off x="1448" y="1660"/>
              <a:ext cx="1360" cy="529"/>
              <a:chOff x="1360" y="1374"/>
              <a:chExt cx="1360" cy="615"/>
            </a:xfrm>
          </p:grpSpPr>
          <p:sp>
            <p:nvSpPr>
              <p:cNvPr id="311325" name="Rectangle 15"/>
              <p:cNvSpPr>
                <a:spLocks noChangeArrowheads="1"/>
              </p:cNvSpPr>
              <p:nvPr/>
            </p:nvSpPr>
            <p:spPr bwMode="auto">
              <a:xfrm>
                <a:off x="1392" y="1374"/>
                <a:ext cx="1296"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400" b="0" i="0" u="none" strike="noStrike" kern="1200" cap="none" spc="0" normalizeH="0" baseline="0" noProof="0" dirty="0">
                    <a:ln>
                      <a:noFill/>
                    </a:ln>
                    <a:solidFill>
                      <a:srgbClr val="FFFFFF"/>
                    </a:solidFill>
                    <a:effectLst/>
                    <a:uLnTx/>
                    <a:uFillTx/>
                    <a:latin typeface="Arial" charset="0"/>
                    <a:ea typeface="Arial" charset="0"/>
                    <a:cs typeface="Arial" charset="0"/>
                  </a:rPr>
                  <a:t>٣</a:t>
                </a:r>
                <a:r>
                  <a:rPr kumimoji="0" lang="ar-SA" altLang="zh-CN" sz="2400" b="0"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400" b="0" i="0" u="none" strike="noStrike" kern="1200" cap="none" spc="0" normalizeH="0" baseline="0" noProof="0" dirty="0">
                    <a:ln>
                      <a:noFill/>
                    </a:ln>
                    <a:solidFill>
                      <a:srgbClr val="FFFFFF"/>
                    </a:solidFill>
                    <a:effectLst/>
                    <a:uLnTx/>
                    <a:uFillTx/>
                    <a:latin typeface="Arial" charset="0"/>
                    <a:ea typeface="Arial" charset="0"/>
                    <a:cs typeface="Arial" charset="0"/>
                  </a:rPr>
                  <a:t>١-٥</a:t>
                </a:r>
                <a:r>
                  <a:rPr kumimoji="0" lang="ar-SA" altLang="zh-CN" sz="2400" b="0"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400" b="0" i="0" u="none" strike="noStrike" kern="1200" cap="none" spc="0" normalizeH="0" baseline="0" noProof="0" dirty="0">
                    <a:ln>
                      <a:noFill/>
                    </a:ln>
                    <a:solidFill>
                      <a:srgbClr val="FFFFFF"/>
                    </a:solidFill>
                    <a:effectLst/>
                    <a:uLnTx/>
                    <a:uFillTx/>
                    <a:latin typeface="Arial" charset="0"/>
                    <a:ea typeface="Arial" charset="0"/>
                    <a:cs typeface="Arial" charset="0"/>
                  </a:rPr>
                  <a:t>٣</a:t>
                </a:r>
                <a:endParaRPr kumimoji="0" lang="en-US" altLang="zh-CN" sz="24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26" name="Rectangle 34"/>
              <p:cNvSpPr>
                <a:spLocks noChangeArrowheads="1"/>
              </p:cNvSpPr>
              <p:nvPr/>
            </p:nvSpPr>
            <p:spPr bwMode="auto">
              <a:xfrm>
                <a:off x="1360" y="1374"/>
                <a:ext cx="1360"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7" name="Group 37"/>
            <p:cNvGrpSpPr>
              <a:grpSpLocks/>
            </p:cNvGrpSpPr>
            <p:nvPr/>
          </p:nvGrpSpPr>
          <p:grpSpPr bwMode="auto">
            <a:xfrm>
              <a:off x="2808" y="1660"/>
              <a:ext cx="1352" cy="529"/>
              <a:chOff x="2720" y="1374"/>
              <a:chExt cx="1352" cy="615"/>
            </a:xfrm>
          </p:grpSpPr>
          <p:sp>
            <p:nvSpPr>
              <p:cNvPr id="311323" name="Rectangle 16"/>
              <p:cNvSpPr>
                <a:spLocks noChangeArrowheads="1"/>
              </p:cNvSpPr>
              <p:nvPr/>
            </p:nvSpPr>
            <p:spPr bwMode="auto">
              <a:xfrm>
                <a:off x="2752" y="1374"/>
                <a:ext cx="1288"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400" b="0" i="0" u="none" strike="noStrike" kern="1200" cap="none" spc="0" normalizeH="0" baseline="0" noProof="0" dirty="0">
                    <a:ln>
                      <a:noFill/>
                    </a:ln>
                    <a:solidFill>
                      <a:srgbClr val="FFFFFF"/>
                    </a:solidFill>
                    <a:effectLst/>
                    <a:uLnTx/>
                    <a:uFillTx/>
                    <a:latin typeface="Arial" charset="0"/>
                    <a:ea typeface="Arial" charset="0"/>
                    <a:cs typeface="Arial" charset="0"/>
                  </a:rPr>
                  <a:t>٥: ٤-٢١</a:t>
                </a:r>
                <a:endParaRPr kumimoji="0" lang="en-US" altLang="zh-CN" sz="2400" b="0" i="0" u="none" strike="noStrike" kern="1200" cap="none" spc="0" normalizeH="0" baseline="0" noProof="0" dirty="0">
                  <a:ln>
                    <a:noFill/>
                  </a:ln>
                  <a:solidFill>
                    <a:srgbClr val="FFFFFF"/>
                  </a:solidFill>
                  <a:effectLst/>
                  <a:uLnTx/>
                  <a:uFillTx/>
                  <a:latin typeface="Arial" charset="0"/>
                  <a:ea typeface="宋体" charset="0"/>
                  <a:cs typeface="宋体" charset="0"/>
                </a:endParaRPr>
              </a:p>
            </p:txBody>
          </p:sp>
          <p:sp>
            <p:nvSpPr>
              <p:cNvPr id="311324" name="Rectangle 36"/>
              <p:cNvSpPr>
                <a:spLocks noChangeArrowheads="1"/>
              </p:cNvSpPr>
              <p:nvPr/>
            </p:nvSpPr>
            <p:spPr bwMode="auto">
              <a:xfrm>
                <a:off x="2720" y="1374"/>
                <a:ext cx="1352"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8" name="Group 39"/>
            <p:cNvGrpSpPr>
              <a:grpSpLocks/>
            </p:cNvGrpSpPr>
            <p:nvPr/>
          </p:nvGrpSpPr>
          <p:grpSpPr bwMode="auto">
            <a:xfrm>
              <a:off x="88" y="2189"/>
              <a:ext cx="1360" cy="1074"/>
              <a:chOff x="0" y="1989"/>
              <a:chExt cx="1360" cy="1251"/>
            </a:xfrm>
          </p:grpSpPr>
          <p:sp>
            <p:nvSpPr>
              <p:cNvPr id="311321" name="Rectangle 18"/>
              <p:cNvSpPr>
                <a:spLocks noChangeArrowheads="1"/>
              </p:cNvSpPr>
              <p:nvPr/>
            </p:nvSpPr>
            <p:spPr bwMode="auto">
              <a:xfrm>
                <a:off x="3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2400" b="1" i="0" u="none" strike="noStrike" kern="1200" cap="none" spc="0" normalizeH="0" baseline="0" noProof="0" dirty="0">
                    <a:ln>
                      <a:noFill/>
                    </a:ln>
                    <a:solidFill>
                      <a:srgbClr val="FFFFFF"/>
                    </a:solidFill>
                    <a:effectLst/>
                    <a:uLnTx/>
                    <a:uFillTx/>
                    <a:latin typeface="Arial" charset="0"/>
                    <a:ea typeface="Arial" charset="0"/>
                    <a:cs typeface="Arial" charset="0"/>
                  </a:rPr>
                  <a:t>إنسانية المسيح</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FFFFFF"/>
                    </a:solidFill>
                    <a:effectLst/>
                    <a:uLnTx/>
                    <a:uFillTx/>
                    <a:latin typeface="Arial" charset="0"/>
                    <a:ea typeface="Arial" charset="0"/>
                    <a:cs typeface="Arial" charset="0"/>
                  </a:rPr>
                  <a:t>شروط الطاعة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400" b="1" i="0" u="none" strike="noStrike" kern="1200" cap="none" spc="0" normalizeH="0" baseline="0" noProof="0" dirty="0">
                    <a:ln>
                      <a:noFill/>
                    </a:ln>
                    <a:solidFill>
                      <a:srgbClr val="FFFFFF"/>
                    </a:solidFill>
                    <a:effectLst/>
                    <a:uLnTx/>
                    <a:uFillTx/>
                    <a:latin typeface="Arial" charset="0"/>
                    <a:ea typeface="Arial" charset="0"/>
                    <a:cs typeface="Arial" charset="0"/>
                  </a:rPr>
                  <a:t>معوقات الطاعة</a:t>
                </a:r>
                <a:endParaRPr kumimoji="0" lang="en-US" altLang="zh-CN" sz="24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22" name="Rectangle 38"/>
              <p:cNvSpPr>
                <a:spLocks noChangeArrowheads="1"/>
              </p:cNvSpPr>
              <p:nvPr/>
            </p:nvSpPr>
            <p:spPr bwMode="auto">
              <a:xfrm>
                <a:off x="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09" name="Group 41"/>
            <p:cNvGrpSpPr>
              <a:grpSpLocks/>
            </p:cNvGrpSpPr>
            <p:nvPr/>
          </p:nvGrpSpPr>
          <p:grpSpPr bwMode="auto">
            <a:xfrm>
              <a:off x="1448" y="2189"/>
              <a:ext cx="1360" cy="1074"/>
              <a:chOff x="1360" y="1989"/>
              <a:chExt cx="1360" cy="1251"/>
            </a:xfrm>
          </p:grpSpPr>
          <p:sp>
            <p:nvSpPr>
              <p:cNvPr id="311319" name="Rectangle 19"/>
              <p:cNvSpPr>
                <a:spLocks noChangeArrowheads="1"/>
              </p:cNvSpPr>
              <p:nvPr/>
            </p:nvSpPr>
            <p:spPr bwMode="auto">
              <a:xfrm>
                <a:off x="1392" y="1989"/>
                <a:ext cx="1296"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br>
                  <a:rPr kumimoji="0" lang="ar-SA" sz="1600" b="1" i="0" u="none" strike="noStrike" kern="1200" cap="none" spc="0" normalizeH="0" baseline="0" noProof="0" dirty="0">
                    <a:ln>
                      <a:noFill/>
                    </a:ln>
                    <a:solidFill>
                      <a:srgbClr val="003366"/>
                    </a:solidFill>
                    <a:effectLst/>
                    <a:uLnTx/>
                    <a:uFillTx/>
                    <a:latin typeface="Times New Roman" charset="0"/>
                    <a:ea typeface="ＭＳ Ｐゴシック" charset="0"/>
                  </a:rPr>
                </a:b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لا تخطئ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لا تكرهوا المؤمنين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 تعاطف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الثقة أمام الله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أطع التعليم الرسولي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رعاية المؤمنين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400" b="1" i="0" u="none" strike="noStrike" kern="1200" cap="none" spc="0" normalizeH="0" baseline="0" noProof="0" dirty="0" err="1">
                    <a:ln>
                      <a:noFill/>
                    </a:ln>
                    <a:solidFill>
                      <a:srgbClr val="FFFFFF"/>
                    </a:solidFill>
                    <a:effectLst/>
                    <a:uLnTx/>
                    <a:uFillTx/>
                    <a:latin typeface="Arial" charset="0"/>
                    <a:ea typeface="Arial" charset="0"/>
                    <a:cs typeface="Arial" charset="0"/>
                  </a:rPr>
                  <a:t>أطِعوا</a:t>
                </a:r>
                <a:r>
                  <a:rPr kumimoji="0" lang="ar-SA" sz="1400" b="1" i="0" u="none" strike="noStrike" kern="1200" cap="none" spc="0" normalizeH="0" baseline="0" noProof="0" dirty="0">
                    <a:ln>
                      <a:noFill/>
                    </a:ln>
                    <a:solidFill>
                      <a:srgbClr val="FFFFFF"/>
                    </a:solidFill>
                    <a:effectLst/>
                    <a:uLnTx/>
                    <a:uFillTx/>
                    <a:latin typeface="Arial" charset="0"/>
                    <a:ea typeface="Arial" charset="0"/>
                    <a:cs typeface="Arial" charset="0"/>
                  </a:rPr>
                  <a:t> أوامر الله </a:t>
                </a:r>
              </a:p>
              <a:p>
                <a:pPr marL="0" marR="0" lvl="0" indent="0" algn="ctr" defTabSz="914400" rtl="1" eaLnBrk="1" fontAlgn="base" latinLnBrk="0" hangingPunct="1">
                  <a:lnSpc>
                    <a:spcPct val="7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20" name="Rectangle 40"/>
              <p:cNvSpPr>
                <a:spLocks noChangeArrowheads="1"/>
              </p:cNvSpPr>
              <p:nvPr/>
            </p:nvSpPr>
            <p:spPr bwMode="auto">
              <a:xfrm>
                <a:off x="1360" y="1989"/>
                <a:ext cx="1360"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10" name="Group 43"/>
            <p:cNvGrpSpPr>
              <a:grpSpLocks/>
            </p:cNvGrpSpPr>
            <p:nvPr/>
          </p:nvGrpSpPr>
          <p:grpSpPr bwMode="auto">
            <a:xfrm>
              <a:off x="2808" y="2189"/>
              <a:ext cx="1352" cy="1074"/>
              <a:chOff x="2720" y="1989"/>
              <a:chExt cx="1352" cy="1251"/>
            </a:xfrm>
          </p:grpSpPr>
          <p:sp>
            <p:nvSpPr>
              <p:cNvPr id="311317" name="Rectangle 20"/>
              <p:cNvSpPr>
                <a:spLocks noChangeArrowheads="1"/>
              </p:cNvSpPr>
              <p:nvPr/>
            </p:nvSpPr>
            <p:spPr bwMode="auto">
              <a:xfrm>
                <a:off x="2752" y="1989"/>
                <a:ext cx="1288" cy="1251"/>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charset="0"/>
                    <a:ea typeface="Arial" charset="0"/>
                    <a:cs typeface="Arial" charset="0"/>
                  </a:rPr>
                  <a:t>انتصار على العالم</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charset="0"/>
                    <a:ea typeface="Arial" charset="0"/>
                    <a:cs typeface="Arial" charset="0"/>
                  </a:rPr>
                  <a:t>تأكيد الخلاص</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charset="0"/>
                    <a:ea typeface="Arial" charset="0"/>
                    <a:cs typeface="Arial" charset="0"/>
                  </a:rPr>
                  <a:t>الهداية في الصلاة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charset="0"/>
                    <a:ea typeface="Arial" charset="0"/>
                    <a:cs typeface="Arial" charset="0"/>
                  </a:rPr>
                  <a:t>التحرر من الخطيئة</a:t>
                </a:r>
              </a:p>
              <a:p>
                <a:pPr marL="0" marR="0" lvl="0" indent="0" algn="ctr" defTabSz="914400" rtl="1" eaLnBrk="1" fontAlgn="base" latinLnBrk="0" hangingPunct="1">
                  <a:lnSpc>
                    <a:spcPct val="80000"/>
                  </a:lnSpc>
                  <a:spcBef>
                    <a:spcPct val="0"/>
                  </a:spcBef>
                  <a:spcAft>
                    <a:spcPct val="0"/>
                  </a:spcAft>
                  <a:buClrTx/>
                  <a:buSzTx/>
                  <a:buFontTx/>
                  <a:buNone/>
                  <a:tabLst/>
                  <a:defRPr/>
                </a:pPr>
                <a:r>
                  <a:rPr kumimoji="0" lang="ar-SA" altLang="zh-CN" sz="2200" b="1" i="0" u="none" strike="noStrike" kern="1200" cap="none" spc="0" normalizeH="0" baseline="0" noProof="0" dirty="0">
                    <a:ln>
                      <a:noFill/>
                    </a:ln>
                    <a:solidFill>
                      <a:srgbClr val="FFFFFF"/>
                    </a:solidFill>
                    <a:effectLst/>
                    <a:uLnTx/>
                    <a:uFillTx/>
                    <a:latin typeface="Arial" charset="0"/>
                    <a:ea typeface="Arial" charset="0"/>
                    <a:cs typeface="Arial" charset="0"/>
                  </a:rPr>
                  <a:t>الولاء لله</a:t>
                </a:r>
                <a:endParaRPr kumimoji="0" lang="en-US" altLang="zh-CN" sz="22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18" name="Rectangle 42"/>
              <p:cNvSpPr>
                <a:spLocks noChangeArrowheads="1"/>
              </p:cNvSpPr>
              <p:nvPr/>
            </p:nvSpPr>
            <p:spPr bwMode="auto">
              <a:xfrm>
                <a:off x="2720" y="1989"/>
                <a:ext cx="1352" cy="1251"/>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11" name="Group 47"/>
            <p:cNvGrpSpPr>
              <a:grpSpLocks/>
            </p:cNvGrpSpPr>
            <p:nvPr/>
          </p:nvGrpSpPr>
          <p:grpSpPr bwMode="auto">
            <a:xfrm>
              <a:off x="88" y="3263"/>
              <a:ext cx="4088" cy="529"/>
              <a:chOff x="0" y="3240"/>
              <a:chExt cx="5584" cy="615"/>
            </a:xfrm>
          </p:grpSpPr>
          <p:sp>
            <p:nvSpPr>
              <p:cNvPr id="311315" name="Rectangle 22"/>
              <p:cNvSpPr>
                <a:spLocks noChangeArrowheads="1"/>
              </p:cNvSpPr>
              <p:nvPr/>
            </p:nvSpPr>
            <p:spPr bwMode="auto">
              <a:xfrm>
                <a:off x="32" y="3240"/>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200" b="1" i="0" u="none" strike="noStrike" kern="1200" cap="none" spc="0" normalizeH="0" baseline="0" noProof="0" dirty="0" err="1">
                    <a:ln>
                      <a:noFill/>
                    </a:ln>
                    <a:solidFill>
                      <a:srgbClr val="FFFFFF"/>
                    </a:solidFill>
                    <a:effectLst/>
                    <a:uLnTx/>
                    <a:uFillTx/>
                    <a:latin typeface="Arial" charset="0"/>
                    <a:ea typeface="Arial" charset="0"/>
                    <a:cs typeface="Arial" charset="0"/>
                  </a:rPr>
                  <a:t>أفسس</a:t>
                </a:r>
                <a:r>
                  <a:rPr kumimoji="0" lang="ar-SA" altLang="zh-CN" sz="3200" b="1" i="0" u="none" strike="noStrike" kern="1200" cap="none" spc="0" normalizeH="0" baseline="0" noProof="0" dirty="0">
                    <a:ln>
                      <a:noFill/>
                    </a:ln>
                    <a:solidFill>
                      <a:srgbClr val="FFFFFF"/>
                    </a:solidFill>
                    <a:effectLst/>
                    <a:uLnTx/>
                    <a:uFillTx/>
                    <a:latin typeface="Arial" charset="0"/>
                    <a:ea typeface="Arial" charset="0"/>
                    <a:cs typeface="Arial" charset="0"/>
                  </a:rPr>
                  <a:t> إلى كنائس آسيا الصغرى</a:t>
                </a:r>
                <a:endParaRPr kumimoji="0" lang="en-US" altLang="zh-CN" sz="32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16" name="Rectangle 46"/>
              <p:cNvSpPr>
                <a:spLocks noChangeArrowheads="1"/>
              </p:cNvSpPr>
              <p:nvPr/>
            </p:nvSpPr>
            <p:spPr bwMode="auto">
              <a:xfrm>
                <a:off x="0" y="3240"/>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nvGrpSpPr>
            <p:cNvPr id="311312" name="Group 49"/>
            <p:cNvGrpSpPr>
              <a:grpSpLocks/>
            </p:cNvGrpSpPr>
            <p:nvPr/>
          </p:nvGrpSpPr>
          <p:grpSpPr bwMode="auto">
            <a:xfrm>
              <a:off x="88" y="3792"/>
              <a:ext cx="4088" cy="528"/>
              <a:chOff x="0" y="3855"/>
              <a:chExt cx="5584" cy="615"/>
            </a:xfrm>
          </p:grpSpPr>
          <p:sp>
            <p:nvSpPr>
              <p:cNvPr id="311313" name="Rectangle 23"/>
              <p:cNvSpPr>
                <a:spLocks noChangeArrowheads="1"/>
              </p:cNvSpPr>
              <p:nvPr/>
            </p:nvSpPr>
            <p:spPr bwMode="auto">
              <a:xfrm>
                <a:off x="32" y="3855"/>
                <a:ext cx="5520" cy="615"/>
              </a:xfrm>
              <a:prstGeom prst="rect">
                <a:avLst/>
              </a:prstGeom>
              <a:gradFill rotWithShape="1">
                <a:gsLst>
                  <a:gs pos="0">
                    <a:schemeClr val="bg2"/>
                  </a:gs>
                  <a:gs pos="100000">
                    <a:schemeClr val="tx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ar-SA" altLang="zh-CN" sz="3600" b="1" i="0" u="none" strike="noStrike" kern="1200" cap="none" spc="0" normalizeH="0" baseline="0" noProof="0" dirty="0">
                    <a:ln>
                      <a:noFill/>
                    </a:ln>
                    <a:solidFill>
                      <a:srgbClr val="FFFFFF"/>
                    </a:solidFill>
                    <a:effectLst/>
                    <a:uLnTx/>
                    <a:uFillTx/>
                    <a:latin typeface="Arial" charset="0"/>
                    <a:ea typeface="Arial" charset="0"/>
                    <a:cs typeface="Arial" charset="0"/>
                  </a:rPr>
                  <a:t>٨٥-٩٥م</a:t>
                </a:r>
                <a:endParaRPr kumimoji="0" lang="en-US" altLang="zh-CN" sz="3600" b="0"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
            <p:nvSpPr>
              <p:cNvPr id="311314" name="Rectangle 48"/>
              <p:cNvSpPr>
                <a:spLocks noChangeArrowheads="1"/>
              </p:cNvSpPr>
              <p:nvPr/>
            </p:nvSpPr>
            <p:spPr bwMode="auto">
              <a:xfrm>
                <a:off x="0" y="3855"/>
                <a:ext cx="5584" cy="615"/>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3366"/>
                  </a:solidFill>
                  <a:effectLst/>
                  <a:uLnTx/>
                  <a:uFillTx/>
                  <a:latin typeface="Times New Roman" charset="0"/>
                  <a:ea typeface="ＭＳ Ｐゴシック" charset="0"/>
                </a:endParaRPr>
              </a:p>
            </p:txBody>
          </p:sp>
        </p:grpSp>
      </p:grpSp>
    </p:spTree>
    <p:extLst>
      <p:ext uri="{BB962C8B-B14F-4D97-AF65-F5344CB8AC3E}">
        <p14:creationId xmlns:p14="http://schemas.microsoft.com/office/powerpoint/2010/main" val="29064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1298"/>
                                        </p:tgtEl>
                                        <p:attrNameLst>
                                          <p:attrName>style.visibility</p:attrName>
                                        </p:attrNameLst>
                                      </p:cBhvr>
                                      <p:to>
                                        <p:strVal val="visible"/>
                                      </p:to>
                                    </p:set>
                                    <p:anim calcmode="lin" valueType="num">
                                      <p:cBhvr additive="base">
                                        <p:cTn id="7" dur="500" fill="hold"/>
                                        <p:tgtEl>
                                          <p:spTgt spid="311298"/>
                                        </p:tgtEl>
                                        <p:attrNameLst>
                                          <p:attrName>ppt_x</p:attrName>
                                        </p:attrNameLst>
                                      </p:cBhvr>
                                      <p:tavLst>
                                        <p:tav tm="0">
                                          <p:val>
                                            <p:strVal val="0-#ppt_w/2"/>
                                          </p:val>
                                        </p:tav>
                                        <p:tav tm="100000">
                                          <p:val>
                                            <p:strVal val="#ppt_x"/>
                                          </p:val>
                                        </p:tav>
                                      </p:tavLst>
                                    </p:anim>
                                    <p:anim calcmode="lin" valueType="num">
                                      <p:cBhvr additive="base">
                                        <p:cTn id="8" dur="500" fill="hold"/>
                                        <p:tgtEl>
                                          <p:spTgt spid="3112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b="1" dirty="0">
                <a:effectLst>
                  <a:glow rad="127000">
                    <a:schemeClr val="tx1"/>
                  </a:glow>
                </a:effectLst>
                <a:latin typeface="Arial" charset="0"/>
                <a:ea typeface="Arial" charset="0"/>
                <a:cs typeface="Arial" charset="0"/>
              </a:rPr>
              <a:t>كيف يمكنك تجنب الضلال في التعاليم الباطلة؟</a:t>
            </a:r>
            <a:endParaRPr lang="en-US" sz="8000" b="1" dirty="0">
              <a:effectLst>
                <a:glow rad="127000">
                  <a:schemeClr val="tx1"/>
                </a:glow>
              </a:effectLst>
              <a:latin typeface="Arial" charset="0"/>
              <a:ea typeface="Arial" charset="0"/>
              <a:cs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rtl="1">
              <a:defRPr/>
            </a:pPr>
            <a:r>
              <a:rPr lang="ar-SA" sz="4800" b="1" dirty="0">
                <a:solidFill>
                  <a:srgbClr val="FFFFFF"/>
                </a:solidFill>
                <a:effectLst>
                  <a:glow rad="127000">
                    <a:srgbClr val="000000"/>
                  </a:glow>
                </a:effectLst>
                <a:latin typeface="Arial" charset="0"/>
                <a:ea typeface="Arial" charset="0"/>
                <a:cs typeface="Arial" charset="0"/>
              </a:rPr>
              <a:t>١ يوحنا</a:t>
            </a:r>
          </a:p>
        </p:txBody>
      </p:sp>
      <p:sp>
        <p:nvSpPr>
          <p:cNvPr id="8" name="Rounded Rectangle 7">
            <a:extLst>
              <a:ext uri="{FF2B5EF4-FFF2-40B4-BE49-F238E27FC236}">
                <a16:creationId xmlns:a16="http://schemas.microsoft.com/office/drawing/2014/main" id="{8D8F739E-4432-2349-862F-50B8FB4DDC32}"/>
              </a:ext>
            </a:extLst>
          </p:cNvPr>
          <p:cNvSpPr/>
          <p:nvPr/>
        </p:nvSpPr>
        <p:spPr bwMode="auto">
          <a:xfrm>
            <a:off x="899593"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FCC26103-7435-4346-AC1D-BDE829ED797F}"/>
              </a:ext>
            </a:extLst>
          </p:cNvPr>
          <p:cNvSpPr/>
          <p:nvPr/>
        </p:nvSpPr>
        <p:spPr bwMode="auto">
          <a:xfrm>
            <a:off x="3746479"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Plus 12">
            <a:extLst>
              <a:ext uri="{FF2B5EF4-FFF2-40B4-BE49-F238E27FC236}">
                <a16:creationId xmlns:a16="http://schemas.microsoft.com/office/drawing/2014/main" id="{D6B70916-65AC-F04C-B9A9-E069D542E41C}"/>
              </a:ext>
            </a:extLst>
          </p:cNvPr>
          <p:cNvSpPr/>
          <p:nvPr/>
        </p:nvSpPr>
        <p:spPr bwMode="auto">
          <a:xfrm>
            <a:off x="2611068"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1A2D48D5-0419-DD4E-8955-BD652326FC9F}"/>
              </a:ext>
            </a:extLst>
          </p:cNvPr>
          <p:cNvSpPr/>
          <p:nvPr/>
        </p:nvSpPr>
        <p:spPr bwMode="auto">
          <a:xfrm>
            <a:off x="6593366" y="4077072"/>
            <a:ext cx="1512168" cy="1296144"/>
          </a:xfrm>
          <a:prstGeom prst="roundRect">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Plus 13">
            <a:extLst>
              <a:ext uri="{FF2B5EF4-FFF2-40B4-BE49-F238E27FC236}">
                <a16:creationId xmlns:a16="http://schemas.microsoft.com/office/drawing/2014/main" id="{95B57230-52CE-7B45-A50C-788C91CEB264}"/>
              </a:ext>
            </a:extLst>
          </p:cNvPr>
          <p:cNvSpPr/>
          <p:nvPr/>
        </p:nvSpPr>
        <p:spPr bwMode="auto">
          <a:xfrm>
            <a:off x="5457954" y="4257092"/>
            <a:ext cx="936104" cy="936104"/>
          </a:xfrm>
          <a:prstGeom prst="mathPlus">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14189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1" grpId="0" animBg="1"/>
      <p:bldP spid="13" grpId="0" animBg="1"/>
      <p:bldP spid="10"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b="1" dirty="0">
                <a:effectLst>
                  <a:glow rad="127000">
                    <a:schemeClr val="tx1"/>
                  </a:glow>
                </a:effectLst>
                <a:latin typeface="Arial" charset="0"/>
                <a:ea typeface="Arial" charset="0"/>
                <a:cs typeface="Arial" charset="0"/>
              </a:rPr>
              <a:t>كيف يمكنك</a:t>
            </a:r>
            <a:r>
              <a:rPr lang="en-US" sz="3200" b="1" dirty="0">
                <a:effectLst>
                  <a:glow rad="127000">
                    <a:schemeClr val="tx1"/>
                  </a:glow>
                </a:effectLst>
                <a:latin typeface="Arial" charset="0"/>
                <a:ea typeface="Arial" charset="0"/>
                <a:cs typeface="Arial"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6600" b="1" dirty="0">
                <a:effectLst>
                  <a:glow rad="127000">
                    <a:schemeClr val="tx1"/>
                  </a:glow>
                </a:effectLst>
                <a:latin typeface="Arial" charset="0"/>
                <a:ea typeface="Arial" charset="0"/>
                <a:cs typeface="Arial" charset="0"/>
              </a:rPr>
              <a:t>تجنب</a:t>
            </a:r>
            <a:br>
              <a:rPr lang="en-US" sz="6600" b="1" dirty="0">
                <a:effectLst>
                  <a:glow rad="127000">
                    <a:schemeClr val="tx1"/>
                  </a:glow>
                </a:effectLst>
                <a:latin typeface="Arial" charset="0"/>
                <a:ea typeface="Arial" charset="0"/>
                <a:cs typeface="Arial" charset="0"/>
              </a:rPr>
            </a:br>
            <a:r>
              <a:rPr lang="ar-SA" sz="6600" b="1" dirty="0">
                <a:effectLst>
                  <a:glow rad="127000">
                    <a:schemeClr val="tx1"/>
                  </a:glow>
                </a:effectLst>
                <a:latin typeface="Arial" charset="0"/>
                <a:ea typeface="Arial" charset="0"/>
                <a:cs typeface="Arial" charset="0"/>
              </a:rPr>
              <a:t> </a:t>
            </a:r>
            <a:r>
              <a:rPr lang="ar-SA" sz="6600" b="1" dirty="0">
                <a:solidFill>
                  <a:srgbClr val="FFFF00"/>
                </a:solidFill>
                <a:effectLst>
                  <a:glow rad="127000">
                    <a:schemeClr val="tx1"/>
                  </a:glow>
                </a:effectLst>
                <a:latin typeface="Arial" charset="0"/>
                <a:ea typeface="Arial" charset="0"/>
                <a:cs typeface="Arial" charset="0"/>
              </a:rPr>
              <a:t>الضلال</a:t>
            </a:r>
            <a:endParaRPr kumimoji="0" lang="en-US" sz="6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rtl="1">
              <a:defRPr/>
            </a:pPr>
            <a:r>
              <a:rPr lang="en-US" sz="3200" b="1" dirty="0">
                <a:effectLst>
                  <a:glow rad="127000">
                    <a:schemeClr val="tx1"/>
                  </a:glow>
                </a:effectLst>
                <a:latin typeface="Arial" charset="0"/>
                <a:ea typeface="Arial" charset="0"/>
                <a:cs typeface="Arial" charset="0"/>
              </a:rPr>
              <a:t>…</a:t>
            </a:r>
            <a:r>
              <a:rPr lang="ar-SA" sz="3200" b="1" dirty="0">
                <a:effectLst>
                  <a:glow rad="127000">
                    <a:schemeClr val="tx1"/>
                  </a:glow>
                </a:effectLst>
                <a:latin typeface="Arial" charset="0"/>
                <a:ea typeface="Arial" charset="0"/>
                <a:cs typeface="Arial" charset="0"/>
              </a:rPr>
              <a:t>في التعاليم الباطلة؟</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b="1" dirty="0">
                <a:solidFill>
                  <a:srgbClr val="FFFF00"/>
                </a:solidFill>
                <a:effectLst>
                  <a:glow rad="127000">
                    <a:schemeClr val="tx1"/>
                  </a:glow>
                </a:effectLst>
                <a:latin typeface="Arial" charset="0"/>
                <a:ea typeface="Arial" charset="0"/>
                <a:cs typeface="Arial" charset="0"/>
              </a:rPr>
              <a:t>أطع</a:t>
            </a:r>
            <a:r>
              <a:rPr lang="ar-SA" b="1" dirty="0">
                <a:effectLst>
                  <a:glow rad="127000">
                    <a:schemeClr val="tx1"/>
                  </a:glow>
                </a:effectLst>
                <a:latin typeface="Arial" charset="0"/>
                <a:ea typeface="Arial" charset="0"/>
                <a:cs typeface="Arial" charset="0"/>
              </a:rPr>
              <a:t> أوامر الله</a:t>
            </a:r>
            <a:br>
              <a:rPr lang="en-US" sz="3600" b="1" dirty="0">
                <a:effectLst>
                  <a:glow rad="127000">
                    <a:schemeClr val="tx1"/>
                  </a:glow>
                </a:effectLst>
                <a:latin typeface="Arial" charset="0"/>
                <a:ea typeface="Arial" charset="0"/>
                <a:cs typeface="Arial" charset="0"/>
              </a:rPr>
            </a:br>
            <a:r>
              <a:rPr lang="ar-SA" sz="3600" b="1" dirty="0">
                <a:effectLst>
                  <a:glow rad="127000">
                    <a:schemeClr val="tx1"/>
                  </a:glow>
                </a:effectLst>
                <a:latin typeface="Arial" charset="0"/>
                <a:ea typeface="Arial" charset="0"/>
                <a:cs typeface="Arial" charset="0"/>
              </a:rPr>
              <a:t> (١-٢)</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16800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t>نحن غنم</a:t>
            </a:r>
            <a:r>
              <a:rPr lang="en-US" sz="5400" dirty="0"/>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9266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1 يوحنا</a:t>
            </a:r>
            <a:r>
              <a:rPr lang="en-US" sz="8800" dirty="0">
                <a:solidFill>
                  <a:schemeClr val="bg1"/>
                </a:solidFill>
                <a:latin typeface="Arial" charset="0"/>
                <a:ea typeface="Osaka" charset="0"/>
                <a:cs typeface="Arial" charset="0"/>
              </a:rPr>
              <a:t> 1 </a:t>
            </a:r>
          </a:p>
        </p:txBody>
      </p:sp>
    </p:spTree>
    <p:extLst>
      <p:ext uri="{BB962C8B-B14F-4D97-AF65-F5344CB8AC3E}">
        <p14:creationId xmlns:p14="http://schemas.microsoft.com/office/powerpoint/2010/main" val="19100275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b="1" dirty="0">
                <a:effectLst>
                  <a:glow rad="127000">
                    <a:schemeClr val="tx1"/>
                  </a:glow>
                </a:effectLst>
                <a:latin typeface="Arial" charset="0"/>
                <a:ea typeface="Arial" charset="0"/>
                <a:cs typeface="Arial" charset="0"/>
              </a:rPr>
              <a:t>١</a:t>
            </a:r>
            <a:r>
              <a:rPr lang="ar-SA" sz="5400" b="1" dirty="0">
                <a:effectLst>
                  <a:glow rad="127000">
                    <a:schemeClr val="tx1"/>
                  </a:glow>
                </a:effectLst>
                <a:latin typeface="Arial" charset="0"/>
                <a:ea typeface="Arial" charset="0"/>
                <a:cs typeface="Arial" charset="0"/>
              </a:rPr>
              <a:t>-</a:t>
            </a:r>
            <a:r>
              <a:rPr lang="ar-SA" sz="5400" b="1" dirty="0">
                <a:solidFill>
                  <a:srgbClr val="FFFF00"/>
                </a:solidFill>
                <a:effectLst>
                  <a:glow rad="127000">
                    <a:schemeClr val="tx1"/>
                  </a:glow>
                </a:effectLst>
                <a:latin typeface="Arial" charset="0"/>
                <a:ea typeface="Arial" charset="0"/>
                <a:cs typeface="Arial" charset="0"/>
              </a:rPr>
              <a:t>أطع</a:t>
            </a:r>
            <a:r>
              <a:rPr lang="ar-SA" sz="5400" b="1" dirty="0">
                <a:effectLst>
                  <a:glow rad="127000">
                    <a:schemeClr val="tx1"/>
                  </a:glow>
                </a:effectLst>
                <a:latin typeface="Arial" charset="0"/>
                <a:ea typeface="Arial" charset="0"/>
                <a:cs typeface="Arial" charset="0"/>
              </a:rPr>
              <a:t> أوامر الله (١-٢).</a:t>
            </a:r>
            <a:endParaRPr lang="en-US" sz="5400" b="1" dirty="0">
              <a:effectLst>
                <a:glow rad="127000">
                  <a:schemeClr val="tx1"/>
                </a:glow>
              </a:effectLst>
              <a:latin typeface="Arial" charset="0"/>
              <a:ea typeface="Arial" charset="0"/>
              <a:cs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solidFill>
                  <a:srgbClr val="FFFF00"/>
                </a:solidFill>
                <a:effectLst>
                  <a:glow rad="228600">
                    <a:srgbClr val="000000">
                      <a:satMod val="175000"/>
                    </a:srgbClr>
                  </a:glow>
                </a:effectLst>
                <a:ea typeface="Arial" charset="0"/>
                <a:cs typeface="Arial" charset="0"/>
              </a:rPr>
              <a:t>آمن ببشرية المسيح من أجل الشركة والفرح (١: ١-٤).</a:t>
            </a:r>
          </a:p>
          <a:p>
            <a:pPr lvl="1" rtl="1">
              <a:defRPr/>
            </a:pPr>
            <a:endPar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ea typeface="Arial" charset="0"/>
              <a:cs typeface="Arial"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rtl="1">
              <a:defRPr/>
            </a:pPr>
            <a:r>
              <a:rPr lang="ar-SA" sz="4800" b="1" dirty="0">
                <a:solidFill>
                  <a:srgbClr val="FFFFFF"/>
                </a:solidFill>
                <a:effectLst>
                  <a:glow rad="127000">
                    <a:srgbClr val="000000"/>
                  </a:glow>
                </a:effectLst>
                <a:latin typeface="Arial" charset="0"/>
                <a:ea typeface="Arial" charset="0"/>
                <a:cs typeface="Arial" charset="0"/>
              </a:rPr>
              <a:t>يوحنا الأولى</a:t>
            </a:r>
            <a:endParaRPr lang="en-US" sz="4800" b="1" dirty="0">
              <a:solidFill>
                <a:srgbClr val="FFFFFF"/>
              </a:solidFill>
              <a:effectLst>
                <a:glow rad="127000">
                  <a:srgbClr val="000000"/>
                </a:glow>
              </a:effectLst>
              <a:latin typeface="Arial" charset="0"/>
              <a:ea typeface="Arial" charset="0"/>
              <a:cs typeface="Arial" charset="0"/>
            </a:endParaRPr>
          </a:p>
        </p:txBody>
      </p:sp>
    </p:spTree>
    <p:extLst>
      <p:ext uri="{BB962C8B-B14F-4D97-AF65-F5344CB8AC3E}">
        <p14:creationId xmlns:p14="http://schemas.microsoft.com/office/powerpoint/2010/main" val="565509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BEDA93B2-271D-9B4F-9E5E-28CEF04BCD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56" y="10881"/>
            <a:ext cx="4847675" cy="690951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860030" y="29469"/>
            <a:ext cx="4283969" cy="6817650"/>
          </a:xfrm>
          <a:effectLst>
            <a:outerShdw blurRad="63500" dist="35921" dir="2700000" algn="ctr" rotWithShape="0">
              <a:schemeClr val="tx2">
                <a:alpha val="74998"/>
              </a:schemeClr>
            </a:outerShdw>
          </a:effectLst>
        </p:spPr>
        <p:txBody>
          <a:bodyPr anchor="t"/>
          <a:lstStyle/>
          <a:p>
            <a:pPr>
              <a:defRPr/>
            </a:pP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١ يوحنا ١ </a:t>
            </a:r>
            <a:br>
              <a:rPr lang="ar-SA"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١ اَلَّذِي كَانَ مِنَ الْبَدْءِ، الَّذِي سَمِعْنَاهُ، الَّذِي رَأَيْنَاهُ بِعُيُونِنَا، الَّذِي شَاهَدْنَاهُ، وَلَمَسَتْهُ أَيْدِينَا، مِنْ جِهَةِ كَلِمَةِ الْحَيَاةِ.</a:t>
            </a:r>
          </a:p>
        </p:txBody>
      </p:sp>
    </p:spTree>
    <p:extLst>
      <p:ext uri="{BB962C8B-B14F-4D97-AF65-F5344CB8AC3E}">
        <p14:creationId xmlns:p14="http://schemas.microsoft.com/office/powerpoint/2010/main" val="371836998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الأفكار الغنوصيّة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3200" b="1" i="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أثنان منها معنونان في رسالة يوحنا الأولى</a:t>
            </a:r>
            <a:endParaRPr lang="en-US" sz="3200" b="1" i="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dirty="0">
                <a:solidFill>
                  <a:srgbClr val="FFFFFF"/>
                </a:solidFill>
                <a:latin typeface="Arial" charset="0"/>
                <a:cs typeface="Arial" charset="0"/>
              </a:rPr>
              <a:t>291</a:t>
            </a:r>
            <a:br>
              <a:rPr lang="en-US" b="1" dirty="0">
                <a:solidFill>
                  <a:srgbClr val="FFFFFF"/>
                </a:solidFill>
                <a:latin typeface="Arial" charset="0"/>
                <a:cs typeface="Arial" charset="0"/>
              </a:rPr>
            </a:br>
            <a:r>
              <a:rPr lang="en-US" b="1" dirty="0">
                <a:solidFill>
                  <a:srgbClr val="FFFFFF"/>
                </a:solidFill>
                <a:latin typeface="Arial" charset="0"/>
                <a:cs typeface="Arial" charset="0"/>
              </a:rPr>
              <a:t>-292</a:t>
            </a:r>
            <a:endParaRPr lang="en-US" sz="1800" dirty="0">
              <a:solidFill>
                <a:srgbClr val="FFFFFF"/>
              </a:solidFill>
              <a:latin typeface="Arial" panose="020B0604020202020204" pitchFamily="34" charset="0"/>
              <a:cs typeface="Arial" panose="020B0604020202020204" pitchFamily="34"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الغنوصيّة الدوسيتيّة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dokeo</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"يبدو"</a:t>
            </a:r>
          </a:p>
          <a:p>
            <a:pPr marL="342900" indent="-342900" algn="r" rtl="1">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(بدا المسيح وكأنه إنسان فقط)</a:t>
            </a:r>
            <a:endPar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المادة شرّ</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المادية المستهلكة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أنكرت إنسانية المسيح</a:t>
            </a:r>
            <a:endParaRPr lang="en-US"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لمس يسوع (1: 1)</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تقود إلى الزهد</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تعظيم الفجور</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32106" name="Rectangle 10"/>
          <p:cNvSpPr>
            <a:spLocks noRot="1" noChangeArrowheads="1"/>
          </p:cNvSpPr>
          <p:nvPr/>
        </p:nvSpPr>
        <p:spPr bwMode="auto">
          <a:xfrm>
            <a:off x="4355976" y="2895600"/>
            <a:ext cx="4788024" cy="3962400"/>
          </a:xfrm>
          <a:prstGeom prst="rect">
            <a:avLst/>
          </a:prstGeom>
          <a:solidFill>
            <a:srgbClr val="C70045"/>
          </a:solidFill>
          <a:ln w="9525">
            <a:noFill/>
            <a:miter lim="800000"/>
            <a:headEnd/>
            <a:tailEnd/>
          </a:ln>
          <a:effectLst/>
        </p:spPr>
        <p:txBody>
          <a:bodyPr/>
          <a:lstStyle/>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Tahoma" charset="0"/>
              </a:rPr>
              <a:t>و</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الغنوصيّة السيرنثيّة</a:t>
            </a:r>
            <a:endParaRPr lang="en-US" b="1" dirty="0">
              <a:solidFill>
                <a:srgbClr val="FFFFFF"/>
              </a:solidFill>
              <a:effectLst>
                <a:outerShdw blurRad="38100" dist="38100" dir="2700000" algn="tl">
                  <a:srgbClr val="000000"/>
                </a:outerShdw>
              </a:effectLst>
              <a:latin typeface="Tahoma" charset="0"/>
            </a:endParaRPr>
          </a:p>
          <a:p>
            <a:pPr marL="342900" indent="-342900" algn="r" rtl="1">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من </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Cerinthus، </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مؤسسها في آسيا (بدا المسيح وكأنه الله فقط)</a:t>
            </a:r>
            <a:endParaRPr lang="en-US" b="1" dirty="0">
              <a:solidFill>
                <a:srgbClr val="FFFFFF"/>
              </a:solidFill>
              <a:effectLst>
                <a:outerShdw blurRad="38100" dist="38100" dir="2700000" algn="tl">
                  <a:srgbClr val="000000"/>
                </a:outerShdw>
              </a:effectLst>
              <a:latin typeface="Tahoma"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المادة خير</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المعرفة ال</a:t>
            </a: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a:t>
            </a:r>
            <a:r>
              <a:rPr lang="ar-SA"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امية (المعرفة الروحية </a:t>
            </a: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(gnosis</a:t>
            </a:r>
            <a:endPar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rgbClr val="66CCFF"/>
              </a:buClr>
              <a:buSzPct val="80000"/>
              <a:buFont typeface="Arial" charset="0"/>
              <a:buNone/>
              <a:defRPr/>
            </a:pP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أنكرت ألوهية المسيح </a:t>
            </a:r>
            <a:endParaRPr lang="en-US"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الماء والدم (5: 6)</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تقود إلى التباهي</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a:lnSpc>
                <a:spcPct val="90000"/>
              </a:lnSpc>
              <a:spcBef>
                <a:spcPct val="20000"/>
              </a:spcBef>
              <a:buClr>
                <a:srgbClr val="66CCFF"/>
              </a:buClr>
              <a:buSzPct val="80000"/>
              <a:buFont typeface="Arial" charset="0"/>
              <a:buNone/>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تعظيم التعليم</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302CB2B9-0162-2F4B-97FF-1F6B2E548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63888" y="0"/>
            <a:ext cx="5293774" cy="397259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694" y="-99392"/>
            <a:ext cx="4573694" cy="6957392"/>
          </a:xfrm>
          <a:effectLst>
            <a:outerShdw blurRad="63500" dist="35921" dir="2700000" algn="ctr" rotWithShape="0">
              <a:schemeClr val="tx2">
                <a:alpha val="74998"/>
              </a:schemeClr>
            </a:outerShdw>
          </a:effectLst>
        </p:spPr>
        <p:txBody>
          <a:bodyPr anchor="t"/>
          <a:lstStyle/>
          <a:p>
            <a:pPr>
              <a:defRPr/>
            </a:pPr>
            <a:br>
              <a:rPr lang="ar-SA"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١ يوحنا ١ </a:t>
            </a:r>
            <a:br>
              <a:rPr lang="ar-SA"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٢ فَإِنَّ الْحَيَاةَ أُظْهِرَتْ، وَقَدْ رَأَيْنَا وَنَشْهَدُ وَنُخْبِرُكُمْ بِالْحَيَاةِ الأَبَدِيَّةِ الَّتِي كَانَتْ عِنْدَ الآبِ وَأُظْهِرَتْ لَنَا. </a:t>
            </a:r>
          </a:p>
        </p:txBody>
      </p:sp>
    </p:spTree>
    <p:extLst>
      <p:ext uri="{BB962C8B-B14F-4D97-AF65-F5344CB8AC3E}">
        <p14:creationId xmlns:p14="http://schemas.microsoft.com/office/powerpoint/2010/main" val="366609856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69776" y="764704"/>
            <a:ext cx="8604448" cy="5055715"/>
          </a:xfrm>
          <a:ln>
            <a:solidFill>
              <a:srgbClr val="FFCC66"/>
            </a:solidFill>
          </a:ln>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وَنَحنُ نُعلِنُ لَكُمْ ما رَأيْناهُ وَسَمِعناهُ،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لِكَي يَكُونَ لَكُمْ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شَرِكَةٌ</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مَعَنا،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وَشَرِكَتُنا نَحْنُ هِيَ مَعَ الآبِ</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وَمَعَ ابنِهِ يَسُوعَ المَسِيحِ.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4 لِذا نَكتُبُ إلَيكُمْ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كَيْ يَكتَمِلَ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فَرَحُنا</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 يوحنا 1: 3- 4 </a:t>
            </a: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الترجمة العربية المبسّطة</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7188129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Rot="1" noChangeArrowheads="1"/>
          </p:cNvSpPr>
          <p:nvPr>
            <p:ph type="title"/>
          </p:nvPr>
        </p:nvSpPr>
        <p:spPr>
          <a:xfrm>
            <a:off x="149225" y="-100013"/>
            <a:ext cx="8540750" cy="1143001"/>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علّم يوحنا أن الله قد أظهر يسوع</a:t>
            </a:r>
            <a:endParaRPr lang="en-US" sz="4000" dirty="0">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ar-JO" sz="1800" b="1" dirty="0">
                <a:solidFill>
                  <a:srgbClr val="FFFFFF"/>
                </a:solidFill>
                <a:latin typeface="Arial" panose="020B0604020202020204" pitchFamily="34" charset="0"/>
                <a:cs typeface="Arial" panose="020B0604020202020204" pitchFamily="34" charset="0"/>
              </a:rPr>
              <a:t>291</a:t>
            </a:r>
          </a:p>
          <a:p>
            <a:pPr algn="r">
              <a:defRPr/>
            </a:pPr>
            <a:r>
              <a:rPr lang="ar-JO" sz="1800" b="1" dirty="0">
                <a:solidFill>
                  <a:srgbClr val="FFFFFF"/>
                </a:solidFill>
                <a:latin typeface="Arial" panose="020B0604020202020204" pitchFamily="34" charset="0"/>
                <a:cs typeface="Arial" panose="020B0604020202020204" pitchFamily="34" charset="0"/>
              </a:rPr>
              <a:t>292-</a:t>
            </a:r>
            <a:endParaRPr lang="en-US" sz="1800" dirty="0">
              <a:solidFill>
                <a:srgbClr val="FFFFFF"/>
              </a:solidFill>
              <a:latin typeface="Arial" panose="020B0604020202020204" pitchFamily="34" charset="0"/>
              <a:cs typeface="Arial" panose="020B0604020202020204" pitchFamily="34" charset="0"/>
            </a:endParaRPr>
          </a:p>
        </p:txBody>
      </p:sp>
      <p:sp>
        <p:nvSpPr>
          <p:cNvPr id="8" name="Rectangle 3"/>
          <p:cNvSpPr txBox="1">
            <a:spLocks noRot="1" noChangeArrowheads="1"/>
          </p:cNvSpPr>
          <p:nvPr/>
        </p:nvSpPr>
        <p:spPr bwMode="auto">
          <a:xfrm>
            <a:off x="3779838" y="1125538"/>
            <a:ext cx="5329237" cy="5616575"/>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ar-SA" sz="2000" dirty="0">
                <a:solidFill>
                  <a:schemeClr val="tx1"/>
                </a:solidFill>
                <a:latin typeface="Arial" panose="020B0604020202020204" pitchFamily="34" charset="0"/>
                <a:ea typeface="ＭＳ Ｐゴシック" charset="0"/>
                <a:cs typeface="Arial" panose="020B0604020202020204" pitchFamily="34" charset="0"/>
              </a:rPr>
              <a:t>لقد فعل الله نفس الشيء عندما أرسل يسوع إلى العالم.</a:t>
            </a:r>
            <a:endParaRPr lang="ar-JO" sz="2000" dirty="0">
              <a:solidFill>
                <a:schemeClr val="tx1"/>
              </a:solidFill>
              <a:latin typeface="Arial" panose="020B0604020202020204" pitchFamily="34" charset="0"/>
              <a:ea typeface="ＭＳ Ｐゴシック" charset="0"/>
              <a:cs typeface="Arial" panose="020B0604020202020204" pitchFamily="34" charset="0"/>
            </a:endParaRPr>
          </a:p>
          <a:p>
            <a:pPr>
              <a:defRPr/>
            </a:pPr>
            <a:r>
              <a:rPr lang="ar-SA" sz="2000" dirty="0">
                <a:solidFill>
                  <a:schemeClr val="tx1"/>
                </a:solidFill>
                <a:latin typeface="Arial" panose="020B0604020202020204" pitchFamily="34" charset="0"/>
                <a:ea typeface="ＭＳ Ｐゴシック" charset="0"/>
                <a:cs typeface="Arial" panose="020B0604020202020204" pitchFamily="34" charset="0"/>
              </a:rPr>
              <a:t> كان ذلك عندما خرجت كلمة الله من الأدراج</a:t>
            </a:r>
            <a:endParaRPr lang="ar-JO" sz="2000" dirty="0">
              <a:solidFill>
                <a:schemeClr val="tx1"/>
              </a:solidFill>
              <a:latin typeface="Arial" panose="020B0604020202020204" pitchFamily="34" charset="0"/>
              <a:ea typeface="ＭＳ Ｐゴシック" charset="0"/>
              <a:cs typeface="Arial" panose="020B0604020202020204" pitchFamily="34" charset="0"/>
            </a:endParaRPr>
          </a:p>
          <a:p>
            <a:pPr>
              <a:defRPr/>
            </a:pPr>
            <a:r>
              <a:rPr lang="ar-SA" sz="2000" dirty="0">
                <a:solidFill>
                  <a:schemeClr val="tx1"/>
                </a:solidFill>
                <a:latin typeface="Arial" panose="020B0604020202020204" pitchFamily="34" charset="0"/>
                <a:ea typeface="ＭＳ Ｐゴシック" charset="0"/>
                <a:cs typeface="Arial" panose="020B0604020202020204" pitchFamily="34" charset="0"/>
              </a:rPr>
              <a:t> التي خلف المناضد ووضعت في خزانة العرض</a:t>
            </a:r>
            <a:endParaRPr lang="ar-JO" sz="2000" dirty="0">
              <a:solidFill>
                <a:schemeClr val="tx1"/>
              </a:solidFill>
              <a:latin typeface="Arial" panose="020B0604020202020204" pitchFamily="34" charset="0"/>
              <a:ea typeface="ＭＳ Ｐゴシック" charset="0"/>
              <a:cs typeface="Arial" panose="020B0604020202020204" pitchFamily="34" charset="0"/>
            </a:endParaRPr>
          </a:p>
          <a:p>
            <a:pPr>
              <a:defRPr/>
            </a:pPr>
            <a:r>
              <a:rPr lang="ar-SA" sz="2000" dirty="0">
                <a:solidFill>
                  <a:schemeClr val="tx1"/>
                </a:solidFill>
                <a:latin typeface="Arial" panose="020B0604020202020204" pitchFamily="34" charset="0"/>
                <a:ea typeface="ＭＳ Ｐゴシック" charset="0"/>
                <a:cs typeface="Arial" panose="020B0604020202020204" pitchFamily="34" charset="0"/>
              </a:rPr>
              <a:t> ليشاهدها العالم كله، </a:t>
            </a:r>
            <a:endParaRPr lang="ar-JO" sz="2000" dirty="0">
              <a:solidFill>
                <a:schemeClr val="tx1"/>
              </a:solidFill>
              <a:latin typeface="Arial" panose="020B0604020202020204" pitchFamily="34" charset="0"/>
              <a:ea typeface="ＭＳ Ｐゴシック" charset="0"/>
              <a:cs typeface="Arial" panose="020B0604020202020204" pitchFamily="34" charset="0"/>
            </a:endParaRPr>
          </a:p>
          <a:p>
            <a:pPr>
              <a:defRPr/>
            </a:pPr>
            <a:r>
              <a:rPr lang="ar-SA" sz="2000" dirty="0">
                <a:solidFill>
                  <a:schemeClr val="tx1"/>
                </a:solidFill>
                <a:latin typeface="Arial" panose="020B0604020202020204" pitchFamily="34" charset="0"/>
                <a:ea typeface="ＭＳ Ｐゴシック" charset="0"/>
                <a:cs typeface="Arial" panose="020B0604020202020204" pitchFamily="34" charset="0"/>
              </a:rPr>
              <a:t>ويتعامل معها ويعجب بها.</a:t>
            </a:r>
            <a:r>
              <a:rPr lang="en-US" sz="2000" dirty="0">
                <a:solidFill>
                  <a:schemeClr val="tx1"/>
                </a:solidFill>
                <a:latin typeface="Arial"/>
                <a:ea typeface="ＭＳ Ｐゴシック" charset="0"/>
                <a:cs typeface="Arial"/>
              </a:rPr>
              <a:t> </a:t>
            </a:r>
          </a:p>
          <a:p>
            <a:pPr>
              <a:defRPr/>
            </a:pPr>
            <a:r>
              <a:rPr lang="ar-SA" sz="2800" dirty="0">
                <a:solidFill>
                  <a:schemeClr val="tx1"/>
                </a:solidFill>
                <a:latin typeface="Arial"/>
                <a:ea typeface="ＭＳ Ｐゴシック" charset="0"/>
                <a:cs typeface="Arial"/>
              </a:rPr>
              <a:t>١ يوحنا ١ </a:t>
            </a:r>
          </a:p>
          <a:p>
            <a:pPr>
              <a:defRPr/>
            </a:pPr>
            <a:r>
              <a:rPr lang="ar-SA" sz="2800" dirty="0">
                <a:solidFill>
                  <a:schemeClr val="tx1"/>
                </a:solidFill>
                <a:latin typeface="Arial"/>
                <a:ea typeface="ＭＳ Ｐゴシック" charset="0"/>
                <a:cs typeface="Arial"/>
              </a:rPr>
              <a:t>١ اَلَّذِي كَانَ مِنَ الْبَدْءِ، الَّذِي سَمِعْنَاهُ، الَّذِي رَأَيْنَاهُ بِعُيُونِنَا، الَّذِي شَاهَدْنَاهُ، وَلَمَسَتْهُ أَيْدِينَا، مِنْ جِهَةِ كَلِمَةِ الْحَيَاةِ. ٢ فَإِنَّ الْحَيَاةَ أُظْهِرَتْ، وَقَدْ رَأَيْنَا وَنَشْهَدُ وَنُخْبِرُكُمْ بِالْحَيَاةِ الأَبَدِيَّةِ الَّتِي كَانَتْ عِنْدَ الآبِ وَأُظْهِرَتْ لَنَا. </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1550" y="3141663"/>
            <a:ext cx="2794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3"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981075"/>
            <a:ext cx="2044700" cy="280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Rot="1" noChangeArrowheads="1"/>
          </p:cNvSpPr>
          <p:nvPr/>
        </p:nvSpPr>
        <p:spPr bwMode="auto">
          <a:xfrm>
            <a:off x="323850" y="2924175"/>
            <a:ext cx="3024188" cy="693738"/>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ar-JO" sz="4000" dirty="0">
                <a:solidFill>
                  <a:schemeClr val="tx1"/>
                </a:solidFill>
                <a:latin typeface="Arial"/>
                <a:ea typeface="ＭＳ Ｐゴシック" charset="0"/>
                <a:cs typeface="Arial"/>
              </a:rPr>
              <a:t>جيه. سي. هال</a:t>
            </a:r>
            <a:endParaRPr lang="en-US" sz="4800" dirty="0">
              <a:latin typeface="Arial"/>
              <a:ea typeface="ＭＳ Ｐゴシック" charset="0"/>
              <a:cs typeface="Arial"/>
            </a:endParaRPr>
          </a:p>
        </p:txBody>
      </p:sp>
      <p:sp>
        <p:nvSpPr>
          <p:cNvPr id="12" name="Rectangle 3"/>
          <p:cNvSpPr txBox="1">
            <a:spLocks noRot="1" noChangeArrowheads="1"/>
          </p:cNvSpPr>
          <p:nvPr/>
        </p:nvSpPr>
        <p:spPr bwMode="auto">
          <a:xfrm>
            <a:off x="20638" y="6400800"/>
            <a:ext cx="4119562" cy="442913"/>
          </a:xfrm>
          <a:prstGeom prst="rect">
            <a:avLst/>
          </a:prstGeom>
          <a:noFill/>
          <a:ln w="9525">
            <a:noFill/>
            <a:miter lim="800000"/>
            <a:headEnd/>
            <a:tailEnd/>
          </a:ln>
          <a:effectLst>
            <a:outerShdw blurRad="63500" dist="107763" dir="13500000" algn="ctr" rotWithShape="0">
              <a:srgbClr val="000000">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1600" dirty="0">
                <a:solidFill>
                  <a:schemeClr val="tx1"/>
                </a:solidFill>
                <a:latin typeface="Arial"/>
                <a:ea typeface="ＭＳ Ｐゴシック" charset="0"/>
                <a:cs typeface="Arial"/>
              </a:rPr>
              <a:t>Illustration Exchange 26 June 2013</a:t>
            </a:r>
            <a:endParaRPr lang="en-US" sz="2000" dirty="0">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1574800" y="0"/>
            <a:ext cx="5991598" cy="6858000"/>
          </a:xfrm>
          <a:prstGeom prst="rect">
            <a:avLst/>
          </a:prstGeom>
          <a:ln>
            <a:noFill/>
          </a:ln>
          <a:effectLst>
            <a:softEdge rad="112500"/>
          </a:effectLst>
        </p:spPr>
      </p:pic>
      <p:sp>
        <p:nvSpPr>
          <p:cNvPr id="2" name="Title 1"/>
          <p:cNvSpPr>
            <a:spLocks noGrp="1"/>
          </p:cNvSpPr>
          <p:nvPr>
            <p:ph type="title"/>
          </p:nvPr>
        </p:nvSpPr>
        <p:spPr>
          <a:xfrm>
            <a:off x="457200" y="5151438"/>
            <a:ext cx="8229600" cy="1143000"/>
          </a:xfrm>
        </p:spPr>
        <p:txBody>
          <a:bodyPr rtlCol="0">
            <a:normAutofit/>
          </a:bodyPr>
          <a:lstStyle/>
          <a:p>
            <a:pPr eaLnBrk="1" fontAlgn="auto" hangingPunct="1">
              <a:spcAft>
                <a:spcPts val="0"/>
              </a:spcAft>
              <a:defRPr/>
            </a:pPr>
            <a:r>
              <a:rPr lang="ar-JO" sz="4000" b="1" dirty="0">
                <a:solidFill>
                  <a:schemeClr val="bg1"/>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rPr>
              <a:t>الله صار إنسانًا</a:t>
            </a:r>
            <a:endParaRPr lang="en-US" sz="4000" b="1" dirty="0">
              <a:solidFill>
                <a:schemeClr val="bg1"/>
              </a:solidFill>
              <a:effectLst>
                <a:glow rad="101600">
                  <a:schemeClr val="tx1">
                    <a:alpha val="75000"/>
                  </a:schemeClr>
                </a:glow>
                <a:outerShdw blurRad="50800" dist="38100" dir="10800000" algn="r" rotWithShape="0">
                  <a:prstClr val="black">
                    <a:alpha val="40000"/>
                  </a:prstClr>
                </a:outerShdw>
              </a:effectLst>
              <a:latin typeface="Arial" panose="020B0604020202020204" pitchFamily="34" charset="0"/>
              <a:ea typeface="+mj-ea"/>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descr="Mary-And-Baby-Jesus-Picture-With-The-Three-Wise-Men-In-The-Backgrou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6465" name="Title 1"/>
          <p:cNvSpPr>
            <a:spLocks noGrp="1"/>
          </p:cNvSpPr>
          <p:nvPr>
            <p:ph type="title"/>
          </p:nvPr>
        </p:nvSpPr>
        <p:spPr>
          <a:xfrm>
            <a:off x="0" y="5899829"/>
            <a:ext cx="9252520" cy="830997"/>
          </a:xfrm>
          <a:ln>
            <a:miter lim="800000"/>
            <a:headEnd/>
            <a:tailEnd/>
          </a:ln>
        </p:spPr>
        <p:txBody>
          <a:bodyPr>
            <a:spAutoFit/>
          </a:bodyPr>
          <a:lstStyle/>
          <a:p>
            <a:pPr defTabSz="457200" eaLnBrk="1" hangingPunct="1">
              <a:defRPr/>
            </a:pPr>
            <a:r>
              <a:rPr lang="ar-SA" sz="4800" kern="1200" dirty="0">
                <a:solidFill>
                  <a:srgbClr val="FFFFFF"/>
                </a:solidFill>
                <a:effectLst>
                  <a:glow rad="127000">
                    <a:srgbClr val="000000">
                      <a:alpha val="99000"/>
                    </a:srgbClr>
                  </a:glow>
                </a:effectLst>
                <a:latin typeface="Chalkboard SE Bold"/>
                <a:ea typeface="宋体" charset="0"/>
                <a:cs typeface="Chalkboard SE Bold"/>
              </a:rPr>
              <a:t>عبرانيين ٢ : ١٤</a:t>
            </a:r>
          </a:p>
        </p:txBody>
      </p:sp>
      <p:sp>
        <p:nvSpPr>
          <p:cNvPr id="4" name="Title 1"/>
          <p:cNvSpPr txBox="1">
            <a:spLocks/>
          </p:cNvSpPr>
          <p:nvPr/>
        </p:nvSpPr>
        <p:spPr bwMode="auto">
          <a:xfrm>
            <a:off x="0" y="272837"/>
            <a:ext cx="3275856" cy="4524315"/>
          </a:xfrm>
          <a:prstGeom prst="rect">
            <a:avLst/>
          </a:prstGeom>
          <a:noFill/>
          <a:ln w="9525">
            <a:no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Chalkboard SE Bold"/>
                <a:ea typeface="宋体" charset="0"/>
                <a:cs typeface="Chalkboard SE Bold"/>
              </a:rPr>
              <a:t>فَإِذْ قَدْ تَشَارَكَ الأَوْلاَدُ فِي اللَّحْمِ وَالدَّمِ اشْتَرَكَ هُوَ أَيْضاً كَذَلِكَ فِيهِمَا</a:t>
            </a:r>
            <a:endParaRPr lang="en-US" sz="4800" dirty="0">
              <a:solidFill>
                <a:srgbClr val="FFFFFF"/>
              </a:solidFill>
              <a:effectLst>
                <a:glow rad="127000">
                  <a:srgbClr val="000000">
                    <a:alpha val="99000"/>
                  </a:srgbClr>
                </a:glow>
              </a:effectLst>
              <a:latin typeface="Chalkboard SE Bold"/>
              <a:ea typeface="宋体" charset="0"/>
              <a:cs typeface="Chalkboard SE Bold"/>
            </a:endParaRPr>
          </a:p>
        </p:txBody>
      </p:sp>
      <p:sp>
        <p:nvSpPr>
          <p:cNvPr id="5" name="Title 1"/>
          <p:cNvSpPr txBox="1">
            <a:spLocks/>
          </p:cNvSpPr>
          <p:nvPr/>
        </p:nvSpPr>
        <p:spPr bwMode="auto">
          <a:xfrm>
            <a:off x="4860032" y="3040167"/>
            <a:ext cx="4157709" cy="2308324"/>
          </a:xfrm>
          <a:prstGeom prst="rect">
            <a:avLst/>
          </a:prstGeom>
          <a:noFill/>
          <a:ln w="9525">
            <a:no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defTabSz="457200" eaLnBrk="1" hangingPunct="1">
              <a:defRPr/>
            </a:pPr>
            <a:r>
              <a:rPr lang="ar-SA" sz="4800" dirty="0">
                <a:solidFill>
                  <a:srgbClr val="FFFFFF"/>
                </a:solidFill>
                <a:effectLst>
                  <a:glow rad="127000">
                    <a:srgbClr val="000000">
                      <a:alpha val="99000"/>
                    </a:srgbClr>
                  </a:glow>
                </a:effectLst>
                <a:latin typeface="Chalkboard SE Bold"/>
                <a:ea typeface="宋体" charset="0"/>
                <a:cs typeface="Chalkboard SE Bold"/>
              </a:rPr>
              <a:t>لِكَيْ يُبِيدَ بِالْمَوْتِ ذَاكَ الَّذِي لَهُ سُلْطَانُ الْمَوْتِ، أَيْ إِبْلِيسَ</a:t>
            </a:r>
            <a:endParaRPr lang="en-US" sz="4800" dirty="0">
              <a:solidFill>
                <a:srgbClr val="FFFFFF"/>
              </a:solidFill>
              <a:effectLst>
                <a:glow rad="127000">
                  <a:srgbClr val="000000">
                    <a:alpha val="99000"/>
                  </a:srgbClr>
                </a:glow>
              </a:effectLst>
              <a:latin typeface="Chalkboard SE Bold"/>
              <a:ea typeface="宋体" charset="0"/>
              <a:cs typeface="Chalkboard SE Bold"/>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446465"/>
                                        </p:tgtEl>
                                        <p:attrNameLst>
                                          <p:attrName>style.visibility</p:attrName>
                                        </p:attrNameLst>
                                      </p:cBhvr>
                                      <p:to>
                                        <p:strVal val="visible"/>
                                      </p:to>
                                    </p:set>
                                    <p:animEffect transition="in" filter="checkerboard(across)">
                                      <p:cBhvr>
                                        <p:cTn id="10" dur="500"/>
                                        <p:tgtEl>
                                          <p:spTgt spid="446465"/>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b="1" dirty="0">
                <a:effectLst>
                  <a:glow rad="127000">
                    <a:schemeClr val="tx1"/>
                  </a:glow>
                </a:effectLst>
                <a:latin typeface="Arial" charset="0"/>
                <a:ea typeface="Arial" charset="0"/>
                <a:cs typeface="Arial" charset="0"/>
              </a:rPr>
              <a:t>١</a:t>
            </a:r>
            <a:r>
              <a:rPr lang="ar-SA" sz="5400" b="1" dirty="0">
                <a:effectLst>
                  <a:glow rad="127000">
                    <a:schemeClr val="tx1"/>
                  </a:glow>
                </a:effectLst>
                <a:latin typeface="Arial" charset="0"/>
                <a:ea typeface="Arial" charset="0"/>
                <a:cs typeface="Arial" charset="0"/>
              </a:rPr>
              <a:t>-</a:t>
            </a:r>
            <a:r>
              <a:rPr lang="ar-SA" sz="5400" b="1" dirty="0">
                <a:solidFill>
                  <a:srgbClr val="FFFF00"/>
                </a:solidFill>
                <a:effectLst>
                  <a:glow rad="127000">
                    <a:schemeClr val="tx1"/>
                  </a:glow>
                </a:effectLst>
                <a:latin typeface="Arial" charset="0"/>
                <a:ea typeface="Arial" charset="0"/>
                <a:cs typeface="Arial" charset="0"/>
              </a:rPr>
              <a:t>أطع</a:t>
            </a:r>
            <a:r>
              <a:rPr lang="ar-SA" sz="5400" b="1" dirty="0">
                <a:effectLst>
                  <a:glow rad="127000">
                    <a:schemeClr val="tx1"/>
                  </a:glow>
                </a:effectLst>
                <a:latin typeface="Arial" charset="0"/>
                <a:ea typeface="Arial" charset="0"/>
                <a:cs typeface="Arial" charset="0"/>
              </a:rPr>
              <a:t> أوامر الله (١-٢).</a:t>
            </a:r>
            <a:endParaRPr lang="en-US" sz="5400" b="1" dirty="0">
              <a:effectLst>
                <a:glow rad="127000">
                  <a:schemeClr val="tx1"/>
                </a:glow>
              </a:effectLst>
              <a:latin typeface="Arial" charset="0"/>
              <a:ea typeface="Arial" charset="0"/>
              <a:cs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آمن ببشرية المسيح من أجل الشركة والفرح (١: ١-٤).</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اعتمد على يسوع (١: ٥-٢: ١٤).</a:t>
            </a: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rtl="1">
              <a:defRPr/>
            </a:pPr>
            <a:r>
              <a:rPr lang="ar-SA" sz="4800" b="1" dirty="0">
                <a:solidFill>
                  <a:srgbClr val="FFFFFF"/>
                </a:solidFill>
                <a:effectLst>
                  <a:glow rad="127000">
                    <a:srgbClr val="000000"/>
                  </a:glow>
                </a:effectLst>
                <a:latin typeface="Arial" charset="0"/>
                <a:ea typeface="Arial" charset="0"/>
                <a:cs typeface="Arial" charset="0"/>
              </a:rPr>
              <a:t>١ يوحنا</a:t>
            </a:r>
          </a:p>
        </p:txBody>
      </p:sp>
    </p:spTree>
    <p:extLst>
      <p:ext uri="{BB962C8B-B14F-4D97-AF65-F5344CB8AC3E}">
        <p14:creationId xmlns:p14="http://schemas.microsoft.com/office/powerpoint/2010/main" val="7966351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b="1" dirty="0">
                <a:effectLst>
                  <a:glow rad="127000">
                    <a:schemeClr val="tx1"/>
                  </a:glow>
                </a:effectLst>
                <a:latin typeface="Arial" charset="0"/>
                <a:ea typeface="Arial" charset="0"/>
                <a:cs typeface="Arial" charset="0"/>
              </a:rPr>
              <a:t>تميل الأغنام إلى الضلال</a:t>
            </a:r>
            <a:endParaRPr lang="en-US" sz="5400" b="1" dirty="0">
              <a:effectLst>
                <a:glow rad="127000">
                  <a:schemeClr val="tx1"/>
                </a:glow>
              </a:effectLst>
              <a:latin typeface="Arial" charset="0"/>
              <a:ea typeface="Arial" charset="0"/>
              <a:cs typeface="Arial"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rtl="1">
              <a:defRPr/>
            </a:pPr>
            <a:r>
              <a:rPr lang="ar-SA" sz="4800" b="1" dirty="0">
                <a:solidFill>
                  <a:srgbClr val="FFFFFF"/>
                </a:solidFill>
                <a:effectLst>
                  <a:glow rad="127000">
                    <a:srgbClr val="000000"/>
                  </a:glow>
                </a:effectLst>
                <a:latin typeface="Arial" charset="0"/>
                <a:ea typeface="Arial" charset="0"/>
                <a:cs typeface="Arial" charset="0"/>
              </a:rPr>
              <a:t>١ يوحنا</a:t>
            </a:r>
          </a:p>
        </p:txBody>
      </p:sp>
    </p:spTree>
    <p:extLst>
      <p:ext uri="{BB962C8B-B14F-4D97-AF65-F5344CB8AC3E}">
        <p14:creationId xmlns:p14="http://schemas.microsoft.com/office/powerpoint/2010/main" val="68069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B6312462-F634-754E-923E-CC7248A971A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60" y="0"/>
            <a:ext cx="9144000" cy="475664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25" y="4581128"/>
            <a:ext cx="9144000" cy="2276872"/>
          </a:xfrm>
          <a:solidFill>
            <a:schemeClr val="tx1"/>
          </a:solid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١ : ٥</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وَهَذَا هُوَ الْخَبَرُ الَّذِي سَمِعْنَاهُ مِنْهُ وَنُخْبِرُكُمْ بِهِ: إِنَّ اللهَ نُورٌ وَلَيْسَ فِيهِ ظُلْمَةٌ الْبَتَّةَ. </a:t>
            </a:r>
          </a:p>
        </p:txBody>
      </p:sp>
      <p:sp>
        <p:nvSpPr>
          <p:cNvPr id="4" name="Rectangle 2">
            <a:extLst>
              <a:ext uri="{FF2B5EF4-FFF2-40B4-BE49-F238E27FC236}">
                <a16:creationId xmlns:a16="http://schemas.microsoft.com/office/drawing/2014/main" id="{9D3BF7CA-84DE-CD40-8F63-A18B1C129D7B}"/>
              </a:ext>
            </a:extLst>
          </p:cNvPr>
          <p:cNvSpPr txBox="1">
            <a:spLocks noChangeArrowheads="1"/>
          </p:cNvSpPr>
          <p:nvPr/>
        </p:nvSpPr>
        <p:spPr bwMode="auto">
          <a:xfrm>
            <a:off x="5436098" y="332656"/>
            <a:ext cx="3724962"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effectLst>
                  <a:glow rad="127000">
                    <a:schemeClr val="tx1"/>
                  </a:glow>
                </a:effectLst>
                <a:latin typeface="Arial" panose="020B0604020202020204" pitchFamily="34" charset="0"/>
                <a:ea typeface="ＭＳ Ｐゴシック" charset="0"/>
                <a:cs typeface="Arial" panose="020B0604020202020204" pitchFamily="34" charset="0"/>
              </a:rPr>
              <a:t>الظلمة</a:t>
            </a:r>
            <a:endParaRPr lang="ar-SA" sz="3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6600CF7-7FCF-9E4E-993D-27DE880DC5C8}"/>
              </a:ext>
            </a:extLst>
          </p:cNvPr>
          <p:cNvSpPr txBox="1">
            <a:spLocks noChangeArrowheads="1"/>
          </p:cNvSpPr>
          <p:nvPr/>
        </p:nvSpPr>
        <p:spPr bwMode="auto">
          <a:xfrm>
            <a:off x="251520" y="332656"/>
            <a:ext cx="2952328" cy="967686"/>
          </a:xfrm>
          <a:prstGeom prst="rect">
            <a:avLst/>
          </a:prstGeom>
          <a:solidFill>
            <a:srgbClr val="E9BF85"/>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solidFill>
                  <a:schemeClr val="tx1"/>
                </a:solidFill>
                <a:effectLst/>
                <a:latin typeface="Arial" panose="020B0604020202020204" pitchFamily="34" charset="0"/>
                <a:ea typeface="ＭＳ Ｐゴシック" charset="0"/>
                <a:cs typeface="Arial" panose="020B0604020202020204" pitchFamily="34" charset="0"/>
              </a:rPr>
              <a:t>النور</a:t>
            </a:r>
            <a:endParaRPr lang="ar-SA" sz="3600" b="1" kern="0"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174939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a:extLst>
              <a:ext uri="{FF2B5EF4-FFF2-40B4-BE49-F238E27FC236}">
                <a16:creationId xmlns:a16="http://schemas.microsoft.com/office/drawing/2014/main" id="{70442628-506A-EF44-9117-C8609E381F5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09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220072" y="106402"/>
            <a:ext cx="3923928" cy="6763080"/>
          </a:xfrm>
          <a:effectLst>
            <a:outerShdw blurRad="63500" dist="35921" dir="2700000" algn="ctr" rotWithShape="0">
              <a:schemeClr val="tx2">
                <a:alpha val="74998"/>
              </a:schemeClr>
            </a:outerShdw>
          </a:effectLst>
        </p:spPr>
        <p:txBody>
          <a:bodyPr anchor="t"/>
          <a:lstStyle/>
          <a:p>
            <a:pPr>
              <a:defRPr/>
            </a:pP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٦ إِنْ قُلْنَا إِنَّ لَنَا شَرِكَةً مَعَهُ وَسَلَكْنَا فِي الظُّلْمَةِ، نَكْذِبُ وَلَسْنَا نَعْمَلُ الْحَقَّ. ٧ وَلَكِنْ إِنْ سَلَكْنَا فِي النُّورِ كَمَا هُوَ فِي النُّورِ، فَلَنَا شَرِكَةٌ بَعْضِنَا مَعَ بَعْضٍ، وَدَمُ يَسُوعَ الْمَسِيحِ ابْنِهِ يُطَهِّرُنَا مِنْ كُلِّ خَطِيَّةٍ.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1F920E03-938D-8B48-9562-733C63DE6A5C}"/>
              </a:ext>
            </a:extLst>
          </p:cNvPr>
          <p:cNvSpPr txBox="1">
            <a:spLocks noChangeArrowheads="1"/>
          </p:cNvSpPr>
          <p:nvPr/>
        </p:nvSpPr>
        <p:spPr bwMode="auto">
          <a:xfrm>
            <a:off x="0" y="106402"/>
            <a:ext cx="3275856" cy="6850990"/>
          </a:xfrm>
          <a:prstGeom prst="rect">
            <a:avLst/>
          </a:prstGeom>
          <a:solidFill>
            <a:schemeClr val="bg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solidFill>
                  <a:schemeClr val="tx1"/>
                </a:solidFill>
                <a:latin typeface="Arial" panose="020B0604020202020204" pitchFamily="34" charset="0"/>
                <a:ea typeface="ＭＳ Ｐゴシック" charset="0"/>
                <a:cs typeface="Arial" panose="020B0604020202020204" pitchFamily="34" charset="0"/>
              </a:rPr>
              <a:t>٧ وَلَكِنْ إِنْ سَلَكْنَا فِي النُّورِ كَمَا هُوَ فِي النُّورِ، فَلَنَا شَرِكَةٌ بَعْضِنَا مَعَ بَعْضٍ، وَدَمُ يَسُوعَ الْمَسِيحِ ابْنِهِ يُطَهِّرُنَا مِنْ كُلِّ خَطِيَّةٍ.</a:t>
            </a:r>
            <a:endParaRPr lang="en-US" sz="4000" b="1" kern="0" dirty="0">
              <a:solidFill>
                <a:schemeClr val="tx1"/>
              </a:solidFill>
              <a:latin typeface="Arial" panose="020B0604020202020204" pitchFamily="34" charset="0"/>
              <a:ea typeface="ＭＳ Ｐゴシック" charset="0"/>
              <a:cs typeface="Arial" panose="020B0604020202020204" pitchFamily="34" charset="0"/>
            </a:endParaRPr>
          </a:p>
          <a:p>
            <a:pPr>
              <a:defRPr/>
            </a:pPr>
            <a:endParaRPr lang="ar-SA" sz="4000" b="1" kern="0" dirty="0">
              <a:solidFill>
                <a:schemeClr val="tx1"/>
              </a:solidFill>
              <a:latin typeface="Arial" panose="020B0604020202020204" pitchFamily="34" charset="0"/>
              <a:ea typeface="ＭＳ Ｐゴシック" charset="0"/>
              <a:cs typeface="Arial" panose="020B0604020202020204" pitchFamily="34" charset="0"/>
            </a:endParaRPr>
          </a:p>
          <a:p>
            <a:pPr>
              <a:defRPr/>
            </a:pPr>
            <a:r>
              <a:rPr lang="ar-SA" sz="4000" b="1" kern="0" dirty="0">
                <a:solidFill>
                  <a:schemeClr val="tx1"/>
                </a:solidFill>
                <a:latin typeface="Arial" panose="020B0604020202020204" pitchFamily="34" charset="0"/>
                <a:ea typeface="ＭＳ Ｐゴシック" charset="0"/>
                <a:cs typeface="Arial" panose="020B0604020202020204" pitchFamily="34" charset="0"/>
              </a:rPr>
              <a:t>١ يوحنا ١ : ٦-٧</a:t>
            </a:r>
          </a:p>
        </p:txBody>
      </p:sp>
    </p:spTree>
    <p:extLst>
      <p:ext uri="{BB962C8B-B14F-4D97-AF65-F5344CB8AC3E}">
        <p14:creationId xmlns:p14="http://schemas.microsoft.com/office/powerpoint/2010/main" val="3211396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a:extLst>
              <a:ext uri="{FF2B5EF4-FFF2-40B4-BE49-F238E27FC236}">
                <a16:creationId xmlns:a16="http://schemas.microsoft.com/office/drawing/2014/main" id="{4EC41307-0AF9-2547-913F-921BFE09A0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129" y="0"/>
            <a:ext cx="7429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571106" y="3212976"/>
            <a:ext cx="3435156" cy="3514700"/>
          </a:xfrm>
          <a:effectLst>
            <a:outerShdw blurRad="63500" dist="35921" dir="2700000" algn="ctr" rotWithShape="0">
              <a:schemeClr val="tx2">
                <a:alpha val="74998"/>
              </a:schemeClr>
            </a:outerShdw>
          </a:effectLst>
        </p:spPr>
        <p:txBody>
          <a:bodyPr anchor="t"/>
          <a:lstStyle/>
          <a:p>
            <a:pPr>
              <a:defRPr/>
            </a:pP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١ : ٨</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٨ إِنْ قُلْنَا إِنَّهُ لَيْسَ لَنَا خَطِيَّةٌ نُضِلُّ أَنْفُسَنَا وَلَيْسَ الْحَقُّ فِينَا. </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endParaRPr lang="ar-SA"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D6245EDE-9038-7643-8FA5-1803E789926A}"/>
              </a:ext>
            </a:extLst>
          </p:cNvPr>
          <p:cNvSpPr txBox="1">
            <a:spLocks noChangeArrowheads="1"/>
          </p:cNvSpPr>
          <p:nvPr/>
        </p:nvSpPr>
        <p:spPr bwMode="auto">
          <a:xfrm>
            <a:off x="35496" y="3212976"/>
            <a:ext cx="3240360" cy="351470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١ يوحنا ١ : ١٠</a:t>
            </a:r>
          </a:p>
          <a:p>
            <a:pPr>
              <a:defRPr/>
            </a:pPr>
            <a:r>
              <a:rPr lang="ar-SA" sz="4000" b="1" kern="0" dirty="0">
                <a:effectLst>
                  <a:glow rad="127000">
                    <a:schemeClr val="tx1"/>
                  </a:glow>
                </a:effectLst>
                <a:latin typeface="Arial" panose="020B0604020202020204" pitchFamily="34" charset="0"/>
                <a:ea typeface="ＭＳ Ｐゴシック" charset="0"/>
                <a:cs typeface="Arial" panose="020B0604020202020204" pitchFamily="34" charset="0"/>
              </a:rPr>
              <a:t>١٠ إِنْ قُلْنَا إِنَّنَا لَمْ نُخْطِئْ نَجْعَلْهُ كَاذِباً، وَكَلِمَتُهُ لَيْسَتْ فِينَا. </a:t>
            </a:r>
          </a:p>
        </p:txBody>
      </p:sp>
      <p:sp>
        <p:nvSpPr>
          <p:cNvPr id="2" name="Left-Right Arrow 1">
            <a:extLst>
              <a:ext uri="{FF2B5EF4-FFF2-40B4-BE49-F238E27FC236}">
                <a16:creationId xmlns:a16="http://schemas.microsoft.com/office/drawing/2014/main" id="{C4C9BE0E-D3D5-2F40-9171-C4FE32FDBE43}"/>
              </a:ext>
            </a:extLst>
          </p:cNvPr>
          <p:cNvSpPr/>
          <p:nvPr/>
        </p:nvSpPr>
        <p:spPr bwMode="auto">
          <a:xfrm>
            <a:off x="3944815" y="4221088"/>
            <a:ext cx="1152128" cy="921412"/>
          </a:xfrm>
          <a:prstGeom prst="lef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86362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ar-JO" sz="3600" b="1" dirty="0">
                <a:solidFill>
                  <a:schemeClr val="tx1"/>
                </a:solidFill>
                <a:ea typeface="ＭＳ Ｐゴシック" charset="0"/>
              </a:rPr>
              <a:t>غفران الخطية في العهد الجديد</a:t>
            </a:r>
            <a:endParaRPr kumimoji="1" lang="en-US" sz="3600" b="1" dirty="0">
              <a:solidFill>
                <a:schemeClr val="tx1"/>
              </a:solidFill>
              <a:ea typeface="ＭＳ Ｐゴシック" charset="0"/>
            </a:endParaRP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قناة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العلاقة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 تتغيّر أبدًا)</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عائق =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الشركة</a:t>
            </a: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مع الله</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(تعوقها الخطيئة)</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فداء المسيح = الأساس </a:t>
            </a:r>
            <a:r>
              <a:rPr kumimoji="1" lang="ar-JO"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الاعتراف</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بالخطية، (تغفر الخطية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لاستعادة الشركة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ولكن العلاقة لم </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تتعرض أبدًا للتهديد). </a:t>
            </a:r>
            <a:endPar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ar-JO"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الخطيئة</a:t>
            </a:r>
            <a:endPar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Rectangle 1027"/>
          <p:cNvSpPr txBox="1">
            <a:spLocks noRot="1" noChangeArrowheads="1"/>
          </p:cNvSpPr>
          <p:nvPr/>
        </p:nvSpPr>
        <p:spPr bwMode="auto">
          <a:xfrm>
            <a:off x="2876308" y="1988840"/>
            <a:ext cx="4932040" cy="331236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"إِنِ ٱعْتَرَفْنَا بِخَطَايَانَا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فَهُوَ أَمِينٌ وَعَادِلٌ،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حَتَّى يَغْفِرَ لَنَا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خَطَايَانَا وَيُطَهِّرَنَا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مِنْ كُلِّ إِثْمٍ."</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يوحنا 1: 9)</a:t>
            </a:r>
            <a:endPar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 Box 1045"/>
          <p:cNvSpPr txBox="1">
            <a:spLocks noChangeArrowheads="1"/>
          </p:cNvSpPr>
          <p:nvPr/>
        </p:nvSpPr>
        <p:spPr bwMode="auto">
          <a:xfrm>
            <a:off x="8265501" y="179348"/>
            <a:ext cx="719749"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121ب</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6073072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1 يوحنا</a:t>
            </a:r>
            <a:r>
              <a:rPr lang="en-US" sz="8800" dirty="0">
                <a:solidFill>
                  <a:schemeClr val="bg1"/>
                </a:solidFill>
                <a:latin typeface="Arial" charset="0"/>
                <a:ea typeface="Osaka" charset="0"/>
                <a:cs typeface="Arial" charset="0"/>
              </a:rPr>
              <a:t> 2 </a:t>
            </a:r>
          </a:p>
        </p:txBody>
      </p:sp>
    </p:spTree>
    <p:extLst>
      <p:ext uri="{BB962C8B-B14F-4D97-AF65-F5344CB8AC3E}">
        <p14:creationId xmlns:p14="http://schemas.microsoft.com/office/powerpoint/2010/main" val="283064355"/>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76691B7E-4BF9-B54B-ADCD-30927CB9DA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7250" cy="688509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٢ : ١</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يَا أَوْلاَدِي، أَكْتُبُ إِلَيْكُمْ هَذَا لِكَيْ لاَ تُخْطِئُوا. وَإِنْ أَخْطَأَ أَحَدٌ فَلَنَا شَفِيعٌ عِنْدَ الآبِ، يَسُوعُ الْمَسِيحُ الْبَارُّ. </a:t>
            </a:r>
          </a:p>
        </p:txBody>
      </p:sp>
    </p:spTree>
    <p:extLst>
      <p:ext uri="{BB962C8B-B14F-4D97-AF65-F5344CB8AC3E}">
        <p14:creationId xmlns:p14="http://schemas.microsoft.com/office/powerpoint/2010/main" val="19065319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2" descr="Rom 8.34 Christ interces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3"/>
          <p:cNvSpPr>
            <a:spLocks noGrp="1" noChangeArrowheads="1"/>
          </p:cNvSpPr>
          <p:nvPr>
            <p:ph type="title"/>
          </p:nvPr>
        </p:nvSpPr>
        <p:spPr>
          <a:xfrm>
            <a:off x="0" y="0"/>
            <a:ext cx="9144000" cy="1700808"/>
          </a:xfrm>
        </p:spPr>
        <p:txBody>
          <a:bodyPr/>
          <a:lstStyle/>
          <a:p>
            <a:pPr eaLnBrk="1" hangingPunct="1">
              <a:defRPr/>
            </a:pPr>
            <a:r>
              <a:rPr lang="ar-SA" sz="3200" b="1" dirty="0">
                <a:solidFill>
                  <a:schemeClr val="tx1"/>
                </a:solidFill>
                <a:effectLst>
                  <a:glow rad="152400">
                    <a:srgbClr val="000000"/>
                  </a:glow>
                </a:effectLst>
                <a:latin typeface="Arial" panose="020B0604020202020204" pitchFamily="34" charset="0"/>
                <a:cs typeface="Arial" panose="020B0604020202020204" pitchFamily="34" charset="0"/>
              </a:rPr>
              <a:t>" مَنْ هُوَ ٱلَّذِي يَدِينُ؟ اَلْمَسِيحُ هُوَ ٱلَّذِي مَاتَ،</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SA" sz="3200" b="1" dirty="0">
                <a:solidFill>
                  <a:schemeClr val="tx1"/>
                </a:solidFill>
                <a:effectLst>
                  <a:glow rad="152400">
                    <a:srgbClr val="000000"/>
                  </a:glow>
                </a:effectLst>
                <a:latin typeface="Arial" panose="020B0604020202020204" pitchFamily="34" charset="0"/>
                <a:cs typeface="Arial" panose="020B0604020202020204" pitchFamily="34" charset="0"/>
              </a:rPr>
              <a:t> بَلْ بِٱلْحَرِيِّ قَامَ أَيْضًا، ٱلَّذِي هُوَ أَيْضًا عَنْ يَمِينِ ٱللهِ،</a:t>
            </a:r>
            <a:br>
              <a:rPr lang="ar-JO" sz="3200" b="1" dirty="0">
                <a:solidFill>
                  <a:schemeClr val="tx1"/>
                </a:solidFill>
                <a:effectLst>
                  <a:glow rad="152400">
                    <a:srgbClr val="000000"/>
                  </a:glow>
                </a:effectLst>
                <a:latin typeface="Arial" panose="020B0604020202020204" pitchFamily="34" charset="0"/>
                <a:cs typeface="Arial" panose="020B0604020202020204" pitchFamily="34" charset="0"/>
              </a:rPr>
            </a:br>
            <a:r>
              <a:rPr lang="ar-SA" sz="3200" b="1" dirty="0">
                <a:solidFill>
                  <a:schemeClr val="tx1"/>
                </a:solidFill>
                <a:effectLst>
                  <a:glow rad="152400">
                    <a:srgbClr val="000000"/>
                  </a:glow>
                </a:effectLst>
                <a:latin typeface="Arial" panose="020B0604020202020204" pitchFamily="34" charset="0"/>
                <a:cs typeface="Arial" panose="020B0604020202020204" pitchFamily="34" charset="0"/>
              </a:rPr>
              <a:t> ٱلَّذِي أَيْضًا يَشْفَعُ فِينَا."</a:t>
            </a:r>
            <a:endParaRPr lang="en-US" sz="4000" b="1" dirty="0">
              <a:solidFill>
                <a:schemeClr val="tx1"/>
              </a:solidFill>
              <a:effectLst>
                <a:glow rad="152400">
                  <a:srgbClr val="000000"/>
                </a:glow>
              </a:effectLst>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0" y="6165850"/>
            <a:ext cx="5040313"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2"/>
              <a:buChar char="n"/>
              <a:tabLst/>
              <a:defRPr/>
            </a:pPr>
            <a:r>
              <a:rPr lang="ar-JO" sz="2800" b="1" dirty="0">
                <a:solidFill>
                  <a:srgbClr val="FFFFFF"/>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رومية 8: 34</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834022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289555"/>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٢ </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٢ وَهُوَ كَفَّارَةٌ لِخَطَايَانَا. لَيْسَ لِخَطَايَانَا فَقَطْ، بَلْ لِخَطَايَا كُلِّ الْعَالَمِ أَيْضاً.</a:t>
            </a:r>
          </a:p>
        </p:txBody>
      </p:sp>
      <p:pic>
        <p:nvPicPr>
          <p:cNvPr id="54274" name="Picture 2">
            <a:extLst>
              <a:ext uri="{FF2B5EF4-FFF2-40B4-BE49-F238E27FC236}">
                <a16:creationId xmlns:a16="http://schemas.microsoft.com/office/drawing/2014/main" id="{64017731-C434-B045-B3BE-331783F68A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6" y="2319024"/>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99729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FAE20FB-4D8C-C642-BDBA-A1550D7A47B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936104"/>
          </a:xfrm>
          <a:solidFill>
            <a:schemeClr val="tx1"/>
          </a:solidFill>
          <a:effectLst>
            <a:outerShdw blurRad="63500" dist="35921" dir="2700000" algn="ctr" rotWithShape="0">
              <a:schemeClr val="tx2">
                <a:alpha val="74998"/>
              </a:schemeClr>
            </a:outerShdw>
          </a:effectLst>
        </p:spPr>
        <p:txBody>
          <a:bodyPr anchor="t"/>
          <a:lstStyle/>
          <a:p>
            <a:pPr rtl="1">
              <a:defRPr/>
            </a:pPr>
            <a:r>
              <a:rPr lang="ar-SA" b="1" dirty="0">
                <a:effectLst>
                  <a:glow rad="127000">
                    <a:schemeClr val="tx1"/>
                  </a:glow>
                </a:effectLst>
                <a:latin typeface="Arial" charset="0"/>
                <a:ea typeface="Arial" charset="0"/>
                <a:cs typeface="Arial" charset="0"/>
              </a:rPr>
              <a:t>١</a:t>
            </a:r>
            <a:r>
              <a:rPr lang="ar-SA" sz="5400" b="1" dirty="0">
                <a:effectLst>
                  <a:glow rad="127000">
                    <a:schemeClr val="tx1"/>
                  </a:glow>
                </a:effectLst>
                <a:latin typeface="Arial" charset="0"/>
                <a:ea typeface="Arial" charset="0"/>
                <a:cs typeface="Arial" charset="0"/>
              </a:rPr>
              <a:t>-</a:t>
            </a:r>
            <a:r>
              <a:rPr lang="ar-SA" sz="5400" b="1" dirty="0">
                <a:solidFill>
                  <a:srgbClr val="FFFF00"/>
                </a:solidFill>
                <a:effectLst>
                  <a:glow rad="127000">
                    <a:schemeClr val="tx1"/>
                  </a:glow>
                </a:effectLst>
                <a:latin typeface="Arial" charset="0"/>
                <a:ea typeface="Arial" charset="0"/>
                <a:cs typeface="Arial" charset="0"/>
              </a:rPr>
              <a:t>أطع</a:t>
            </a:r>
            <a:r>
              <a:rPr lang="ar-SA" sz="5400" b="1" dirty="0">
                <a:effectLst>
                  <a:glow rad="127000">
                    <a:schemeClr val="tx1"/>
                  </a:glow>
                </a:effectLst>
                <a:latin typeface="Arial" charset="0"/>
                <a:ea typeface="Arial" charset="0"/>
                <a:cs typeface="Arial" charset="0"/>
              </a:rPr>
              <a:t> أوامر الله (١-٢).</a:t>
            </a:r>
            <a:endParaRPr lang="en-US" sz="5400" b="1" dirty="0">
              <a:effectLst>
                <a:glow rad="127000">
                  <a:schemeClr val="tx1"/>
                </a:glow>
              </a:effectLst>
              <a:latin typeface="Arial" charset="0"/>
              <a:ea typeface="Arial" charset="0"/>
              <a:cs typeface="Arial" charset="0"/>
            </a:endParaRPr>
          </a:p>
        </p:txBody>
      </p:sp>
      <p:sp>
        <p:nvSpPr>
          <p:cNvPr id="3" name="Rectangle 2">
            <a:extLst>
              <a:ext uri="{FF2B5EF4-FFF2-40B4-BE49-F238E27FC236}">
                <a16:creationId xmlns:a16="http://schemas.microsoft.com/office/drawing/2014/main" id="{1EDB245E-B67A-154E-9B93-442101AE3912}"/>
              </a:ext>
            </a:extLst>
          </p:cNvPr>
          <p:cNvSpPr txBox="1">
            <a:spLocks noChangeArrowheads="1"/>
          </p:cNvSpPr>
          <p:nvPr/>
        </p:nvSpPr>
        <p:spPr bwMode="auto">
          <a:xfrm>
            <a:off x="0" y="1782611"/>
            <a:ext cx="9144000" cy="432048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defRPr/>
            </a:pPr>
            <a:r>
              <a:rPr lang="ar-SA" sz="3600" b="1" dirty="0">
                <a:effectLst>
                  <a:glow rad="228600">
                    <a:srgbClr val="000000">
                      <a:satMod val="175000"/>
                    </a:srgbClr>
                  </a:glow>
                </a:effectLst>
                <a:ea typeface="Arial" charset="0"/>
                <a:cs typeface="Arial" charset="0"/>
              </a:rPr>
              <a:t>آمن ببشرية المسيح من أجل الشركة والفرح (١: ١-٤).</a:t>
            </a:r>
          </a:p>
          <a:p>
            <a:pPr lvl="1" rtl="1">
              <a:defRPr/>
            </a:pPr>
            <a:endParaRPr kumimoji="0" lang="en-US" sz="3600" b="1" i="0" u="none" strike="noStrike" kern="1200" cap="none" spc="0" normalizeH="0" baseline="0" noProof="0" dirty="0">
              <a:ln>
                <a:noFill/>
              </a:ln>
              <a:effectLst>
                <a:glow rad="228600">
                  <a:srgbClr val="000000">
                    <a:satMod val="175000"/>
                  </a:srgbClr>
                </a:glow>
              </a:effectLst>
              <a:uLnTx/>
              <a:uFillTx/>
              <a:ea typeface="Arial" charset="0"/>
              <a:cs typeface="Arial" charset="0"/>
            </a:endParaRPr>
          </a:p>
          <a:p>
            <a:pPr lvl="1" rtl="1">
              <a:defRPr/>
            </a:pPr>
            <a:r>
              <a:rPr lang="ar-SA" sz="3600" b="1" dirty="0">
                <a:effectLst>
                  <a:glow rad="228600">
                    <a:srgbClr val="000000">
                      <a:satMod val="175000"/>
                    </a:srgbClr>
                  </a:glow>
                </a:effectLst>
                <a:ea typeface="Arial" charset="0"/>
                <a:cs typeface="Arial" charset="0"/>
              </a:rPr>
              <a:t>اعتمد على يسوع (١: ٥-٢: ١٤).</a:t>
            </a:r>
          </a:p>
          <a:p>
            <a:pPr lvl="1">
              <a:defRPr/>
            </a:pPr>
            <a:endParaRPr kumimoji="0" lang="en-US" sz="3600" b="1" i="0" u="none" strike="noStrike" kern="1200" cap="none" spc="0" normalizeH="0" baseline="0" noProof="0" dirty="0">
              <a:ln>
                <a:noFill/>
              </a:ln>
              <a:effectLst>
                <a:glow rad="228600">
                  <a:srgbClr val="000000">
                    <a:satMod val="175000"/>
                  </a:srgbClr>
                </a:glow>
              </a:effectLst>
              <a:uLnTx/>
              <a:uFillTx/>
              <a:latin typeface="Arial" charset="0"/>
              <a:ea typeface="ＭＳ Ｐゴシック" pitchFamily="-108" charset="-128"/>
            </a:endParaRPr>
          </a:p>
          <a:p>
            <a:pPr lvl="1" rtl="1">
              <a:defRPr/>
            </a:pPr>
            <a:r>
              <a:rPr lang="ar-SA" sz="3600" b="1" dirty="0">
                <a:solidFill>
                  <a:srgbClr val="FFFF00"/>
                </a:solidFill>
                <a:effectLst>
                  <a:glow rad="228600">
                    <a:srgbClr val="000000">
                      <a:satMod val="175000"/>
                    </a:srgbClr>
                  </a:glow>
                </a:effectLst>
                <a:ea typeface="Arial" charset="0"/>
                <a:cs typeface="Arial" charset="0"/>
              </a:rPr>
              <a:t>تجنب عائقين أمام الطاعة لمحاربة الغنوصية المبكرة </a:t>
            </a:r>
          </a:p>
          <a:p>
            <a:pPr lvl="1" rtl="1">
              <a:defRPr/>
            </a:pPr>
            <a:r>
              <a:rPr lang="ar-SA" sz="3600" b="1" dirty="0">
                <a:solidFill>
                  <a:srgbClr val="FFFF00"/>
                </a:solidFill>
                <a:effectLst>
                  <a:glow rad="228600">
                    <a:srgbClr val="000000">
                      <a:satMod val="175000"/>
                    </a:srgbClr>
                  </a:glow>
                </a:effectLst>
                <a:ea typeface="Arial" charset="0"/>
                <a:cs typeface="Arial" charset="0"/>
              </a:rPr>
              <a:t>(٢: ١٥-٢٩).</a:t>
            </a:r>
            <a:endParaRPr kumimoji="0" lang="en-US" sz="3600" b="1" i="0" u="none" strike="noStrike" kern="1200" cap="none" spc="0" normalizeH="0" baseline="0" noProof="0" dirty="0">
              <a:ln>
                <a:noFill/>
              </a:ln>
              <a:solidFill>
                <a:srgbClr val="FFFF00"/>
              </a:solidFill>
              <a:effectLst>
                <a:glow rad="228600">
                  <a:srgbClr val="000000">
                    <a:satMod val="175000"/>
                  </a:srgbClr>
                </a:glow>
              </a:effectLst>
              <a:uLnTx/>
              <a:uFillTx/>
              <a:ea typeface="Arial" charset="0"/>
              <a:cs typeface="Arial" charset="0"/>
            </a:endParaRPr>
          </a:p>
        </p:txBody>
      </p:sp>
      <p:sp>
        <p:nvSpPr>
          <p:cNvPr id="5" name="Rectangle 2">
            <a:extLst>
              <a:ext uri="{FF2B5EF4-FFF2-40B4-BE49-F238E27FC236}">
                <a16:creationId xmlns:a16="http://schemas.microsoft.com/office/drawing/2014/main" id="{3B5B5E44-9469-544C-B4C9-4EECC4D730A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rtl="1">
              <a:defRPr/>
            </a:pPr>
            <a:r>
              <a:rPr lang="ar-SA" sz="4800" b="1" dirty="0">
                <a:solidFill>
                  <a:srgbClr val="FFFFFF"/>
                </a:solidFill>
                <a:effectLst>
                  <a:glow rad="127000">
                    <a:srgbClr val="000000"/>
                  </a:glow>
                </a:effectLst>
                <a:latin typeface="Arial" charset="0"/>
                <a:ea typeface="Arial" charset="0"/>
                <a:cs typeface="Arial" charset="0"/>
              </a:rPr>
              <a:t>يوحنا الأولى</a:t>
            </a:r>
            <a:endParaRPr lang="en-US" sz="4800" b="1" dirty="0">
              <a:solidFill>
                <a:srgbClr val="FFFFFF"/>
              </a:solidFill>
              <a:effectLst>
                <a:glow rad="127000">
                  <a:srgbClr val="000000"/>
                </a:glow>
              </a:effectLst>
              <a:latin typeface="Arial" charset="0"/>
              <a:ea typeface="Arial" charset="0"/>
              <a:cs typeface="Arial" charset="0"/>
            </a:endParaRPr>
          </a:p>
        </p:txBody>
      </p:sp>
    </p:spTree>
    <p:extLst>
      <p:ext uri="{BB962C8B-B14F-4D97-AF65-F5344CB8AC3E}">
        <p14:creationId xmlns:p14="http://schemas.microsoft.com/office/powerpoint/2010/main" val="1648379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692150"/>
            <a:ext cx="8324850" cy="554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3811" y="620712"/>
            <a:ext cx="9144000" cy="1584176"/>
          </a:xfrm>
        </p:spPr>
        <p:txBody>
          <a:bodyPr/>
          <a:lstStyle/>
          <a:p>
            <a:pPr algn="ctr">
              <a:defRPr/>
            </a:pPr>
            <a:r>
              <a:rPr lang="ar-SA" b="1" dirty="0">
                <a:effectLst>
                  <a:glow rad="190500">
                    <a:schemeClr val="bg1"/>
                  </a:glow>
                </a:effectLst>
                <a:latin typeface="Arial" panose="020B0604020202020204" pitchFamily="34" charset="0"/>
                <a:cs typeface="Arial" panose="020B0604020202020204" pitchFamily="34" charset="0"/>
              </a:rPr>
              <a:t>١ يوحنا ٢ : ١٥</a:t>
            </a:r>
            <a:br>
              <a:rPr lang="ar-SA" b="1" dirty="0">
                <a:effectLst>
                  <a:glow rad="190500">
                    <a:schemeClr val="bg1"/>
                  </a:glow>
                </a:effectLst>
                <a:latin typeface="Arial" panose="020B0604020202020204" pitchFamily="34" charset="0"/>
                <a:cs typeface="Arial" panose="020B0604020202020204" pitchFamily="34" charset="0"/>
              </a:rPr>
            </a:br>
            <a:r>
              <a:rPr lang="ar-SA" b="1" dirty="0">
                <a:effectLst>
                  <a:glow rad="190500">
                    <a:schemeClr val="bg1"/>
                  </a:glow>
                </a:effectLst>
                <a:latin typeface="Arial" panose="020B0604020202020204" pitchFamily="34" charset="0"/>
                <a:cs typeface="Arial" panose="020B0604020202020204" pitchFamily="34" charset="0"/>
              </a:rPr>
              <a:t> </a:t>
            </a:r>
            <a:r>
              <a:rPr lang="ar-SA" sz="6000" b="1" dirty="0">
                <a:effectLst>
                  <a:glow rad="190500">
                    <a:schemeClr val="bg1"/>
                  </a:glow>
                </a:effectLst>
                <a:latin typeface="Arial" panose="020B0604020202020204" pitchFamily="34" charset="0"/>
                <a:cs typeface="Arial" panose="020B0604020202020204" pitchFamily="34" charset="0"/>
              </a:rPr>
              <a:t>لاَ تُحِبُّوا الْعَالَمَ</a:t>
            </a:r>
            <a:endParaRPr lang="ar-SA" b="1" dirty="0">
              <a:effectLst>
                <a:glow rad="190500">
                  <a:schemeClr val="bg1"/>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الأغنام الضائعة تصبح وحيدة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2487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572000" y="520700"/>
            <a:ext cx="4392613"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SA" sz="4400" b="1" i="1" dirty="0">
                <a:solidFill>
                  <a:srgbClr val="FFFFFF"/>
                </a:solidFill>
                <a:effectLst>
                  <a:outerShdw blurRad="288925" dist="127000" dir="2700000" algn="tl" rotWithShape="0">
                    <a:srgbClr val="000000">
                      <a:alpha val="43000"/>
                    </a:srgbClr>
                  </a:outerShdw>
                </a:effectLst>
                <a:latin typeface="Arial"/>
                <a:ea typeface="+mn-ea"/>
                <a:cs typeface="Arial"/>
              </a:rPr>
              <a:t>١ يوحنا ٢ : ١٥</a:t>
            </a:r>
            <a:br>
              <a:rPr lang="ar-SA" sz="4400" b="1" i="1" dirty="0">
                <a:solidFill>
                  <a:srgbClr val="FFFFFF"/>
                </a:solidFill>
                <a:effectLst>
                  <a:outerShdw blurRad="288925" dist="127000" dir="2700000" algn="tl" rotWithShape="0">
                    <a:srgbClr val="000000">
                      <a:alpha val="43000"/>
                    </a:srgbClr>
                  </a:outerShdw>
                </a:effectLst>
                <a:latin typeface="Arial"/>
                <a:ea typeface="+mn-ea"/>
                <a:cs typeface="Arial"/>
              </a:rPr>
            </a:br>
            <a:r>
              <a:rPr lang="ar-SA" sz="4400" b="1" i="1" dirty="0">
                <a:solidFill>
                  <a:srgbClr val="FFFFFF"/>
                </a:solidFill>
                <a:effectLst>
                  <a:outerShdw blurRad="288925" dist="127000" dir="2700000" algn="tl" rotWithShape="0">
                    <a:srgbClr val="000000">
                      <a:alpha val="43000"/>
                    </a:srgbClr>
                  </a:outerShdw>
                </a:effectLst>
                <a:latin typeface="Arial"/>
                <a:ea typeface="+mn-ea"/>
                <a:cs typeface="Arial"/>
              </a:rPr>
              <a:t> لاَ تُحِبُّوا الْعَالَمَ وَلاَ الأَشْيَاءَ الَّتِي فِي الْعَالَمِ. إِنْ أَحَبَّ أَحَدٌ الْعَالَمَ فَلَيْسَتْ فِيهِ مَحَبَّةُ الآبِ. </a:t>
            </a:r>
            <a:endParaRPr lang="en-US" sz="4400" b="1" i="1" dirty="0">
              <a:solidFill>
                <a:srgbClr val="FFFFFF"/>
              </a:solidFill>
              <a:effectLst>
                <a:outerShdw blurRad="288925" dist="127000" dir="2700000" algn="tl" rotWithShape="0">
                  <a:srgbClr val="000000">
                    <a:alpha val="43000"/>
                  </a:srgbClr>
                </a:outerShdw>
              </a:effectLst>
              <a:latin typeface="Arial"/>
              <a:ea typeface="+mn-ea"/>
              <a:cs typeface="Arial"/>
            </a:endParaRPr>
          </a:p>
        </p:txBody>
      </p:sp>
      <p:pic>
        <p:nvPicPr>
          <p:cNvPr id="389124"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70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179388" y="188913"/>
            <a:ext cx="8856662"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spcBef>
                <a:spcPct val="50000"/>
              </a:spcBef>
              <a:defRPr sz="4000" b="1" i="1">
                <a:solidFill>
                  <a:srgbClr val="FFFFFF"/>
                </a:solidFill>
                <a:effectLst>
                  <a:outerShdw blurRad="288925" dist="127000" dir="2700000" algn="tl" rotWithShape="0">
                    <a:srgbClr val="000000">
                      <a:alpha val="43000"/>
                    </a:srgbClr>
                  </a:outerShdw>
                </a:effectLst>
                <a:latin typeface="Arial"/>
                <a:ea typeface="+mn-ea"/>
                <a:cs typeface="Arial"/>
              </a:defRPr>
            </a:lvl1pPr>
          </a:lstStyle>
          <a:p>
            <a:pPr algn="r">
              <a:defRPr/>
            </a:pPr>
            <a:r>
              <a:rPr lang="ar-SA" dirty="0"/>
              <a:t>١ يوحنا ٢ : ١٦-١٧</a:t>
            </a:r>
          </a:p>
          <a:p>
            <a:pPr algn="r">
              <a:defRPr/>
            </a:pPr>
            <a:r>
              <a:rPr lang="ar-SA" dirty="0"/>
              <a:t>١٦ لأَنَّ كُلَّ مَا فِي الْعَالَمِ شَهْوَةَ الْجَسَدِ، وَشَهْوَةَ الْعُيُونِ، وَتَعَظُّمَ الْمَعِيشَةِ، لَيْسَ مِنَ الآبِ بَلْ مِنَ الْعَالَمِ. ١٧ وَالْعَالَمُ يَمْضِي وَشَهْوَتُهُ، وَأَمَّا الَّذِي يَصْنَعُ مَشِيئَةَ اللهِ فَيَثْبُتُ إِلَى الأَبَدِ. </a:t>
            </a:r>
          </a:p>
        </p:txBody>
      </p:sp>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16016" y="3789040"/>
            <a:ext cx="4248472" cy="2808312"/>
          </a:xfrm>
        </p:spPr>
        <p:txBody>
          <a:bodyPr/>
          <a:lstStyle/>
          <a:p>
            <a:pPr algn="ctr">
              <a:defRPr/>
            </a:pPr>
            <a:r>
              <a:rPr lang="ar-SA" sz="4800" b="1" dirty="0">
                <a:effectLst>
                  <a:glow rad="190500">
                    <a:schemeClr val="bg1"/>
                  </a:glow>
                </a:effectLst>
              </a:rPr>
              <a:t>وَالْعَالَمُ يَمْضِي وَشَهْوَتُهُ</a:t>
            </a:r>
            <a:br>
              <a:rPr lang="en-US" b="1" dirty="0">
                <a:effectLst>
                  <a:glow rad="190500">
                    <a:schemeClr val="bg1"/>
                  </a:glow>
                </a:effectLst>
              </a:rPr>
            </a:br>
            <a:r>
              <a:rPr lang="ar-SA" b="1" dirty="0">
                <a:effectLst>
                  <a:glow rad="190500">
                    <a:schemeClr val="bg1"/>
                  </a:glow>
                </a:effectLst>
              </a:rPr>
              <a:t>١ يوحنا ٢ : ١٦</a:t>
            </a:r>
            <a:br>
              <a:rPr lang="ar-SA" b="1" dirty="0">
                <a:effectLst>
                  <a:glow rad="190500">
                    <a:schemeClr val="bg1"/>
                  </a:glow>
                </a:effectLst>
              </a:rPr>
            </a:br>
            <a:endParaRPr lang="en-US" b="1" dirty="0">
              <a:effectLst>
                <a:glow rad="190500">
                  <a:schemeClr val="bg1"/>
                </a:glow>
              </a:effectLst>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ar-JO" altLang="zh-CN" sz="2800" b="1" dirty="0">
                <a:latin typeface="Arial" panose="020B0604020202020204" pitchFamily="34" charset="0"/>
                <a:cs typeface="Arial" panose="020B0604020202020204" pitchFamily="34" charset="0"/>
              </a:rPr>
              <a:t>أمور العالم</a:t>
            </a:r>
            <a:endParaRPr lang="en-US" altLang="zh-CN" sz="2000" dirty="0">
              <a:latin typeface="Arial" panose="020B0604020202020204" pitchFamily="34" charset="0"/>
              <a:cs typeface="Arial" panose="020B0604020202020204" pitchFamily="34"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مصدر</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الإغواء</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7" name="Text Box 5"/>
          <p:cNvSpPr txBox="1">
            <a:spLocks noChangeArrowheads="1"/>
          </p:cNvSpPr>
          <p:nvPr/>
        </p:nvSpPr>
        <p:spPr bwMode="auto">
          <a:xfrm>
            <a:off x="5029200" y="1565274"/>
            <a:ext cx="1800225"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حواء</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تكوين 3</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78" name="Text Box 6"/>
          <p:cNvSpPr txBox="1">
            <a:spLocks noChangeArrowheads="1"/>
          </p:cNvSpPr>
          <p:nvPr/>
        </p:nvSpPr>
        <p:spPr bwMode="auto">
          <a:xfrm>
            <a:off x="2286000" y="2424113"/>
            <a:ext cx="27432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شهوات جسدية شريرة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الجنس خارج الزواج</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الشراهة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79" name="Text Box 7"/>
          <p:cNvSpPr txBox="1">
            <a:spLocks noChangeArrowheads="1"/>
          </p:cNvSpPr>
          <p:nvPr/>
        </p:nvSpPr>
        <p:spPr bwMode="auto">
          <a:xfrm>
            <a:off x="5029200" y="2424113"/>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جيدة للأكل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الجشع, الطمع</a:t>
            </a:r>
            <a:b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b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الوصية العاشرة</a:t>
            </a:r>
            <a:r>
              <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1" name="Text Box 9"/>
          <p:cNvSpPr txBox="1">
            <a:spLocks noChangeArrowheads="1"/>
          </p:cNvSpPr>
          <p:nvPr/>
        </p:nvSpPr>
        <p:spPr bwMode="auto">
          <a:xfrm>
            <a:off x="5029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بهجة للعيون</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2" name="Text Box 10"/>
          <p:cNvSpPr txBox="1">
            <a:spLocks noChangeArrowheads="1"/>
          </p:cNvSpPr>
          <p:nvPr/>
        </p:nvSpPr>
        <p:spPr bwMode="auto">
          <a:xfrm>
            <a:off x="2286000" y="4995863"/>
            <a:ext cx="25908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الكبرياء و التباهي ب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الوظيفة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المكانة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الإمتيازات العالمية</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 الخ</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3" name="Text Box 11"/>
          <p:cNvSpPr txBox="1">
            <a:spLocks noChangeArrowheads="1"/>
          </p:cNvSpPr>
          <p:nvPr/>
        </p:nvSpPr>
        <p:spPr bwMode="auto">
          <a:xfrm>
            <a:off x="5029200" y="4995863"/>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شهية للنظر</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7" name="Text Box 15"/>
          <p:cNvSpPr txBox="1">
            <a:spLocks noChangeArrowheads="1"/>
          </p:cNvSpPr>
          <p:nvPr/>
        </p:nvSpPr>
        <p:spPr bwMode="auto">
          <a:xfrm>
            <a:off x="381000" y="1565274"/>
            <a:ext cx="2133600" cy="73152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العالم</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1 يو 2 : 15 - 16</a:t>
            </a:r>
            <a:r>
              <a:rPr kumimoji="0" lang="en-US"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6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88" name="Text Box 16"/>
          <p:cNvSpPr txBox="1">
            <a:spLocks noChangeArrowheads="1"/>
          </p:cNvSpPr>
          <p:nvPr/>
        </p:nvSpPr>
        <p:spPr bwMode="auto">
          <a:xfrm>
            <a:off x="457200" y="2504142"/>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الجسد</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89" name="Text Box 17"/>
          <p:cNvSpPr txBox="1">
            <a:spLocks noChangeArrowheads="1"/>
          </p:cNvSpPr>
          <p:nvPr/>
        </p:nvSpPr>
        <p:spPr bwMode="auto">
          <a:xfrm>
            <a:off x="457200" y="3790017"/>
            <a:ext cx="2057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شهوة العيون</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0" name="Text Box 18"/>
          <p:cNvSpPr txBox="1">
            <a:spLocks noChangeArrowheads="1"/>
          </p:cNvSpPr>
          <p:nvPr/>
        </p:nvSpPr>
        <p:spPr bwMode="auto">
          <a:xfrm>
            <a:off x="571500" y="5075892"/>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ja-JP"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تعظم المعيشة</a:t>
            </a:r>
            <a:endParaRPr kumimoji="0" lang="en-US"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4" name="Text Box 22"/>
          <p:cNvSpPr txBox="1">
            <a:spLocks noChangeArrowheads="1"/>
          </p:cNvSpPr>
          <p:nvPr/>
        </p:nvSpPr>
        <p:spPr bwMode="auto">
          <a:xfrm>
            <a:off x="6781801" y="1565275"/>
            <a:ext cx="1943998" cy="67710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a:t>
            </a:r>
            <a:b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4, لو 4</a:t>
            </a:r>
            <a:r>
              <a:rPr kumimoji="0" lang="en-US" sz="1800" b="1" i="0"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1400" b="1" i="1" u="none" strike="noStrike" kern="1200" cap="none" spc="0" normalizeH="0" baseline="0" noProof="0" dirty="0">
              <a:ln>
                <a:noFill/>
              </a:ln>
              <a:solidFill>
                <a:srgbClr val="F8F8F8"/>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74295" name="Text Box 23"/>
          <p:cNvSpPr txBox="1">
            <a:spLocks noChangeArrowheads="1"/>
          </p:cNvSpPr>
          <p:nvPr/>
        </p:nvSpPr>
        <p:spPr bwMode="auto">
          <a:xfrm>
            <a:off x="6934200" y="2424113"/>
            <a:ext cx="18002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حجارة إلى خبز</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6" name="Text Box 24"/>
          <p:cNvSpPr txBox="1">
            <a:spLocks noChangeArrowheads="1"/>
          </p:cNvSpPr>
          <p:nvPr/>
        </p:nvSpPr>
        <p:spPr bwMode="auto">
          <a:xfrm>
            <a:off x="6934200" y="3887788"/>
            <a:ext cx="1800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امتلاك الممالك</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974297" name="Text Box 25"/>
          <p:cNvSpPr txBox="1">
            <a:spLocks noChangeArrowheads="1"/>
          </p:cNvSpPr>
          <p:nvPr/>
        </p:nvSpPr>
        <p:spPr bwMode="auto">
          <a:xfrm>
            <a:off x="6934200" y="4995863"/>
            <a:ext cx="1800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مدح الناس</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18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(رمي نفسه من الهيكل)</a:t>
            </a:r>
            <a:endParaRPr kumimoji="0" lang="en-US" altLang="zh-CN" sz="1400" b="1" i="1"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000" b="1" i="1"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rPr>
              <a:t>مقارنة بعض مقاطع رئيسية</a:t>
            </a:r>
            <a:endParaRPr kumimoji="0" lang="en-US" altLang="zh-CN" sz="2000" b="1" i="1" u="none" strike="noStrike" kern="1200" cap="none" spc="0" normalizeH="0" baseline="0" noProof="0" dirty="0">
              <a:ln>
                <a:noFill/>
              </a:ln>
              <a:solidFill>
                <a:srgbClr val="F8F8F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128451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4729135"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i="1" dirty="0">
                <a:solidFill>
                  <a:srgbClr val="FFFF00"/>
                </a:solidFill>
                <a:effectLst>
                  <a:outerShdw blurRad="288925" dist="127000" dir="2700000" algn="tl" rotWithShape="0">
                    <a:srgbClr val="000000">
                      <a:alpha val="43000"/>
                    </a:srgbClr>
                  </a:outerShdw>
                </a:effectLst>
                <a:latin typeface="Arial"/>
                <a:ea typeface="+mn-ea"/>
                <a:cs typeface="Arial"/>
              </a:rPr>
              <a:t>التضليل</a:t>
            </a: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 </a:t>
            </a:r>
            <a:b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br>
            <a:r>
              <a:rPr lang="ar-JO" sz="4000" b="1" i="1" dirty="0">
                <a:solidFill>
                  <a:srgbClr val="FFFFFF"/>
                </a:solidFill>
                <a:effectLst>
                  <a:outerShdw blurRad="288925" dist="127000" dir="2700000" algn="tl" rotWithShape="0">
                    <a:srgbClr val="000000">
                      <a:alpha val="43000"/>
                    </a:srgbClr>
                  </a:outerShdw>
                </a:effectLst>
                <a:latin typeface="Arial"/>
                <a:ea typeface="+mn-ea"/>
                <a:cs typeface="Arial"/>
              </a:rPr>
              <a:t>(2: 18- 29)</a:t>
            </a:r>
            <a:endParaRPr lang="en-US" sz="4000" b="1" i="1" dirty="0">
              <a:solidFill>
                <a:srgbClr val="FFFFFF"/>
              </a:solidFill>
              <a:effectLst>
                <a:outerShdw blurRad="288925" dist="127000" dir="2700000" algn="tl" rotWithShape="0">
                  <a:srgbClr val="000000">
                    <a:alpha val="43000"/>
                  </a:srgbClr>
                </a:outerShdw>
              </a:effectLst>
              <a:latin typeface="Arial"/>
              <a:ea typeface="+mn-ea"/>
              <a:cs typeface="Arial"/>
            </a:endParaRPr>
          </a:p>
        </p:txBody>
      </p:sp>
      <p:sp>
        <p:nvSpPr>
          <p:cNvPr id="6" name="Text Box 3">
            <a:extLst>
              <a:ext uri="{FF2B5EF4-FFF2-40B4-BE49-F238E27FC236}">
                <a16:creationId xmlns:a16="http://schemas.microsoft.com/office/drawing/2014/main" id="{D0A6FAF5-8AD2-0F45-AB6D-63D1B3BD32A8}"/>
              </a:ext>
            </a:extLst>
          </p:cNvPr>
          <p:cNvSpPr txBox="1">
            <a:spLocks noChangeArrowheads="1"/>
          </p:cNvSpPr>
          <p:nvPr/>
        </p:nvSpPr>
        <p:spPr bwMode="auto">
          <a:xfrm>
            <a:off x="22142" y="234888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i="1" dirty="0">
                <a:solidFill>
                  <a:srgbClr val="FFFF00"/>
                </a:solidFill>
                <a:effectLst>
                  <a:outerShdw blurRad="288925" dist="127000" dir="2700000" algn="tl" rotWithShape="0">
                    <a:srgbClr val="000000">
                      <a:alpha val="43000"/>
                    </a:srgbClr>
                  </a:outerShdw>
                </a:effectLst>
                <a:latin typeface="Arial" panose="020B0604020202020204" pitchFamily="34" charset="0"/>
                <a:ea typeface="+mn-ea"/>
                <a:cs typeface="Arial" panose="020B0604020202020204" pitchFamily="34" charset="0"/>
              </a:rPr>
              <a:t>الدنيوية</a:t>
            </a:r>
            <a:b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br>
            <a:r>
              <a:rPr lang="ar-JO" sz="4000" b="1" i="1" dirty="0">
                <a:solidFill>
                  <a:srgbClr val="FFFFFF"/>
                </a:solidFill>
                <a:effectLst>
                  <a:outerShdw blurRad="288925" dist="127000" dir="2700000" algn="tl" rotWithShape="0">
                    <a:srgbClr val="000000">
                      <a:alpha val="43000"/>
                    </a:srgbClr>
                  </a:outerShdw>
                </a:effectLst>
                <a:latin typeface="Arial"/>
                <a:ea typeface="+mn-ea"/>
                <a:cs typeface="Arial"/>
              </a:rPr>
              <a:t>(2: 15- 17)</a:t>
            </a:r>
            <a:endParaRPr lang="en-US" sz="4000" b="1" i="1" dirty="0">
              <a:solidFill>
                <a:srgbClr val="FFFFFF"/>
              </a:solidFill>
              <a:effectLst>
                <a:outerShdw blurRad="288925" dist="127000" dir="2700000" algn="tl" rotWithShape="0">
                  <a:srgbClr val="000000">
                    <a:alpha val="43000"/>
                  </a:srgbClr>
                </a:outerShdw>
              </a:effectLst>
              <a:latin typeface="Arial"/>
              <a:ea typeface="+mn-ea"/>
              <a:cs typeface="Arial"/>
            </a:endParaRPr>
          </a:p>
        </p:txBody>
      </p:sp>
      <p:sp>
        <p:nvSpPr>
          <p:cNvPr id="7" name="Text Box 3">
            <a:extLst>
              <a:ext uri="{FF2B5EF4-FFF2-40B4-BE49-F238E27FC236}">
                <a16:creationId xmlns:a16="http://schemas.microsoft.com/office/drawing/2014/main" id="{DF059F34-E7A2-D842-8CED-A6F92FB6FF75}"/>
              </a:ext>
            </a:extLst>
          </p:cNvPr>
          <p:cNvSpPr txBox="1">
            <a:spLocks noChangeArrowheads="1"/>
          </p:cNvSpPr>
          <p:nvPr/>
        </p:nvSpPr>
        <p:spPr bwMode="auto">
          <a:xfrm>
            <a:off x="9840" y="65720"/>
            <a:ext cx="913416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a:spcBef>
                <a:spcPct val="50000"/>
              </a:spcBef>
              <a:defRPr/>
            </a:pPr>
            <a:r>
              <a:rPr lang="en-US" sz="4000" b="1" i="1" dirty="0">
                <a:solidFill>
                  <a:srgbClr val="FFFFFF"/>
                </a:solidFill>
                <a:effectLst>
                  <a:outerShdw blurRad="288925" dist="127000" dir="2700000" algn="tl" rotWithShape="0">
                    <a:srgbClr val="000000">
                      <a:alpha val="43000"/>
                    </a:srgbClr>
                  </a:outerShdw>
                </a:effectLst>
                <a:latin typeface="Arial"/>
                <a:ea typeface="+mn-ea"/>
                <a:cs typeface="Arial"/>
              </a:rPr>
              <a:t>Avoid two hindrances to obedience to fight early Gnosticism (2:15-29).</a:t>
            </a:r>
          </a:p>
        </p:txBody>
      </p:sp>
    </p:spTree>
    <p:extLst>
      <p:ext uri="{BB962C8B-B14F-4D97-AF65-F5344CB8AC3E}">
        <p14:creationId xmlns:p14="http://schemas.microsoft.com/office/powerpoint/2010/main" val="444904970"/>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0648"/>
            <a:ext cx="9144000" cy="4680520"/>
          </a:xfrm>
          <a:effectLst>
            <a:outerShdw blurRad="63500" dist="35921" dir="2700000" algn="ctr" rotWithShape="0">
              <a:schemeClr val="tx2">
                <a:alpha val="74998"/>
              </a:schemeClr>
            </a:outerShdw>
          </a:effectLst>
        </p:spPr>
        <p:txBody>
          <a:bodyPr anchor="t"/>
          <a:lstStyle/>
          <a:p>
            <a:pPr>
              <a:defRPr/>
            </a:pP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"أَيُّهَا ٱلْأَوْلَادُ، هِيَ ٱلسَّاعَةُ ٱلْأَخِيرَةُ.</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 وَكَمَا سَمِعْتُمْ أَنَّ ضِدَّ ٱلْمَسِيحِ يَأْتِي،</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 قَدْ صَارَ ٱلْآنَ أَضْدَادٌ لِلْمَسِيحِ كَثِيرُونَ.</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 مِنْ هُنَا نَعْلَمُ أَنَّهَا ٱلسَّاعَةُ ٱلْأَخِيرَةُ.</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 ١٩ مِنَّا خَرَجُوا، لَكِنَّهُمْ لَمْ يَكُونُوا مِنَّا،</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 لِأَنَّهُمْ لَوْ كَانُوا مِنَّا لَبَقَوْا مَعَنَا.</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200" b="1" dirty="0">
                <a:effectLst>
                  <a:glow rad="127000">
                    <a:schemeClr val="tx1"/>
                  </a:glow>
                </a:effectLst>
                <a:latin typeface="Arial" panose="020B0604020202020204" pitchFamily="34" charset="0"/>
                <a:ea typeface="ＭＳ Ｐゴシック" charset="0"/>
                <a:cs typeface="Arial" panose="020B0604020202020204" pitchFamily="34" charset="0"/>
              </a:rPr>
              <a:t> لَكِنْ لِيُظْهَرُوا أَنَّهُمْ لَيْسُوا جَمِيعُهُمْ مِنَّا."</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 يوحنا 2: 18- 19).</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3250" name="Picture 2">
            <a:extLst>
              <a:ext uri="{FF2B5EF4-FFF2-40B4-BE49-F238E27FC236}">
                <a16:creationId xmlns:a16="http://schemas.microsoft.com/office/drawing/2014/main" id="{9E0D7D69-DE83-0D47-B3B4-E083A01CF9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9314" y="4643784"/>
            <a:ext cx="4445372" cy="223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1541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2"/>
            <a:ext cx="7772400" cy="1008087"/>
          </a:xfrm>
          <a:solidFill>
            <a:srgbClr val="000000"/>
          </a:solidFill>
        </p:spPr>
        <p:txBody>
          <a:bodyPr/>
          <a:lstStyle/>
          <a:p>
            <a:pPr>
              <a:defRPr/>
            </a:pPr>
            <a:r>
              <a:rPr lang="ar-JO" b="1" dirty="0">
                <a:latin typeface="Arial" panose="020B0604020202020204" pitchFamily="34" charset="0"/>
                <a:ea typeface="+mj-ea"/>
                <a:cs typeface="Arial" panose="020B0604020202020204" pitchFamily="34" charset="0"/>
              </a:rPr>
              <a:t>مسحة الرّوح</a:t>
            </a:r>
            <a:endParaRPr lang="en-US" b="1" dirty="0">
              <a:latin typeface="Arial" panose="020B0604020202020204" pitchFamily="34" charset="0"/>
              <a:ea typeface="+mj-ea"/>
              <a:cs typeface="Arial" panose="020B0604020202020204" pitchFamily="34" charset="0"/>
            </a:endParaRPr>
          </a:p>
        </p:txBody>
      </p:sp>
      <p:sp>
        <p:nvSpPr>
          <p:cNvPr id="625667" name="Rectangle 3"/>
          <p:cNvSpPr>
            <a:spLocks noGrp="1" noChangeArrowheads="1"/>
          </p:cNvSpPr>
          <p:nvPr>
            <p:ph type="subTitle" idx="1"/>
          </p:nvPr>
        </p:nvSpPr>
        <p:spPr>
          <a:xfrm>
            <a:off x="685800" y="1772815"/>
            <a:ext cx="7772400" cy="4536505"/>
          </a:xfrm>
        </p:spPr>
        <p:txBody>
          <a:bodyPr/>
          <a:lstStyle/>
          <a:p>
            <a:pPr>
              <a:defRPr/>
            </a:pPr>
            <a:r>
              <a:rPr lang="ar-SA" dirty="0">
                <a:latin typeface="Arial" panose="020B0604020202020204" pitchFamily="34" charset="0"/>
                <a:cs typeface="Arial" panose="020B0604020202020204" pitchFamily="34" charset="0"/>
              </a:rPr>
              <a:t>"وَأَمَّا أَنْتُمْ </a:t>
            </a:r>
            <a:r>
              <a:rPr lang="ar-SA" dirty="0">
                <a:solidFill>
                  <a:srgbClr val="FFFF00"/>
                </a:solidFill>
                <a:latin typeface="Arial" panose="020B0604020202020204" pitchFamily="34" charset="0"/>
                <a:cs typeface="Arial" panose="020B0604020202020204" pitchFamily="34" charset="0"/>
              </a:rPr>
              <a:t>فَلَكُمْ مَسْحَةٌ </a:t>
            </a:r>
            <a:r>
              <a:rPr lang="ar-SA" dirty="0">
                <a:latin typeface="Arial" panose="020B0604020202020204" pitchFamily="34" charset="0"/>
                <a:cs typeface="Arial" panose="020B0604020202020204" pitchFamily="34" charset="0"/>
              </a:rPr>
              <a:t>مِنَ ٱلْقُدُّوسِ</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وَتَعْلَمُونَ كُلَّ شَيْءٍ...</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٢٧ وَأَمَّا أَنْتُمْ </a:t>
            </a:r>
            <a:r>
              <a:rPr lang="ar-SA" dirty="0">
                <a:solidFill>
                  <a:srgbClr val="FFFF00"/>
                </a:solidFill>
                <a:latin typeface="Arial" panose="020B0604020202020204" pitchFamily="34" charset="0"/>
                <a:cs typeface="Arial" panose="020B0604020202020204" pitchFamily="34" charset="0"/>
              </a:rPr>
              <a:t>فَٱلْمَسْحَةُ ٱلَّتِي أَخَذْتُمُوهَا مِنْهُ ثَابِتَةٌ فِيكُمْ</a:t>
            </a:r>
            <a:r>
              <a:rPr lang="ar-SA" dirty="0">
                <a:latin typeface="Arial" panose="020B0604020202020204" pitchFamily="34" charset="0"/>
                <a:cs typeface="Arial" panose="020B0604020202020204" pitchFamily="34" charset="0"/>
              </a:rPr>
              <a:t>،</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وَلَا حَاجَةَ بِكُمْ إِلَى أَنْ يُعَلِّمَكُمْ أَحَدٌ،</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بَلْ كَمَا تُعَلِّمُكُمْ هَذِهِ ٱلْمَسْحَةُ عَيْنُهَا عَنْ كُلِّ شَيْءٍ،</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وَهِيَ حَقٌّ وَلَيْسَتْ كَذِبًا.</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كَمَا عَلَّمَتْكُمْ تَثْبُتُونَ فِيهِ."</a:t>
            </a:r>
            <a:endParaRPr lang="ar-JO" dirty="0">
              <a:latin typeface="Arial" panose="020B0604020202020204" pitchFamily="34" charset="0"/>
              <a:cs typeface="Arial" panose="020B0604020202020204" pitchFamily="34" charset="0"/>
            </a:endParaRPr>
          </a:p>
          <a:p>
            <a:pPr>
              <a:defRPr/>
            </a:pPr>
            <a:r>
              <a:rPr lang="ar-JO" dirty="0">
                <a:latin typeface="Arial" panose="020B0604020202020204" pitchFamily="34" charset="0"/>
                <a:ea typeface="+mn-ea"/>
                <a:cs typeface="Arial" panose="020B0604020202020204" pitchFamily="34" charset="0"/>
              </a:rPr>
              <a:t>(1 يوحنا 2: 20، 27).</a:t>
            </a:r>
            <a:endParaRPr lang="en-US" dirty="0">
              <a:latin typeface="Arial" panose="020B0604020202020204" pitchFamily="34" charset="0"/>
              <a:ea typeface="+mn-ea"/>
              <a:cs typeface="Arial" panose="020B0604020202020204" pitchFamily="34" charset="0"/>
            </a:endParaRPr>
          </a:p>
        </p:txBody>
      </p:sp>
      <p:sp>
        <p:nvSpPr>
          <p:cNvPr id="313347" name="Text Box 123"/>
          <p:cNvSpPr txBox="1">
            <a:spLocks noChangeArrowheads="1"/>
          </p:cNvSpPr>
          <p:nvPr/>
        </p:nvSpPr>
        <p:spPr bwMode="auto">
          <a:xfrm>
            <a:off x="8382000" y="0"/>
            <a:ext cx="646113"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61837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620713"/>
            <a:ext cx="7772400" cy="990600"/>
          </a:xfrm>
          <a:solidFill>
            <a:srgbClr val="000000"/>
          </a:solidFill>
        </p:spPr>
        <p:txBody>
          <a:bodyPr/>
          <a:lstStyle/>
          <a:p>
            <a:pPr>
              <a:defRPr/>
            </a:pPr>
            <a:r>
              <a:rPr lang="ar-JO" b="1" dirty="0">
                <a:latin typeface="Arial"/>
                <a:ea typeface="+mj-ea"/>
                <a:cs typeface="Arial"/>
              </a:rPr>
              <a:t>رايري يكتب عن المسحة</a:t>
            </a:r>
            <a:endParaRPr lang="en-US" b="1" dirty="0">
              <a:latin typeface="Arial"/>
              <a:ea typeface="+mj-ea"/>
              <a:cs typeface="Arial"/>
            </a:endParaRPr>
          </a:p>
        </p:txBody>
      </p:sp>
      <p:sp>
        <p:nvSpPr>
          <p:cNvPr id="625667" name="Rectangle 3"/>
          <p:cNvSpPr>
            <a:spLocks noGrp="1" noChangeArrowheads="1"/>
          </p:cNvSpPr>
          <p:nvPr>
            <p:ph type="subTitle" idx="1"/>
          </p:nvPr>
        </p:nvSpPr>
        <p:spPr>
          <a:xfrm>
            <a:off x="685800" y="1773238"/>
            <a:ext cx="7772400" cy="4464050"/>
          </a:xfrm>
        </p:spPr>
        <p:txBody>
          <a:bodyPr anchor="t"/>
          <a:lstStyle/>
          <a:p>
            <a:pPr>
              <a:defRPr/>
            </a:pPr>
            <a:r>
              <a:rPr lang="ar-SA" dirty="0">
                <a:latin typeface="Arial" panose="020B0604020202020204" pitchFamily="34" charset="0"/>
                <a:cs typeface="Arial" panose="020B0604020202020204" pitchFamily="34" charset="0"/>
              </a:rPr>
              <a:t>يكمن الفرق بين المسحة والسكنى</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في غرضيهما المتميزين.</a:t>
            </a:r>
            <a:endParaRPr lang="ar-JO" dirty="0">
              <a:latin typeface="Arial" panose="020B0604020202020204" pitchFamily="34" charset="0"/>
              <a:cs typeface="Arial" panose="020B0604020202020204" pitchFamily="34" charset="0"/>
            </a:endParaRPr>
          </a:p>
          <a:p>
            <a:pPr>
              <a:defRPr/>
            </a:pPr>
            <a:r>
              <a:rPr lang="ar-SA" dirty="0">
                <a:solidFill>
                  <a:srgbClr val="FFFF00"/>
                </a:solidFill>
                <a:latin typeface="Arial" panose="020B0604020202020204" pitchFamily="34" charset="0"/>
                <a:cs typeface="Arial" panose="020B0604020202020204" pitchFamily="34" charset="0"/>
              </a:rPr>
              <a:t> فالسكنى </a:t>
            </a:r>
            <a:r>
              <a:rPr lang="ar-SA" dirty="0">
                <a:latin typeface="Arial" panose="020B0604020202020204" pitchFamily="34" charset="0"/>
                <a:cs typeface="Arial" panose="020B0604020202020204" pitchFamily="34" charset="0"/>
              </a:rPr>
              <a:t>تأتي </a:t>
            </a:r>
            <a:r>
              <a:rPr lang="ar-SA" dirty="0">
                <a:solidFill>
                  <a:srgbClr val="FFFF00"/>
                </a:solidFill>
                <a:latin typeface="Arial" panose="020B0604020202020204" pitchFamily="34" charset="0"/>
                <a:cs typeface="Arial" panose="020B0604020202020204" pitchFamily="34" charset="0"/>
              </a:rPr>
              <a:t>بحضور</a:t>
            </a:r>
            <a:r>
              <a:rPr lang="ar-SA" dirty="0">
                <a:latin typeface="Arial" panose="020B0604020202020204" pitchFamily="34" charset="0"/>
                <a:cs typeface="Arial" panose="020B0604020202020204" pitchFamily="34" charset="0"/>
              </a:rPr>
              <a:t> الله إلى حياة المؤمن.</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أما المسحة، فبقدر ما يتعلق الأمر بالمؤمن،</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فهي </a:t>
            </a:r>
            <a:r>
              <a:rPr lang="ar-SA" dirty="0">
                <a:solidFill>
                  <a:srgbClr val="FFFF00"/>
                </a:solidFill>
                <a:latin typeface="Arial" panose="020B0604020202020204" pitchFamily="34" charset="0"/>
                <a:cs typeface="Arial" panose="020B0604020202020204" pitchFamily="34" charset="0"/>
              </a:rPr>
              <a:t>لكي يتعلم </a:t>
            </a:r>
            <a:r>
              <a:rPr lang="ar-SA" dirty="0">
                <a:latin typeface="Arial" panose="020B0604020202020204" pitchFamily="34" charset="0"/>
                <a:cs typeface="Arial" panose="020B0604020202020204" pitchFamily="34" charset="0"/>
              </a:rPr>
              <a:t>(1 يوحنا 2: 20، 27).</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في الواقع،</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يبدو أن هذا هو الغرض الوحيد المحدد</a:t>
            </a:r>
            <a:endParaRPr lang="ar-JO" dirty="0">
              <a:latin typeface="Arial" panose="020B0604020202020204" pitchFamily="34" charset="0"/>
              <a:cs typeface="Arial" panose="020B0604020202020204" pitchFamily="34" charset="0"/>
            </a:endParaRPr>
          </a:p>
          <a:p>
            <a:pPr>
              <a:defRPr/>
            </a:pPr>
            <a:r>
              <a:rPr lang="ar-SA" dirty="0">
                <a:latin typeface="Arial" panose="020B0604020202020204" pitchFamily="34" charset="0"/>
                <a:cs typeface="Arial" panose="020B0604020202020204" pitchFamily="34" charset="0"/>
              </a:rPr>
              <a:t> في حالة المؤمن. </a:t>
            </a:r>
            <a:endParaRPr lang="en-US" dirty="0">
              <a:latin typeface="Arial" panose="020B0604020202020204" pitchFamily="34" charset="0"/>
              <a:ea typeface="+mn-ea"/>
              <a:cs typeface="Arial" panose="020B0604020202020204" pitchFamily="34" charset="0"/>
            </a:endParaRPr>
          </a:p>
        </p:txBody>
      </p:sp>
      <p:sp>
        <p:nvSpPr>
          <p:cNvPr id="315395" name="Text Box 123"/>
          <p:cNvSpPr txBox="1">
            <a:spLocks noChangeArrowheads="1"/>
          </p:cNvSpPr>
          <p:nvPr/>
        </p:nvSpPr>
        <p:spPr bwMode="auto">
          <a:xfrm>
            <a:off x="8399463" y="0"/>
            <a:ext cx="61277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H</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39872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eaLnBrk="1" hangingPunct="1"/>
            <a:r>
              <a:rPr lang="ar-SA" sz="2800" dirty="0">
                <a:solidFill>
                  <a:schemeClr val="bg1"/>
                </a:solidFill>
                <a:latin typeface="Arial" charset="0"/>
              </a:rPr>
              <a:t>الآية المفتاحية</a:t>
            </a:r>
            <a:endParaRPr lang="en-US" sz="2800" dirty="0">
              <a:solidFill>
                <a:schemeClr val="bg1"/>
              </a:solidFill>
              <a:latin typeface="Arial" charset="0"/>
            </a:endParaRPr>
          </a:p>
        </p:txBody>
      </p:sp>
      <p:sp>
        <p:nvSpPr>
          <p:cNvPr id="338946" name="Text Box 3"/>
          <p:cNvSpPr txBox="1">
            <a:spLocks noChangeArrowheads="1"/>
          </p:cNvSpPr>
          <p:nvPr/>
        </p:nvSpPr>
        <p:spPr bwMode="auto">
          <a:xfrm>
            <a:off x="8343900" y="4445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290</a:t>
            </a:r>
          </a:p>
        </p:txBody>
      </p:sp>
      <p:sp>
        <p:nvSpPr>
          <p:cNvPr id="28677" name="Text Box 5"/>
          <p:cNvSpPr txBox="1">
            <a:spLocks noChangeArrowheads="1"/>
          </p:cNvSpPr>
          <p:nvPr/>
        </p:nvSpPr>
        <p:spPr bwMode="auto">
          <a:xfrm>
            <a:off x="304800" y="2895600"/>
            <a:ext cx="8534400" cy="353943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800" b="1" i="0" u="sng"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rPr>
              <a:t>الغرض الرئيسي ليوحنا في الكتابة</a:t>
            </a:r>
            <a:endParaRPr kumimoji="0" lang="en-US" altLang="zh-CN" sz="2800" b="1" i="0" u="none" strike="noStrike" kern="1200" cap="none" spc="0" normalizeH="0" baseline="0" noProof="0" dirty="0">
              <a:ln>
                <a:noFill/>
              </a:ln>
              <a:solidFill>
                <a:srgbClr val="003366"/>
              </a:solidFill>
              <a:effectLst/>
              <a:uLnTx/>
              <a:uFillTx/>
              <a:latin typeface="Arial" panose="020B0604020202020204" pitchFamily="34" charset="0"/>
              <a:ea typeface="宋体" charset="0"/>
              <a:cs typeface="Arial" panose="020B0604020202020204" pitchFamily="34" charset="0"/>
            </a:endParaRPr>
          </a:p>
          <a:p>
            <a:pPr algn="ctr" rtl="1" eaLnBrk="1" hangingPunct="1">
              <a:defRPr/>
            </a:pPr>
            <a:r>
              <a:rPr lang="ar-SA" altLang="zh-CN" sz="2800" b="1" dirty="0">
                <a:solidFill>
                  <a:srgbClr val="003366"/>
                </a:solidFill>
                <a:latin typeface="Arial" charset="0"/>
                <a:ea typeface="宋体" charset="0"/>
                <a:cs typeface="宋体" charset="0"/>
              </a:rPr>
              <a:t>كتَبتُ إلَيكُمْ هذا عن الّذينَ يُضِلّونَكُمْ.</a:t>
            </a:r>
          </a:p>
          <a:p>
            <a:pPr algn="ctr" rtl="1" eaLnBrk="1" hangingPunct="1">
              <a:defRPr/>
            </a:pPr>
            <a:r>
              <a:rPr lang="ar-SA" altLang="zh-CN" sz="2800" b="1" dirty="0">
                <a:solidFill>
                  <a:srgbClr val="003366"/>
                </a:solidFill>
                <a:latin typeface="Arial" charset="0"/>
                <a:ea typeface="宋体" charset="0"/>
                <a:cs typeface="宋体" charset="0"/>
              </a:rPr>
              <a:t>وأمّا أنتُمْ فالمَسحَةُ الّتي أخَذتُموها مِنهُ ثابِتَةٌ فيكُم، ولا حاجَةَ بكُمْ إلَى أنْ يُعَلِّمَكُمْ أحَدٌ، بل كما تُعَلِّمُكُمْ هذِهِ المَسحَةُ عَينُها عن كُلِّ شَيءٍ، وهي حَقٌّ ولَيسَتْ كذِبًا. كما عَلَّمَتكُمْ تثبُتونَ فيهِ.</a:t>
            </a:r>
          </a:p>
          <a:p>
            <a:pPr algn="ctr" rtl="1" eaLnBrk="1" hangingPunct="1">
              <a:defRPr/>
            </a:pPr>
            <a:r>
              <a:rPr lang="ar-SA" altLang="zh-CN" sz="2800" b="1" dirty="0">
                <a:solidFill>
                  <a:srgbClr val="003366"/>
                </a:solidFill>
                <a:latin typeface="Arial" charset="0"/>
                <a:ea typeface="宋体" charset="0"/>
                <a:cs typeface="宋体" charset="0"/>
              </a:rPr>
              <a:t>أبناء الله . والآنَ أيُّها الأولادُ، اثبُتوا فيهِ، حتَّى إذا أُظهِرَ يكونُ لنا ثِقَةٌ، ولا نَخجَلُ مِنهُ في مَجيئهِ.</a:t>
            </a:r>
          </a:p>
          <a:p>
            <a:pPr algn="ctr" rtl="1" eaLnBrk="1" hangingPunct="1">
              <a:defRPr/>
            </a:pPr>
            <a:r>
              <a:rPr lang="ar-SA" altLang="zh-CN" sz="2800" b="1" dirty="0">
                <a:solidFill>
                  <a:srgbClr val="003366"/>
                </a:solidFill>
                <a:latin typeface="Arial" charset="0"/>
                <a:ea typeface="宋体" charset="0"/>
                <a:cs typeface="宋体" charset="0"/>
              </a:rPr>
              <a:t>(١ يوحنا ٢٦ - ٢٨ )</a:t>
            </a:r>
            <a:r>
              <a:rPr kumimoji="0" lang="en-US" altLang="zh-CN" sz="2800" b="1" i="0" u="none" strike="noStrike" kern="1200" cap="none" spc="0" normalizeH="0" baseline="0" noProof="0" dirty="0">
                <a:ln>
                  <a:noFill/>
                </a:ln>
                <a:solidFill>
                  <a:srgbClr val="003366"/>
                </a:solidFill>
                <a:effectLst/>
                <a:uLnTx/>
                <a:uFillTx/>
                <a:latin typeface="Arial" charset="0"/>
                <a:ea typeface="宋体" charset="0"/>
                <a:cs typeface="宋体" charset="0"/>
              </a:rPr>
              <a:t> </a:t>
            </a:r>
          </a:p>
        </p:txBody>
      </p:sp>
      <p:pic>
        <p:nvPicPr>
          <p:cNvPr id="338948" name="Picture 7" descr="j0189204"/>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143000" y="304800"/>
            <a:ext cx="1676400"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43303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ppt_x"/>
                                          </p:val>
                                        </p:tav>
                                        <p:tav tm="100000">
                                          <p:val>
                                            <p:strVal val="#ppt_x"/>
                                          </p:val>
                                        </p:tav>
                                      </p:tavLst>
                                    </p:anim>
                                    <p:anim calcmode="lin" valueType="num">
                                      <p:cBhvr additive="base">
                                        <p:cTn id="8" dur="500" fill="hold"/>
                                        <p:tgtEl>
                                          <p:spTgt spid="28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b="1" dirty="0">
                <a:latin typeface="Arial" panose="020B0604020202020204" pitchFamily="34" charset="0"/>
                <a:cs typeface="Arial" panose="020B0604020202020204" pitchFamily="34" charset="0"/>
              </a:rPr>
              <a:t>تأثير أوبرا وينفري</a:t>
            </a:r>
            <a:endParaRPr lang="en-US" sz="3600" b="1" dirty="0">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588" y="1557338"/>
            <a:ext cx="4357688"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22 مليون مشاهد</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cs typeface="Arial" panose="020B0604020202020204" pitchFamily="34" charset="0"/>
              </a:rPr>
              <a:t>كل يوم!</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اختيرت كأكثر المشاهير</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latin typeface="Arial" panose="020B0604020202020204" pitchFamily="34" charset="0"/>
                <a:ea typeface="ＭＳ Ｐゴシック" pitchFamily="-111" charset="-128"/>
                <a:cs typeface="Arial" panose="020B0604020202020204" pitchFamily="34" charset="0"/>
              </a:rPr>
              <a:t>تأثيرًا لعامين على التوالي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(201</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3</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-201</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2</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a:t>
            </a:r>
          </a:p>
        </p:txBody>
      </p:sp>
      <p:pic>
        <p:nvPicPr>
          <p:cNvPr id="34099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76825" y="1196975"/>
            <a:ext cx="381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256556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تميل الأغنام إلى العودة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21245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JO" sz="3600" b="1" dirty="0">
                <a:latin typeface="Arial" panose="020B0604020202020204" pitchFamily="34" charset="0"/>
                <a:cs typeface="Arial" panose="020B0604020202020204" pitchFamily="34" charset="0"/>
              </a:rPr>
              <a:t>أوبرا تقود الملايين إلى الضلال</a:t>
            </a:r>
            <a:endParaRPr lang="en-US" sz="3600" b="1" dirty="0">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588" y="1557338"/>
            <a:ext cx="5365751" cy="5300662"/>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"كل ذلك إلهي،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قلبي مفتوح لكم..."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الكون غير مهتم</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بصراعاتكم،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وآلامكم،</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وأحزانكم..."</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"قلبي مفتوح ليجد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التدفق، التدفق،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التدفق الذي هو حياتي."</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34304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435600" y="1484313"/>
            <a:ext cx="3503613"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391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5538"/>
          </a:xfrm>
        </p:spPr>
        <p:txBody>
          <a:bodyPr/>
          <a:lstStyle/>
          <a:p>
            <a:pPr>
              <a:defRPr/>
            </a:pPr>
            <a:r>
              <a:rPr lang="ar-SA" sz="3600" b="1" dirty="0">
                <a:latin typeface="Arial" panose="020B0604020202020204" pitchFamily="34" charset="0"/>
                <a:cs typeface="Arial" panose="020B0604020202020204" pitchFamily="34" charset="0"/>
              </a:rPr>
              <a:t>أوبرا تقود الملايين إلى الضلال</a:t>
            </a:r>
            <a:endParaRPr lang="en-US" sz="3600" b="1" dirty="0">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588" y="3933825"/>
            <a:ext cx="9145588" cy="2924175"/>
          </a:xfrm>
          <a:prstGeom prst="rect">
            <a:avLst/>
          </a:prstGeom>
          <a:noFill/>
          <a:ln w="9525">
            <a:noFill/>
            <a:miter lim="800000"/>
            <a:headEnd/>
            <a:tailEnd/>
          </a:ln>
          <a:effectLst/>
        </p:spPr>
        <p:txBody>
          <a:bodyP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"أنا لا أتحدث عن الدين. أنا مسيحية. هذا هو إيماني. </a:t>
            </a:r>
            <a:endPar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أنا لا أطلب منكم أن تكونوا مسيحيين. </a:t>
            </a:r>
            <a:endPar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إذا أردتم أن تكونوا أحد هؤلاء بإمكاني أن أوضّح لكم كيف.</a:t>
            </a:r>
            <a:endPar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ولكن هذا ليس مطلوبًا. لدي احترام لجميع المعتقدات.</a:t>
            </a:r>
            <a:endPar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جميع المعتقدات. لكن ما أتحدث عنه ليس الإيمان أو الدين.</a:t>
            </a:r>
            <a:endPar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قالت وينفري: أنا أتحدث عن الروحانية." </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34509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1125538"/>
            <a:ext cx="5080000" cy="279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560563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81075"/>
            <a:ext cx="3811588"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1125538"/>
          </a:xfrm>
        </p:spPr>
        <p:txBody>
          <a:bodyPr/>
          <a:lstStyle/>
          <a:p>
            <a:pPr>
              <a:defRPr/>
            </a:pPr>
            <a:r>
              <a:rPr lang="ar-SA" sz="3600" b="1" dirty="0">
                <a:latin typeface="Arial" panose="020B0604020202020204" pitchFamily="34" charset="0"/>
                <a:cs typeface="Arial" panose="020B0604020202020204" pitchFamily="34" charset="0"/>
              </a:rPr>
              <a:t>أوبرا تقود الملايين إلى الضلال</a:t>
            </a:r>
            <a:endParaRPr lang="en-US" sz="3600" b="1" dirty="0">
              <a:latin typeface="Arial" panose="020B0604020202020204" pitchFamily="34" charset="0"/>
              <a:cs typeface="Arial" panose="020B0604020202020204" pitchFamily="34" charset="0"/>
            </a:endParaRPr>
          </a:p>
        </p:txBody>
      </p:sp>
      <p:sp>
        <p:nvSpPr>
          <p:cNvPr id="3" name="Title 1"/>
          <p:cNvSpPr txBox="1">
            <a:spLocks/>
          </p:cNvSpPr>
          <p:nvPr/>
        </p:nvSpPr>
        <p:spPr bwMode="auto">
          <a:xfrm>
            <a:off x="2987675" y="908050"/>
            <a:ext cx="6156325" cy="5949950"/>
          </a:xfrm>
          <a:prstGeom prst="rect">
            <a:avLst/>
          </a:prstGeom>
          <a:noFill/>
          <a:ln w="9525">
            <a:noFill/>
            <a:miter lim="800000"/>
            <a:headEnd/>
            <a:tailEnd/>
          </a:ln>
          <a:effectLst/>
        </p:spPr>
        <p:txBody>
          <a:bodyP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أحدهم علق عليها...</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"خذي بضع دقائق وتخيلي ديانة لم يأتي فيها يسوع </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ليموت على الصليب، حيث لا توجد سماء، ولا جحيم،</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ولا خطيئة، ولا خلاص، ولا عقيدة، حيث تكون جميع المسارات الروحية في العالم صالحة بنفس المقدار</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وحيث يوجد "الله" فيكِ وفي كل شيء آخر ترينه.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تلك هي ديانة أوبرا وينفري. </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هو أيضًا العصر الجديد "الدين العالمي الواحد"</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الذي يحاول العديد من المعلمين الروحيين الآخرين</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في جميع أنحاء العالم أن يحصدوا ثماره." </a:t>
            </a:r>
          </a:p>
        </p:txBody>
      </p:sp>
    </p:spTree>
    <p:extLst>
      <p:ext uri="{BB962C8B-B14F-4D97-AF65-F5344CB8AC3E}">
        <p14:creationId xmlns:p14="http://schemas.microsoft.com/office/powerpoint/2010/main" val="345819545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b="1" dirty="0">
                <a:effectLst>
                  <a:glow rad="127000">
                    <a:schemeClr val="tx1"/>
                  </a:glow>
                </a:effectLst>
                <a:latin typeface="Arial" charset="0"/>
                <a:ea typeface="Arial" charset="0"/>
                <a:cs typeface="Arial" charset="0"/>
              </a:rPr>
              <a:t>كيف يمكنك</a:t>
            </a:r>
            <a:r>
              <a:rPr lang="en-US" sz="3200" b="1" dirty="0">
                <a:effectLst>
                  <a:glow rad="127000">
                    <a:schemeClr val="tx1"/>
                  </a:glow>
                </a:effectLst>
                <a:latin typeface="Arial" charset="0"/>
                <a:ea typeface="Arial" charset="0"/>
                <a:cs typeface="Arial"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تجنب</a:t>
            </a:r>
            <a:br>
              <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a:t>
            </a:r>
            <a:r>
              <a:rPr kumimoji="0" lang="ar-SA" sz="66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الضلال</a:t>
            </a:r>
            <a:endParaRPr kumimoji="0" lang="en-US" sz="6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a:t>
            </a: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في التعاليم الباطلة؟</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أطع</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أوامر الله</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(١-٢)</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أحبوا</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الآخرين</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(٣: ١-٥: ٣)</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834678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1 يوحنا</a:t>
            </a:r>
            <a:r>
              <a:rPr lang="en-US" sz="8800" dirty="0">
                <a:solidFill>
                  <a:schemeClr val="bg1"/>
                </a:solidFill>
                <a:latin typeface="Arial" charset="0"/>
                <a:ea typeface="Osaka" charset="0"/>
                <a:cs typeface="Arial" charset="0"/>
              </a:rPr>
              <a:t> 3 </a:t>
            </a:r>
          </a:p>
        </p:txBody>
      </p:sp>
    </p:spTree>
    <p:extLst>
      <p:ext uri="{BB962C8B-B14F-4D97-AF65-F5344CB8AC3E}">
        <p14:creationId xmlns:p14="http://schemas.microsoft.com/office/powerpoint/2010/main" val="3198998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939946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JO" sz="4000" b="1" dirty="0">
                <a:latin typeface="Arial" panose="020B0604020202020204" pitchFamily="34" charset="0"/>
                <a:ea typeface="ＭＳ Ｐゴシック" charset="0"/>
                <a:cs typeface="Arial" panose="020B0604020202020204" pitchFamily="34" charset="0"/>
              </a:rPr>
              <a:t>كم يمكن للمؤمن أن يُخطئ؟</a:t>
            </a:r>
            <a:br>
              <a:rPr lang="en-US"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(1 يوحنا 3: 4)</a:t>
            </a:r>
            <a:endParaRPr lang="en-US" sz="4000" b="1" dirty="0">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a:xfrm>
            <a:off x="144016"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2800" b="1" dirty="0">
                <a:effectLst>
                  <a:glow rad="292100">
                    <a:srgbClr val="000000"/>
                  </a:glow>
                </a:effectLst>
                <a:latin typeface="Arial" panose="020B0604020202020204" pitchFamily="34" charset="0"/>
                <a:ea typeface="ＭＳ Ｐゴシック" charset="0"/>
                <a:cs typeface="Arial" panose="020B0604020202020204" pitchFamily="34" charset="0"/>
              </a:rPr>
              <a:t>الترجمة العربية المبسّطة</a:t>
            </a:r>
            <a:endParaRPr lang="en-US" sz="28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"كُلُّ مَنْ </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يَفعَلُ </a:t>
            </a:r>
            <a:r>
              <a:rPr lang="ar-SA"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الخَطِيَّةَ</a:t>
            </a: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يَكسِرُ شَرِيعَةَ اللهِ، لِأنَّ الخَطِيَّةَ هِيَ كَسرٌ لِلشَّرِيعَةِ."</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مُطلق</a:t>
            </a: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3167653"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ترجمة سميث وفاندايك</a:t>
            </a: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"كُلُّ مَنْ </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يَفْعَلُ ٱلْخَطِيَّةَ </a:t>
            </a:r>
            <a:endParaRPr lang="ar-JO"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يَفْعَلُ ٱلتَّعَدِّيَ أَيْضًا. وَٱلْخَطِيَّةُ </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هِيَ ٱلتَّعَدِّي."</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ممُعتاد</a:t>
            </a: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a:xfrm>
            <a:off x="6191291" y="1628800"/>
            <a:ext cx="2845205" cy="4968552"/>
          </a:xfrm>
          <a:prstGeom prst="rect">
            <a:avLst/>
          </a:prstGeom>
          <a:solidFill>
            <a:srgbClr val="00009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كلا الترجمتين</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ممكنتان في النص اليوناني.</a:t>
            </a:r>
          </a:p>
          <a:p>
            <a:pPr>
              <a:defRPr/>
            </a:pPr>
            <a:endParaRPr lang="ar-SA"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ومع ذلك،</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أليس تعديًا على الناموس أن نخطئ</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ولو مرة واحدة؟</a:t>
            </a:r>
          </a:p>
        </p:txBody>
      </p:sp>
    </p:spTree>
    <p:extLst>
      <p:ext uri="{BB962C8B-B14F-4D97-AF65-F5344CB8AC3E}">
        <p14:creationId xmlns:p14="http://schemas.microsoft.com/office/powerpoint/2010/main" val="22750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b="1" dirty="0">
                <a:latin typeface="Arial" charset="0"/>
                <a:ea typeface="ＭＳ Ｐゴシック" charset="0"/>
              </a:rPr>
              <a:t>كم يمكن للمؤمن أن يُخطئ؟</a:t>
            </a:r>
            <a:br>
              <a:rPr lang="en-US" sz="4000" b="1" dirty="0">
                <a:latin typeface="Arial" charset="0"/>
                <a:ea typeface="ＭＳ Ｐゴシック" charset="0"/>
              </a:rPr>
            </a:br>
            <a:r>
              <a:rPr lang="ar-JO" sz="4000" b="1" dirty="0">
                <a:latin typeface="Arial" panose="020B0604020202020204" pitchFamily="34" charset="0"/>
                <a:ea typeface="ＭＳ Ｐゴシック" charset="0"/>
                <a:cs typeface="Arial" panose="020B0604020202020204" pitchFamily="34" charset="0"/>
              </a:rPr>
              <a:t>(1 يوحنا 3: 6)</a:t>
            </a:r>
            <a:endParaRPr lang="en-US" sz="4000" b="1" dirty="0">
              <a:latin typeface="Arial" charset="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الترجمة</a:t>
            </a:r>
            <a:r>
              <a:rPr kumimoji="0" lang="ar-JO" sz="3200" b="1" i="0" u="none" strike="noStrike" kern="1200" cap="none" spc="0" normalizeH="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 العربية المبسّطة</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 المَسِيحِ لا يَستَمِرُّ فِي الخَطِيَّةِ، أمّا </a:t>
            </a:r>
            <a:r>
              <a:rPr lang="ar-SA"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مَنْ يَستَمِرُّ فِي الخَطِيَّةِ</a:t>
            </a: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فَذَلِكَ لَمْ يَرَ المَسِيحَ وَلَمْ يَعرِفهُ."</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kumimoji="0" lang="ar-JO"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C0000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"كُلُّ مَنْ يَثْبُتُ فِيهِ</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لَا </a:t>
            </a:r>
            <a:r>
              <a:rPr lang="ar-SA"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يُخْطِئُ</a:t>
            </a: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كُلُّ مَنْ يُخْطِئُ </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لَمْ يُبْصِرْهُ وَلَا عَرَفَهُ."</a:t>
            </a: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endParaRPr lang="en-US"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مُطلق</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268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3772" y="116632"/>
            <a:ext cx="8676456" cy="6741368"/>
          </a:xfrm>
          <a:effectLst>
            <a:outerShdw blurRad="63500" dist="35921" dir="2700000" algn="ctr" rotWithShape="0">
              <a:schemeClr val="tx2">
                <a:alpha val="74998"/>
              </a:schemeClr>
            </a:outerShdw>
          </a:effectLst>
        </p:spPr>
        <p:txBody>
          <a:bodyPr anchor="t"/>
          <a:lstStyle/>
          <a:p>
            <a:pPr rtl="1">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تتباين كل من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الترجمات الأربع السابقة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في تقديم الآيتين 4، 6.</a:t>
            </a:r>
            <a:br>
              <a:rPr lang="en-US" sz="3600" b="1" dirty="0">
                <a:effectLst>
                  <a:glow rad="127000">
                    <a:schemeClr val="tx1"/>
                  </a:glow>
                </a:effectLst>
                <a:latin typeface="Arial" charset="0"/>
                <a:ea typeface="ＭＳ Ｐゴシック" charset="0"/>
                <a:cs typeface="ＭＳ Ｐゴシック" charset="0"/>
              </a:rPr>
            </a:br>
            <a:br>
              <a:rPr lang="en-US" sz="3600" b="1" dirty="0">
                <a:effectLst>
                  <a:glow rad="127000">
                    <a:schemeClr val="tx1"/>
                  </a:glow>
                </a:effectLst>
                <a:latin typeface="Arial" charset="0"/>
                <a:ea typeface="ＭＳ Ｐゴシック" charset="0"/>
                <a:cs typeface="ＭＳ Ｐゴシック"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تُعطي الترجمات </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(NLT)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(NAU)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(NET)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المعنى المعتاد للأية رقم 6.</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باستثناء الترجمة </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(NIV)</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التي تقول: "من يفعل الخطية فهو من إبليس..."</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النقطة الأساسية:</a:t>
            </a:r>
            <a:br>
              <a:rPr lang="en-US"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نحن نخطئ عندما نتبع</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الشيطان بدلاً من الله!</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8265058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تخطئ (٣: ١-١٠)</a:t>
            </a:r>
            <a:endPar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endParaRP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لا تكرهوا المؤمنين (٣: ١١-١٥)</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3561368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لكن الضلال له ثمن.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8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9B5EE05-C528-3142-B9E3-CAB8646AB9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932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400" y="4221088"/>
            <a:ext cx="9082088" cy="2520280"/>
          </a:xfrm>
          <a:solidFill>
            <a:schemeClr val="tx1"/>
          </a:solidFill>
          <a:effectLst>
            <a:outerShdw blurRad="63500" dist="35921" dir="2700000" algn="ctr" rotWithShape="0">
              <a:schemeClr val="tx2">
                <a:alpha val="74998"/>
              </a:schemeClr>
            </a:outerShdw>
          </a:effectLst>
        </p:spPr>
        <p:txBody>
          <a:bodyPr anchor="ctr"/>
          <a:lstStyle/>
          <a:p>
            <a:pPr>
              <a:defRPr/>
            </a:pP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٣ : ١١</a:t>
            </a:r>
            <a:b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127000">
                    <a:schemeClr val="tx1"/>
                  </a:glow>
                </a:effectLst>
                <a:latin typeface="Arial" panose="020B0604020202020204" pitchFamily="34" charset="0"/>
                <a:ea typeface="ＭＳ Ｐゴシック" charset="0"/>
                <a:cs typeface="Arial" panose="020B0604020202020204" pitchFamily="34" charset="0"/>
              </a:rPr>
              <a:t>١١ لأَنَّ هَذَا هُوَ الْخَبَرُ الَّذِي سَمِعْتُمُوهُ مِنَ الْبَدْءِ: أَنْ يُحِبَّ بَعْضُنَا بَعْضاً</a:t>
            </a:r>
          </a:p>
        </p:txBody>
      </p:sp>
    </p:spTree>
    <p:extLst>
      <p:ext uri="{BB962C8B-B14F-4D97-AF65-F5344CB8AC3E}">
        <p14:creationId xmlns:p14="http://schemas.microsoft.com/office/powerpoint/2010/main" val="229071762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1C1A5A60-2FB1-4545-B97B-0980464032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24756"/>
            <a:ext cx="9144000" cy="53165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0DA2FFD-2907-4844-921B-30F2D917583D}"/>
              </a:ext>
            </a:extLst>
          </p:cNvPr>
          <p:cNvSpPr txBox="1">
            <a:spLocks noChangeArrowheads="1"/>
          </p:cNvSpPr>
          <p:nvPr/>
        </p:nvSpPr>
        <p:spPr bwMode="auto">
          <a:xfrm>
            <a:off x="0" y="29470"/>
            <a:ext cx="5436096" cy="682853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b="1" kern="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SA" sz="5400" b="1" kern="0" dirty="0">
                <a:effectLst>
                  <a:glow rad="127000">
                    <a:schemeClr val="tx1"/>
                  </a:glow>
                </a:effectLst>
                <a:latin typeface="Arial" panose="020B0604020202020204" pitchFamily="34" charset="0"/>
                <a:ea typeface="ＭＳ Ｐゴシック" charset="0"/>
                <a:cs typeface="Arial" panose="020B0604020202020204" pitchFamily="34" charset="0"/>
              </a:rPr>
              <a:t>الظلام</a:t>
            </a:r>
          </a:p>
          <a:p>
            <a:pPr>
              <a:defRPr/>
            </a:pPr>
            <a:r>
              <a:rPr lang="ar-SA" sz="2800" b="1" kern="0" dirty="0">
                <a:effectLst>
                  <a:glow rad="127000">
                    <a:schemeClr val="tx1"/>
                  </a:glow>
                </a:effectLst>
                <a:latin typeface="Arial" panose="020B0604020202020204" pitchFamily="34" charset="0"/>
                <a:ea typeface="ＭＳ Ｐゴシック" charset="0"/>
                <a:cs typeface="Arial" panose="020B0604020202020204" pitchFamily="34" charset="0"/>
              </a:rPr>
              <a:t>لا يمكنه أن يطرد</a:t>
            </a:r>
          </a:p>
          <a:p>
            <a:pPr>
              <a:defRPr/>
            </a:pPr>
            <a:r>
              <a:rPr lang="ar-SA" sz="5400" b="1" kern="0" dirty="0">
                <a:effectLst>
                  <a:glow rad="127000">
                    <a:schemeClr val="tx1"/>
                  </a:glow>
                </a:effectLst>
                <a:latin typeface="Arial" panose="020B0604020202020204" pitchFamily="34" charset="0"/>
                <a:ea typeface="ＭＳ Ｐゴシック" charset="0"/>
                <a:cs typeface="Arial" panose="020B0604020202020204" pitchFamily="34" charset="0"/>
              </a:rPr>
              <a:t>الظلام.</a:t>
            </a:r>
          </a:p>
          <a:p>
            <a:pPr>
              <a:defRPr/>
            </a:pPr>
            <a:r>
              <a:rPr lang="ar-SA" sz="2800" b="1" kern="0" dirty="0">
                <a:effectLst>
                  <a:glow rad="127000">
                    <a:schemeClr val="tx1"/>
                  </a:glow>
                </a:effectLst>
                <a:latin typeface="Arial" panose="020B0604020202020204" pitchFamily="34" charset="0"/>
                <a:ea typeface="ＭＳ Ｐゴシック" charset="0"/>
                <a:cs typeface="Arial" panose="020B0604020202020204" pitchFamily="34" charset="0"/>
              </a:rPr>
              <a:t>النور وحده يستطيع أن يفعل ذلك.</a:t>
            </a:r>
          </a:p>
          <a:p>
            <a:pPr>
              <a:defRPr/>
            </a:pPr>
            <a:r>
              <a:rPr lang="ar-SA" sz="5400" b="1" kern="0" dirty="0">
                <a:effectLst>
                  <a:glow rad="127000">
                    <a:schemeClr val="tx1"/>
                  </a:glow>
                </a:effectLst>
                <a:latin typeface="Arial" panose="020B0604020202020204" pitchFamily="34" charset="0"/>
                <a:ea typeface="ＭＳ Ｐゴシック" charset="0"/>
                <a:cs typeface="Arial" panose="020B0604020202020204" pitchFamily="34" charset="0"/>
              </a:rPr>
              <a:t>الكراهية</a:t>
            </a:r>
          </a:p>
          <a:p>
            <a:pPr>
              <a:defRPr/>
            </a:pPr>
            <a:r>
              <a:rPr lang="ar-SA" sz="2800" b="1" kern="0" dirty="0">
                <a:effectLst>
                  <a:glow rad="127000">
                    <a:schemeClr val="tx1"/>
                  </a:glow>
                </a:effectLst>
                <a:latin typeface="Arial" panose="020B0604020202020204" pitchFamily="34" charset="0"/>
                <a:ea typeface="ＭＳ Ｐゴシック" charset="0"/>
                <a:cs typeface="Arial" panose="020B0604020202020204" pitchFamily="34" charset="0"/>
              </a:rPr>
              <a:t>لا يمكنها أن تطرد</a:t>
            </a:r>
          </a:p>
          <a:p>
            <a:pPr>
              <a:defRPr/>
            </a:pPr>
            <a:r>
              <a:rPr lang="ar-SA" sz="5400" b="1" kern="0" dirty="0">
                <a:effectLst>
                  <a:glow rad="127000">
                    <a:schemeClr val="tx1"/>
                  </a:glow>
                </a:effectLst>
                <a:latin typeface="Arial" panose="020B0604020202020204" pitchFamily="34" charset="0"/>
                <a:ea typeface="ＭＳ Ｐゴシック" charset="0"/>
                <a:cs typeface="Arial" panose="020B0604020202020204" pitchFamily="34" charset="0"/>
              </a:rPr>
              <a:t>الكراهية.</a:t>
            </a:r>
          </a:p>
          <a:p>
            <a:pPr>
              <a:defRPr/>
            </a:pPr>
            <a:r>
              <a:rPr lang="ar-SA" sz="2800" b="1" kern="0" dirty="0">
                <a:effectLst>
                  <a:glow rad="127000">
                    <a:schemeClr val="tx1"/>
                  </a:glow>
                </a:effectLst>
                <a:latin typeface="Arial" panose="020B0604020202020204" pitchFamily="34" charset="0"/>
                <a:ea typeface="ＭＳ Ｐゴシック" charset="0"/>
                <a:cs typeface="Arial" panose="020B0604020202020204" pitchFamily="34" charset="0"/>
              </a:rPr>
              <a:t>المحبة وحدها تستطيع أن تفعل ذلك."</a:t>
            </a:r>
          </a:p>
          <a:p>
            <a:pPr>
              <a:defRPr/>
            </a:pPr>
            <a:br>
              <a:rPr lang="en-US" sz="2800" b="1" kern="0" dirty="0">
                <a:effectLst>
                  <a:glow rad="127000">
                    <a:schemeClr val="tx1"/>
                  </a:glow>
                </a:effectLst>
                <a:latin typeface="Arial" charset="0"/>
                <a:ea typeface="ＭＳ Ｐゴシック" charset="0"/>
                <a:cs typeface="ＭＳ Ｐゴシック" charset="0"/>
              </a:rPr>
            </a:br>
            <a:r>
              <a:rPr lang="ar-JO" sz="2400" b="1" i="1" kern="0" dirty="0">
                <a:effectLst>
                  <a:glow rad="127000">
                    <a:schemeClr val="tx1"/>
                  </a:glow>
                </a:effectLst>
                <a:latin typeface="Arial" panose="020B0604020202020204" pitchFamily="34" charset="0"/>
                <a:ea typeface="ＭＳ Ｐゴシック" charset="0"/>
                <a:cs typeface="Arial" panose="020B0604020202020204" pitchFamily="34" charset="0"/>
              </a:rPr>
              <a:t>- القس مارتن لوثر كنج، الإبن - </a:t>
            </a:r>
            <a:endParaRPr lang="en-US" sz="3600" b="1" i="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436096" y="29469"/>
            <a:ext cx="3707904" cy="1095275"/>
          </a:xfrm>
          <a:effectLst>
            <a:outerShdw blurRad="63500" dist="35921" dir="2700000" algn="ctr" rotWithShape="0">
              <a:schemeClr val="tx2">
                <a:alpha val="74998"/>
              </a:schemeClr>
            </a:outerShdw>
          </a:effectLst>
        </p:spPr>
        <p:txBody>
          <a:bodyPr anchor="ctr"/>
          <a:lstStyle/>
          <a:p>
            <a:pPr>
              <a:defRPr/>
            </a:pPr>
            <a:r>
              <a:rPr lang="ar-JO" sz="2800" b="1" i="1" dirty="0">
                <a:effectLst>
                  <a:glow rad="127000">
                    <a:schemeClr val="tx1"/>
                  </a:glow>
                </a:effectLst>
                <a:latin typeface="Arial" panose="020B0604020202020204" pitchFamily="34" charset="0"/>
                <a:ea typeface="ＭＳ Ｐゴシック" charset="0"/>
                <a:cs typeface="Arial" panose="020B0604020202020204" pitchFamily="34" charset="0"/>
              </a:rPr>
              <a:t>كُره الناس </a:t>
            </a:r>
            <a:br>
              <a:rPr lang="ar-JO" sz="2800" b="1" i="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i="1" dirty="0">
                <a:effectLst>
                  <a:glow rad="127000">
                    <a:schemeClr val="tx1"/>
                  </a:glow>
                </a:effectLst>
                <a:latin typeface="Arial" panose="020B0604020202020204" pitchFamily="34" charset="0"/>
                <a:ea typeface="ＭＳ Ｐゴシック" charset="0"/>
                <a:cs typeface="Arial" panose="020B0604020202020204" pitchFamily="34" charset="0"/>
              </a:rPr>
              <a:t>من الشيطان.</a:t>
            </a:r>
            <a:endParaRPr lang="en-US" sz="28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940825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تكرهوا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endPar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963498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rtl="1">
              <a:defRPr/>
            </a:pP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١ يوحنا ٣ : ١٦-١٧</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 بِهَذَا قَدْ عَرَفْنَا الْمَحَبَّةَ: أَنَّ ذَاكَ وَضَعَ نَفْسَهُ لأَجْلِنَا، فَنَحْنُ يَنْبَغِي لَنَا أَنْ نَضَعَ نُفُوسَنَا لأَجْلِ الإِخْوَةِ. ١٧ وَأَمَّا مَنْ كَانَ لَهُ مَعِيشَةُ الْعَالَمِ، وَنَظَرَ أَخَاهُ مُحْتَاجاً، وَأَغْلَقَ أَحْشَاءَهُ عَنْهُ، فَكَيْفَ تَثْبُتُ مَحَبَّةُ اللهِ فِيهِ؟ </a:t>
            </a:r>
          </a:p>
        </p:txBody>
      </p:sp>
    </p:spTree>
    <p:extLst>
      <p:ext uri="{BB962C8B-B14F-4D97-AF65-F5344CB8AC3E}">
        <p14:creationId xmlns:p14="http://schemas.microsoft.com/office/powerpoint/2010/main" val="239510000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127723"/>
          </a:xfrm>
          <a:effectLst>
            <a:outerShdw blurRad="63500" dist="35921" dir="2700000" algn="ctr" rotWithShape="0">
              <a:schemeClr val="tx2">
                <a:alpha val="74998"/>
              </a:schemeClr>
            </a:outerShdw>
          </a:effectLst>
        </p:spPr>
        <p:txBody>
          <a:bodyPr anchor="t"/>
          <a:lstStyle/>
          <a:p>
            <a:pPr>
              <a:defRPr/>
            </a:pP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٣ : ١٨-٢٠</a:t>
            </a:r>
            <a:b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4800" b="1" dirty="0">
                <a:effectLst>
                  <a:glow rad="127000">
                    <a:schemeClr val="tx1"/>
                  </a:glow>
                </a:effectLst>
                <a:latin typeface="Arial" panose="020B0604020202020204" pitchFamily="34" charset="0"/>
                <a:ea typeface="ＭＳ Ｐゴシック" charset="0"/>
                <a:cs typeface="Arial" panose="020B0604020202020204" pitchFamily="34" charset="0"/>
              </a:rPr>
              <a:t> يَا أَوْلاَدِي، لاَ نُحِبَّ بِالْكَلاَمِ وَلاَ بِاللِّسَانِ، بَلْ بِالْعَمَلِ وَالْحَقِّ! ١٩ وَبِهَذَا نَعْرِفُ أَنَّنَا مِنَ الْحَقِّ وَنُسَكِّنُ قُلُوبَنَا قُدَّامَهُ. ٢٠ لأَنَّهُ إِنْ لاَمَتْنَا قُلُوبُنَا فَاللهُ أَعْظَمُ مِنْ قُلُوبِنَا، وَيَعْلَمُ كُلَّ شَيْءٍ. </a:t>
            </a:r>
          </a:p>
        </p:txBody>
      </p:sp>
    </p:spTree>
    <p:extLst>
      <p:ext uri="{BB962C8B-B14F-4D97-AF65-F5344CB8AC3E}">
        <p14:creationId xmlns:p14="http://schemas.microsoft.com/office/powerpoint/2010/main" val="294893645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تكرهوا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كن واثقًا أمام الله (٣: ٢١-٢٤)</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594172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Related image">
            <a:extLst>
              <a:ext uri="{FF2B5EF4-FFF2-40B4-BE49-F238E27FC236}">
                <a16:creationId xmlns:a16="http://schemas.microsoft.com/office/drawing/2014/main" id="{D05B2D3A-F16C-744A-8AD2-D9A560387C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0321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70"/>
            <a:ext cx="9144000" cy="1873742"/>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٣ : ٢١</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1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أَيُّهَا الأَحِبَّاءُ، إِنْ لَمْ تَلُمْنَا قُلُوبُنَا فَلَنَا ثِقَةٌ مِنْ نَحْوِ اللهِ. </a:t>
            </a:r>
          </a:p>
        </p:txBody>
      </p:sp>
    </p:spTree>
    <p:extLst>
      <p:ext uri="{BB962C8B-B14F-4D97-AF65-F5344CB8AC3E}">
        <p14:creationId xmlns:p14="http://schemas.microsoft.com/office/powerpoint/2010/main" val="417935181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6512" y="44624"/>
            <a:ext cx="9144000" cy="2423208"/>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٣ : ٢٢</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وَمَهْمَا سَأَلْنَا نَنَالُ مِنْهُ، لأَنَّنَا نَحْفَظُ وَصَايَاهُ، وَنَعْمَلُ الأَعْمَالَ الْمَرْضِيَّةَ أَمَامَهُ. </a:t>
            </a:r>
          </a:p>
        </p:txBody>
      </p:sp>
      <p:pic>
        <p:nvPicPr>
          <p:cNvPr id="50178" name="Picture 2">
            <a:extLst>
              <a:ext uri="{FF2B5EF4-FFF2-40B4-BE49-F238E27FC236}">
                <a16:creationId xmlns:a16="http://schemas.microsoft.com/office/drawing/2014/main" id="{BAC475AA-A86F-D44E-95EA-0716A267DA9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564904"/>
            <a:ext cx="7620000" cy="412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54455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271739"/>
          </a:xfrm>
          <a:effectLst>
            <a:outerShdw blurRad="63500" dist="35921" dir="2700000" algn="ctr" rotWithShape="0">
              <a:schemeClr val="tx2">
                <a:alpha val="74998"/>
              </a:schemeClr>
            </a:outerShdw>
          </a:effectLst>
        </p:spPr>
        <p:txBody>
          <a:bodyPr anchor="t"/>
          <a:lstStyle/>
          <a:p>
            <a:pPr>
              <a:defRPr/>
            </a:pP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١ يوحنا ٣ : ٢٣-٢٤</a:t>
            </a:r>
            <a:br>
              <a:rPr lang="ar-SA"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 وَهَذِهِ هِيَ وَصِيَّتُهُ: أَنْ نُؤْمِنَ بِاسْمِ ابْنِهِ يَسُوعَ الْمَسِيحِ، وَنُحِبَّ بَعْضُنَا بَعْضاً كَمَا أَعْطَانَا وَصِيَّةً. ٢٤ وَمَنْ يَحْفَظْ وَصَايَاهُ يَثْبُتْ فِيهِ وَهُوَ فِيهِ. وَبِهَذَا نَعْرِفُ أَنَّهُ يَثْبُتُ فِينَا: مِنَ الرُّوحِ الَّذِي أَعْطَانَا. </a:t>
            </a:r>
          </a:p>
        </p:txBody>
      </p:sp>
    </p:spTree>
    <p:extLst>
      <p:ext uri="{BB962C8B-B14F-4D97-AF65-F5344CB8AC3E}">
        <p14:creationId xmlns:p14="http://schemas.microsoft.com/office/powerpoint/2010/main" val="130473851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1 يوحنا</a:t>
            </a:r>
            <a:r>
              <a:rPr lang="en-US" sz="8800" dirty="0">
                <a:solidFill>
                  <a:schemeClr val="bg1"/>
                </a:solidFill>
                <a:latin typeface="Arial" charset="0"/>
                <a:ea typeface="Osaka" charset="0"/>
                <a:cs typeface="Arial" charset="0"/>
              </a:rPr>
              <a:t>   4 </a:t>
            </a:r>
          </a:p>
        </p:txBody>
      </p:sp>
    </p:spTree>
    <p:extLst>
      <p:ext uri="{BB962C8B-B14F-4D97-AF65-F5344CB8AC3E}">
        <p14:creationId xmlns:p14="http://schemas.microsoft.com/office/powerpoint/2010/main" val="1625052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907"/>
            <a:ext cx="9144000" cy="1104643"/>
          </a:xfrm>
          <a:effectLst>
            <a:outerShdw blurRad="63500" dist="35921" dir="2700000" algn="ctr" rotWithShape="0">
              <a:schemeClr val="tx2">
                <a:alpha val="74998"/>
              </a:schemeClr>
            </a:outerShdw>
          </a:effectLst>
        </p:spPr>
        <p:txBody>
          <a:bodyPr/>
          <a:lstStyle/>
          <a:p>
            <a:pPr>
              <a:defRPr/>
            </a:pPr>
            <a:r>
              <a:rPr lang="ar-JO" sz="3200" b="1" dirty="0">
                <a:latin typeface="Arial" panose="020B0604020202020204" pitchFamily="34" charset="0"/>
                <a:cs typeface="Arial" panose="020B0604020202020204" pitchFamily="34" charset="0"/>
              </a:rPr>
              <a:t>يُظهر التتبع بنظام تحديد المواقع مقدار</a:t>
            </a:r>
            <a:br>
              <a:rPr lang="ar-JO" sz="3200" b="1" dirty="0">
                <a:latin typeface="Arial" panose="020B0604020202020204" pitchFamily="34" charset="0"/>
                <a:cs typeface="Arial" panose="020B0604020202020204" pitchFamily="34" charset="0"/>
              </a:rPr>
            </a:br>
            <a:r>
              <a:rPr lang="ar-JO" sz="3200" b="1" dirty="0">
                <a:latin typeface="Arial" panose="020B0604020202020204" pitchFamily="34" charset="0"/>
                <a:cs typeface="Arial" panose="020B0604020202020204" pitchFamily="34" charset="0"/>
              </a:rPr>
              <a:t>قطعان الذئاب التي تتجنب نطاق بعضها البعض</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1026" name="Picture 2">
            <a:extLst>
              <a:ext uri="{FF2B5EF4-FFF2-40B4-BE49-F238E27FC236}">
                <a16:creationId xmlns:a16="http://schemas.microsoft.com/office/drawing/2014/main" id="{7861E550-08AC-B147-B5A6-95C56BA4EF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1357"/>
            <a:ext cx="9215415"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3840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تكرهوا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كن واثقًا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أطع التعليم الرسولي (٤: ١-٦)</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3353189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C2614745-D4C5-BC49-9B0B-A0471D1671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3729"/>
            <a:ext cx="9234007" cy="48454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8876" y="5013176"/>
            <a:ext cx="9144000" cy="1512168"/>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٤ </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أَيُّهَا الأَحِبَّاءُ، لاَ تُصَدِّقُوا كُلَّ رُوحٍ</a:t>
            </a:r>
          </a:p>
        </p:txBody>
      </p:sp>
    </p:spTree>
    <p:extLst>
      <p:ext uri="{BB962C8B-B14F-4D97-AF65-F5344CB8AC3E}">
        <p14:creationId xmlns:p14="http://schemas.microsoft.com/office/powerpoint/2010/main" val="155696117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95536" y="116632"/>
            <a:ext cx="8496944"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٤ : ١-٢</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أَيُّهَا الأَحِبَّاءُ، لاَ تُصَدِّقُوا كُلَّ رُوحٍ، بَلِ امْتَحِنُوا الأَرْوَاحَ: هَلْ هِيَ مِنَ اللهِ؟ لأَنَّ أَنْبِيَاءَ كَذَبَةً كَثِيرِينَ قَدْ خَرَجُوا إِلَى الْعَالَمِ. ٢ بِهَذَا تَعْرِفُونَ رُوحَ اللهِ: كُلُّ رُوحٍ يَعْتَرِفُ بِيَسُوعَ الْمَسِيحِ أَنَّهُ قَدْ جَاءَ فِي الْجَسَدِ فَهُوَ مِنَ اللهِ، </a:t>
            </a:r>
          </a:p>
        </p:txBody>
      </p:sp>
    </p:spTree>
    <p:extLst>
      <p:ext uri="{BB962C8B-B14F-4D97-AF65-F5344CB8AC3E}">
        <p14:creationId xmlns:p14="http://schemas.microsoft.com/office/powerpoint/2010/main" val="4261339302"/>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332656"/>
            <a:ext cx="8568951"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٤ : ٣</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وَكُلُّ رُوحٍ لاَ يَعْتَرِفُ بِيَسُوعَ الْمَسِيحِ أَنَّهُ قَدْ جَاءَ فِي الْجَسَدِ فَلَيْسَ مِنَ اللهِ. وَهَذَا هُوَ رُوحُ ضِدِّ الْمَسِيحِ الَّذِي سَمِعْتُمْ أَنَّهُ يَأْتِي، وَالآنَ هُوَ فِي الْعَالَمِ. </a:t>
            </a:r>
          </a:p>
        </p:txBody>
      </p:sp>
    </p:spTree>
    <p:extLst>
      <p:ext uri="{BB962C8B-B14F-4D97-AF65-F5344CB8AC3E}">
        <p14:creationId xmlns:p14="http://schemas.microsoft.com/office/powerpoint/2010/main" val="138106003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٤ : ٤-٥</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أَنْتُمْ مِنَ اللهِ أَيُّهَا الأَوْلاَدُ، وَقَدْ غَلَبْتُمُوهُمْ لأَنَّ الَّذِي فِيكُمْ أَعْظَمُ مِنَ الَّذِي فِي الْعَالَمِ. ٥ هُمْ مِنَ الْعَالَمِ. مِنْ أَجْلِ ذَلِكَ يَتَكَلَّمُونَ مِنَ الْعَالَمِ، وَالْعَالَمُ يَسْمَعُ لَهُمْ. </a:t>
            </a:r>
          </a:p>
        </p:txBody>
      </p:sp>
    </p:spTree>
    <p:extLst>
      <p:ext uri="{BB962C8B-B14F-4D97-AF65-F5344CB8AC3E}">
        <p14:creationId xmlns:p14="http://schemas.microsoft.com/office/powerpoint/2010/main" val="2902119573"/>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2783" y="332656"/>
            <a:ext cx="8873713" cy="6249986"/>
          </a:xfrm>
          <a:gradFill flip="none" rotWithShape="1">
            <a:gsLst>
              <a:gs pos="0">
                <a:schemeClr val="accent1"/>
              </a:gs>
              <a:gs pos="100000">
                <a:schemeClr val="tx2"/>
              </a:gs>
            </a:gsLst>
            <a:path path="rect">
              <a:fillToRect l="50000" t="50000" r="50000" b="50000"/>
            </a:path>
            <a:tileRect/>
          </a:gradFill>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٤ : ٦</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نَحْنُ مِنَ اللهِ. فَمَنْ يَعْرِفُ اللهَ يَسْمَعُ لَنَا، وَمَنْ لَيْسَ مِنَ اللهِ لاَ يَسْمَعُ لَنَا. مِنْ هَذَا نَعْرِفُ رُوحَ الْحَقِّ وَرُوحَ الضَّلاَلِ. </a:t>
            </a:r>
          </a:p>
        </p:txBody>
      </p:sp>
    </p:spTree>
    <p:extLst>
      <p:ext uri="{BB962C8B-B14F-4D97-AF65-F5344CB8AC3E}">
        <p14:creationId xmlns:p14="http://schemas.microsoft.com/office/powerpoint/2010/main" val="55005023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تكرهوا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كن واثقًا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رعاية المؤمنين (٤: ٧-٢١)</a:t>
            </a: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3235116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35A27A5B-AA50-0042-A438-509B0B1050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350" y="2852936"/>
            <a:ext cx="8369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3687563"/>
          </a:xfrm>
          <a:effectLst>
            <a:outerShdw blurRad="63500" dist="35921" dir="2700000" algn="ctr" rotWithShape="0">
              <a:schemeClr val="tx2">
                <a:alpha val="74998"/>
              </a:schemeClr>
            </a:outerShdw>
          </a:effectLst>
        </p:spPr>
        <p:txBody>
          <a:bodyPr anchor="t"/>
          <a:lstStyle/>
          <a:p>
            <a:pPr>
              <a:defRPr/>
            </a:pP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١ يوحنا ٤ : ٧-٨</a:t>
            </a:r>
            <a:br>
              <a:rPr lang="ar-SA"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b="1" dirty="0">
                <a:effectLst>
                  <a:glow rad="127000">
                    <a:schemeClr val="tx1"/>
                  </a:glow>
                </a:effectLst>
                <a:latin typeface="Arial" panose="020B0604020202020204" pitchFamily="34" charset="0"/>
                <a:ea typeface="ＭＳ Ｐゴシック" charset="0"/>
                <a:cs typeface="Arial" panose="020B0604020202020204" pitchFamily="34" charset="0"/>
              </a:rPr>
              <a:t>٧ أَيُّهَا الأَحِبَّاءُ، لِنُحِبَّ بَعْضُنَا بَعْضاً، لأَنَّ الْمَحَبَّةَ هِيَ مِنَ اللهِ، وَكُلُّ مَنْ يُحِبُّ فَقَدْ وُلِدَ مِنَ اللهِ وَيَعْرِفُ اللهَ. ٨ وَمَنْ لاَ يُحِبُّ لَمْ يَعْرِفِ اللهَ، لأَنَّ اللهَ مَحَبَّةٌ. </a:t>
            </a:r>
          </a:p>
        </p:txBody>
      </p:sp>
    </p:spTree>
    <p:extLst>
      <p:ext uri="{BB962C8B-B14F-4D97-AF65-F5344CB8AC3E}">
        <p14:creationId xmlns:p14="http://schemas.microsoft.com/office/powerpoint/2010/main" val="152742392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1 يوحنا</a:t>
            </a:r>
            <a:r>
              <a:rPr lang="en-US" sz="8800" dirty="0">
                <a:solidFill>
                  <a:schemeClr val="bg1"/>
                </a:solidFill>
                <a:latin typeface="Arial" charset="0"/>
                <a:ea typeface="Osaka" charset="0"/>
                <a:cs typeface="Arial" charset="0"/>
              </a:rPr>
              <a:t> 5 </a:t>
            </a:r>
          </a:p>
        </p:txBody>
      </p:sp>
    </p:spTree>
    <p:extLst>
      <p:ext uri="{BB962C8B-B14F-4D97-AF65-F5344CB8AC3E}">
        <p14:creationId xmlns:p14="http://schemas.microsoft.com/office/powerpoint/2010/main" val="39667386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380E03-2082-A847-9DE6-D906ECE7CD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98" y="0"/>
            <a:ext cx="9120471" cy="680821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1086599"/>
          </a:xfrm>
          <a:solidFill>
            <a:srgbClr val="C00000"/>
          </a:solidFill>
          <a:effectLst>
            <a:outerShdw blurRad="63500" dist="35921" dir="2700000" algn="ctr" rotWithShape="0">
              <a:schemeClr val="tx2">
                <a:alpha val="74998"/>
              </a:schemeClr>
            </a:outerShdw>
          </a:effectLst>
        </p:spPr>
        <p:txBody>
          <a:bodyPr anchor="ctr"/>
          <a:lstStyle/>
          <a:p>
            <a:pPr rtl="1">
              <a:defRPr/>
            </a:pPr>
            <a:r>
              <a:rPr lang="ar-SA" b="1" dirty="0">
                <a:effectLst>
                  <a:glow rad="127000">
                    <a:schemeClr val="tx1"/>
                  </a:glow>
                </a:effectLst>
                <a:latin typeface="Arial" charset="0"/>
                <a:ea typeface="Arial" charset="0"/>
                <a:cs typeface="Arial" charset="0"/>
              </a:rPr>
              <a:t>٢- </a:t>
            </a:r>
            <a:r>
              <a:rPr lang="ar-SA" b="1" dirty="0">
                <a:solidFill>
                  <a:srgbClr val="FFFF00"/>
                </a:solidFill>
                <a:effectLst>
                  <a:glow rad="127000">
                    <a:schemeClr val="tx1"/>
                  </a:glow>
                </a:effectLst>
                <a:latin typeface="Arial" charset="0"/>
                <a:ea typeface="Arial" charset="0"/>
                <a:cs typeface="Arial" charset="0"/>
              </a:rPr>
              <a:t>أحبوا</a:t>
            </a:r>
            <a:r>
              <a:rPr lang="ar-SA" b="1" dirty="0">
                <a:effectLst>
                  <a:glow rad="127000">
                    <a:schemeClr val="tx1"/>
                  </a:glow>
                </a:effectLst>
                <a:latin typeface="Arial" charset="0"/>
                <a:ea typeface="Arial" charset="0"/>
                <a:cs typeface="Arial" charset="0"/>
              </a:rPr>
              <a:t> الآخرين (٣: ١-٥: ٣).</a:t>
            </a:r>
            <a:endParaRPr lang="en-US" b="1" dirty="0">
              <a:effectLst>
                <a:glow rad="127000">
                  <a:schemeClr val="tx1"/>
                </a:glow>
              </a:effectLst>
              <a:latin typeface="Arial" charset="0"/>
              <a:ea typeface="Arial" charset="0"/>
              <a:cs typeface="Arial" charset="0"/>
            </a:endParaRPr>
          </a:p>
        </p:txBody>
      </p:sp>
      <p:sp>
        <p:nvSpPr>
          <p:cNvPr id="4" name="Rectangle 2">
            <a:extLst>
              <a:ext uri="{FF2B5EF4-FFF2-40B4-BE49-F238E27FC236}">
                <a16:creationId xmlns:a16="http://schemas.microsoft.com/office/drawing/2014/main" id="{8B23CD38-C58D-1048-915A-DFDDBD434045}"/>
              </a:ext>
            </a:extLst>
          </p:cNvPr>
          <p:cNvSpPr txBox="1">
            <a:spLocks noChangeArrowheads="1"/>
          </p:cNvSpPr>
          <p:nvPr/>
        </p:nvSpPr>
        <p:spPr bwMode="auto">
          <a:xfrm>
            <a:off x="-36512" y="1403692"/>
            <a:ext cx="9144000" cy="405061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تخطئ (٣: ١-١٠)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لا تكرهوا المؤمنين (٣: ١١-١٥)</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أظهر الرحمة (٣: ١٦-٢٠)</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كن واثقًا أمام الله (٣: ٢١-٢٤)</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أطع التعليم الرسولي (٤: ١-٦)</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Arial" charset="0"/>
                <a:cs typeface="Arial" charset="0"/>
              </a:rPr>
              <a:t>رعاية المؤمنين (٤: ٧-٢١)</a:t>
            </a:r>
          </a:p>
          <a:p>
            <a:pPr marL="457200" marR="0" lvl="1"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err="1">
                <a:ln>
                  <a:noFill/>
                </a:ln>
                <a:solidFill>
                  <a:srgbClr val="FFFF00"/>
                </a:solidFill>
                <a:effectLst>
                  <a:glow rad="228600">
                    <a:srgbClr val="000000">
                      <a:satMod val="175000"/>
                    </a:srgbClr>
                  </a:glow>
                </a:effectLst>
                <a:uLnTx/>
                <a:uFillTx/>
                <a:latin typeface="Arial" charset="0"/>
                <a:ea typeface="Arial" charset="0"/>
                <a:cs typeface="Arial" charset="0"/>
              </a:rPr>
              <a:t>أطِعوا</a:t>
            </a:r>
            <a:r>
              <a:rPr kumimoji="0" lang="ar-SA"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rPr>
              <a:t> وصايا الله (٥: ١-٣)</a:t>
            </a:r>
            <a:endParaRPr kumimoji="0" lang="en-SG" sz="4000" b="1" i="0" u="none" strike="noStrike" kern="1200" cap="none" spc="0" normalizeH="0" baseline="0" noProof="0" dirty="0">
              <a:ln>
                <a:noFill/>
              </a:ln>
              <a:solidFill>
                <a:srgbClr val="FFFF00"/>
              </a:solidFill>
              <a:effectLst>
                <a:glow rad="228600">
                  <a:srgbClr val="000000">
                    <a:satMod val="175000"/>
                  </a:srgbClr>
                </a:glow>
              </a:effectLst>
              <a:uLnTx/>
              <a:uFillTx/>
              <a:latin typeface="Arial" charset="0"/>
              <a:ea typeface="Arial" charset="0"/>
              <a:cs typeface="Arial" charset="0"/>
            </a:endParaRPr>
          </a:p>
        </p:txBody>
      </p:sp>
      <p:sp>
        <p:nvSpPr>
          <p:cNvPr id="5" name="Rectangle 2">
            <a:extLst>
              <a:ext uri="{FF2B5EF4-FFF2-40B4-BE49-F238E27FC236}">
                <a16:creationId xmlns:a16="http://schemas.microsoft.com/office/drawing/2014/main" id="{77BB65BF-D00F-6B44-9F3D-9996E8DE42A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521780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هل ضللتَ؟</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0" y="1499104"/>
            <a:ext cx="6300192" cy="473820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التبضع؟</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الإباحية؟</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الناموس ضد النعمة؟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defTabSz="457200"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اللاتوازن؟</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000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555279C-9205-8C42-8B22-0AAF917E864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42265"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5343747"/>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يوحنا ٥ : ١-٣</a:t>
            </a:r>
            <a:b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١ كُلُّ مَنْ يُؤْمِنُ أَنَّ يَسُوعَ هُوَ الْمَسِيحُ فَقَدْ وُلِدَ مِنَ اللهِ. وَكُلُّ مَنْ يُحِبُّ الْوَالِدَ يُحِبُّ الْمَوْلُودَ مِنْهُ أَيْضاً. ٢ بِهَذَا نَعْرِفُ أَنَّنَا نُحِبُّ أَوْلاَدَ اللهِ: إِذَا أَحْبَبْنَا اللهَ وَحَفِظْنَا وَصَايَاهُ. ٣ فَإِنَّ هَذِهِ هِيَ مَحَبَّةُ اللهِ: أَنْ نَحْفَظَ وَصَايَاهُ. وَوَصَايَاهُ لَيْسَتْ ثَقِيلَةً</a:t>
            </a:r>
          </a:p>
        </p:txBody>
      </p:sp>
    </p:spTree>
    <p:extLst>
      <p:ext uri="{BB962C8B-B14F-4D97-AF65-F5344CB8AC3E}">
        <p14:creationId xmlns:p14="http://schemas.microsoft.com/office/powerpoint/2010/main" val="316217858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b="1" dirty="0">
                <a:effectLst>
                  <a:glow rad="127000">
                    <a:schemeClr val="tx1"/>
                  </a:glow>
                </a:effectLst>
                <a:latin typeface="Arial" charset="0"/>
                <a:ea typeface="Arial" charset="0"/>
                <a:cs typeface="Arial" charset="0"/>
              </a:rPr>
              <a:t>كيف يمكنك</a:t>
            </a:r>
            <a:r>
              <a:rPr lang="en-US" sz="3200" b="1" dirty="0">
                <a:effectLst>
                  <a:glow rad="127000">
                    <a:schemeClr val="tx1"/>
                  </a:glow>
                </a:effectLst>
                <a:latin typeface="Arial" charset="0"/>
                <a:ea typeface="Arial" charset="0"/>
                <a:cs typeface="Arial"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تجنب</a:t>
            </a:r>
            <a:br>
              <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a:t>
            </a:r>
            <a:r>
              <a:rPr kumimoji="0" lang="ar-SA" sz="66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الضلال</a:t>
            </a:r>
            <a:endParaRPr kumimoji="0" lang="en-US" sz="6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a:t>
            </a: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في التعاليم الباطلة؟</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أطع</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أوامر الله</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(١-٢)</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أحبوا</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الآخرين</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(٣: ١-٥: ٣)</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اعلم أن الطاعة تنتج ما </a:t>
            </a:r>
            <a:r>
              <a:rPr kumimoji="0" lang="ar-SA" sz="44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4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(٥: ٤-٢١)</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4288299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2E57DC8-5222-4B43-8A37-25496C0EAA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2" y="764704"/>
            <a:ext cx="2988910" cy="410445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168422" y="5733256"/>
            <a:ext cx="5928722" cy="829727"/>
          </a:xfrm>
          <a:effectLst>
            <a:outerShdw blurRad="63500" dist="35921" dir="2700000" algn="ctr" rotWithShape="0">
              <a:schemeClr val="tx2">
                <a:alpha val="74998"/>
              </a:schemeClr>
            </a:outerShdw>
          </a:effectLst>
        </p:spPr>
        <p:txBody>
          <a:bodyPr anchor="t"/>
          <a:lstStyle/>
          <a:p>
            <a:pPr>
              <a:defRPr/>
            </a:pPr>
            <a:r>
              <a:rPr lang="ar-JO" sz="2800" b="1" i="1" dirty="0">
                <a:effectLst>
                  <a:glow rad="127000">
                    <a:schemeClr val="tx1"/>
                  </a:glow>
                </a:effectLst>
                <a:latin typeface="Arial" panose="020B0604020202020204" pitchFamily="34" charset="0"/>
                <a:ea typeface="ＭＳ Ｐゴシック" charset="0"/>
                <a:cs typeface="Arial" panose="020B0604020202020204" pitchFamily="34" charset="0"/>
              </a:rPr>
              <a:t>- فرنسيس تشان - </a:t>
            </a:r>
            <a:endParaRPr lang="en-US" sz="28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6389E437-F3DE-E44C-A6E9-09062FC1F0D2}"/>
              </a:ext>
            </a:extLst>
          </p:cNvPr>
          <p:cNvSpPr txBox="1">
            <a:spLocks noChangeArrowheads="1"/>
          </p:cNvSpPr>
          <p:nvPr/>
        </p:nvSpPr>
        <p:spPr bwMode="auto">
          <a:xfrm>
            <a:off x="3168422" y="40521"/>
            <a:ext cx="5928722" cy="569273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يقول الكتاب المقدس أنه عندما نطيع</a:t>
            </a:r>
            <a:endPar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 وصايا الله، فنحن ننتفع. </a:t>
            </a:r>
            <a:endPar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أعتقد أننا نفترض بشكل طبيعي</a:t>
            </a:r>
            <a:endPar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 أننا إذا بحثنا عن مصالحنا واهتماماتنا الخاصة، فسنكون سعداء.</a:t>
            </a:r>
            <a:endPar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 لكن الأشخاص الذين يضحون من أجل الآخرين سيخبرونك</a:t>
            </a:r>
            <a:endPar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 أن مواسم العطاء </a:t>
            </a:r>
            <a:endParaRPr lang="ar-JO"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200" b="1" kern="0" dirty="0">
                <a:effectLst>
                  <a:glow rad="127000">
                    <a:schemeClr val="tx1"/>
                  </a:glow>
                </a:effectLst>
                <a:latin typeface="Arial" panose="020B0604020202020204" pitchFamily="34" charset="0"/>
                <a:ea typeface="ＭＳ Ｐゴシック" charset="0"/>
                <a:cs typeface="Arial" panose="020B0604020202020204" pitchFamily="34" charset="0"/>
              </a:rPr>
              <a:t>هي أعظم مكافأة في حياتهم.</a:t>
            </a:r>
            <a:endParaRPr lang="en-US" sz="32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724771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b="1" dirty="0">
                <a:effectLst>
                  <a:glow rad="127000">
                    <a:schemeClr val="tx1"/>
                  </a:glow>
                </a:effectLst>
                <a:latin typeface="Arial" charset="0"/>
                <a:ea typeface="Arial" charset="0"/>
                <a:cs typeface="Arial" charset="0"/>
              </a:rPr>
              <a:t>مميزات الطاعة</a:t>
            </a:r>
            <a:endParaRPr lang="en-US" sz="5400" b="1" dirty="0">
              <a:effectLst>
                <a:glow rad="127000">
                  <a:schemeClr val="tx1"/>
                </a:glow>
              </a:effectLst>
              <a:latin typeface="Arial" charset="0"/>
              <a:ea typeface="Arial" charset="0"/>
              <a:cs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النصر على العالم (٥: ٤-٥)</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٣- اعلم أن الطاعة تنتج ما </a:t>
            </a: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 (٥: ٤-٢١).</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64825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60648"/>
            <a:ext cx="5868144" cy="6480720"/>
          </a:xfrm>
          <a:effectLst>
            <a:outerShdw blurRad="63500" dist="35921" dir="2700000" algn="ctr" rotWithShape="0">
              <a:schemeClr val="tx2">
                <a:alpha val="74998"/>
              </a:schemeClr>
            </a:outerShdw>
          </a:effectLst>
        </p:spPr>
        <p:txBody>
          <a:bodyPr anchor="t"/>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لِأَنَّ كُلَّ مَنْ وُلِدَ مِنَ ٱللهِ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يَغْلِبُ ٱلْعَالَمَ.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وَهَذِهِ هِيَ ٱلْغَلَبَةُ ٱلَّتِي تَغْلِبُ ٱلْعَالَمَ: إِيمَانُنَا.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٥ مَنْ هُوَ ٱلَّذِي يَغْلِبُ ٱلْعَالَمَ،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إِلَّا ٱلَّذِي يُؤْمِنُ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أَنَّ يَسُوعَ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هُوَ ٱبْنُ ٱللهِ."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 يوحنا 5: 4- 5).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066433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b="1" dirty="0">
                <a:effectLst>
                  <a:glow rad="127000">
                    <a:schemeClr val="tx1"/>
                  </a:glow>
                </a:effectLst>
                <a:latin typeface="Arial" charset="0"/>
                <a:ea typeface="Arial" charset="0"/>
                <a:cs typeface="Arial" charset="0"/>
              </a:rPr>
              <a:t>مميزات الطاعة</a:t>
            </a:r>
            <a:endParaRPr lang="en-US" sz="5400" b="1" dirty="0">
              <a:effectLst>
                <a:glow rad="127000">
                  <a:schemeClr val="tx1"/>
                </a:glow>
              </a:effectLst>
              <a:latin typeface="Arial" charset="0"/>
              <a:ea typeface="Arial" charset="0"/>
              <a:cs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تأكيد الخلاص (٥: ٦-١٣)</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٣- اعلم أن الطاعة تنتج ما </a:t>
            </a: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 (٥: ٤-٢١).</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8919048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805264"/>
            <a:ext cx="9144000" cy="1052736"/>
          </a:xfrm>
        </p:spPr>
        <p:txBody>
          <a:bodyPr/>
          <a:lstStyle/>
          <a:p>
            <a:pPr>
              <a:defRPr/>
            </a:pPr>
            <a:r>
              <a:rPr lang="ar-JO" dirty="0">
                <a:solidFill>
                  <a:schemeClr val="bg1"/>
                </a:solidFill>
                <a:effectLst>
                  <a:glow rad="101600">
                    <a:schemeClr val="tx1"/>
                  </a:glow>
                </a:effectLst>
                <a:latin typeface="Arial" panose="020B0604020202020204" pitchFamily="34" charset="0"/>
                <a:cs typeface="Arial" panose="020B0604020202020204" pitchFamily="34" charset="0"/>
              </a:rPr>
              <a:t>عطية الله (1 يوحنا 5: 11- 13).</a:t>
            </a:r>
            <a:endParaRPr lang="en-US" dirty="0">
              <a:solidFill>
                <a:schemeClr val="bg1"/>
              </a:solidFill>
              <a:effectLst>
                <a:glow rad="101600">
                  <a:schemeClr val="tx1"/>
                </a:glow>
              </a:effectLst>
              <a:latin typeface="Arial" panose="020B0604020202020204" pitchFamily="34" charset="0"/>
              <a:cs typeface="Arial" panose="020B0604020202020204" pitchFamily="34" charset="0"/>
            </a:endParaRPr>
          </a:p>
        </p:txBody>
      </p:sp>
      <p:sp>
        <p:nvSpPr>
          <p:cNvPr id="4" name="Text Box 6"/>
          <p:cNvSpPr txBox="1">
            <a:spLocks noChangeArrowheads="1"/>
          </p:cNvSpPr>
          <p:nvPr/>
        </p:nvSpPr>
        <p:spPr bwMode="auto">
          <a:xfrm>
            <a:off x="7778" y="18322"/>
            <a:ext cx="9144000" cy="3539430"/>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"وَهَذِهِ هِيَ ٱلشَّهَادَةُ: </a:t>
            </a:r>
            <a:r>
              <a:rPr lang="ar-SA" altLang="zh-CN" sz="3200" dirty="0">
                <a:solidFill>
                  <a:srgbClr val="FFFF00"/>
                </a:solidFill>
                <a:effectLst>
                  <a:glow rad="127000">
                    <a:srgbClr val="000000">
                      <a:alpha val="99000"/>
                    </a:srgbClr>
                  </a:glow>
                </a:effectLst>
                <a:latin typeface="Arial" panose="020B0604020202020204" pitchFamily="34" charset="0"/>
                <a:ea typeface="宋体" charset="0"/>
                <a:cs typeface="Arial" panose="020B0604020202020204" pitchFamily="34" charset="0"/>
              </a:rPr>
              <a:t>أَنَّ ٱللهَ أَعْطَانَا حَيَاةً أَبَدِيَّةً</a:t>
            </a: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a:t>
            </a:r>
            <a:endParaRPr lang="ar-JO"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 وَهَذِهِ ٱلْحَيَاةُ هِيَ فِي ٱبْنِهِ. </a:t>
            </a:r>
            <a:endParaRPr lang="ar-JO"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١٢ </a:t>
            </a:r>
            <a:r>
              <a:rPr lang="ar-SA" altLang="zh-CN" sz="3200" dirty="0">
                <a:solidFill>
                  <a:srgbClr val="FFFF00"/>
                </a:solidFill>
                <a:effectLst>
                  <a:glow rad="127000">
                    <a:srgbClr val="000000">
                      <a:alpha val="99000"/>
                    </a:srgbClr>
                  </a:glow>
                </a:effectLst>
                <a:latin typeface="Arial" panose="020B0604020202020204" pitchFamily="34" charset="0"/>
                <a:ea typeface="宋体" charset="0"/>
                <a:cs typeface="Arial" panose="020B0604020202020204" pitchFamily="34" charset="0"/>
              </a:rPr>
              <a:t>مَنْ لَهُ ٱلِٱبْنُ فَلَهُ ٱلْحَيَاةُ</a:t>
            </a: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 </a:t>
            </a:r>
            <a:endParaRPr lang="ar-JO"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وَمَنْ لَيْسَ لَهُ ٱبْنُ ٱللهِ فَلَيْسَتْ لَهُ ٱلْحَيَاةُ. </a:t>
            </a:r>
            <a:endParaRPr lang="ar-JO"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١٣ كَتَبْتُ هَذَا إِلَيْكُمْ، أَنْتُمُ ٱلْمُؤْمِنِينَ بِٱسْمِ ٱبْنِ ٱللهِ،</a:t>
            </a:r>
            <a:endParaRPr lang="ar-JO"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 </a:t>
            </a:r>
            <a:r>
              <a:rPr lang="ar-SA" altLang="zh-CN" sz="3200" dirty="0">
                <a:solidFill>
                  <a:srgbClr val="FFFF00"/>
                </a:solidFill>
                <a:effectLst>
                  <a:glow rad="127000">
                    <a:srgbClr val="000000">
                      <a:alpha val="99000"/>
                    </a:srgbClr>
                  </a:glow>
                </a:effectLst>
                <a:latin typeface="Arial" panose="020B0604020202020204" pitchFamily="34" charset="0"/>
                <a:ea typeface="宋体" charset="0"/>
                <a:cs typeface="Arial" panose="020B0604020202020204" pitchFamily="34" charset="0"/>
              </a:rPr>
              <a:t>لِكَيْ تَعْلَمُوا أَنَّ لَكُمْ حَيَاةً أَبَدِيَّةً</a:t>
            </a: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 </a:t>
            </a:r>
            <a:endParaRPr lang="ar-JO"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a:p>
            <a:pPr algn="ctr" defTabSz="457200" eaLnBrk="1" hangingPunct="1">
              <a:defRPr/>
            </a:pPr>
            <a:r>
              <a:rPr lang="ar-SA"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rPr>
              <a:t>وَلِكَيْ تُؤْمِنُوا بِٱسْمِ ٱبْنِ ٱللهِ."</a:t>
            </a:r>
            <a:endParaRPr lang="en-US" altLang="zh-CN" sz="3200" dirty="0">
              <a:solidFill>
                <a:srgbClr val="FFFFFF"/>
              </a:solidFill>
              <a:effectLst>
                <a:glow rad="127000">
                  <a:srgbClr val="000000">
                    <a:alpha val="99000"/>
                  </a:srgbClr>
                </a:glow>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b="1" dirty="0">
                <a:effectLst>
                  <a:glow rad="127000">
                    <a:schemeClr val="tx1"/>
                  </a:glow>
                </a:effectLst>
                <a:latin typeface="Arial" charset="0"/>
                <a:ea typeface="Arial" charset="0"/>
                <a:cs typeface="Arial" charset="0"/>
              </a:rPr>
              <a:t>مميزات الطاعة</a:t>
            </a:r>
            <a:endParaRPr lang="en-US" sz="5400" b="1" dirty="0">
              <a:effectLst>
                <a:glow rad="127000">
                  <a:schemeClr val="tx1"/>
                </a:glow>
              </a:effectLst>
              <a:latin typeface="Arial" charset="0"/>
              <a:ea typeface="Arial" charset="0"/>
              <a:cs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الهداية في الصلاة (٥:١٤ - ١٧)</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٣- اعلم أن الطاعة تنتج ما </a:t>
            </a: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 (٥: ٤-٢١).</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45042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52D7A8EC-B5B5-6446-B954-BCDBA912B2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0" y="2276872"/>
            <a:ext cx="9103318" cy="455165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rtl="1"/>
            <a:r>
              <a:rPr lang="ar-SA" sz="3600" b="1" dirty="0"/>
              <a:t>١ يوحنا ٥ : ١٤-١٥</a:t>
            </a:r>
            <a:br>
              <a:rPr lang="ar-SA" sz="3600" b="1" dirty="0"/>
            </a:br>
            <a:br>
              <a:rPr lang="en-US" sz="3600" b="1" dirty="0"/>
            </a:br>
            <a:r>
              <a:rPr lang="ar-SA" sz="3600" b="1" dirty="0"/>
              <a:t> وَهَذِهِ هِيَ الثِّقَةُ الَّتِي لَنَا عِنْدَهُ: أَنَّهُ إِنْ طَلَبْنَا شَيْئاً حَسَبَ مَشِيئَتِهِ يَسْمَعُ لَنَا. ١٥ وَإِنْ كُنَّا نَعْلَمُ أَنَّهُ مَهْمَا طَلَبْنَا يَسْمَعُ لَنَا، نَعْلَمُ أَنَّ لَنَا الطِّلْبَاتِ الَّتِي طَلَبْنَاهَا مِنْهُ. </a:t>
            </a:r>
          </a:p>
        </p:txBody>
      </p:sp>
    </p:spTree>
    <p:extLst>
      <p:ext uri="{BB962C8B-B14F-4D97-AF65-F5344CB8AC3E}">
        <p14:creationId xmlns:p14="http://schemas.microsoft.com/office/powerpoint/2010/main" val="253703627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44" y="467220"/>
            <a:ext cx="9144000" cy="6858000"/>
          </a:xfrm>
          <a:prstGeom prst="rect">
            <a:avLst/>
          </a:prstGeom>
        </p:spPr>
      </p:pic>
      <p:sp>
        <p:nvSpPr>
          <p:cNvPr id="33795" name="Text Box 3"/>
          <p:cNvSpPr txBox="1">
            <a:spLocks noChangeArrowheads="1"/>
          </p:cNvSpPr>
          <p:nvPr/>
        </p:nvSpPr>
        <p:spPr bwMode="auto">
          <a:xfrm>
            <a:off x="4211960" y="4611231"/>
            <a:ext cx="4896669" cy="2246769"/>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16 إن رأى أحد أخاه يخطئ خطية ليست للموت يطلب فيعطيه حياة للذين يخطئون ليس للموت </a:t>
            </a:r>
            <a:r>
              <a:rPr kumimoji="0" lang="ar-JO" sz="2800" b="1" i="0" u="none" strike="noStrike" kern="1200" cap="none" spc="0" normalizeH="0" baseline="0" noProof="0" dirty="0">
                <a:ln>
                  <a:noFill/>
                </a:ln>
                <a:solidFill>
                  <a:srgbClr val="C00000"/>
                </a:solidFill>
                <a:effectLst>
                  <a:glow rad="228600">
                    <a:srgbClr val="FFFFFF"/>
                  </a:glow>
                </a:effectLst>
                <a:uLnTx/>
                <a:uFillTx/>
                <a:latin typeface="Arial"/>
                <a:ea typeface="ＭＳ Ｐゴシック" charset="0"/>
                <a:cs typeface="Arial"/>
              </a:rPr>
              <a:t>توجد خطية للموت ليس لأجل هذه أقول أن يطلب </a:t>
            </a:r>
            <a:r>
              <a:rPr kumimoji="0" lang="ar-JO"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rPr>
              <a:t>17 كل إثم هو خطية و توجد خطية ليست للموت</a:t>
            </a:r>
            <a:endParaRPr kumimoji="0" lang="en-US" sz="2800" b="1" i="0" u="none" strike="noStrike" kern="1200" cap="none" spc="0" normalizeH="0" baseline="0" noProof="0" dirty="0">
              <a:ln>
                <a:noFill/>
              </a:ln>
              <a:solidFill>
                <a:srgbClr val="000000"/>
              </a:solidFill>
              <a:effectLst>
                <a:glow rad="228600">
                  <a:srgbClr val="FFFFFF"/>
                </a:glow>
              </a:effectLst>
              <a:uLnTx/>
              <a:uFillTx/>
              <a:latin typeface="Arial"/>
              <a:ea typeface="ＭＳ Ｐゴシック" charset="0"/>
              <a:cs typeface="Arial"/>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latin typeface="Arial" panose="020B0604020202020204" pitchFamily="34" charset="0"/>
                <a:cs typeface="Arial" panose="020B0604020202020204" pitchFamily="34" charset="0"/>
              </a:rPr>
              <a:t>تؤدي بعض الخطايا إلى الموت المبكر (يوحنا الأولى 5: 16-17 )</a:t>
            </a:r>
            <a:endParaRPr lang="en-US" sz="24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5298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E56C8F2-E6B7-8145-9FE6-F31BB212FE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4000" cy="3052976"/>
          </a:xfrm>
          <a:effectLst>
            <a:outerShdw blurRad="63500" dist="35921" dir="2700000" algn="ctr" rotWithShape="0">
              <a:schemeClr val="tx2">
                <a:alpha val="74998"/>
              </a:schemeClr>
            </a:outerShdw>
          </a:effectLst>
        </p:spPr>
        <p:txBody>
          <a:bodyPr anchor="t"/>
          <a:lstStyle/>
          <a:p>
            <a:pPr rtl="1">
              <a:defRPr/>
            </a:pPr>
            <a:r>
              <a:rPr lang="ar-SA" sz="8000" b="1" dirty="0">
                <a:effectLst>
                  <a:glow rad="127000">
                    <a:schemeClr val="tx1"/>
                  </a:glow>
                </a:effectLst>
                <a:latin typeface="Arial" charset="0"/>
                <a:ea typeface="Arial" charset="0"/>
                <a:cs typeface="Arial" charset="0"/>
              </a:rPr>
              <a:t>كيف يمكنك تجنب الضلال في التعاليم الباطلة؟</a:t>
            </a:r>
            <a:endParaRPr lang="en-US" sz="8000" b="1" dirty="0">
              <a:effectLst>
                <a:glow rad="127000">
                  <a:schemeClr val="tx1"/>
                </a:glow>
              </a:effectLst>
              <a:latin typeface="Arial" charset="0"/>
              <a:ea typeface="Arial" charset="0"/>
              <a:cs typeface="Arial" charset="0"/>
            </a:endParaRPr>
          </a:p>
        </p:txBody>
      </p:sp>
      <p:sp>
        <p:nvSpPr>
          <p:cNvPr id="6" name="Rectangle 2">
            <a:extLst>
              <a:ext uri="{FF2B5EF4-FFF2-40B4-BE49-F238E27FC236}">
                <a16:creationId xmlns:a16="http://schemas.microsoft.com/office/drawing/2014/main" id="{FF47549B-616B-5949-874C-4B02473B5A9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7200" rtl="1">
              <a:defRPr/>
            </a:pPr>
            <a:r>
              <a:rPr lang="ar-SA" sz="4800" b="1" dirty="0">
                <a:solidFill>
                  <a:srgbClr val="FFFFFF"/>
                </a:solidFill>
                <a:effectLst>
                  <a:glow rad="127000">
                    <a:srgbClr val="000000"/>
                  </a:glow>
                </a:effectLst>
                <a:latin typeface="Arial" charset="0"/>
                <a:ea typeface="Arial" charset="0"/>
                <a:cs typeface="Arial" charset="0"/>
              </a:rPr>
              <a:t>١ يوحنا</a:t>
            </a:r>
          </a:p>
        </p:txBody>
      </p:sp>
    </p:spTree>
    <p:extLst>
      <p:ext uri="{BB962C8B-B14F-4D97-AF65-F5344CB8AC3E}">
        <p14:creationId xmlns:p14="http://schemas.microsoft.com/office/powerpoint/2010/main" val="173730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b="1" dirty="0">
                <a:effectLst>
                  <a:glow rad="127000">
                    <a:schemeClr val="tx1"/>
                  </a:glow>
                </a:effectLst>
                <a:latin typeface="Arial" charset="0"/>
                <a:ea typeface="Arial" charset="0"/>
                <a:cs typeface="Arial" charset="0"/>
              </a:rPr>
              <a:t>مميزات الطاعة</a:t>
            </a:r>
            <a:endParaRPr lang="en-US" sz="5400" b="1" dirty="0">
              <a:effectLst>
                <a:glow rad="127000">
                  <a:schemeClr val="tx1"/>
                </a:glow>
              </a:effectLst>
              <a:latin typeface="Arial" charset="0"/>
              <a:ea typeface="Arial" charset="0"/>
              <a:cs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التحرر من اعتياد الخطيئة (٥:١٨ - ٢٠)</a:t>
            </a: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٣- اعلم أن الطاعة تنتج ما </a:t>
            </a: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 (٥: ٤-٢١).</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469113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6"/>
          <p:cNvSpPr>
            <a:spLocks noGrp="1" noChangeArrowheads="1"/>
          </p:cNvSpPr>
          <p:nvPr>
            <p:ph type="title" idx="4294967295"/>
          </p:nvPr>
        </p:nvSpPr>
        <p:spPr>
          <a:xfrm>
            <a:off x="0" y="0"/>
            <a:ext cx="9144000" cy="1556792"/>
          </a:xfrm>
        </p:spPr>
        <p:txBody>
          <a:bodyPr anchor="t"/>
          <a:lstStyle/>
          <a:p>
            <a:r>
              <a:rPr lang="ar-SA" sz="4000" b="1" dirty="0">
                <a:latin typeface="Arial" panose="020B0604020202020204" pitchFamily="34" charset="0"/>
                <a:ea typeface="ＭＳ Ｐゴシック" charset="0"/>
                <a:cs typeface="Arial" panose="020B0604020202020204" pitchFamily="34" charset="0"/>
              </a:rPr>
              <a:t>كم يمكن للمؤمن أن يُخطئ؟</a:t>
            </a:r>
            <a:br>
              <a:rPr lang="en-US" sz="4000" b="1" dirty="0">
                <a:latin typeface="Arial" charset="0"/>
                <a:ea typeface="ＭＳ Ｐゴシック" charset="0"/>
              </a:rPr>
            </a:br>
            <a:r>
              <a:rPr lang="ar-JO" sz="4000" b="1" dirty="0">
                <a:latin typeface="Arial" charset="0"/>
                <a:ea typeface="ＭＳ Ｐゴシック" charset="0"/>
              </a:rPr>
              <a:t>(1 يوحنا 5: 18).</a:t>
            </a:r>
            <a:endParaRPr lang="en-US" sz="4000" b="1" dirty="0">
              <a:latin typeface="Arial" charset="0"/>
              <a:ea typeface="ＭＳ Ｐゴシック" charset="0"/>
            </a:endParaRPr>
          </a:p>
        </p:txBody>
      </p:sp>
      <p:sp>
        <p:nvSpPr>
          <p:cNvPr id="6" name="Rectangle 2"/>
          <p:cNvSpPr txBox="1">
            <a:spLocks noChangeArrowheads="1"/>
          </p:cNvSpPr>
          <p:nvPr/>
        </p:nvSpPr>
        <p:spPr>
          <a:xfrm>
            <a:off x="107504" y="1484784"/>
            <a:ext cx="4284667"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effectLst>
                  <a:glow rad="292100">
                    <a:srgbClr val="000000"/>
                  </a:glow>
                </a:effectLst>
                <a:latin typeface="Arial" panose="020B0604020202020204" pitchFamily="34" charset="0"/>
                <a:ea typeface="ＭＳ Ｐゴシック" charset="0"/>
                <a:cs typeface="Arial" panose="020B0604020202020204" pitchFamily="34" charset="0"/>
              </a:rPr>
              <a:t>الترجمة العربية المبسّطة</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"وَنَحنُ نَعلَمُ أنَّ مَنْ صارَ ابناً للهِ</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a:t>
            </a:r>
            <a:r>
              <a:rPr lang="ar-SA" sz="3200" b="1" dirty="0">
                <a:solidFill>
                  <a:srgbClr val="FFFF00"/>
                </a:solidFill>
                <a:effectLst>
                  <a:glow rad="292100">
                    <a:srgbClr val="000000"/>
                  </a:glow>
                </a:effectLst>
                <a:latin typeface="Arial" panose="020B0604020202020204" pitchFamily="34" charset="0"/>
                <a:ea typeface="ＭＳ Ｐゴシック" charset="0"/>
                <a:cs typeface="Arial" panose="020B0604020202020204" pitchFamily="34" charset="0"/>
              </a:rPr>
              <a:t>لا يَستَمِرُّ فِي الخَطِيَّةِ</a:t>
            </a: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لأنَّ ابنَ اللهِ يَحمِيهِ،</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وَلَنْ يَستَطِيعَ الشِّرِّيْرُ</a:t>
            </a:r>
            <a:endParaRPr lang="ar-JO" sz="3200" b="1" dirty="0">
              <a:effectLst>
                <a:glow rad="292100">
                  <a:srgbClr val="000000"/>
                </a:glo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effectLst>
                <a:latin typeface="Arial" panose="020B0604020202020204" pitchFamily="34" charset="0"/>
                <a:ea typeface="ＭＳ Ｐゴシック" charset="0"/>
                <a:cs typeface="Arial" panose="020B0604020202020204" pitchFamily="34" charset="0"/>
              </a:rPr>
              <a:t> أنْ يُؤذِيَهُ."</a:t>
            </a:r>
            <a:endParaRPr lang="en-US" sz="3200" b="1" dirty="0">
              <a:effectLst>
                <a:glow rad="292100">
                  <a:srgbClr val="000000"/>
                </a:glow>
              </a:effectLst>
              <a:latin typeface="Arial" charset="0"/>
              <a:ea typeface="ＭＳ Ｐゴシック" charset="0"/>
              <a:cs typeface="ＭＳ Ｐゴシック" charset="0"/>
            </a:endParaRPr>
          </a:p>
          <a:p>
            <a:pPr>
              <a:defRPr/>
            </a:pPr>
            <a:endParaRPr kumimoji="0" lang="ar-JO" sz="32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r>
              <a:rPr kumimoji="0" lang="ar-JO"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مُعتاد</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a:xfrm>
            <a:off x="4716016" y="1484784"/>
            <a:ext cx="4355976" cy="5229200"/>
          </a:xfrm>
          <a:prstGeom prst="rect">
            <a:avLst/>
          </a:prstGeom>
          <a:solidFill>
            <a:srgbClr val="800080"/>
          </a:solidFill>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ترجمة سميث وفاندايك</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292100">
                  <a:srgbClr val="000000"/>
                </a:glow>
                <a:outerShdw blurRad="38100" dist="38100" dir="2700000" algn="tl">
                  <a:srgbClr val="000000">
                    <a:alpha val="43137"/>
                  </a:srgbClr>
                </a:outerShdw>
              </a:effectLst>
              <a:uLnTx/>
              <a:uFillTx/>
              <a:latin typeface="Arial" charset="0"/>
              <a:ea typeface="ＭＳ Ｐゴシック" charset="0"/>
              <a:cs typeface="ＭＳ Ｐゴシック" charset="0"/>
            </a:endParaRPr>
          </a:p>
          <a:p>
            <a:pPr>
              <a:defRPr/>
            </a:pP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a:t>
            </a: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نَعْلَمُ أَنَّ كُلَّ مَنْ وُلِدَ مِنَ ٱللهِ</a:t>
            </a:r>
            <a:endPar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لَا </a:t>
            </a:r>
            <a:r>
              <a:rPr lang="ar-SA" sz="3200" b="1" dirty="0">
                <a:solidFill>
                  <a:srgbClr val="FFFF00"/>
                </a:solidFill>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يُخْطِئُ</a:t>
            </a: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بَلِ ٱلْمَوْلُودُ</a:t>
            </a:r>
            <a:endPar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مِنَ ٱللهِ يَحْفَظُ نَفْسَهُ،</a:t>
            </a:r>
            <a:endPar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وَٱلشِّرِّيرُ</a:t>
            </a:r>
            <a:endPar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a:p>
            <a:pPr>
              <a:defRPr/>
            </a:pPr>
            <a:r>
              <a:rPr lang="ar-SA"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لَا يَمَسُّهُ.</a:t>
            </a:r>
            <a:r>
              <a:rPr lang="ar-JO" sz="3200" b="1" dirty="0">
                <a:effectLst>
                  <a:glow rad="292100">
                    <a:srgbClr val="000000"/>
                  </a:glow>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a:t>
            </a:r>
            <a:endParaRPr lang="en-US" sz="3200" b="1" dirty="0">
              <a:effectLst>
                <a:glow rad="292100">
                  <a:srgbClr val="000000"/>
                </a:glow>
                <a:outerShdw blurRad="38100" dist="38100" dir="2700000" algn="tl">
                  <a:srgbClr val="000000">
                    <a:alpha val="43137"/>
                  </a:srgbClr>
                </a:outerShdw>
              </a:effectLst>
              <a:latin typeface="Arial" charset="0"/>
              <a:ea typeface="ＭＳ Ｐゴシック" charset="0"/>
              <a:cs typeface="ＭＳ Ｐゴシック" charset="0"/>
            </a:endParaRPr>
          </a:p>
          <a:p>
            <a:pPr>
              <a:defRPr/>
            </a:pP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endParaRPr>
          </a:p>
          <a:p>
            <a:pPr>
              <a:defRPr/>
            </a:pPr>
            <a:endParaRPr lang="en-US" sz="3200" b="1" dirty="0">
              <a:effectLst>
                <a:glow rad="292100">
                  <a:srgbClr val="000000"/>
                </a:glow>
              </a:effectLst>
              <a:latin typeface="Arial" charset="0"/>
              <a:ea typeface="ＭＳ Ｐゴシック" charset="0"/>
              <a:cs typeface="ＭＳ Ｐゴシック" charset="0"/>
            </a:endParaRPr>
          </a:p>
          <a:p>
            <a:pPr>
              <a:defRPr/>
            </a:pPr>
            <a:r>
              <a:rPr kumimoji="0" lang="ar-JO"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rPr>
              <a:t>مُطلق</a:t>
            </a:r>
            <a:endParaRPr kumimoji="0" lang="en-US" sz="3200" b="1" i="0" u="none" strike="noStrike" kern="1200" cap="none" spc="0" normalizeH="0" baseline="0" noProof="0" dirty="0">
              <a:ln>
                <a:noFill/>
              </a:ln>
              <a:solidFill>
                <a:srgbClr val="FFFFFF"/>
              </a:solidFill>
              <a:effectLst>
                <a:glow rad="292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281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556792"/>
            <a:ext cx="9144000" cy="898638"/>
          </a:xfrm>
          <a:solidFill>
            <a:schemeClr val="accent6">
              <a:lumMod val="75000"/>
            </a:schemeClr>
          </a:solidFill>
          <a:effectLst>
            <a:outerShdw blurRad="63500" dist="35921" dir="2700000" algn="ctr" rotWithShape="0">
              <a:schemeClr val="tx2">
                <a:alpha val="74998"/>
              </a:schemeClr>
            </a:outerShdw>
          </a:effectLst>
        </p:spPr>
        <p:txBody>
          <a:bodyPr anchor="t"/>
          <a:lstStyle/>
          <a:p>
            <a:pPr rtl="1">
              <a:defRPr/>
            </a:pPr>
            <a:r>
              <a:rPr lang="ar-SA" sz="5400" b="1" dirty="0">
                <a:effectLst>
                  <a:glow rad="127000">
                    <a:schemeClr val="tx1"/>
                  </a:glow>
                </a:effectLst>
                <a:latin typeface="Arial" charset="0"/>
                <a:ea typeface="Arial" charset="0"/>
                <a:cs typeface="Arial" charset="0"/>
              </a:rPr>
              <a:t>مميزات الطاعة</a:t>
            </a:r>
            <a:endParaRPr lang="en-US" sz="5400" b="1" dirty="0">
              <a:effectLst>
                <a:glow rad="127000">
                  <a:schemeClr val="tx1"/>
                </a:glow>
              </a:effectLst>
              <a:latin typeface="Arial" charset="0"/>
              <a:ea typeface="Arial" charset="0"/>
              <a:cs typeface="Arial" charset="0"/>
            </a:endParaRPr>
          </a:p>
        </p:txBody>
      </p:sp>
      <p:sp>
        <p:nvSpPr>
          <p:cNvPr id="5" name="Rectangle 2">
            <a:extLst>
              <a:ext uri="{FF2B5EF4-FFF2-40B4-BE49-F238E27FC236}">
                <a16:creationId xmlns:a16="http://schemas.microsoft.com/office/drawing/2014/main" id="{BF7C6B4A-84B7-5641-8A34-D4E8C1FD23C1}"/>
              </a:ext>
            </a:extLst>
          </p:cNvPr>
          <p:cNvSpPr txBox="1">
            <a:spLocks noChangeArrowheads="1"/>
          </p:cNvSpPr>
          <p:nvPr/>
        </p:nvSpPr>
        <p:spPr bwMode="auto">
          <a:xfrm>
            <a:off x="-4057" y="2612122"/>
            <a:ext cx="9144000" cy="405061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النصر على العالم (٥: ٤-٥)</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تأكيد الخلاص (٥: ٦-١٣)</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الهداية في الصلاة (٥:١٤ - ١٧)</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التحرر من اعتياد الخطيئة (٥:١٨ - ٢٠)</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الأمانة لله بتجنب عبادة الأصنام (٢١:٥)</a:t>
            </a:r>
            <a:endParaRPr kumimoji="0" lang="en-US"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endParaRPr>
          </a:p>
        </p:txBody>
      </p:sp>
      <p:sp>
        <p:nvSpPr>
          <p:cNvPr id="8" name="Rectangle 2">
            <a:extLst>
              <a:ext uri="{FF2B5EF4-FFF2-40B4-BE49-F238E27FC236}">
                <a16:creationId xmlns:a16="http://schemas.microsoft.com/office/drawing/2014/main" id="{72B82EDF-FCB2-7A41-903A-748446B0A1D3}"/>
              </a:ext>
            </a:extLst>
          </p:cNvPr>
          <p:cNvSpPr txBox="1">
            <a:spLocks noChangeArrowheads="1"/>
          </p:cNvSpPr>
          <p:nvPr/>
        </p:nvSpPr>
        <p:spPr bwMode="auto">
          <a:xfrm>
            <a:off x="-36512" y="-27384"/>
            <a:ext cx="9144000" cy="119365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٣- اعلم أن الطاعة تنتج ما </a:t>
            </a:r>
            <a:r>
              <a:rPr kumimoji="0" lang="ar-SA" sz="40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 (٥: ٤-٢١).</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
        <p:nvSpPr>
          <p:cNvPr id="7" name="Rectangle 2">
            <a:extLst>
              <a:ext uri="{FF2B5EF4-FFF2-40B4-BE49-F238E27FC236}">
                <a16:creationId xmlns:a16="http://schemas.microsoft.com/office/drawing/2014/main" id="{2334CD8E-F8F1-E74B-8252-6976C0BAB9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29763313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3894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4572000" y="44450"/>
            <a:ext cx="439261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3200" b="1" i="1" dirty="0">
                <a:solidFill>
                  <a:srgbClr val="FFFFFF"/>
                </a:solidFill>
                <a:effectLst>
                  <a:outerShdw blurRad="288925" dist="127000" dir="2700000" algn="tl" rotWithShape="0">
                    <a:srgbClr val="000000">
                      <a:alpha val="43000"/>
                    </a:srgbClr>
                  </a:outerShdw>
                </a:effectLst>
                <a:latin typeface="Arial"/>
                <a:ea typeface="+mn-ea"/>
                <a:cs typeface="Arial"/>
              </a:rPr>
              <a:t>"أحفظ نفسكَ</a:t>
            </a:r>
          </a:p>
          <a:p>
            <a:pPr algn="ctr">
              <a:spcBef>
                <a:spcPct val="50000"/>
              </a:spcBef>
              <a:defRPr/>
            </a:pPr>
            <a:r>
              <a:rPr lang="ar-JO" sz="3200" b="1" i="1" dirty="0">
                <a:solidFill>
                  <a:srgbClr val="FFFFFF"/>
                </a:solidFill>
                <a:effectLst>
                  <a:outerShdw blurRad="288925" dist="127000" dir="2700000" algn="tl" rotWithShape="0">
                    <a:srgbClr val="000000">
                      <a:alpha val="43000"/>
                    </a:srgbClr>
                  </a:outerShdw>
                </a:effectLst>
                <a:latin typeface="Arial"/>
                <a:ea typeface="+mn-ea"/>
                <a:cs typeface="Arial"/>
              </a:rPr>
              <a:t>من الأصنام"</a:t>
            </a:r>
            <a:endParaRPr lang="en-US" sz="3200" b="1" i="1" dirty="0">
              <a:solidFill>
                <a:srgbClr val="FFFFFF"/>
              </a:solidFill>
              <a:effectLst>
                <a:outerShdw blurRad="288925" dist="127000" dir="2700000" algn="tl" rotWithShape="0">
                  <a:srgbClr val="000000">
                    <a:alpha val="43000"/>
                  </a:srgbClr>
                </a:outerShdw>
              </a:effectLst>
              <a:latin typeface="Arial"/>
              <a:ea typeface="+mn-ea"/>
              <a:cs typeface="Arial"/>
            </a:endParaRPr>
          </a:p>
        </p:txBody>
      </p:sp>
      <p:sp>
        <p:nvSpPr>
          <p:cNvPr id="5" name="Title 4"/>
          <p:cNvSpPr>
            <a:spLocks noGrp="1"/>
          </p:cNvSpPr>
          <p:nvPr>
            <p:ph type="title" idx="4294967295"/>
          </p:nvPr>
        </p:nvSpPr>
        <p:spPr>
          <a:xfrm>
            <a:off x="5105400" y="6229350"/>
            <a:ext cx="3810000" cy="584200"/>
          </a:xfrm>
        </p:spPr>
        <p:txBody>
          <a:bodyPr>
            <a:spAutoFit/>
          </a:bodyPr>
          <a:lstStyle/>
          <a:p>
            <a:pPr eaLnBrk="1" hangingPunct="1">
              <a:spcBef>
                <a:spcPct val="50000"/>
              </a:spcBef>
              <a:defRPr/>
            </a:pPr>
            <a:r>
              <a:rPr lang="ar-JO"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rPr>
              <a:t>1 يوحنا 5: 21</a:t>
            </a:r>
            <a:endParaRPr lang="en-US" sz="32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pic>
        <p:nvPicPr>
          <p:cNvPr id="466949"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5600" y="1916113"/>
            <a:ext cx="2728913"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16463" y="3705225"/>
            <a:ext cx="395922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427538" y="1341438"/>
            <a:ext cx="450215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effectLst>
            <a:outerShdw blurRad="63500" dist="35921" dir="2700000" algn="ctr" rotWithShape="0">
              <a:schemeClr val="tx2">
                <a:alpha val="74998"/>
              </a:schemeClr>
            </a:outerShdw>
          </a:effectLst>
        </p:spPr>
        <p:txBody>
          <a:bodyPr anchor="ct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"أَيُّهَا ٱلْأَوْلَادُ،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ٱحْفَظُوا أَنْفُسَكُمْ</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مِنَ ٱلْأَصْنَامِ. آمِينَ."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2800" b="1" dirty="0">
                <a:effectLst>
                  <a:glow rad="127000">
                    <a:schemeClr val="tx1"/>
                  </a:glow>
                </a:effectLst>
                <a:latin typeface="Arial" panose="020B0604020202020204" pitchFamily="34" charset="0"/>
                <a:ea typeface="ＭＳ Ｐゴシック" charset="0"/>
                <a:cs typeface="Arial" panose="020B0604020202020204" pitchFamily="34" charset="0"/>
              </a:rPr>
              <a:t>(1 يوحنا 5: 21).</a:t>
            </a:r>
            <a:endParaRPr lang="en-US" sz="2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65538" name="Picture 2">
            <a:extLst>
              <a:ext uri="{FF2B5EF4-FFF2-40B4-BE49-F238E27FC236}">
                <a16:creationId xmlns:a16="http://schemas.microsoft.com/office/drawing/2014/main" id="{2BB82571-5747-1C44-B4E7-9652D736F6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144" y="2276872"/>
            <a:ext cx="9166820" cy="4583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13467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44806B57-E955-F844-9614-FDBC56D83AE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7909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56234" y="149918"/>
            <a:ext cx="7020272" cy="426887"/>
          </a:xfrm>
          <a:effectLst>
            <a:outerShdw blurRad="63500" dist="35921" dir="2700000" algn="ctr" rotWithShape="0">
              <a:schemeClr val="tx2">
                <a:alpha val="74998"/>
              </a:schemeClr>
            </a:outerShdw>
          </a:effectLst>
        </p:spPr>
        <p:txBody>
          <a:bodyPr anchor="ctr"/>
          <a:lstStyle/>
          <a:p>
            <a:pPr algn="r" rtl="1">
              <a:defRPr/>
            </a:pPr>
            <a:r>
              <a:rPr lang="ar-SA" sz="3200" b="1" dirty="0">
                <a:effectLst>
                  <a:glow rad="127000">
                    <a:schemeClr val="tx1"/>
                  </a:glow>
                </a:effectLst>
                <a:latin typeface="Arial" charset="0"/>
                <a:ea typeface="Arial" charset="0"/>
                <a:cs typeface="Arial" charset="0"/>
              </a:rPr>
              <a:t>كيف يمكنك</a:t>
            </a:r>
            <a:r>
              <a:rPr lang="en-US" sz="3200" b="1" dirty="0">
                <a:effectLst>
                  <a:glow rad="127000">
                    <a:schemeClr val="tx1"/>
                  </a:glow>
                </a:effectLst>
                <a:latin typeface="Arial" charset="0"/>
                <a:ea typeface="Arial" charset="0"/>
                <a:cs typeface="Arial" charset="0"/>
              </a:rPr>
              <a:t>…</a:t>
            </a:r>
            <a:endParaRPr lang="en-US" sz="3200" b="1" i="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204864"/>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تجنب</a:t>
            </a:r>
            <a:br>
              <a:rPr kumimoji="0" lang="en-US"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6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a:t>
            </a:r>
            <a:r>
              <a:rPr kumimoji="0" lang="ar-SA" sz="66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الضلال</a:t>
            </a:r>
            <a:endParaRPr kumimoji="0" lang="en-US" sz="6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51520" y="6234833"/>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a:t>
            </a: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في التعاليم الباطلة؟</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138647" y="52948"/>
            <a:ext cx="3443133" cy="56234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يوحنا</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BBC71F52-3805-5C4C-83E0-DCA96F725319}"/>
              </a:ext>
            </a:extLst>
          </p:cNvPr>
          <p:cNvSpPr txBox="1">
            <a:spLocks noChangeArrowheads="1"/>
          </p:cNvSpPr>
          <p:nvPr/>
        </p:nvSpPr>
        <p:spPr bwMode="auto">
          <a:xfrm>
            <a:off x="4427984" y="980728"/>
            <a:ext cx="4912036"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أطع</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أوامر الله</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(١-٢)</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Down Arrow 9">
            <a:extLst>
              <a:ext uri="{FF2B5EF4-FFF2-40B4-BE49-F238E27FC236}">
                <a16:creationId xmlns:a16="http://schemas.microsoft.com/office/drawing/2014/main" id="{6425A93D-31B6-7D43-8F4F-C0247E0428BF}"/>
              </a:ext>
            </a:extLst>
          </p:cNvPr>
          <p:cNvSpPr/>
          <p:nvPr/>
        </p:nvSpPr>
        <p:spPr bwMode="auto">
          <a:xfrm rot="7630003">
            <a:off x="2414894" y="232836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1" name="Rectangle 2">
            <a:extLst>
              <a:ext uri="{FF2B5EF4-FFF2-40B4-BE49-F238E27FC236}">
                <a16:creationId xmlns:a16="http://schemas.microsoft.com/office/drawing/2014/main" id="{051677DA-8B2A-4046-BB34-F6DB4DE7C888}"/>
              </a:ext>
            </a:extLst>
          </p:cNvPr>
          <p:cNvSpPr txBox="1">
            <a:spLocks noChangeArrowheads="1"/>
          </p:cNvSpPr>
          <p:nvPr/>
        </p:nvSpPr>
        <p:spPr bwMode="auto">
          <a:xfrm>
            <a:off x="0" y="980728"/>
            <a:ext cx="442798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أحبوا</a:t>
            </a:r>
            <a:r>
              <a:rPr kumimoji="0" lang="ar-SA" sz="4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الآخرين</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(٣: ١-٥: ٣)</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2" name="Down Arrow 11">
            <a:extLst>
              <a:ext uri="{FF2B5EF4-FFF2-40B4-BE49-F238E27FC236}">
                <a16:creationId xmlns:a16="http://schemas.microsoft.com/office/drawing/2014/main" id="{61096CF4-36DC-B346-93FE-CBDFFEBD39CC}"/>
              </a:ext>
            </a:extLst>
          </p:cNvPr>
          <p:cNvSpPr/>
          <p:nvPr/>
        </p:nvSpPr>
        <p:spPr bwMode="auto">
          <a:xfrm rot="13648222">
            <a:off x="5656430" y="2323218"/>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4" name="Rectangle 2">
            <a:extLst>
              <a:ext uri="{FF2B5EF4-FFF2-40B4-BE49-F238E27FC236}">
                <a16:creationId xmlns:a16="http://schemas.microsoft.com/office/drawing/2014/main" id="{41E19FB3-FB2E-B948-826C-EF3C9B5CD60D}"/>
              </a:ext>
            </a:extLst>
          </p:cNvPr>
          <p:cNvSpPr txBox="1">
            <a:spLocks noChangeArrowheads="1"/>
          </p:cNvSpPr>
          <p:nvPr/>
        </p:nvSpPr>
        <p:spPr bwMode="auto">
          <a:xfrm>
            <a:off x="0" y="4875520"/>
            <a:ext cx="914400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4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اعلم أن الطاعة تنتج ما </a:t>
            </a:r>
            <a:r>
              <a:rPr kumimoji="0" lang="ar-SA" sz="4400" b="1" i="0" u="none" strike="noStrike" kern="0" cap="none" spc="0" normalizeH="0" baseline="0" noProof="0" dirty="0">
                <a:ln>
                  <a:noFill/>
                </a:ln>
                <a:solidFill>
                  <a:srgbClr val="FFFF00"/>
                </a:solidFill>
                <a:effectLst>
                  <a:glow rad="127000">
                    <a:srgbClr val="000000"/>
                  </a:glow>
                </a:effectLst>
                <a:uLnTx/>
                <a:uFillTx/>
                <a:latin typeface="Arial" charset="0"/>
                <a:ea typeface="Arial" charset="0"/>
                <a:cs typeface="Arial" charset="0"/>
              </a:rPr>
              <a:t>تحتاجه</a:t>
            </a:r>
            <a:r>
              <a:rPr kumimoji="0" lang="ar-SA" sz="44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حقًا</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br>
            <a:r>
              <a:rPr kumimoji="0" lang="ar-SA" sz="36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 (٥: ٤-٢١)</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6" name="Down Arrow 15">
            <a:extLst>
              <a:ext uri="{FF2B5EF4-FFF2-40B4-BE49-F238E27FC236}">
                <a16:creationId xmlns:a16="http://schemas.microsoft.com/office/drawing/2014/main" id="{A0A75039-B598-7C41-AE1A-B487C38A1C35}"/>
              </a:ext>
            </a:extLst>
          </p:cNvPr>
          <p:cNvSpPr/>
          <p:nvPr/>
        </p:nvSpPr>
        <p:spPr bwMode="auto">
          <a:xfrm>
            <a:off x="3962189" y="424868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49210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up)">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animBg="1"/>
      <p:bldP spid="11" grpId="0"/>
      <p:bldP spid="12" grpId="0" animBg="1"/>
      <p:bldP spid="14" grpId="0"/>
      <p:bldP spid="1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a:extLst>
              <a:ext uri="{FF2B5EF4-FFF2-40B4-BE49-F238E27FC236}">
                <a16:creationId xmlns:a16="http://schemas.microsoft.com/office/drawing/2014/main" id="{A50C2A24-1652-BF43-87E5-B28C168347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solidFill>
            <a:schemeClr val="tx1"/>
          </a:solidFill>
          <a:effectLst>
            <a:outerShdw blurRad="63500" dist="35921" dir="2700000" algn="ctr" rotWithShape="0">
              <a:schemeClr val="tx2">
                <a:alpha val="74998"/>
              </a:schemeClr>
            </a:outerShdw>
          </a:effectLst>
        </p:spPr>
        <p:txBody>
          <a:bodyPr/>
          <a:lstStyle/>
          <a:p>
            <a:pPr rtl="1">
              <a:defRPr/>
            </a:pPr>
            <a:r>
              <a:rPr lang="ar-SA" sz="5400" b="1" dirty="0">
                <a:effectLst>
                  <a:glow rad="127000">
                    <a:schemeClr val="tx1"/>
                  </a:glow>
                </a:effectLst>
                <a:latin typeface="Arial" charset="0"/>
                <a:ea typeface="Arial" charset="0"/>
                <a:cs typeface="Arial" charset="0"/>
              </a:rPr>
              <a:t>الفكرة الرئيسية للرسالة</a:t>
            </a:r>
            <a:endParaRPr lang="en-US" sz="5400" b="1" dirty="0">
              <a:effectLst>
                <a:glow rad="127000">
                  <a:schemeClr val="tx1"/>
                </a:glow>
              </a:effectLst>
              <a:latin typeface="Arial" charset="0"/>
              <a:ea typeface="Arial" charset="0"/>
              <a:cs typeface="Arial" charset="0"/>
            </a:endParaRPr>
          </a:p>
        </p:txBody>
      </p:sp>
      <p:sp>
        <p:nvSpPr>
          <p:cNvPr id="3" name="Rectangle 2"/>
          <p:cNvSpPr txBox="1">
            <a:spLocks noChangeArrowheads="1"/>
          </p:cNvSpPr>
          <p:nvPr/>
        </p:nvSpPr>
        <p:spPr bwMode="auto">
          <a:xfrm>
            <a:off x="0" y="2100290"/>
            <a:ext cx="9144000" cy="24808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54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أطع الله وأحب الآخرين وستحصل على ما تحتاجه حقًا بدلاً من التعاليم الكاذبة</a:t>
            </a: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4" name="Rectangle 2">
            <a:extLst>
              <a:ext uri="{FF2B5EF4-FFF2-40B4-BE49-F238E27FC236}">
                <a16:creationId xmlns:a16="http://schemas.microsoft.com/office/drawing/2014/main" id="{E1909654-F99F-3947-902C-1FA68A211F0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الأولى</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77852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idx="4294967295"/>
          </p:nvPr>
        </p:nvSpPr>
        <p:spPr>
          <a:xfrm>
            <a:off x="2286000" y="152400"/>
            <a:ext cx="4419600" cy="609600"/>
          </a:xfrm>
          <a:solidFill>
            <a:srgbClr val="000000"/>
          </a:solidFill>
        </p:spPr>
        <p:txBody>
          <a:bodyPr anchor="ctr"/>
          <a:lstStyle/>
          <a:p>
            <a:pPr algn="ctr" rtl="1" eaLnBrk="1" hangingPunct="1"/>
            <a:r>
              <a:rPr lang="ar-SA" altLang="zh-CN" sz="4400" dirty="0">
                <a:solidFill>
                  <a:schemeClr val="bg1"/>
                </a:solidFill>
                <a:latin typeface="Arial" charset="0"/>
                <a:ea typeface="Arial" charset="0"/>
                <a:cs typeface="Arial" charset="0"/>
              </a:rPr>
              <a:t>تطبيق</a:t>
            </a:r>
            <a:endParaRPr lang="en-US" dirty="0">
              <a:solidFill>
                <a:schemeClr val="bg1"/>
              </a:solidFill>
              <a:latin typeface="Arial" charset="0"/>
              <a:ea typeface="Arial" charset="0"/>
              <a:cs typeface="Arial" charset="0"/>
            </a:endParaRPr>
          </a:p>
        </p:txBody>
      </p:sp>
      <p:sp>
        <p:nvSpPr>
          <p:cNvPr id="468995" name="Text Box 3"/>
          <p:cNvSpPr txBox="1">
            <a:spLocks noChangeArrowheads="1"/>
          </p:cNvSpPr>
          <p:nvPr/>
        </p:nvSpPr>
        <p:spPr bwMode="auto">
          <a:xfrm>
            <a:off x="8410981" y="4445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charset="0"/>
                <a:ea typeface="Arial" charset="0"/>
                <a:cs typeface="Arial" charset="0"/>
              </a:rPr>
              <a:t>٢٩٠</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pic>
        <p:nvPicPr>
          <p:cNvPr id="468996" name="Picture 8" descr="j02308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3833200"/>
            <a:ext cx="219392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8997"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513" y="3525838"/>
            <a:ext cx="4635501"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Text Box 7"/>
          <p:cNvSpPr txBox="1">
            <a:spLocks noChangeArrowheads="1"/>
          </p:cNvSpPr>
          <p:nvPr/>
        </p:nvSpPr>
        <p:spPr bwMode="auto">
          <a:xfrm>
            <a:off x="0" y="908049"/>
            <a:ext cx="9144000" cy="1938992"/>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Arial" charset="0"/>
                <a:cs typeface="Arial" charset="0"/>
              </a:rPr>
              <a:t>كيف تظهر المحبة لمؤمن آخر حتى تفشل البدعة؟</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Arial" charset="0"/>
              <a:cs typeface="Arial" charset="0"/>
            </a:endParaRPr>
          </a:p>
          <a:p>
            <a:pPr marL="454025" marR="0" lvl="0" indent="-454025" algn="ctr" defTabSz="914400" rtl="1" eaLnBrk="1" fontAlgn="base" latinLnBrk="0" hangingPunct="1">
              <a:lnSpc>
                <a:spcPct val="100000"/>
              </a:lnSpc>
              <a:spcBef>
                <a:spcPct val="0"/>
              </a:spcBef>
              <a:spcAft>
                <a:spcPct val="0"/>
              </a:spcAft>
              <a:buClrTx/>
              <a:buSzTx/>
              <a:buFont typeface="Wingdings" charset="0"/>
              <a:buChar char="Ø"/>
              <a:tabLst/>
              <a:defRPr/>
            </a:pPr>
            <a:r>
              <a:rPr kumimoji="0" lang="ar-SA" altLang="zh-CN"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Arial" charset="0"/>
                <a:cs typeface="Arial" charset="0"/>
              </a:rPr>
              <a:t>من الذي تعرفه ويحتاج إلى رؤية المحبة المسيحية معروضة لكي يبتعد عن التعليم الكاذب؟</a:t>
            </a:r>
            <a:endParaRPr kumimoji="0" lang="en-US" altLang="zh-CN"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Arial" charset="0"/>
              <a:cs typeface="Arial" charset="0"/>
            </a:endParaRPr>
          </a:p>
        </p:txBody>
      </p:sp>
      <p:sp>
        <p:nvSpPr>
          <p:cNvPr id="7" name="Rectangle 2">
            <a:extLst>
              <a:ext uri="{FF2B5EF4-FFF2-40B4-BE49-F238E27FC236}">
                <a16:creationId xmlns:a16="http://schemas.microsoft.com/office/drawing/2014/main" id="{51433363-E9E1-044E-AB8F-244741C6B6A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36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rPr>
              <a:t>يوحنا الأولي</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18569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11525294"/>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6" charset="0"/>
            <a:ea typeface="ヒラギノ角ゴ Pro W3" pitchFamily="-106" charset="-128"/>
            <a:cs typeface="ヒラギノ角ゴ Pro W3" pitchFamily="-10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Designs\Capsules.pot</Template>
  <TotalTime>14234</TotalTime>
  <Words>6599</Words>
  <Application>Microsoft Office PowerPoint</Application>
  <PresentationFormat>On-screen Show (4:3)</PresentationFormat>
  <Paragraphs>803</Paragraphs>
  <Slides>99</Slides>
  <Notes>91</Notes>
  <HiddenSlides>0</HiddenSlides>
  <MMClips>0</MMClips>
  <ScaleCrop>false</ScaleCrop>
  <HeadingPairs>
    <vt:vector size="6" baseType="variant">
      <vt:variant>
        <vt:lpstr>Fonts Used</vt:lpstr>
      </vt:variant>
      <vt:variant>
        <vt:i4>14</vt:i4>
      </vt:variant>
      <vt:variant>
        <vt:lpstr>Theme</vt:lpstr>
      </vt:variant>
      <vt:variant>
        <vt:i4>21</vt:i4>
      </vt:variant>
      <vt:variant>
        <vt:lpstr>Slide Titles</vt:lpstr>
      </vt:variant>
      <vt:variant>
        <vt:i4>99</vt:i4>
      </vt:variant>
    </vt:vector>
  </HeadingPairs>
  <TitlesOfParts>
    <vt:vector size="134" baseType="lpstr">
      <vt:lpstr>ＭＳ Ｐゴシック</vt:lpstr>
      <vt:lpstr>Arial</vt:lpstr>
      <vt:lpstr>Arial Narrow</vt:lpstr>
      <vt:lpstr>Aril</vt:lpstr>
      <vt:lpstr>Bradley Hand ITC TT-Bold</vt:lpstr>
      <vt:lpstr>Calibri</vt:lpstr>
      <vt:lpstr>Chalkboard SE Bold</vt:lpstr>
      <vt:lpstr>Chalkduster</vt:lpstr>
      <vt:lpstr>Comic Sans MS</vt:lpstr>
      <vt:lpstr>Helvetica</vt:lpstr>
      <vt:lpstr>Osaka</vt:lpstr>
      <vt:lpstr>Tahoma</vt:lpstr>
      <vt:lpstr>Times New Roman</vt:lpstr>
      <vt:lpstr>Wingdings</vt:lpstr>
      <vt:lpstr>Capsules</vt:lpstr>
      <vt:lpstr>Selling a Product or Service</vt:lpstr>
      <vt:lpstr>Default Design</vt:lpstr>
      <vt:lpstr>Compass</vt:lpstr>
      <vt:lpstr>Orbit</vt:lpstr>
      <vt:lpstr>1_Dad`s Tie</vt:lpstr>
      <vt:lpstr>Office Theme</vt:lpstr>
      <vt:lpstr>14_Default Design</vt:lpstr>
      <vt:lpstr>8_Default Design</vt:lpstr>
      <vt:lpstr>2_Blank Presentation</vt:lpstr>
      <vt:lpstr>49_Blank Presentation</vt:lpstr>
      <vt:lpstr>Slit</vt:lpstr>
      <vt:lpstr>4_Blank Presentation</vt:lpstr>
      <vt:lpstr>5_Blank Presentation</vt:lpstr>
      <vt:lpstr>Frame</vt:lpstr>
      <vt:lpstr>6_Default Design</vt:lpstr>
      <vt:lpstr>7_Default Design</vt:lpstr>
      <vt:lpstr>50_Blank Presentation</vt:lpstr>
      <vt:lpstr>9_Default Design</vt:lpstr>
      <vt:lpstr>1_Default Design</vt:lpstr>
      <vt:lpstr>1_Selling a Product or Service</vt:lpstr>
      <vt:lpstr>كن مطيعاً</vt:lpstr>
      <vt:lpstr>نحن غنم.</vt:lpstr>
      <vt:lpstr>تميل الأغنام إلى الضلال</vt:lpstr>
      <vt:lpstr>الأغنام الضائعة تصبح وحيدة</vt:lpstr>
      <vt:lpstr>تميل الأغنام إلى العودة</vt:lpstr>
      <vt:lpstr>لكن الضلال له ثمن.</vt:lpstr>
      <vt:lpstr>يُظهر التتبع بنظام تحديد المواقع مقدار قطعان الذئاب التي تتجنب نطاق بعضها البعض</vt:lpstr>
      <vt:lpstr>هل ضللتَ؟</vt:lpstr>
      <vt:lpstr>كيف يمكنك تجنب الضلال في التعاليم الباطلة؟</vt:lpstr>
      <vt:lpstr>السمة</vt:lpstr>
      <vt:lpstr>الغنوصيّة: أسئلة  محيّرة</vt:lpstr>
      <vt:lpstr>المكونات الأساسيّة للغنوصية</vt:lpstr>
      <vt:lpstr>المفهوم الغنوصي للخلاص</vt:lpstr>
      <vt:lpstr>الوجهة الأصلية</vt:lpstr>
      <vt:lpstr>  نظرة عامة على العهد الجديد  (الرسائل العامة و الكلمات المفتاحية)</vt:lpstr>
      <vt:lpstr>المناقشة</vt:lpstr>
      <vt:lpstr>١ يوحنا – المخطط الموجز</vt:lpstr>
      <vt:lpstr>كيف يمكنك تجنب الضلال في التعاليم الباطلة؟</vt:lpstr>
      <vt:lpstr>كيف يمكنك…</vt:lpstr>
      <vt:lpstr>Slides on  1 يوحنا 1 </vt:lpstr>
      <vt:lpstr>١-أطع أوامر الله (١-٢).</vt:lpstr>
      <vt:lpstr>١ يوحنا ١  ١ اَلَّذِي كَانَ مِنَ الْبَدْءِ، الَّذِي سَمِعْنَاهُ، الَّذِي رَأَيْنَاهُ بِعُيُونِنَا، الَّذِي شَاهَدْنَاهُ، وَلَمَسَتْهُ أَيْدِينَا، مِنْ جِهَةِ كَلِمَةِ الْحَيَاةِ.</vt:lpstr>
      <vt:lpstr>الأفكار الغنوصيّة "المعرفة السريّة"</vt:lpstr>
      <vt:lpstr> ١ يوحنا ١  ٢ فَإِنَّ الْحَيَاةَ أُظْهِرَتْ، وَقَدْ رَأَيْنَا وَنَشْهَدُ وَنُخْبِرُكُمْ بِالْحَيَاةِ الأَبَدِيَّةِ الَّتِي كَانَتْ عِنْدَ الآبِ وَأُظْهِرَتْ لَنَا. </vt:lpstr>
      <vt:lpstr>" وَنَحنُ نُعلِنُ لَكُمْ ما رَأيْناهُ وَسَمِعناهُ،  لِكَي يَكُونَ لَكُمْ شَرِكَةٌ مَعَنا،  وَشَرِكَتُنا نَحْنُ هِيَ مَعَ الآبِ  وَمَعَ ابنِهِ يَسُوعَ المَسِيحِ.  4 لِذا نَكتُبُ إلَيكُمْ  كَيْ يَكتَمِلَ فَرَحُنا."  (1 يوحنا 1: 3- 4 الترجمة العربية المبسّطة)</vt:lpstr>
      <vt:lpstr>علّم يوحنا أن الله قد أظهر يسوع</vt:lpstr>
      <vt:lpstr>الله صار إنسانًا</vt:lpstr>
      <vt:lpstr>عبرانيين ٢ : ١٤</vt:lpstr>
      <vt:lpstr>١-أطع أوامر الله (١-٢).</vt:lpstr>
      <vt:lpstr>١ يوحنا ١ : ٥ وَهَذَا هُوَ الْخَبَرُ الَّذِي سَمِعْنَاهُ مِنْهُ وَنُخْبِرُكُمْ بِهِ: إِنَّ اللهَ نُورٌ وَلَيْسَ فِيهِ ظُلْمَةٌ الْبَتَّةَ. </vt:lpstr>
      <vt:lpstr>٦ إِنْ قُلْنَا إِنَّ لَنَا شَرِكَةً مَعَهُ وَسَلَكْنَا فِي الظُّلْمَةِ، نَكْذِبُ وَلَسْنَا نَعْمَلُ الْحَقَّ. ٧ وَلَكِنْ إِنْ سَلَكْنَا فِي النُّورِ كَمَا هُوَ فِي النُّورِ، فَلَنَا شَرِكَةٌ بَعْضِنَا مَعَ بَعْضٍ، وَدَمُ يَسُوعَ الْمَسِيحِ ابْنِهِ يُطَهِّرُنَا مِنْ كُلِّ خَطِيَّةٍ.</vt:lpstr>
      <vt:lpstr>١ يوحنا ١ : ٨ ٨ إِنْ قُلْنَا إِنَّهُ لَيْسَ لَنَا خَطِيَّةٌ نُضِلُّ أَنْفُسَنَا وَلَيْسَ الْحَقُّ فِينَا.  </vt:lpstr>
      <vt:lpstr>غفران الخطية في العهد الجديد</vt:lpstr>
      <vt:lpstr>Slides on  1 يوحنا 2 </vt:lpstr>
      <vt:lpstr>١ يوحنا ٢ : ١ يَا أَوْلاَدِي، أَكْتُبُ إِلَيْكُمْ هَذَا لِكَيْ لاَ تُخْطِئُوا. وَإِنْ أَخْطَأَ أَحَدٌ فَلَنَا شَفِيعٌ عِنْدَ الآبِ، يَسُوعُ الْمَسِيحُ الْبَارُّ. </vt:lpstr>
      <vt:lpstr>" مَنْ هُوَ ٱلَّذِي يَدِينُ؟ اَلْمَسِيحُ هُوَ ٱلَّذِي مَاتَ،  بَلْ بِٱلْحَرِيِّ قَامَ أَيْضًا، ٱلَّذِي هُوَ أَيْضًا عَنْ يَمِينِ ٱللهِ،  ٱلَّذِي أَيْضًا يَشْفَعُ فِينَا."</vt:lpstr>
      <vt:lpstr>١ يوحنا ٢  ٢ وَهُوَ كَفَّارَةٌ لِخَطَايَانَا. لَيْسَ لِخَطَايَانَا فَقَطْ، بَلْ لِخَطَايَا كُلِّ الْعَالَمِ أَيْضاً.</vt:lpstr>
      <vt:lpstr>١-أطع أوامر الله (١-٢).</vt:lpstr>
      <vt:lpstr>١ يوحنا ٢ : ١٥  لاَ تُحِبُّوا الْعَالَمَ</vt:lpstr>
      <vt:lpstr>PowerPoint Presentation</vt:lpstr>
      <vt:lpstr>PowerPoint Presentation</vt:lpstr>
      <vt:lpstr>وَالْعَالَمُ يَمْضِي وَشَهْوَتُهُ ١ يوحنا ٢ : ١٦ </vt:lpstr>
      <vt:lpstr>أمور العالم</vt:lpstr>
      <vt:lpstr>PowerPoint Presentation</vt:lpstr>
      <vt:lpstr>"أَيُّهَا ٱلْأَوْلَادُ، هِيَ ٱلسَّاعَةُ ٱلْأَخِيرَةُ.  وَكَمَا سَمِعْتُمْ أَنَّ ضِدَّ ٱلْمَسِيحِ يَأْتِي،  قَدْ صَارَ ٱلْآنَ أَضْدَادٌ لِلْمَسِيحِ كَثِيرُونَ.  مِنْ هُنَا نَعْلَمُ أَنَّهَا ٱلسَّاعَةُ ٱلْأَخِيرَةُ.  ١٩ مِنَّا خَرَجُوا، لَكِنَّهُمْ لَمْ يَكُونُوا مِنَّا،  لِأَنَّهُمْ لَوْ كَانُوا مِنَّا لَبَقَوْا مَعَنَا.  لَكِنْ لِيُظْهَرُوا أَنَّهُمْ لَيْسُوا جَمِيعُهُمْ مِنَّا."  (1 يوحنا 2: 18- 19).</vt:lpstr>
      <vt:lpstr>مسحة الرّوح</vt:lpstr>
      <vt:lpstr>رايري يكتب عن المسحة</vt:lpstr>
      <vt:lpstr>الآية المفتاحية</vt:lpstr>
      <vt:lpstr>تأثير أوبرا وينفري</vt:lpstr>
      <vt:lpstr>أوبرا تقود الملايين إلى الضلال</vt:lpstr>
      <vt:lpstr>أوبرا تقود الملايين إلى الضلال</vt:lpstr>
      <vt:lpstr>أوبرا تقود الملايين إلى الضلال</vt:lpstr>
      <vt:lpstr>كيف يمكنك…</vt:lpstr>
      <vt:lpstr>Slides on  1 يوحنا 3 </vt:lpstr>
      <vt:lpstr>٢- أحبوا الآخرين (٣: ١-٥: ٣).</vt:lpstr>
      <vt:lpstr>كم يمكن للمؤمن أن يُخطئ؟ (1 يوحنا 3: 4)</vt:lpstr>
      <vt:lpstr>كم يمكن للمؤمن أن يُخطئ؟ (1 يوحنا 3: 6)</vt:lpstr>
      <vt:lpstr>تتباين كل من الترجمات الأربع السابقة في تقديم الآيتين 4، 6.  تُعطي الترجمات (NLT) ،(NAU) ، (NET)، المعنى المعتاد للأية رقم 6. باستثناء الترجمة (NIV) التي تقول: "من يفعل الخطية فهو من إبليس..."  النقطة الأساسية: نحن نخطئ عندما نتبع الشيطان بدلاً من الله!</vt:lpstr>
      <vt:lpstr>٢- أحبوا الآخرين (٣: ١-٥: ٣).</vt:lpstr>
      <vt:lpstr>١ يوحنا ٣ : ١١ ١١ لأَنَّ هَذَا هُوَ الْخَبَرُ الَّذِي سَمِعْتُمُوهُ مِنَ الْبَدْءِ: أَنْ يُحِبَّ بَعْضُنَا بَعْضاً</vt:lpstr>
      <vt:lpstr>كُره الناس  من الشيطان.</vt:lpstr>
      <vt:lpstr>٢- أحبوا الآخرين (٣: ١-٥: ٣).</vt:lpstr>
      <vt:lpstr>١ يوحنا ٣ : ١٦-١٧   بِهَذَا قَدْ عَرَفْنَا الْمَحَبَّةَ: أَنَّ ذَاكَ وَضَعَ نَفْسَهُ لأَجْلِنَا، فَنَحْنُ يَنْبَغِي لَنَا أَنْ نَضَعَ نُفُوسَنَا لأَجْلِ الإِخْوَةِ. ١٧ وَأَمَّا مَنْ كَانَ لَهُ مَعِيشَةُ الْعَالَمِ، وَنَظَرَ أَخَاهُ مُحْتَاجاً، وَأَغْلَقَ أَحْشَاءَهُ عَنْهُ، فَكَيْفَ تَثْبُتُ مَحَبَّةُ اللهِ فِيهِ؟ </vt:lpstr>
      <vt:lpstr>١ يوحنا ٣ : ١٨-٢٠   يَا أَوْلاَدِي، لاَ نُحِبَّ بِالْكَلاَمِ وَلاَ بِاللِّسَانِ، بَلْ بِالْعَمَلِ وَالْحَقِّ! ١٩ وَبِهَذَا نَعْرِفُ أَنَّنَا مِنَ الْحَقِّ وَنُسَكِّنُ قُلُوبَنَا قُدَّامَهُ. ٢٠ لأَنَّهُ إِنْ لاَمَتْنَا قُلُوبُنَا فَاللهُ أَعْظَمُ مِنْ قُلُوبِنَا، وَيَعْلَمُ كُلَّ شَيْءٍ. </vt:lpstr>
      <vt:lpstr>٢- أحبوا الآخرين (٣: ١-٥: ٣).</vt:lpstr>
      <vt:lpstr>١ يوحنا ٣ : ٢١   أَيُّهَا الأَحِبَّاءُ، إِنْ لَمْ تَلُمْنَا قُلُوبُنَا فَلَنَا ثِقَةٌ مِنْ نَحْوِ اللهِ. </vt:lpstr>
      <vt:lpstr>١ يوحنا ٣ : ٢٢   وَمَهْمَا سَأَلْنَا نَنَالُ مِنْهُ، لأَنَّنَا نَحْفَظُ وَصَايَاهُ، وَنَعْمَلُ الأَعْمَالَ الْمَرْضِيَّةَ أَمَامَهُ. </vt:lpstr>
      <vt:lpstr>١ يوحنا ٣ : ٢٣-٢٤   وَهَذِهِ هِيَ وَصِيَّتُهُ: أَنْ نُؤْمِنَ بِاسْمِ ابْنِهِ يَسُوعَ الْمَسِيحِ، وَنُحِبَّ بَعْضُنَا بَعْضاً كَمَا أَعْطَانَا وَصِيَّةً. ٢٤ وَمَنْ يَحْفَظْ وَصَايَاهُ يَثْبُتْ فِيهِ وَهُوَ فِيهِ. وَبِهَذَا نَعْرِفُ أَنَّهُ يَثْبُتُ فِينَا: مِنَ الرُّوحِ الَّذِي أَعْطَانَا. </vt:lpstr>
      <vt:lpstr>Slides on  1 يوحنا   4 </vt:lpstr>
      <vt:lpstr>٢- أحبوا الآخرين (٣: ١-٥: ٣).</vt:lpstr>
      <vt:lpstr>١ يوحنا ٤  ١ أَيُّهَا الأَحِبَّاءُ، لاَ تُصَدِّقُوا كُلَّ رُوحٍ</vt:lpstr>
      <vt:lpstr>١ يوحنا ٤ : ١-٢   أَيُّهَا الأَحِبَّاءُ، لاَ تُصَدِّقُوا كُلَّ رُوحٍ، بَلِ امْتَحِنُوا الأَرْوَاحَ: هَلْ هِيَ مِنَ اللهِ؟ لأَنَّ أَنْبِيَاءَ كَذَبَةً كَثِيرِينَ قَدْ خَرَجُوا إِلَى الْعَالَمِ. ٢ بِهَذَا تَعْرِفُونَ رُوحَ اللهِ: كُلُّ رُوحٍ يَعْتَرِفُ بِيَسُوعَ الْمَسِيحِ أَنَّهُ قَدْ جَاءَ فِي الْجَسَدِ فَهُوَ مِنَ اللهِ، </vt:lpstr>
      <vt:lpstr>١ يوحنا ٤ : ٣   وَكُلُّ رُوحٍ لاَ يَعْتَرِفُ بِيَسُوعَ الْمَسِيحِ أَنَّهُ قَدْ جَاءَ فِي الْجَسَدِ فَلَيْسَ مِنَ اللهِ. وَهَذَا هُوَ رُوحُ ضِدِّ الْمَسِيحِ الَّذِي سَمِعْتُمْ أَنَّهُ يَأْتِي، وَالآنَ هُوَ فِي الْعَالَمِ. </vt:lpstr>
      <vt:lpstr>١ يوحنا ٤ : ٤-٥   أَنْتُمْ مِنَ اللهِ أَيُّهَا الأَوْلاَدُ، وَقَدْ غَلَبْتُمُوهُمْ لأَنَّ الَّذِي فِيكُمْ أَعْظَمُ مِنَ الَّذِي فِي الْعَالَمِ. ٥ هُمْ مِنَ الْعَالَمِ. مِنْ أَجْلِ ذَلِكَ يَتَكَلَّمُونَ مِنَ الْعَالَمِ، وَالْعَالَمُ يَسْمَعُ لَهُمْ. </vt:lpstr>
      <vt:lpstr>١ يوحنا ٤ : ٦   نَحْنُ مِنَ اللهِ. فَمَنْ يَعْرِفُ اللهَ يَسْمَعُ لَنَا، وَمَنْ لَيْسَ مِنَ اللهِ لاَ يَسْمَعُ لَنَا. مِنْ هَذَا نَعْرِفُ رُوحَ الْحَقِّ وَرُوحَ الضَّلاَلِ. </vt:lpstr>
      <vt:lpstr>٢- أحبوا الآخرين (٣: ١-٥: ٣).</vt:lpstr>
      <vt:lpstr>١ يوحنا ٤ : ٧-٨ ٧ أَيُّهَا الأَحِبَّاءُ، لِنُحِبَّ بَعْضُنَا بَعْضاً، لأَنَّ الْمَحَبَّةَ هِيَ مِنَ اللهِ، وَكُلُّ مَنْ يُحِبُّ فَقَدْ وُلِدَ مِنَ اللهِ وَيَعْرِفُ اللهَ. ٨ وَمَنْ لاَ يُحِبُّ لَمْ يَعْرِفِ اللهَ، لأَنَّ اللهَ مَحَبَّةٌ. </vt:lpstr>
      <vt:lpstr>Slides on  1 يوحنا 5 </vt:lpstr>
      <vt:lpstr>٢- أحبوا الآخرين (٣: ١-٥: ٣).</vt:lpstr>
      <vt:lpstr>١ يوحنا ٥ : ١-٣ ١ كُلُّ مَنْ يُؤْمِنُ أَنَّ يَسُوعَ هُوَ الْمَسِيحُ فَقَدْ وُلِدَ مِنَ اللهِ. وَكُلُّ مَنْ يُحِبُّ الْوَالِدَ يُحِبُّ الْمَوْلُودَ مِنْهُ أَيْضاً. ٢ بِهَذَا نَعْرِفُ أَنَّنَا نُحِبُّ أَوْلاَدَ اللهِ: إِذَا أَحْبَبْنَا اللهَ وَحَفِظْنَا وَصَايَاهُ. ٣ فَإِنَّ هَذِهِ هِيَ مَحَبَّةُ اللهِ: أَنْ نَحْفَظَ وَصَايَاهُ. وَوَصَايَاهُ لَيْسَتْ ثَقِيلَةً</vt:lpstr>
      <vt:lpstr>كيف يمكنك…</vt:lpstr>
      <vt:lpstr>- فرنسيس تشان - </vt:lpstr>
      <vt:lpstr>مميزات الطاعة</vt:lpstr>
      <vt:lpstr>" لِأَنَّ كُلَّ مَنْ وُلِدَ مِنَ ٱللهِ  يَغْلِبُ ٱلْعَالَمَ.  وَهَذِهِ هِيَ ٱلْغَلَبَةُ ٱلَّتِي تَغْلِبُ ٱلْعَالَمَ: إِيمَانُنَا.  ٥ مَنْ هُوَ ٱلَّذِي يَغْلِبُ ٱلْعَالَمَ،  إِلَّا ٱلَّذِي يُؤْمِنُ  أَنَّ يَسُوعَ  هُوَ ٱبْنُ ٱللهِ."  (1 يوحنا 5: 4- 5).</vt:lpstr>
      <vt:lpstr>مميزات الطاعة</vt:lpstr>
      <vt:lpstr>عطية الله (1 يوحنا 5: 11- 13).</vt:lpstr>
      <vt:lpstr>مميزات الطاعة</vt:lpstr>
      <vt:lpstr>١ يوحنا ٥ : ١٤-١٥   وَهَذِهِ هِيَ الثِّقَةُ الَّتِي لَنَا عِنْدَهُ: أَنَّهُ إِنْ طَلَبْنَا شَيْئاً حَسَبَ مَشِيئَتِهِ يَسْمَعُ لَنَا. ١٥ وَإِنْ كُنَّا نَعْلَمُ أَنَّهُ مَهْمَا طَلَبْنَا يَسْمَعُ لَنَا، نَعْلَمُ أَنَّ لَنَا الطِّلْبَاتِ الَّتِي طَلَبْنَاهَا مِنْهُ. </vt:lpstr>
      <vt:lpstr>تؤدي بعض الخطايا إلى الموت المبكر (يوحنا الأولى 5: 16-17 )</vt:lpstr>
      <vt:lpstr>مميزات الطاعة</vt:lpstr>
      <vt:lpstr>كم يمكن للمؤمن أن يُخطئ؟ (1 يوحنا 5: 18).</vt:lpstr>
      <vt:lpstr>مميزات الطاعة</vt:lpstr>
      <vt:lpstr>1 يوحنا 5: 21</vt:lpstr>
      <vt:lpstr>"أَيُّهَا ٱلْأَوْلَادُ،  ٱحْفَظُوا أَنْفُسَكُمْ  مِنَ ٱلْأَصْنَامِ. آمِينَ." (1 يوحنا 5: 21).</vt:lpstr>
      <vt:lpstr>كيف يمكنك…</vt:lpstr>
      <vt:lpstr>الفكرة الرئيسية للرسالة</vt:lpstr>
      <vt:lpstr>تطبيق</vt:lpstr>
      <vt:lpstr>Black</vt:lpstr>
      <vt:lpstr>تفسير الكتاب المقدس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Jeris Al- Safadi</cp:lastModifiedBy>
  <cp:revision>423</cp:revision>
  <dcterms:created xsi:type="dcterms:W3CDTF">2003-04-19T16:55:33Z</dcterms:created>
  <dcterms:modified xsi:type="dcterms:W3CDTF">2025-05-28T08:47:32Z</dcterms:modified>
</cp:coreProperties>
</file>