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theme/theme14.xml" ContentType="application/vnd.openxmlformats-officedocument.theme+xml"/>
  <Override PartName="/ppt/slideLayouts/slideLayout136.xml" ContentType="application/vnd.openxmlformats-officedocument.presentationml.slideLayout+xml"/>
  <Override PartName="/ppt/theme/theme15.xml" ContentType="application/vnd.openxmlformats-officedocument.theme+xml"/>
  <Override PartName="/ppt/slideLayouts/slideLayout137.xml" ContentType="application/vnd.openxmlformats-officedocument.presentationml.slideLayout+xml"/>
  <Override PartName="/ppt/theme/theme16.xml" ContentType="application/vnd.openxmlformats-officedocument.theme+xml"/>
  <Override PartName="/ppt/slideLayouts/slideLayout138.xml" ContentType="application/vnd.openxmlformats-officedocument.presentationml.slideLayout+xml"/>
  <Override PartName="/ppt/theme/theme17.xml" ContentType="application/vnd.openxmlformats-officedocument.theme+xml"/>
  <Override PartName="/ppt/slideLayouts/slideLayout139.xml" ContentType="application/vnd.openxmlformats-officedocument.presentationml.slideLayout+xml"/>
  <Override PartName="/ppt/theme/theme18.xml" ContentType="application/vnd.openxmlformats-officedocument.theme+xml"/>
  <Override PartName="/ppt/slideLayouts/slideLayout140.xml" ContentType="application/vnd.openxmlformats-officedocument.presentationml.slideLayout+xml"/>
  <Override PartName="/ppt/theme/theme19.xml" ContentType="application/vnd.openxmlformats-officedocument.theme+xml"/>
  <Override PartName="/ppt/slideLayouts/slideLayout141.xml" ContentType="application/vnd.openxmlformats-officedocument.presentationml.slideLayout+xml"/>
  <Override PartName="/ppt/theme/theme20.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21.xml" ContentType="application/vnd.openxmlformats-officedocument.theme+xml"/>
  <Override PartName="/ppt/slideLayouts/slideLayout154.xml" ContentType="application/vnd.openxmlformats-officedocument.presentationml.slideLayout+xml"/>
  <Override PartName="/ppt/theme/theme22.xml" ContentType="application/vnd.openxmlformats-officedocument.theme+xml"/>
  <Override PartName="/ppt/slideLayouts/slideLayout155.xml" ContentType="application/vnd.openxmlformats-officedocument.presentationml.slideLayout+xml"/>
  <Override PartName="/ppt/theme/theme2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2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2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27.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8.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9.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30.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slideLayouts/slideLayout249.xml" ContentType="application/vnd.openxmlformats-officedocument.presentationml.slideLayout+xml"/>
  <Override PartName="/ppt/theme/theme32.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33.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34.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35.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heme/themeOverride4.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heme/themeOverride5.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781" r:id="rId2"/>
    <p:sldMasterId id="2147483723" r:id="rId3"/>
    <p:sldMasterId id="2147483681" r:id="rId4"/>
    <p:sldMasterId id="2147483675" r:id="rId5"/>
    <p:sldMasterId id="2147483663" r:id="rId6"/>
    <p:sldMasterId id="2147483659" r:id="rId7"/>
    <p:sldMasterId id="2147483660" r:id="rId8"/>
    <p:sldMasterId id="2147483661" r:id="rId9"/>
    <p:sldMasterId id="2147483665" r:id="rId10"/>
    <p:sldMasterId id="2147483735" r:id="rId11"/>
    <p:sldMasterId id="2147483753" r:id="rId12"/>
    <p:sldMasterId id="2147484461" r:id="rId13"/>
    <p:sldMasterId id="2147484463" r:id="rId14"/>
    <p:sldMasterId id="2147484465" r:id="rId15"/>
    <p:sldMasterId id="2147484469" r:id="rId16"/>
    <p:sldMasterId id="2147484473" r:id="rId17"/>
    <p:sldMasterId id="2147484475" r:id="rId18"/>
    <p:sldMasterId id="2147486022" r:id="rId19"/>
    <p:sldMasterId id="2147486027" r:id="rId20"/>
    <p:sldMasterId id="2147489207" r:id="rId21"/>
    <p:sldMasterId id="2147490976" r:id="rId22"/>
    <p:sldMasterId id="2147490978" r:id="rId23"/>
    <p:sldMasterId id="2147490980" r:id="rId24"/>
    <p:sldMasterId id="2147491031" r:id="rId25"/>
    <p:sldMasterId id="2147491045" r:id="rId26"/>
    <p:sldMasterId id="2147491057" r:id="rId27"/>
    <p:sldMasterId id="2147491069" r:id="rId28"/>
    <p:sldMasterId id="2147491081" r:id="rId29"/>
    <p:sldMasterId id="2147491131" r:id="rId30"/>
    <p:sldMasterId id="2147491145" r:id="rId31"/>
    <p:sldMasterId id="2147491157" r:id="rId32"/>
    <p:sldMasterId id="2147491190" r:id="rId33"/>
    <p:sldMasterId id="2147491202" r:id="rId34"/>
    <p:sldMasterId id="2147491226" r:id="rId35"/>
    <p:sldMasterId id="2147491240" r:id="rId36"/>
  </p:sldMasterIdLst>
  <p:notesMasterIdLst>
    <p:notesMasterId r:id="rId136"/>
  </p:notesMasterIdLst>
  <p:sldIdLst>
    <p:sldId id="5156" r:id="rId37"/>
    <p:sldId id="3677" r:id="rId38"/>
    <p:sldId id="5157" r:id="rId39"/>
    <p:sldId id="266" r:id="rId40"/>
    <p:sldId id="5158" r:id="rId41"/>
    <p:sldId id="533" r:id="rId42"/>
    <p:sldId id="3669" r:id="rId43"/>
    <p:sldId id="3668" r:id="rId44"/>
    <p:sldId id="3667" r:id="rId45"/>
    <p:sldId id="4642" r:id="rId46"/>
    <p:sldId id="434" r:id="rId47"/>
    <p:sldId id="5272" r:id="rId48"/>
    <p:sldId id="278" r:id="rId49"/>
    <p:sldId id="500" r:id="rId50"/>
    <p:sldId id="5273" r:id="rId51"/>
    <p:sldId id="5154" r:id="rId52"/>
    <p:sldId id="5159" r:id="rId53"/>
    <p:sldId id="5292" r:id="rId54"/>
    <p:sldId id="549" r:id="rId55"/>
    <p:sldId id="259" r:id="rId56"/>
    <p:sldId id="3692" r:id="rId57"/>
    <p:sldId id="3689" r:id="rId58"/>
    <p:sldId id="3691" r:id="rId59"/>
    <p:sldId id="3690" r:id="rId60"/>
    <p:sldId id="544" r:id="rId61"/>
    <p:sldId id="545" r:id="rId62"/>
    <p:sldId id="546" r:id="rId63"/>
    <p:sldId id="547" r:id="rId64"/>
    <p:sldId id="548" r:id="rId65"/>
    <p:sldId id="394" r:id="rId66"/>
    <p:sldId id="318" r:id="rId67"/>
    <p:sldId id="5274" r:id="rId68"/>
    <p:sldId id="319" r:id="rId69"/>
    <p:sldId id="380" r:id="rId70"/>
    <p:sldId id="514" r:id="rId71"/>
    <p:sldId id="515" r:id="rId72"/>
    <p:sldId id="516" r:id="rId73"/>
    <p:sldId id="517" r:id="rId74"/>
    <p:sldId id="518" r:id="rId75"/>
    <p:sldId id="519" r:id="rId76"/>
    <p:sldId id="381" r:id="rId77"/>
    <p:sldId id="373" r:id="rId78"/>
    <p:sldId id="382" r:id="rId79"/>
    <p:sldId id="384" r:id="rId80"/>
    <p:sldId id="389" r:id="rId81"/>
    <p:sldId id="391" r:id="rId82"/>
    <p:sldId id="4071" r:id="rId83"/>
    <p:sldId id="383" r:id="rId84"/>
    <p:sldId id="385" r:id="rId85"/>
    <p:sldId id="550" r:id="rId86"/>
    <p:sldId id="5275" r:id="rId87"/>
    <p:sldId id="5277" r:id="rId88"/>
    <p:sldId id="5160" r:id="rId89"/>
    <p:sldId id="271" r:id="rId90"/>
    <p:sldId id="5280" r:id="rId91"/>
    <p:sldId id="400" r:id="rId92"/>
    <p:sldId id="401" r:id="rId93"/>
    <p:sldId id="402" r:id="rId94"/>
    <p:sldId id="529" r:id="rId95"/>
    <p:sldId id="530" r:id="rId96"/>
    <p:sldId id="531" r:id="rId97"/>
    <p:sldId id="403" r:id="rId98"/>
    <p:sldId id="404" r:id="rId99"/>
    <p:sldId id="4643" r:id="rId100"/>
    <p:sldId id="5281" r:id="rId101"/>
    <p:sldId id="377" r:id="rId102"/>
    <p:sldId id="405" r:id="rId103"/>
    <p:sldId id="5282" r:id="rId104"/>
    <p:sldId id="409" r:id="rId105"/>
    <p:sldId id="411" r:id="rId106"/>
    <p:sldId id="5283" r:id="rId107"/>
    <p:sldId id="5284" r:id="rId108"/>
    <p:sldId id="5285" r:id="rId109"/>
    <p:sldId id="5161" r:id="rId110"/>
    <p:sldId id="3672" r:id="rId111"/>
    <p:sldId id="272" r:id="rId112"/>
    <p:sldId id="513" r:id="rId113"/>
    <p:sldId id="297" r:id="rId114"/>
    <p:sldId id="424" r:id="rId115"/>
    <p:sldId id="4645" r:id="rId116"/>
    <p:sldId id="430" r:id="rId117"/>
    <p:sldId id="4836" r:id="rId118"/>
    <p:sldId id="3665" r:id="rId119"/>
    <p:sldId id="4837" r:id="rId120"/>
    <p:sldId id="443" r:id="rId121"/>
    <p:sldId id="3700" r:id="rId122"/>
    <p:sldId id="448" r:id="rId123"/>
    <p:sldId id="468" r:id="rId124"/>
    <p:sldId id="473" r:id="rId125"/>
    <p:sldId id="5291" r:id="rId126"/>
    <p:sldId id="474" r:id="rId127"/>
    <p:sldId id="5290" r:id="rId128"/>
    <p:sldId id="475" r:id="rId129"/>
    <p:sldId id="480" r:id="rId130"/>
    <p:sldId id="484" r:id="rId131"/>
    <p:sldId id="5162" r:id="rId132"/>
    <p:sldId id="5163" r:id="rId133"/>
    <p:sldId id="449" r:id="rId134"/>
    <p:sldId id="4046" r:id="rId13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rgbClr val="FFFF00"/>
        </a:solidFill>
        <a:latin typeface="Georgia" charset="0"/>
        <a:ea typeface="ＭＳ Ｐゴシック" charset="0"/>
        <a:cs typeface="ＭＳ Ｐゴシック" charset="0"/>
      </a:defRPr>
    </a:lvl1pPr>
    <a:lvl2pPr marL="457200" algn="l" rtl="0" eaLnBrk="0" fontAlgn="base" hangingPunct="0">
      <a:spcBef>
        <a:spcPct val="0"/>
      </a:spcBef>
      <a:spcAft>
        <a:spcPct val="0"/>
      </a:spcAft>
      <a:defRPr sz="3200" kern="1200">
        <a:solidFill>
          <a:srgbClr val="FFFF00"/>
        </a:solidFill>
        <a:latin typeface="Georgia" charset="0"/>
        <a:ea typeface="ＭＳ Ｐゴシック" charset="0"/>
        <a:cs typeface="ＭＳ Ｐゴシック" charset="0"/>
      </a:defRPr>
    </a:lvl2pPr>
    <a:lvl3pPr marL="914400" algn="l" rtl="0" eaLnBrk="0" fontAlgn="base" hangingPunct="0">
      <a:spcBef>
        <a:spcPct val="0"/>
      </a:spcBef>
      <a:spcAft>
        <a:spcPct val="0"/>
      </a:spcAft>
      <a:defRPr sz="3200" kern="1200">
        <a:solidFill>
          <a:srgbClr val="FFFF00"/>
        </a:solidFill>
        <a:latin typeface="Georgia" charset="0"/>
        <a:ea typeface="ＭＳ Ｐゴシック" charset="0"/>
        <a:cs typeface="ＭＳ Ｐゴシック" charset="0"/>
      </a:defRPr>
    </a:lvl3pPr>
    <a:lvl4pPr marL="1371600" algn="l" rtl="0" eaLnBrk="0" fontAlgn="base" hangingPunct="0">
      <a:spcBef>
        <a:spcPct val="0"/>
      </a:spcBef>
      <a:spcAft>
        <a:spcPct val="0"/>
      </a:spcAft>
      <a:defRPr sz="3200" kern="1200">
        <a:solidFill>
          <a:srgbClr val="FFFF00"/>
        </a:solidFill>
        <a:latin typeface="Georgia" charset="0"/>
        <a:ea typeface="ＭＳ Ｐゴシック" charset="0"/>
        <a:cs typeface="ＭＳ Ｐゴシック" charset="0"/>
      </a:defRPr>
    </a:lvl4pPr>
    <a:lvl5pPr marL="1828800" algn="l" rtl="0" eaLnBrk="0" fontAlgn="base" hangingPunct="0">
      <a:spcBef>
        <a:spcPct val="0"/>
      </a:spcBef>
      <a:spcAft>
        <a:spcPct val="0"/>
      </a:spcAft>
      <a:defRPr sz="3200" kern="1200">
        <a:solidFill>
          <a:srgbClr val="FFFF00"/>
        </a:solidFill>
        <a:latin typeface="Georgia" charset="0"/>
        <a:ea typeface="ＭＳ Ｐゴシック" charset="0"/>
        <a:cs typeface="ＭＳ Ｐゴシック" charset="0"/>
      </a:defRPr>
    </a:lvl5pPr>
    <a:lvl6pPr marL="2286000" algn="l" defTabSz="457200" rtl="0" eaLnBrk="1" latinLnBrk="0" hangingPunct="1">
      <a:defRPr sz="3200" kern="1200">
        <a:solidFill>
          <a:srgbClr val="FFFF00"/>
        </a:solidFill>
        <a:latin typeface="Georgia" charset="0"/>
        <a:ea typeface="ＭＳ Ｐゴシック" charset="0"/>
        <a:cs typeface="ＭＳ Ｐゴシック" charset="0"/>
      </a:defRPr>
    </a:lvl6pPr>
    <a:lvl7pPr marL="2743200" algn="l" defTabSz="457200" rtl="0" eaLnBrk="1" latinLnBrk="0" hangingPunct="1">
      <a:defRPr sz="3200" kern="1200">
        <a:solidFill>
          <a:srgbClr val="FFFF00"/>
        </a:solidFill>
        <a:latin typeface="Georgia" charset="0"/>
        <a:ea typeface="ＭＳ Ｐゴシック" charset="0"/>
        <a:cs typeface="ＭＳ Ｐゴシック" charset="0"/>
      </a:defRPr>
    </a:lvl7pPr>
    <a:lvl8pPr marL="3200400" algn="l" defTabSz="457200" rtl="0" eaLnBrk="1" latinLnBrk="0" hangingPunct="1">
      <a:defRPr sz="3200" kern="1200">
        <a:solidFill>
          <a:srgbClr val="FFFF00"/>
        </a:solidFill>
        <a:latin typeface="Georgia" charset="0"/>
        <a:ea typeface="ＭＳ Ｐゴシック" charset="0"/>
        <a:cs typeface="ＭＳ Ｐゴシック" charset="0"/>
      </a:defRPr>
    </a:lvl8pPr>
    <a:lvl9pPr marL="3657600" algn="l" defTabSz="457200" rtl="0" eaLnBrk="1" latinLnBrk="0" hangingPunct="1">
      <a:defRPr sz="3200" kern="1200">
        <a:solidFill>
          <a:srgbClr val="FFFF00"/>
        </a:solidFill>
        <a:latin typeface="Georgia" charset="0"/>
        <a:ea typeface="ＭＳ Ｐゴシック" charset="0"/>
        <a:cs typeface="ＭＳ Ｐゴシック" charset="0"/>
      </a:defRPr>
    </a:lvl9pPr>
  </p:defaultTextStyle>
  <p:extLst>
    <p:ext uri="{521415D9-36F7-43E2-AB2F-B90AF26B5E84}">
      <p14:sectionLst xmlns:p14="http://schemas.microsoft.com/office/powerpoint/2010/main">
        <p14:section name="Sermon" id="{9138B460-49DB-5642-A130-797C33B341D8}">
          <p14:sldIdLst>
            <p14:sldId id="5156"/>
            <p14:sldId id="3677"/>
            <p14:sldId id="5157"/>
            <p14:sldId id="266"/>
            <p14:sldId id="5158"/>
            <p14:sldId id="533"/>
            <p14:sldId id="3669"/>
            <p14:sldId id="3668"/>
            <p14:sldId id="3667"/>
            <p14:sldId id="4642"/>
            <p14:sldId id="434"/>
            <p14:sldId id="5272"/>
            <p14:sldId id="278"/>
            <p14:sldId id="500"/>
            <p14:sldId id="5273"/>
            <p14:sldId id="5154"/>
            <p14:sldId id="5159"/>
            <p14:sldId id="5292"/>
          </p14:sldIdLst>
        </p14:section>
        <p14:section name="Chapters" id="{D1E84AB1-2BC5-0C4E-AE14-ED44538532F8}">
          <p14:sldIdLst>
            <p14:sldId id="549"/>
            <p14:sldId id="259"/>
            <p14:sldId id="3692"/>
            <p14:sldId id="3689"/>
            <p14:sldId id="3691"/>
            <p14:sldId id="3690"/>
            <p14:sldId id="544"/>
            <p14:sldId id="545"/>
            <p14:sldId id="546"/>
            <p14:sldId id="547"/>
            <p14:sldId id="548"/>
            <p14:sldId id="394"/>
            <p14:sldId id="318"/>
            <p14:sldId id="5274"/>
            <p14:sldId id="319"/>
            <p14:sldId id="380"/>
            <p14:sldId id="514"/>
            <p14:sldId id="515"/>
            <p14:sldId id="516"/>
            <p14:sldId id="517"/>
            <p14:sldId id="518"/>
            <p14:sldId id="519"/>
            <p14:sldId id="381"/>
            <p14:sldId id="373"/>
            <p14:sldId id="382"/>
            <p14:sldId id="384"/>
            <p14:sldId id="389"/>
            <p14:sldId id="391"/>
            <p14:sldId id="4071"/>
            <p14:sldId id="383"/>
            <p14:sldId id="385"/>
            <p14:sldId id="550"/>
            <p14:sldId id="5275"/>
            <p14:sldId id="5277"/>
            <p14:sldId id="5160"/>
            <p14:sldId id="271"/>
            <p14:sldId id="5280"/>
            <p14:sldId id="400"/>
            <p14:sldId id="401"/>
            <p14:sldId id="402"/>
            <p14:sldId id="529"/>
            <p14:sldId id="530"/>
            <p14:sldId id="531"/>
            <p14:sldId id="403"/>
            <p14:sldId id="404"/>
            <p14:sldId id="4643"/>
            <p14:sldId id="5281"/>
            <p14:sldId id="377"/>
            <p14:sldId id="405"/>
            <p14:sldId id="5282"/>
            <p14:sldId id="409"/>
            <p14:sldId id="411"/>
            <p14:sldId id="5283"/>
            <p14:sldId id="5284"/>
            <p14:sldId id="5285"/>
            <p14:sldId id="5161"/>
            <p14:sldId id="3672"/>
            <p14:sldId id="272"/>
            <p14:sldId id="513"/>
            <p14:sldId id="297"/>
            <p14:sldId id="424"/>
            <p14:sldId id="4645"/>
            <p14:sldId id="430"/>
            <p14:sldId id="4836"/>
            <p14:sldId id="3665"/>
            <p14:sldId id="4837"/>
            <p14:sldId id="443"/>
            <p14:sldId id="3700"/>
            <p14:sldId id="448"/>
            <p14:sldId id="468"/>
            <p14:sldId id="473"/>
            <p14:sldId id="5291"/>
            <p14:sldId id="474"/>
            <p14:sldId id="5290"/>
            <p14:sldId id="475"/>
          </p14:sldIdLst>
        </p14:section>
        <p14:section name="Conclusion" id="{E355948A-055B-1349-9D81-2EC11C4A0114}">
          <p14:sldIdLst>
            <p14:sldId id="480"/>
            <p14:sldId id="484"/>
            <p14:sldId id="5162"/>
            <p14:sldId id="5163"/>
            <p14:sldId id="449"/>
            <p14:sldId id="40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0000"/>
    <a:srgbClr val="C4AFD6"/>
    <a:srgbClr val="EAE1F0"/>
    <a:srgbClr val="1C0137"/>
    <a:srgbClr val="CFDBFD"/>
    <a:srgbClr val="FFFFFF"/>
    <a:srgbClr val="90000B"/>
    <a:srgbClr val="DDDDDD"/>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88"/>
    <p:restoredTop sz="73467" autoAdjust="0"/>
  </p:normalViewPr>
  <p:slideViewPr>
    <p:cSldViewPr>
      <p:cViewPr varScale="1">
        <p:scale>
          <a:sx n="85" d="100"/>
          <a:sy n="85" d="100"/>
        </p:scale>
        <p:origin x="184" y="800"/>
      </p:cViewPr>
      <p:guideLst>
        <p:guide orient="horz" pos="2160"/>
        <p:guide pos="2880"/>
      </p:guideLst>
    </p:cSldViewPr>
  </p:slideViewPr>
  <p:outlineViewPr>
    <p:cViewPr>
      <p:scale>
        <a:sx n="25" d="100"/>
        <a:sy n="25" d="100"/>
      </p:scale>
      <p:origin x="0" y="0"/>
    </p:cViewPr>
  </p:outlineViewPr>
  <p:notesTextViewPr>
    <p:cViewPr>
      <p:scale>
        <a:sx n="200" d="100"/>
        <a:sy n="200" d="100"/>
      </p:scale>
      <p:origin x="0" y="0"/>
    </p:cViewPr>
  </p:notesTextViewPr>
  <p:sorterViewPr>
    <p:cViewPr varScale="1">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81.xml"/><Relationship Id="rId21" Type="http://schemas.openxmlformats.org/officeDocument/2006/relationships/slideMaster" Target="slideMasters/slideMaster21.xml"/><Relationship Id="rId42" Type="http://schemas.openxmlformats.org/officeDocument/2006/relationships/slide" Target="slides/slide6.xml"/><Relationship Id="rId63" Type="http://schemas.openxmlformats.org/officeDocument/2006/relationships/slide" Target="slides/slide27.xml"/><Relationship Id="rId84" Type="http://schemas.openxmlformats.org/officeDocument/2006/relationships/slide" Target="slides/slide48.xml"/><Relationship Id="rId138"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7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1.xml"/><Relationship Id="rId53" Type="http://schemas.openxmlformats.org/officeDocument/2006/relationships/slide" Target="slides/slide17.xml"/><Relationship Id="rId58" Type="http://schemas.openxmlformats.org/officeDocument/2006/relationships/slide" Target="slides/slide22.xml"/><Relationship Id="rId74" Type="http://schemas.openxmlformats.org/officeDocument/2006/relationships/slide" Target="slides/slide38.xml"/><Relationship Id="rId79" Type="http://schemas.openxmlformats.org/officeDocument/2006/relationships/slide" Target="slides/slide43.xml"/><Relationship Id="rId102" Type="http://schemas.openxmlformats.org/officeDocument/2006/relationships/slide" Target="slides/slide66.xml"/><Relationship Id="rId123" Type="http://schemas.openxmlformats.org/officeDocument/2006/relationships/slide" Target="slides/slide87.xml"/><Relationship Id="rId128" Type="http://schemas.openxmlformats.org/officeDocument/2006/relationships/slide" Target="slides/slide92.xml"/><Relationship Id="rId5" Type="http://schemas.openxmlformats.org/officeDocument/2006/relationships/slideMaster" Target="slideMasters/slideMaster5.xml"/><Relationship Id="rId90" Type="http://schemas.openxmlformats.org/officeDocument/2006/relationships/slide" Target="slides/slide54.xml"/><Relationship Id="rId95" Type="http://schemas.openxmlformats.org/officeDocument/2006/relationships/slide" Target="slides/slide59.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7.xml"/><Relationship Id="rId48" Type="http://schemas.openxmlformats.org/officeDocument/2006/relationships/slide" Target="slides/slide12.xml"/><Relationship Id="rId64" Type="http://schemas.openxmlformats.org/officeDocument/2006/relationships/slide" Target="slides/slide28.xml"/><Relationship Id="rId69" Type="http://schemas.openxmlformats.org/officeDocument/2006/relationships/slide" Target="slides/slide33.xml"/><Relationship Id="rId113" Type="http://schemas.openxmlformats.org/officeDocument/2006/relationships/slide" Target="slides/slide77.xml"/><Relationship Id="rId118" Type="http://schemas.openxmlformats.org/officeDocument/2006/relationships/slide" Target="slides/slide82.xml"/><Relationship Id="rId134" Type="http://schemas.openxmlformats.org/officeDocument/2006/relationships/slide" Target="slides/slide98.xml"/><Relationship Id="rId139" Type="http://schemas.openxmlformats.org/officeDocument/2006/relationships/theme" Target="theme/theme1.xml"/><Relationship Id="rId80" Type="http://schemas.openxmlformats.org/officeDocument/2006/relationships/slide" Target="slides/slide44.xml"/><Relationship Id="rId85" Type="http://schemas.openxmlformats.org/officeDocument/2006/relationships/slide" Target="slides/slide4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2.xml"/><Relationship Id="rId59" Type="http://schemas.openxmlformats.org/officeDocument/2006/relationships/slide" Target="slides/slide23.xml"/><Relationship Id="rId103" Type="http://schemas.openxmlformats.org/officeDocument/2006/relationships/slide" Target="slides/slide67.xml"/><Relationship Id="rId108" Type="http://schemas.openxmlformats.org/officeDocument/2006/relationships/slide" Target="slides/slide72.xml"/><Relationship Id="rId124" Type="http://schemas.openxmlformats.org/officeDocument/2006/relationships/slide" Target="slides/slide88.xml"/><Relationship Id="rId129" Type="http://schemas.openxmlformats.org/officeDocument/2006/relationships/slide" Target="slides/slide93.xml"/><Relationship Id="rId54" Type="http://schemas.openxmlformats.org/officeDocument/2006/relationships/slide" Target="slides/slide18.xml"/><Relationship Id="rId70" Type="http://schemas.openxmlformats.org/officeDocument/2006/relationships/slide" Target="slides/slide34.xml"/><Relationship Id="rId75" Type="http://schemas.openxmlformats.org/officeDocument/2006/relationships/slide" Target="slides/slide39.xml"/><Relationship Id="rId91" Type="http://schemas.openxmlformats.org/officeDocument/2006/relationships/slide" Target="slides/slide55.xml"/><Relationship Id="rId96" Type="http://schemas.openxmlformats.org/officeDocument/2006/relationships/slide" Target="slides/slide60.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3.xml"/><Relationship Id="rId114" Type="http://schemas.openxmlformats.org/officeDocument/2006/relationships/slide" Target="slides/slide78.xml"/><Relationship Id="rId119" Type="http://schemas.openxmlformats.org/officeDocument/2006/relationships/slide" Target="slides/slide83.xml"/><Relationship Id="rId44" Type="http://schemas.openxmlformats.org/officeDocument/2006/relationships/slide" Target="slides/slide8.xml"/><Relationship Id="rId60" Type="http://schemas.openxmlformats.org/officeDocument/2006/relationships/slide" Target="slides/slide24.xml"/><Relationship Id="rId65" Type="http://schemas.openxmlformats.org/officeDocument/2006/relationships/slide" Target="slides/slide29.xml"/><Relationship Id="rId81" Type="http://schemas.openxmlformats.org/officeDocument/2006/relationships/slide" Target="slides/slide45.xml"/><Relationship Id="rId86" Type="http://schemas.openxmlformats.org/officeDocument/2006/relationships/slide" Target="slides/slide50.xml"/><Relationship Id="rId130" Type="http://schemas.openxmlformats.org/officeDocument/2006/relationships/slide" Target="slides/slide94.xml"/><Relationship Id="rId135" Type="http://schemas.openxmlformats.org/officeDocument/2006/relationships/slide" Target="slides/slide9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3.xml"/><Relationship Id="rId109" Type="http://schemas.openxmlformats.org/officeDocument/2006/relationships/slide" Target="slides/slide73.xml"/><Relationship Id="rId34" Type="http://schemas.openxmlformats.org/officeDocument/2006/relationships/slideMaster" Target="slideMasters/slideMaster34.xml"/><Relationship Id="rId50" Type="http://schemas.openxmlformats.org/officeDocument/2006/relationships/slide" Target="slides/slide14.xml"/><Relationship Id="rId55" Type="http://schemas.openxmlformats.org/officeDocument/2006/relationships/slide" Target="slides/slide19.xml"/><Relationship Id="rId76" Type="http://schemas.openxmlformats.org/officeDocument/2006/relationships/slide" Target="slides/slide40.xml"/><Relationship Id="rId97" Type="http://schemas.openxmlformats.org/officeDocument/2006/relationships/slide" Target="slides/slide61.xml"/><Relationship Id="rId104" Type="http://schemas.openxmlformats.org/officeDocument/2006/relationships/slide" Target="slides/slide68.xml"/><Relationship Id="rId120" Type="http://schemas.openxmlformats.org/officeDocument/2006/relationships/slide" Target="slides/slide84.xml"/><Relationship Id="rId125"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35.xml"/><Relationship Id="rId92"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4.xml"/><Relationship Id="rId45" Type="http://schemas.openxmlformats.org/officeDocument/2006/relationships/slide" Target="slides/slide9.xml"/><Relationship Id="rId66" Type="http://schemas.openxmlformats.org/officeDocument/2006/relationships/slide" Target="slides/slide30.xml"/><Relationship Id="rId87" Type="http://schemas.openxmlformats.org/officeDocument/2006/relationships/slide" Target="slides/slide51.xml"/><Relationship Id="rId110" Type="http://schemas.openxmlformats.org/officeDocument/2006/relationships/slide" Target="slides/slide74.xml"/><Relationship Id="rId115" Type="http://schemas.openxmlformats.org/officeDocument/2006/relationships/slide" Target="slides/slide79.xml"/><Relationship Id="rId131" Type="http://schemas.openxmlformats.org/officeDocument/2006/relationships/slide" Target="slides/slide95.xml"/><Relationship Id="rId136" Type="http://schemas.openxmlformats.org/officeDocument/2006/relationships/notesMaster" Target="notesMasters/notesMaster1.xml"/><Relationship Id="rId61" Type="http://schemas.openxmlformats.org/officeDocument/2006/relationships/slide" Target="slides/slide25.xml"/><Relationship Id="rId82" Type="http://schemas.openxmlformats.org/officeDocument/2006/relationships/slide" Target="slides/slide4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0.xml"/><Relationship Id="rId77" Type="http://schemas.openxmlformats.org/officeDocument/2006/relationships/slide" Target="slides/slide41.xml"/><Relationship Id="rId100" Type="http://schemas.openxmlformats.org/officeDocument/2006/relationships/slide" Target="slides/slide64.xml"/><Relationship Id="rId105" Type="http://schemas.openxmlformats.org/officeDocument/2006/relationships/slide" Target="slides/slide69.xml"/><Relationship Id="rId126" Type="http://schemas.openxmlformats.org/officeDocument/2006/relationships/slide" Target="slides/slide90.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93" Type="http://schemas.openxmlformats.org/officeDocument/2006/relationships/slide" Target="slides/slide57.xml"/><Relationship Id="rId98" Type="http://schemas.openxmlformats.org/officeDocument/2006/relationships/slide" Target="slides/slide62.xml"/><Relationship Id="rId121" Type="http://schemas.openxmlformats.org/officeDocument/2006/relationships/slide" Target="slides/slide85.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0.xml"/><Relationship Id="rId67" Type="http://schemas.openxmlformats.org/officeDocument/2006/relationships/slide" Target="slides/slide31.xml"/><Relationship Id="rId116" Type="http://schemas.openxmlformats.org/officeDocument/2006/relationships/slide" Target="slides/slide80.xml"/><Relationship Id="rId137"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5.xml"/><Relationship Id="rId62" Type="http://schemas.openxmlformats.org/officeDocument/2006/relationships/slide" Target="slides/slide26.xml"/><Relationship Id="rId83" Type="http://schemas.openxmlformats.org/officeDocument/2006/relationships/slide" Target="slides/slide47.xml"/><Relationship Id="rId88" Type="http://schemas.openxmlformats.org/officeDocument/2006/relationships/slide" Target="slides/slide52.xml"/><Relationship Id="rId111" Type="http://schemas.openxmlformats.org/officeDocument/2006/relationships/slide" Target="slides/slide75.xml"/><Relationship Id="rId132" Type="http://schemas.openxmlformats.org/officeDocument/2006/relationships/slide" Target="slides/slide96.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21.xml"/><Relationship Id="rId106" Type="http://schemas.openxmlformats.org/officeDocument/2006/relationships/slide" Target="slides/slide70.xml"/><Relationship Id="rId127" Type="http://schemas.openxmlformats.org/officeDocument/2006/relationships/slide" Target="slides/slide9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6.xml"/><Relationship Id="rId73" Type="http://schemas.openxmlformats.org/officeDocument/2006/relationships/slide" Target="slides/slide37.xml"/><Relationship Id="rId78" Type="http://schemas.openxmlformats.org/officeDocument/2006/relationships/slide" Target="slides/slide42.xml"/><Relationship Id="rId94" Type="http://schemas.openxmlformats.org/officeDocument/2006/relationships/slide" Target="slides/slide58.xml"/><Relationship Id="rId99" Type="http://schemas.openxmlformats.org/officeDocument/2006/relationships/slide" Target="slides/slide63.xml"/><Relationship Id="rId101" Type="http://schemas.openxmlformats.org/officeDocument/2006/relationships/slide" Target="slides/slide65.xml"/><Relationship Id="rId122"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11.xml"/><Relationship Id="rId68" Type="http://schemas.openxmlformats.org/officeDocument/2006/relationships/slide" Target="slides/slide32.xml"/><Relationship Id="rId89" Type="http://schemas.openxmlformats.org/officeDocument/2006/relationships/slide" Target="slides/slide53.xml"/><Relationship Id="rId112" Type="http://schemas.openxmlformats.org/officeDocument/2006/relationships/slide" Target="slides/slide76.xml"/><Relationship Id="rId133" Type="http://schemas.openxmlformats.org/officeDocument/2006/relationships/slide" Target="slides/slide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720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809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20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20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720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F3B913-371E-1741-BDA6-F421AE42A1B2}" type="slidenum">
              <a:rPr lang="en-US"/>
              <a:pPr>
                <a:defRPr/>
              </a:pPr>
              <a:t>‹#›</a:t>
            </a:fld>
            <a:endParaRPr lang="en-US"/>
          </a:p>
        </p:txBody>
      </p:sp>
    </p:spTree>
    <p:extLst>
      <p:ext uri="{BB962C8B-B14F-4D97-AF65-F5344CB8AC3E}">
        <p14:creationId xmlns:p14="http://schemas.microsoft.com/office/powerpoint/2010/main" val="3598406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91358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11</a:t>
            </a:fld>
            <a:endParaRPr lang="en-US"/>
          </a:p>
        </p:txBody>
      </p:sp>
    </p:spTree>
    <p:extLst>
      <p:ext uri="{BB962C8B-B14F-4D97-AF65-F5344CB8AC3E}">
        <p14:creationId xmlns:p14="http://schemas.microsoft.com/office/powerpoint/2010/main" val="95731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158B6DD-2455-9549-95D9-CBED7D8C4585}"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r>
              <a:rPr lang="en-US" dirty="0">
                <a:latin typeface="Times New Roman" charset="0"/>
                <a:ea typeface="ＭＳ Ｐゴシック" charset="0"/>
                <a:cs typeface="ＭＳ Ｐゴシック" charset="0"/>
              </a:rPr>
              <a:t>Emperors</a:t>
            </a:r>
            <a:r>
              <a:rPr lang="en-US" baseline="0" dirty="0">
                <a:latin typeface="Times New Roman" charset="0"/>
                <a:ea typeface="ＭＳ Ｐゴシック" charset="0"/>
                <a:cs typeface="ＭＳ Ｐゴシック" charset="0"/>
              </a:rPr>
              <a:t> in black persecuted Christians</a:t>
            </a:r>
          </a:p>
          <a:p>
            <a:r>
              <a:rPr lang="en-US" baseline="0" dirty="0">
                <a:latin typeface="Times New Roman" charset="0"/>
                <a:ea typeface="ＭＳ Ｐゴシック" charset="0"/>
                <a:cs typeface="ＭＳ Ｐゴシック" charset="0"/>
              </a:rPr>
              <a:t>This course teaches that Revelation was written during the reign of Domitian at the end of the first century. </a:t>
            </a:r>
          </a:p>
          <a:p>
            <a:r>
              <a:rPr lang="en-US" baseline="0" dirty="0">
                <a:latin typeface="Times New Roman" charset="0"/>
                <a:ea typeface="ＭＳ Ｐゴシック" charset="0"/>
                <a:cs typeface="ＭＳ Ｐゴシック" charset="0"/>
              </a:rPr>
              <a:t>_______</a:t>
            </a:r>
          </a:p>
          <a:p>
            <a:r>
              <a:rPr lang="en-US" baseline="0" dirty="0">
                <a:latin typeface="Times New Roman" charset="0"/>
                <a:ea typeface="ＭＳ Ｐゴシック" charset="0"/>
                <a:cs typeface="ＭＳ Ｐゴシック" charset="0"/>
              </a:rPr>
              <a:t>NS-21-1 Peter-63</a:t>
            </a:r>
          </a:p>
          <a:p>
            <a:r>
              <a:rPr lang="en-US" baseline="0" dirty="0">
                <a:latin typeface="Times New Roman" charset="0"/>
                <a:ea typeface="ＭＳ Ｐゴシック" charset="0"/>
                <a:cs typeface="ＭＳ Ｐゴシック" charset="0"/>
              </a:rPr>
              <a:t>NS-27-Rev1-slide 94</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13</a:t>
            </a:fld>
            <a:endParaRPr lang="en-US"/>
          </a:p>
        </p:txBody>
      </p:sp>
    </p:spTree>
    <p:extLst>
      <p:ext uri="{BB962C8B-B14F-4D97-AF65-F5344CB8AC3E}">
        <p14:creationId xmlns:p14="http://schemas.microsoft.com/office/powerpoint/2010/main" val="278932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408B5053-C8F2-F348-9F2E-2243B5A2FBBE}" type="slidenum">
              <a:rPr lang="en-US" sz="1200">
                <a:solidFill>
                  <a:srgbClr val="000000"/>
                </a:solidFill>
              </a:rPr>
              <a:pPr/>
              <a:t>14</a:t>
            </a:fld>
            <a:endParaRPr lang="en-US" sz="1200">
              <a:solidFill>
                <a:srgbClr val="000000"/>
              </a:solidFill>
            </a:endParaRPr>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a:r>
              <a:rPr lang="ar-SA" sz="1200" kern="1200" dirty="0">
                <a:solidFill>
                  <a:schemeClr val="tx1"/>
                </a:solidFill>
                <a:effectLst/>
                <a:latin typeface="Arial" pitchFamily="-111" charset="0"/>
                <a:ea typeface="ＭＳ Ｐゴシック" charset="-128"/>
                <a:cs typeface="ＭＳ Ｐゴシック" charset="-128"/>
              </a:rPr>
              <a:t>{توقّعنا المقدس لعطية الله تجتذب غير المؤمنين}</a:t>
            </a:r>
          </a:p>
          <a:p>
            <a:pPr algn="r" rtl="1"/>
            <a:r>
              <a:rPr lang="ar-SA" sz="1200" kern="1200" dirty="0">
                <a:solidFill>
                  <a:schemeClr val="tx1"/>
                </a:solidFill>
                <a:effectLst/>
                <a:latin typeface="Arial" pitchFamily="-111" charset="0"/>
                <a:ea typeface="ＭＳ Ｐゴシック" charset="-128"/>
                <a:cs typeface="ＭＳ Ｐゴシック" charset="-128"/>
              </a:rPr>
              <a:t>[يساعد التقديس في ضوء رجاءنا بالمجد المستقبلي، في مشاهدة غير المؤمنين يسبحون الله]</a:t>
            </a:r>
          </a:p>
          <a:p>
            <a:endParaRPr lang="en-SG" sz="1200" kern="1200" dirty="0">
              <a:solidFill>
                <a:schemeClr val="tx1"/>
              </a:solidFill>
              <a:effectLst/>
              <a:latin typeface="Arial" pitchFamily="-111" charset="0"/>
              <a:ea typeface="ＭＳ Ｐゴシック" charset="-128"/>
              <a:cs typeface="ＭＳ Ｐゴシック" charset="-128"/>
            </a:endParaRPr>
          </a:p>
        </p:txBody>
      </p:sp>
    </p:spTree>
    <p:extLst>
      <p:ext uri="{BB962C8B-B14F-4D97-AF65-F5344CB8AC3E}">
        <p14:creationId xmlns:p14="http://schemas.microsoft.com/office/powerpoint/2010/main" val="3788831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964352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20</a:t>
            </a:fld>
            <a:endParaRPr lang="en-US"/>
          </a:p>
        </p:txBody>
      </p:sp>
    </p:spTree>
    <p:extLst>
      <p:ext uri="{BB962C8B-B14F-4D97-AF65-F5344CB8AC3E}">
        <p14:creationId xmlns:p14="http://schemas.microsoft.com/office/powerpoint/2010/main" val="305994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FACE381A-0511-744C-9C52-7CBEB37C28B1}" type="slidenum">
              <a:rPr lang="en-US" sz="1200"/>
              <a:pPr/>
              <a:t>21</a:t>
            </a:fld>
            <a:endParaRPr lang="en-US" sz="1200"/>
          </a:p>
        </p:txBody>
      </p:sp>
      <p:sp>
        <p:nvSpPr>
          <p:cNvPr id="523266" name="Rectangle 2"/>
          <p:cNvSpPr>
            <a:spLocks noGrp="1" noRot="1" noChangeAspect="1" noChangeArrowheads="1"/>
          </p:cNvSpPr>
          <p:nvPr>
            <p:ph type="sldImg"/>
          </p:nvPr>
        </p:nvSpPr>
        <p:spPr>
          <a:solidFill>
            <a:srgbClr val="FFFFFF"/>
          </a:solidFill>
          <a:ln/>
        </p:spPr>
      </p:sp>
      <p:sp>
        <p:nvSpPr>
          <p:cNvPr id="523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70409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FACE381A-0511-744C-9C52-7CBEB37C28B1}" type="slidenum">
              <a:rPr lang="en-US" sz="1200"/>
              <a:pPr/>
              <a:t>22</a:t>
            </a:fld>
            <a:endParaRPr lang="en-US" sz="1200"/>
          </a:p>
        </p:txBody>
      </p:sp>
      <p:sp>
        <p:nvSpPr>
          <p:cNvPr id="523266" name="Rectangle 2"/>
          <p:cNvSpPr>
            <a:spLocks noGrp="1" noRot="1" noChangeAspect="1" noChangeArrowheads="1"/>
          </p:cNvSpPr>
          <p:nvPr>
            <p:ph type="sldImg"/>
          </p:nvPr>
        </p:nvSpPr>
        <p:spPr>
          <a:solidFill>
            <a:srgbClr val="FFFFFF"/>
          </a:solidFill>
          <a:ln/>
        </p:spPr>
      </p:sp>
      <p:sp>
        <p:nvSpPr>
          <p:cNvPr id="523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279291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FACE381A-0511-744C-9C52-7CBEB37C28B1}" type="slidenum">
              <a:rPr lang="en-US" sz="1200"/>
              <a:pPr/>
              <a:t>23</a:t>
            </a:fld>
            <a:endParaRPr lang="en-US" sz="1200"/>
          </a:p>
        </p:txBody>
      </p:sp>
      <p:sp>
        <p:nvSpPr>
          <p:cNvPr id="523266" name="Rectangle 2"/>
          <p:cNvSpPr>
            <a:spLocks noGrp="1" noRot="1" noChangeAspect="1" noChangeArrowheads="1"/>
          </p:cNvSpPr>
          <p:nvPr>
            <p:ph type="sldImg"/>
          </p:nvPr>
        </p:nvSpPr>
        <p:spPr>
          <a:solidFill>
            <a:srgbClr val="FFFFFF"/>
          </a:solidFill>
          <a:ln/>
        </p:spPr>
      </p:sp>
      <p:sp>
        <p:nvSpPr>
          <p:cNvPr id="523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81247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4111999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FACE381A-0511-744C-9C52-7CBEB37C28B1}" type="slidenum">
              <a:rPr lang="en-US" sz="1200"/>
              <a:pPr/>
              <a:t>24</a:t>
            </a:fld>
            <a:endParaRPr lang="en-US" sz="1200"/>
          </a:p>
        </p:txBody>
      </p:sp>
      <p:sp>
        <p:nvSpPr>
          <p:cNvPr id="523266" name="Rectangle 2"/>
          <p:cNvSpPr>
            <a:spLocks noGrp="1" noRot="1" noChangeAspect="1" noChangeArrowheads="1"/>
          </p:cNvSpPr>
          <p:nvPr>
            <p:ph type="sldImg"/>
          </p:nvPr>
        </p:nvSpPr>
        <p:spPr>
          <a:solidFill>
            <a:srgbClr val="FFFFFF"/>
          </a:solidFill>
          <a:ln/>
        </p:spPr>
      </p:sp>
      <p:sp>
        <p:nvSpPr>
          <p:cNvPr id="523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r" defTabSz="914400" rtl="1" eaLnBrk="1" fontAlgn="base" latinLnBrk="0" hangingPunct="1">
              <a:lnSpc>
                <a:spcPct val="100000"/>
              </a:lnSpc>
              <a:spcBef>
                <a:spcPct val="30000"/>
              </a:spcBef>
              <a:spcAft>
                <a:spcPct val="0"/>
              </a:spcAft>
              <a:buClrTx/>
              <a:buSzTx/>
              <a:buFontTx/>
              <a:buNone/>
              <a:tabLst/>
              <a:defRPr/>
            </a:pPr>
            <a:r>
              <a:rPr lang="ar-SA" b="0" dirty="0">
                <a:latin typeface="Arial" charset="0"/>
                <a:ea typeface="ＭＳ Ｐゴシック" charset="0"/>
                <a:cs typeface="ＭＳ Ｐゴシック" charset="0"/>
              </a:rPr>
              <a:t>بكلام جدي، فإن الكلمة اليونانية التي تعني "غريب" تشير إلى شخص يقيم لفترة في مكان غريب أو</a:t>
            </a:r>
            <a:endParaRPr lang="ar-JO" b="0">
              <a:latin typeface="Arial" charset="0"/>
              <a:ea typeface="ＭＳ Ｐゴシック" charset="0"/>
              <a:cs typeface="ＭＳ Ｐゴシック" charset="0"/>
            </a:endParaRPr>
          </a:p>
          <a:p>
            <a:pPr marL="0" marR="0" lvl="0" indent="0" algn="r" defTabSz="914400" rtl="1" eaLnBrk="1" fontAlgn="base" latinLnBrk="0" hangingPunct="1">
              <a:lnSpc>
                <a:spcPct val="100000"/>
              </a:lnSpc>
              <a:spcBef>
                <a:spcPct val="30000"/>
              </a:spcBef>
              <a:spcAft>
                <a:spcPct val="0"/>
              </a:spcAft>
              <a:buClrTx/>
              <a:buSzTx/>
              <a:buFontTx/>
              <a:buNone/>
              <a:tabLst/>
              <a:defRPr/>
            </a:pPr>
            <a:r>
              <a:rPr lang="ar-SA" b="0">
                <a:latin typeface="Arial" charset="0"/>
                <a:ea typeface="ＭＳ Ｐゴシック" charset="0"/>
                <a:cs typeface="ＭＳ Ｐゴシック" charset="0"/>
              </a:rPr>
              <a:t> </a:t>
            </a:r>
            <a:r>
              <a:rPr lang="ar-SA" b="0" dirty="0">
                <a:latin typeface="Arial" charset="0"/>
                <a:ea typeface="ＭＳ Ｐゴシック" charset="0"/>
                <a:cs typeface="ＭＳ Ｐゴシック" charset="0"/>
              </a:rPr>
              <a:t>خارجي، أو حاج، أو لاجئ. </a:t>
            </a:r>
            <a:endParaRPr lang="en-SG" sz="1200" b="0" kern="1200" dirty="0">
              <a:solidFill>
                <a:schemeClr val="tx1"/>
              </a:solidFill>
              <a:effectLst/>
              <a:latin typeface="Arial" pitchFamily="-111" charset="0"/>
              <a:ea typeface="ＭＳ Ｐゴシック" charset="-128"/>
              <a:cs typeface="ＭＳ Ｐゴシック" charset="-128"/>
            </a:endParaRPr>
          </a:p>
        </p:txBody>
      </p:sp>
    </p:spTree>
    <p:extLst>
      <p:ext uri="{BB962C8B-B14F-4D97-AF65-F5344CB8AC3E}">
        <p14:creationId xmlns:p14="http://schemas.microsoft.com/office/powerpoint/2010/main" val="318760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30</a:t>
            </a:fld>
            <a:endParaRPr lang="en-US"/>
          </a:p>
        </p:txBody>
      </p:sp>
    </p:spTree>
    <p:extLst>
      <p:ext uri="{BB962C8B-B14F-4D97-AF65-F5344CB8AC3E}">
        <p14:creationId xmlns:p14="http://schemas.microsoft.com/office/powerpoint/2010/main" val="3199444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31</a:t>
            </a:fld>
            <a:endParaRPr lang="en-US"/>
          </a:p>
        </p:txBody>
      </p:sp>
    </p:spTree>
    <p:extLst>
      <p:ext uri="{BB962C8B-B14F-4D97-AF65-F5344CB8AC3E}">
        <p14:creationId xmlns:p14="http://schemas.microsoft.com/office/powerpoint/2010/main" val="2422617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33</a:t>
            </a:fld>
            <a:endParaRPr lang="en-US"/>
          </a:p>
        </p:txBody>
      </p:sp>
    </p:spTree>
    <p:extLst>
      <p:ext uri="{BB962C8B-B14F-4D97-AF65-F5344CB8AC3E}">
        <p14:creationId xmlns:p14="http://schemas.microsoft.com/office/powerpoint/2010/main" val="3721747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4AAAFE92-9B60-384E-9269-45F67BE8FEFD}" type="slidenum">
              <a:rPr lang="en-US" sz="1200"/>
              <a:pPr/>
              <a:t>34</a:t>
            </a:fld>
            <a:endParaRPr lang="en-US" sz="1200"/>
          </a:p>
        </p:txBody>
      </p:sp>
      <p:sp>
        <p:nvSpPr>
          <p:cNvPr id="431106" name="Rectangle 2"/>
          <p:cNvSpPr>
            <a:spLocks noGrp="1" noRot="1" noChangeAspect="1" noChangeArrowheads="1"/>
          </p:cNvSpPr>
          <p:nvPr>
            <p:ph type="sldImg"/>
          </p:nvPr>
        </p:nvSpPr>
        <p:spPr>
          <a:solidFill>
            <a:srgbClr val="FFFFFF"/>
          </a:solidFill>
          <a:ln/>
        </p:spPr>
      </p:sp>
      <p:sp>
        <p:nvSpPr>
          <p:cNvPr id="431107"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a:t>هل </a:t>
            </a:r>
            <a:r>
              <a:rPr lang="ar-JO" dirty="0"/>
              <a:t>تشعر بأن أحدًا آخر عنده الأفضلية بسبب أنك مسيحي؟ ربما يبدو أن الآخرين جميعهم عندهم امتيازات أنت لا تمتلكها نتيجة لإيمانك بالمسيح؟</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043684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35</a:t>
            </a:fld>
            <a:endParaRPr lang="en-US"/>
          </a:p>
        </p:txBody>
      </p:sp>
    </p:spTree>
    <p:extLst>
      <p:ext uri="{BB962C8B-B14F-4D97-AF65-F5344CB8AC3E}">
        <p14:creationId xmlns:p14="http://schemas.microsoft.com/office/powerpoint/2010/main" val="1091634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36</a:t>
            </a:fld>
            <a:endParaRPr lang="en-US"/>
          </a:p>
        </p:txBody>
      </p:sp>
    </p:spTree>
    <p:extLst>
      <p:ext uri="{BB962C8B-B14F-4D97-AF65-F5344CB8AC3E}">
        <p14:creationId xmlns:p14="http://schemas.microsoft.com/office/powerpoint/2010/main" val="3732486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37</a:t>
            </a:fld>
            <a:endParaRPr lang="en-US"/>
          </a:p>
        </p:txBody>
      </p:sp>
    </p:spTree>
    <p:extLst>
      <p:ext uri="{BB962C8B-B14F-4D97-AF65-F5344CB8AC3E}">
        <p14:creationId xmlns:p14="http://schemas.microsoft.com/office/powerpoint/2010/main" val="1077045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38</a:t>
            </a:fld>
            <a:endParaRPr lang="en-US"/>
          </a:p>
        </p:txBody>
      </p:sp>
    </p:spTree>
    <p:extLst>
      <p:ext uri="{BB962C8B-B14F-4D97-AF65-F5344CB8AC3E}">
        <p14:creationId xmlns:p14="http://schemas.microsoft.com/office/powerpoint/2010/main" val="4066050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39</a:t>
            </a:fld>
            <a:endParaRPr lang="en-US"/>
          </a:p>
        </p:txBody>
      </p:sp>
    </p:spTree>
    <p:extLst>
      <p:ext uri="{BB962C8B-B14F-4D97-AF65-F5344CB8AC3E}">
        <p14:creationId xmlns:p14="http://schemas.microsoft.com/office/powerpoint/2010/main" val="356468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40</a:t>
            </a:fld>
            <a:endParaRPr lang="en-US"/>
          </a:p>
        </p:txBody>
      </p:sp>
    </p:spTree>
    <p:extLst>
      <p:ext uri="{BB962C8B-B14F-4D97-AF65-F5344CB8AC3E}">
        <p14:creationId xmlns:p14="http://schemas.microsoft.com/office/powerpoint/2010/main" val="1515612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41</a:t>
            </a:fld>
            <a:endParaRPr lang="en-US"/>
          </a:p>
        </p:txBody>
      </p:sp>
    </p:spTree>
    <p:extLst>
      <p:ext uri="{BB962C8B-B14F-4D97-AF65-F5344CB8AC3E}">
        <p14:creationId xmlns:p14="http://schemas.microsoft.com/office/powerpoint/2010/main" val="515183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E6FFA5E4-8771-2842-9739-34933EF2B9DF}" type="slidenum">
              <a:rPr lang="en-US" sz="1200"/>
              <a:pPr/>
              <a:t>42</a:t>
            </a:fld>
            <a:endParaRPr lang="en-US" sz="1200"/>
          </a:p>
        </p:txBody>
      </p:sp>
      <p:sp>
        <p:nvSpPr>
          <p:cNvPr id="440322" name="Rectangle 2"/>
          <p:cNvSpPr>
            <a:spLocks noGrp="1" noRot="1" noChangeAspect="1" noChangeArrowheads="1"/>
          </p:cNvSpPr>
          <p:nvPr>
            <p:ph type="sldImg"/>
          </p:nvPr>
        </p:nvSpPr>
        <p:spPr>
          <a:solidFill>
            <a:srgbClr val="FFFFFF"/>
          </a:solidFill>
          <a:ln/>
        </p:spPr>
      </p:sp>
      <p:sp>
        <p:nvSpPr>
          <p:cNvPr id="440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43</a:t>
            </a:fld>
            <a:endParaRPr lang="en-US"/>
          </a:p>
        </p:txBody>
      </p:sp>
    </p:spTree>
    <p:extLst>
      <p:ext uri="{BB962C8B-B14F-4D97-AF65-F5344CB8AC3E}">
        <p14:creationId xmlns:p14="http://schemas.microsoft.com/office/powerpoint/2010/main" val="1958617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A2E03F8D-79E3-874B-8768-C6776AC22043}" type="slidenum">
              <a:rPr lang="en-US" sz="1200"/>
              <a:pPr/>
              <a:t>44</a:t>
            </a:fld>
            <a:endParaRPr lang="en-US" sz="1200"/>
          </a:p>
        </p:txBody>
      </p:sp>
      <p:sp>
        <p:nvSpPr>
          <p:cNvPr id="443394" name="Rectangle 2"/>
          <p:cNvSpPr>
            <a:spLocks noGrp="1" noRot="1" noChangeAspect="1" noChangeArrowheads="1"/>
          </p:cNvSpPr>
          <p:nvPr>
            <p:ph type="sldImg"/>
          </p:nvPr>
        </p:nvSpPr>
        <p:spPr>
          <a:solidFill>
            <a:srgbClr val="FFFFFF"/>
          </a:solidFill>
          <a:ln/>
        </p:spPr>
      </p:sp>
      <p:sp>
        <p:nvSpPr>
          <p:cNvPr id="443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4</a:t>
            </a:fld>
            <a:endParaRPr lang="en-US"/>
          </a:p>
        </p:txBody>
      </p:sp>
    </p:spTree>
    <p:extLst>
      <p:ext uri="{BB962C8B-B14F-4D97-AF65-F5344CB8AC3E}">
        <p14:creationId xmlns:p14="http://schemas.microsoft.com/office/powerpoint/2010/main" val="39344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E90B1086-A98A-EA4F-804A-844C94184DE7}" type="slidenum">
              <a:rPr lang="en-US" sz="1200"/>
              <a:pPr/>
              <a:t>45</a:t>
            </a:fld>
            <a:endParaRPr lang="en-US" sz="1200"/>
          </a:p>
        </p:txBody>
      </p:sp>
      <p:sp>
        <p:nvSpPr>
          <p:cNvPr id="446466" name="Rectangle 2"/>
          <p:cNvSpPr>
            <a:spLocks noGrp="1" noRot="1" noChangeAspect="1" noChangeArrowheads="1"/>
          </p:cNvSpPr>
          <p:nvPr>
            <p:ph type="sldImg"/>
          </p:nvPr>
        </p:nvSpPr>
        <p:spPr>
          <a:solidFill>
            <a:srgbClr val="FFFFFF"/>
          </a:solidFill>
          <a:ln/>
        </p:spPr>
      </p:sp>
      <p:sp>
        <p:nvSpPr>
          <p:cNvPr id="446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128"/>
                <a:cs typeface="ＭＳ Ｐゴシック" charset="-128"/>
              </a:rPr>
              <a:t>We redeem something when we pay for it with something of equal or greater value to release it from someone else's control. Christ's death was far more valuable than the hold that sin had on us.</a:t>
            </a:r>
          </a:p>
          <a:p>
            <a:pPr eaLnBrk="1" hangingPunct="1"/>
            <a:r>
              <a:rPr lang="en-US" dirty="0">
                <a:latin typeface="Times New Roman" charset="0"/>
                <a:ea typeface="ＭＳ Ｐゴシック" charset="-128"/>
                <a:cs typeface="ＭＳ Ｐゴシック" charset="-128"/>
              </a:rPr>
              <a:t>______________</a:t>
            </a:r>
          </a:p>
          <a:p>
            <a:pPr eaLnBrk="1" hangingPunct="1"/>
            <a:r>
              <a:rPr lang="en-US" dirty="0">
                <a:latin typeface="Times New Roman" charset="0"/>
                <a:ea typeface="ＭＳ Ｐゴシック" charset="-128"/>
                <a:cs typeface="ＭＳ Ｐゴシック" charset="-128"/>
              </a:rPr>
              <a:t>NS-06-Rom3-4—slide 69</a:t>
            </a:r>
          </a:p>
          <a:p>
            <a:pPr eaLnBrk="1" hangingPunct="1"/>
            <a:r>
              <a:rPr lang="en-US" dirty="0">
                <a:latin typeface="Times New Roman" charset="0"/>
                <a:ea typeface="ＭＳ Ｐゴシック" charset="-128"/>
                <a:cs typeface="ＭＳ Ｐゴシック" charset="-128"/>
              </a:rPr>
              <a:t>NS-21-1Peter-111</a:t>
            </a: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E59E0748-65FE-F442-8740-28B4C4FB612A}" type="slidenum">
              <a:rPr lang="en-US" sz="1200"/>
              <a:pPr/>
              <a:t>46</a:t>
            </a:fld>
            <a:endParaRPr lang="en-US" sz="1200"/>
          </a:p>
        </p:txBody>
      </p:sp>
      <p:sp>
        <p:nvSpPr>
          <p:cNvPr id="448514" name="Rectangle 2"/>
          <p:cNvSpPr>
            <a:spLocks noGrp="1" noRot="1" noChangeAspect="1" noChangeArrowheads="1"/>
          </p:cNvSpPr>
          <p:nvPr>
            <p:ph type="sldImg"/>
          </p:nvPr>
        </p:nvSpPr>
        <p:spPr>
          <a:solidFill>
            <a:srgbClr val="FFFFFF"/>
          </a:solidFill>
          <a:ln/>
        </p:spPr>
      </p:sp>
      <p:sp>
        <p:nvSpPr>
          <p:cNvPr id="448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128"/>
                <a:cs typeface="ＭＳ Ｐゴシック" charset="-128"/>
              </a:rPr>
              <a:t>The penalty must be paid for justice to be satisfied. But a substitute is allowed. Jesus was our substitute for the penalty of sin that we owe.</a:t>
            </a:r>
          </a:p>
          <a:p>
            <a:pPr eaLnBrk="1" hangingPunct="1"/>
            <a:r>
              <a:rPr lang="en-US" dirty="0">
                <a:latin typeface="Times New Roman" charset="0"/>
                <a:ea typeface="ＭＳ Ｐゴシック" charset="-128"/>
                <a:cs typeface="ＭＳ Ｐゴシック" charset="-128"/>
              </a:rPr>
              <a:t>______________</a:t>
            </a:r>
          </a:p>
          <a:p>
            <a:pPr eaLnBrk="1" hangingPunct="1"/>
            <a:r>
              <a:rPr lang="en-US" dirty="0">
                <a:latin typeface="Times New Roman" charset="0"/>
                <a:ea typeface="ＭＳ Ｐゴシック" charset="-128"/>
                <a:cs typeface="ＭＳ Ｐゴシック" charset="-128"/>
              </a:rPr>
              <a:t>NS-06-Rom3-4—slide 61</a:t>
            </a:r>
          </a:p>
          <a:p>
            <a:pPr eaLnBrk="1" hangingPunct="1"/>
            <a:r>
              <a:rPr lang="en-US" dirty="0">
                <a:latin typeface="Times New Roman" charset="0"/>
                <a:ea typeface="ＭＳ Ｐゴシック" charset="-128"/>
                <a:cs typeface="ＭＳ Ｐゴシック" charset="-128"/>
              </a:rPr>
              <a:t>NS-21-1Peter-112</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B8D80F-E73A-4F42-B175-F5A5BF718AA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727043" name="Rectangle 2"/>
          <p:cNvSpPr>
            <a:spLocks noGrp="1" noRot="1" noChangeAspect="1" noChangeArrowheads="1"/>
          </p:cNvSpPr>
          <p:nvPr>
            <p:ph type="sldImg"/>
          </p:nvPr>
        </p:nvSpPr>
        <p:spPr>
          <a:solidFill>
            <a:srgbClr val="FFFFFF"/>
          </a:solidFill>
          <a:ln/>
        </p:spPr>
      </p:sp>
      <p:sp>
        <p:nvSpPr>
          <p:cNvPr id="72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519384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48</a:t>
            </a:fld>
            <a:endParaRPr lang="en-US"/>
          </a:p>
        </p:txBody>
      </p:sp>
    </p:spTree>
    <p:extLst>
      <p:ext uri="{BB962C8B-B14F-4D97-AF65-F5344CB8AC3E}">
        <p14:creationId xmlns:p14="http://schemas.microsoft.com/office/powerpoint/2010/main" val="3219946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67CCEA5A-F2CB-304A-A14F-9872AB67A655}" type="slidenum">
              <a:rPr lang="en-US" sz="1200"/>
              <a:pPr/>
              <a:t>49</a:t>
            </a:fld>
            <a:endParaRPr lang="en-US" sz="1200"/>
          </a:p>
        </p:txBody>
      </p:sp>
      <p:sp>
        <p:nvSpPr>
          <p:cNvPr id="453634" name="Rectangle 2"/>
          <p:cNvSpPr>
            <a:spLocks noGrp="1" noRot="1" noChangeAspect="1" noChangeArrowheads="1"/>
          </p:cNvSpPr>
          <p:nvPr>
            <p:ph type="sldImg"/>
          </p:nvPr>
        </p:nvSpPr>
        <p:spPr>
          <a:solidFill>
            <a:srgbClr val="FFFFFF"/>
          </a:solidFill>
          <a:ln/>
        </p:spPr>
      </p:sp>
      <p:sp>
        <p:nvSpPr>
          <p:cNvPr id="4536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a:r>
              <a:rPr lang="ar-SA" sz="1200" kern="1200" dirty="0">
                <a:solidFill>
                  <a:schemeClr val="tx1"/>
                </a:solidFill>
                <a:effectLst/>
                <a:latin typeface="Arial" pitchFamily="-111" charset="0"/>
                <a:ea typeface="ＭＳ Ｐゴシック" charset="-128"/>
                <a:cs typeface="ＭＳ Ｐゴシック" charset="-128"/>
              </a:rPr>
              <a:t>{توقّعنا المقدس لعطية الله تجتذب غير المؤمنين}</a:t>
            </a:r>
          </a:p>
          <a:p>
            <a:pPr algn="r" rtl="1"/>
            <a:r>
              <a:rPr lang="ar-SA" sz="1200" kern="1200" dirty="0">
                <a:solidFill>
                  <a:schemeClr val="tx1"/>
                </a:solidFill>
                <a:effectLst/>
                <a:latin typeface="Arial" pitchFamily="-111" charset="0"/>
                <a:ea typeface="ＭＳ Ｐゴシック" charset="-128"/>
                <a:cs typeface="ＭＳ Ｐゴシック" charset="-128"/>
              </a:rPr>
              <a:t>[يساعد التقديس في ضوء رجاءنا بالمجد المستقبلي، في مشاهدة غير المؤمنين يسبحون الله]</a:t>
            </a:r>
          </a:p>
          <a:p>
            <a:endParaRPr lang="en-SG" sz="1200" kern="1200" dirty="0">
              <a:solidFill>
                <a:schemeClr val="tx1"/>
              </a:solidFill>
              <a:effectLst/>
              <a:latin typeface="Arial" pitchFamily="-111" charset="0"/>
              <a:ea typeface="ＭＳ Ｐゴシック" charset="-128"/>
              <a:cs typeface="ＭＳ Ｐゴシック" charset="-128"/>
            </a:endParaRPr>
          </a:p>
        </p:txBody>
      </p:sp>
    </p:spTree>
    <p:extLst>
      <p:ext uri="{BB962C8B-B14F-4D97-AF65-F5344CB8AC3E}">
        <p14:creationId xmlns:p14="http://schemas.microsoft.com/office/powerpoint/2010/main" val="3788831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JO" sz="1200" kern="1200" dirty="0">
                <a:solidFill>
                  <a:schemeClr val="tx1"/>
                </a:solidFill>
                <a:effectLst/>
                <a:latin typeface="Arial" pitchFamily="-111" charset="0"/>
                <a:ea typeface="ＭＳ Ｐゴシック" charset="-128"/>
                <a:cs typeface="ＭＳ Ｐゴシック" charset="-128"/>
              </a:rPr>
              <a:t>[اخضع في كل مجالات الحياة فهذا سيرضي كل من الله والناس]</a:t>
            </a:r>
            <a:endParaRPr lang="en-SG" sz="1200" kern="1200" dirty="0">
              <a:solidFill>
                <a:schemeClr val="tx1"/>
              </a:solidFill>
              <a:effectLst/>
              <a:latin typeface="Arial" pitchFamily="-111" charset="0"/>
              <a:ea typeface="ＭＳ Ｐゴシック" charset="-128"/>
              <a:cs typeface="ＭＳ Ｐゴシック" charset="-128"/>
            </a:endParaRPr>
          </a:p>
        </p:txBody>
      </p:sp>
    </p:spTree>
    <p:extLst>
      <p:ext uri="{BB962C8B-B14F-4D97-AF65-F5344CB8AC3E}">
        <p14:creationId xmlns:p14="http://schemas.microsoft.com/office/powerpoint/2010/main" val="2417834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54</a:t>
            </a:fld>
            <a:endParaRPr lang="en-US"/>
          </a:p>
        </p:txBody>
      </p:sp>
    </p:spTree>
    <p:extLst>
      <p:ext uri="{BB962C8B-B14F-4D97-AF65-F5344CB8AC3E}">
        <p14:creationId xmlns:p14="http://schemas.microsoft.com/office/powerpoint/2010/main" val="34197337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55</a:t>
            </a:fld>
            <a:endParaRPr lang="en-US"/>
          </a:p>
        </p:txBody>
      </p:sp>
    </p:spTree>
    <p:extLst>
      <p:ext uri="{BB962C8B-B14F-4D97-AF65-F5344CB8AC3E}">
        <p14:creationId xmlns:p14="http://schemas.microsoft.com/office/powerpoint/2010/main" val="2908372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56</a:t>
            </a:fld>
            <a:endParaRPr lang="en-US"/>
          </a:p>
        </p:txBody>
      </p:sp>
    </p:spTree>
    <p:extLst>
      <p:ext uri="{BB962C8B-B14F-4D97-AF65-F5344CB8AC3E}">
        <p14:creationId xmlns:p14="http://schemas.microsoft.com/office/powerpoint/2010/main" val="277428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F3B913-371E-1741-BDA6-F421AE42A1B2}" type="slidenum">
              <a:rPr kumimoji="0" lang="en-US" sz="1200" b="0" i="0" u="none" strike="noStrike" kern="1200" cap="none" spc="0" normalizeH="0" baseline="0" noProof="0" smtClean="0">
                <a:ln>
                  <a:noFill/>
                </a:ln>
                <a:solidFill>
                  <a:srgbClr val="FFFF00"/>
                </a:solidFill>
                <a:effectLst/>
                <a:uLnTx/>
                <a:uFillTx/>
                <a:latin typeface="Georgi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FFFF00"/>
              </a:solidFill>
              <a:effectLst/>
              <a:uLnTx/>
              <a:uFillTx/>
              <a:latin typeface="Georgia" charset="0"/>
              <a:ea typeface="ＭＳ Ｐゴシック" charset="0"/>
            </a:endParaRPr>
          </a:p>
        </p:txBody>
      </p:sp>
    </p:spTree>
    <p:extLst>
      <p:ext uri="{BB962C8B-B14F-4D97-AF65-F5344CB8AC3E}">
        <p14:creationId xmlns:p14="http://schemas.microsoft.com/office/powerpoint/2010/main" val="2302403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57</a:t>
            </a:fld>
            <a:endParaRPr lang="en-US"/>
          </a:p>
        </p:txBody>
      </p:sp>
    </p:spTree>
    <p:extLst>
      <p:ext uri="{BB962C8B-B14F-4D97-AF65-F5344CB8AC3E}">
        <p14:creationId xmlns:p14="http://schemas.microsoft.com/office/powerpoint/2010/main" val="3046644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C7395600-7C5A-F848-84B1-7FB6D4EFB881}" type="slidenum">
              <a:rPr lang="en-US" sz="1200"/>
              <a:pPr/>
              <a:t>58</a:t>
            </a:fld>
            <a:endParaRPr lang="en-US" sz="1200"/>
          </a:p>
        </p:txBody>
      </p:sp>
      <p:sp>
        <p:nvSpPr>
          <p:cNvPr id="468994" name="Rectangle 2"/>
          <p:cNvSpPr>
            <a:spLocks noGrp="1" noRot="1" noChangeAspect="1" noChangeArrowheads="1"/>
          </p:cNvSpPr>
          <p:nvPr>
            <p:ph type="sldImg"/>
          </p:nvPr>
        </p:nvSpPr>
        <p:spPr>
          <a:solidFill>
            <a:srgbClr val="FFFFFF"/>
          </a:solidFill>
          <a:ln/>
        </p:spPr>
      </p:sp>
      <p:sp>
        <p:nvSpPr>
          <p:cNvPr id="46899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BDF4A67-2E07-2A42-98E1-4AEFD6581D21}" type="slidenum">
              <a:rPr lang="en-US" sz="1200">
                <a:solidFill>
                  <a:srgbClr val="000000"/>
                </a:solidFill>
                <a:latin typeface="Arial" charset="0"/>
              </a:rPr>
              <a:pPr/>
              <a:t>59</a:t>
            </a:fld>
            <a:endParaRPr lang="en-US" sz="1200">
              <a:solidFill>
                <a:srgbClr val="000000"/>
              </a:solidFill>
              <a:latin typeface="Arial" charset="0"/>
            </a:endParaRP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60</a:t>
            </a:fld>
            <a:endParaRPr lang="en-US"/>
          </a:p>
        </p:txBody>
      </p:sp>
    </p:spTree>
    <p:extLst>
      <p:ext uri="{BB962C8B-B14F-4D97-AF65-F5344CB8AC3E}">
        <p14:creationId xmlns:p14="http://schemas.microsoft.com/office/powerpoint/2010/main" val="2480873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AD33DC0-D995-BD41-A7F3-12417BDBAFDF}" type="slidenum">
              <a:rPr lang="en-US" sz="1200">
                <a:solidFill>
                  <a:prstClr val="black"/>
                </a:solidFill>
                <a:latin typeface="Arial" charset="0"/>
              </a:rPr>
              <a:pPr/>
              <a:t>61</a:t>
            </a:fld>
            <a:endParaRPr lang="en-US" sz="1200">
              <a:solidFill>
                <a:prstClr val="black"/>
              </a:solidFill>
              <a:latin typeface="Arial" charset="0"/>
            </a:endParaRPr>
          </a:p>
        </p:txBody>
      </p:sp>
      <p:sp>
        <p:nvSpPr>
          <p:cNvPr id="313346" name="Rectangle 2"/>
          <p:cNvSpPr>
            <a:spLocks noGrp="1" noRot="1" noChangeAspect="1" noChangeArrowheads="1"/>
          </p:cNvSpPr>
          <p:nvPr>
            <p:ph type="sldImg"/>
          </p:nvPr>
        </p:nvSpPr>
        <p:spPr>
          <a:solidFill>
            <a:srgbClr val="FFFFFF"/>
          </a:solidFill>
          <a:ln/>
        </p:spPr>
      </p:sp>
      <p:sp>
        <p:nvSpPr>
          <p:cNvPr id="31334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(c)Paul Halsall Mar 1996. halsall@murray.fordham.edu </a:t>
            </a:r>
            <a:r>
              <a:rPr lang="en-US">
                <a:latin typeface="Times" charset="0"/>
                <a:ea typeface="ＭＳ Ｐゴシック" charset="0"/>
                <a:cs typeface="ＭＳ Ｐゴシック" charset="0"/>
              </a:rPr>
              <a:t>http://www.fordham.edu/halsall/source/pliny1.html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567CD44B-7DE7-FE4E-84A0-78BE50FF0537}" type="slidenum">
              <a:rPr lang="en-US" sz="1200"/>
              <a:pPr/>
              <a:t>62</a:t>
            </a:fld>
            <a:endParaRPr lang="en-US" sz="1200"/>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(c)Paul Halsall Mar 1996. halsall@murray.fordham.edu </a:t>
            </a:r>
            <a:r>
              <a:rPr lang="en-US" dirty="0">
                <a:latin typeface="Times" charset="0"/>
                <a:ea typeface="ＭＳ Ｐゴシック" charset="0"/>
                <a:cs typeface="ＭＳ Ｐゴシック" charset="0"/>
              </a:rPr>
              <a:t>http://www.fordham.edu/halsall/source/pliny1.html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15FD5AA8-C9B6-E545-AF9C-ADF1E96E2CE8}" type="slidenum">
              <a:rPr lang="en-US" sz="1200"/>
              <a:pPr/>
              <a:t>63</a:t>
            </a:fld>
            <a:endParaRPr lang="en-US" sz="1200"/>
          </a:p>
        </p:txBody>
      </p:sp>
      <p:sp>
        <p:nvSpPr>
          <p:cNvPr id="473090" name="Rectangle 2"/>
          <p:cNvSpPr>
            <a:spLocks noGrp="1" noRot="1" noChangeAspect="1" noChangeArrowheads="1"/>
          </p:cNvSpPr>
          <p:nvPr>
            <p:ph type="sldImg"/>
          </p:nvPr>
        </p:nvSpPr>
        <p:spPr>
          <a:solidFill>
            <a:srgbClr val="FFFFFF"/>
          </a:solidFill>
          <a:ln/>
        </p:spPr>
      </p:sp>
      <p:sp>
        <p:nvSpPr>
          <p:cNvPr id="4730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0"/>
                <a:cs typeface="ＭＳ Ｐゴシック" charset="0"/>
              </a:rPr>
              <a:t>(c)Paul Halsall Mar 1996. halsall@murray.fordham.edu </a:t>
            </a:r>
            <a:r>
              <a:rPr lang="en-US" dirty="0">
                <a:latin typeface="Times" charset="0"/>
                <a:ea typeface="ＭＳ Ｐゴシック" charset="0"/>
                <a:cs typeface="ＭＳ Ｐゴシック" charset="0"/>
              </a:rPr>
              <a:t>http://www.fordham.edu/halsall/source/pliny1.html</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66</a:t>
            </a:fld>
            <a:endParaRPr lang="en-US"/>
          </a:p>
        </p:txBody>
      </p:sp>
    </p:spTree>
    <p:extLst>
      <p:ext uri="{BB962C8B-B14F-4D97-AF65-F5344CB8AC3E}">
        <p14:creationId xmlns:p14="http://schemas.microsoft.com/office/powerpoint/2010/main" val="34058915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67</a:t>
            </a:fld>
            <a:endParaRPr lang="en-US"/>
          </a:p>
        </p:txBody>
      </p:sp>
    </p:spTree>
    <p:extLst>
      <p:ext uri="{BB962C8B-B14F-4D97-AF65-F5344CB8AC3E}">
        <p14:creationId xmlns:p14="http://schemas.microsoft.com/office/powerpoint/2010/main" val="269972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69</a:t>
            </a:fld>
            <a:endParaRPr lang="en-US"/>
          </a:p>
        </p:txBody>
      </p:sp>
    </p:spTree>
    <p:extLst>
      <p:ext uri="{BB962C8B-B14F-4D97-AF65-F5344CB8AC3E}">
        <p14:creationId xmlns:p14="http://schemas.microsoft.com/office/powerpoint/2010/main" val="314058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FACE381A-0511-744C-9C52-7CBEB37C28B1}" type="slidenum">
              <a:rPr lang="en-US" sz="1200"/>
              <a:pPr/>
              <a:t>6</a:t>
            </a:fld>
            <a:endParaRPr lang="en-US" sz="1200"/>
          </a:p>
        </p:txBody>
      </p:sp>
      <p:sp>
        <p:nvSpPr>
          <p:cNvPr id="523266" name="Rectangle 2"/>
          <p:cNvSpPr>
            <a:spLocks noGrp="1" noRot="1" noChangeAspect="1" noChangeArrowheads="1"/>
          </p:cNvSpPr>
          <p:nvPr>
            <p:ph type="sldImg"/>
          </p:nvPr>
        </p:nvSpPr>
        <p:spPr>
          <a:solidFill>
            <a:srgbClr val="FFFFFF"/>
          </a:solidFill>
          <a:ln/>
        </p:spPr>
      </p:sp>
      <p:sp>
        <p:nvSpPr>
          <p:cNvPr id="523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70</a:t>
            </a:fld>
            <a:endParaRPr lang="en-US"/>
          </a:p>
        </p:txBody>
      </p:sp>
    </p:spTree>
    <p:extLst>
      <p:ext uri="{BB962C8B-B14F-4D97-AF65-F5344CB8AC3E}">
        <p14:creationId xmlns:p14="http://schemas.microsoft.com/office/powerpoint/2010/main" val="18321054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a:r>
              <a:rPr lang="ar-SA" sz="1200" kern="1200" dirty="0">
                <a:solidFill>
                  <a:schemeClr val="tx1"/>
                </a:solidFill>
                <a:effectLst/>
                <a:latin typeface="Arial" pitchFamily="-111" charset="0"/>
                <a:ea typeface="ＭＳ Ｐゴシック" charset="-128"/>
                <a:cs typeface="ＭＳ Ｐゴシック" charset="-128"/>
              </a:rPr>
              <a:t>{توقّعنا المقدس لعطية الله تجتذب غير المؤمنين}</a:t>
            </a:r>
          </a:p>
          <a:p>
            <a:pPr algn="r" rtl="1"/>
            <a:r>
              <a:rPr lang="ar-SA" sz="1200" kern="1200" dirty="0">
                <a:solidFill>
                  <a:schemeClr val="tx1"/>
                </a:solidFill>
                <a:effectLst/>
                <a:latin typeface="Arial" pitchFamily="-111" charset="0"/>
                <a:ea typeface="ＭＳ Ｐゴシック" charset="-128"/>
                <a:cs typeface="ＭＳ Ｐゴシック" charset="-128"/>
              </a:rPr>
              <a:t>[يساعد التقديس في ضوء رجاءنا بالمجد المستقبلي، في مشاهدة غير المؤمنين يسبحون الله]</a:t>
            </a:r>
          </a:p>
          <a:p>
            <a:endParaRPr lang="en-SG" sz="1200" kern="1200" dirty="0">
              <a:solidFill>
                <a:schemeClr val="tx1"/>
              </a:solidFill>
              <a:effectLst/>
              <a:latin typeface="Arial" pitchFamily="-111" charset="0"/>
              <a:ea typeface="ＭＳ Ｐゴシック" charset="-128"/>
              <a:cs typeface="ＭＳ Ｐゴシック" charset="-128"/>
            </a:endParaRPr>
          </a:p>
        </p:txBody>
      </p:sp>
    </p:spTree>
    <p:extLst>
      <p:ext uri="{BB962C8B-B14F-4D97-AF65-F5344CB8AC3E}">
        <p14:creationId xmlns:p14="http://schemas.microsoft.com/office/powerpoint/2010/main" val="37888315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JO" sz="1200" kern="1200" dirty="0">
                <a:solidFill>
                  <a:schemeClr val="tx1"/>
                </a:solidFill>
                <a:effectLst/>
                <a:latin typeface="Arial" pitchFamily="-111" charset="0"/>
                <a:ea typeface="ＭＳ Ｐゴシック" charset="-128"/>
                <a:cs typeface="ＭＳ Ｐゴシック" charset="-128"/>
              </a:rPr>
              <a:t>[اخضع في كل مجالات الحياة فهذا سيرضي كل من الله والناس]</a:t>
            </a:r>
            <a:endParaRPr lang="en-SG" sz="1200" kern="1200" dirty="0">
              <a:solidFill>
                <a:schemeClr val="tx1"/>
              </a:solidFill>
              <a:effectLst/>
              <a:latin typeface="Arial" pitchFamily="-111" charset="0"/>
              <a:ea typeface="ＭＳ Ｐゴシック" charset="-128"/>
              <a:cs typeface="ＭＳ Ｐゴシック" charset="-128"/>
            </a:endParaRPr>
          </a:p>
        </p:txBody>
      </p:sp>
    </p:spTree>
    <p:extLst>
      <p:ext uri="{BB962C8B-B14F-4D97-AF65-F5344CB8AC3E}">
        <p14:creationId xmlns:p14="http://schemas.microsoft.com/office/powerpoint/2010/main" val="24178340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JO" sz="1200" kern="1200" dirty="0">
                <a:solidFill>
                  <a:schemeClr val="tx1"/>
                </a:solidFill>
                <a:effectLst/>
                <a:latin typeface="Arial" pitchFamily="-111" charset="0"/>
                <a:ea typeface="ＭＳ Ｐゴシック" charset="-128"/>
                <a:cs typeface="ＭＳ Ｐゴシック" charset="-128"/>
              </a:rPr>
              <a:t>[أسلوب الحياة المضحّي يشابه مثال المسيح في المعاناة بالتالي الابتهاج]</a:t>
            </a:r>
            <a:endParaRPr lang="en-US" sz="1200" kern="1200" dirty="0">
              <a:solidFill>
                <a:schemeClr val="tx1"/>
              </a:solidFill>
              <a:effectLst/>
              <a:latin typeface="Arial" pitchFamily="-111" charset="0"/>
              <a:ea typeface="ＭＳ Ｐゴシック" charset="-128"/>
              <a:cs typeface="ＭＳ Ｐゴシック" charset="-128"/>
            </a:endParaRPr>
          </a:p>
        </p:txBody>
      </p:sp>
    </p:spTree>
    <p:extLst>
      <p:ext uri="{BB962C8B-B14F-4D97-AF65-F5344CB8AC3E}">
        <p14:creationId xmlns:p14="http://schemas.microsoft.com/office/powerpoint/2010/main" val="27788253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1516580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76</a:t>
            </a:fld>
            <a:endParaRPr lang="en-US"/>
          </a:p>
        </p:txBody>
      </p:sp>
    </p:spTree>
    <p:extLst>
      <p:ext uri="{BB962C8B-B14F-4D97-AF65-F5344CB8AC3E}">
        <p14:creationId xmlns:p14="http://schemas.microsoft.com/office/powerpoint/2010/main" val="6893827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77</a:t>
            </a:fld>
            <a:endParaRPr lang="en-US"/>
          </a:p>
        </p:txBody>
      </p:sp>
    </p:spTree>
    <p:extLst>
      <p:ext uri="{BB962C8B-B14F-4D97-AF65-F5344CB8AC3E}">
        <p14:creationId xmlns:p14="http://schemas.microsoft.com/office/powerpoint/2010/main" val="15343672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78</a:t>
            </a:fld>
            <a:endParaRPr lang="en-US"/>
          </a:p>
        </p:txBody>
      </p:sp>
    </p:spTree>
    <p:extLst>
      <p:ext uri="{BB962C8B-B14F-4D97-AF65-F5344CB8AC3E}">
        <p14:creationId xmlns:p14="http://schemas.microsoft.com/office/powerpoint/2010/main" val="15013544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79</a:t>
            </a:fld>
            <a:endParaRPr lang="en-US"/>
          </a:p>
        </p:txBody>
      </p:sp>
    </p:spTree>
    <p:extLst>
      <p:ext uri="{BB962C8B-B14F-4D97-AF65-F5344CB8AC3E}">
        <p14:creationId xmlns:p14="http://schemas.microsoft.com/office/powerpoint/2010/main" val="10899788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81</a:t>
            </a:fld>
            <a:endParaRPr lang="en-US"/>
          </a:p>
        </p:txBody>
      </p:sp>
    </p:spTree>
    <p:extLst>
      <p:ext uri="{BB962C8B-B14F-4D97-AF65-F5344CB8AC3E}">
        <p14:creationId xmlns:p14="http://schemas.microsoft.com/office/powerpoint/2010/main" val="150466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6457654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6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D433D29-76C2-2C47-8BBD-110292789F6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2637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8263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OS-19-Nehemiah-214</a:t>
            </a:r>
          </a:p>
          <a:p>
            <a:pPr eaLnBrk="1" hangingPunct="1"/>
            <a:r>
              <a:rPr lang="en-US" dirty="0">
                <a:latin typeface="Times New Roman" charset="0"/>
                <a:ea typeface="ＭＳ Ｐゴシック" charset="0"/>
                <a:cs typeface="ＭＳ Ｐゴシック" charset="0"/>
              </a:rPr>
              <a:t>CH-09-Speaking&amp;ServingGifts-23, 67, 69, 99</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83</a:t>
            </a:fld>
            <a:endParaRPr lang="en-US"/>
          </a:p>
        </p:txBody>
      </p:sp>
    </p:spTree>
    <p:extLst>
      <p:ext uri="{BB962C8B-B14F-4D97-AF65-F5344CB8AC3E}">
        <p14:creationId xmlns:p14="http://schemas.microsoft.com/office/powerpoint/2010/main" val="18216884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9291E6E2-4710-7E4A-81AA-32DC42F62935}" type="slidenum">
              <a:rPr lang="en-US" sz="1200"/>
              <a:pPr/>
              <a:t>85</a:t>
            </a:fld>
            <a:endParaRPr lang="en-US" sz="1200"/>
          </a:p>
        </p:txBody>
      </p:sp>
      <p:sp>
        <p:nvSpPr>
          <p:cNvPr id="534530" name="Rectangle 2"/>
          <p:cNvSpPr>
            <a:spLocks noGrp="1" noRot="1" noChangeAspect="1" noChangeArrowheads="1"/>
          </p:cNvSpPr>
          <p:nvPr>
            <p:ph type="sldImg"/>
          </p:nvPr>
        </p:nvSpPr>
        <p:spPr>
          <a:solidFill>
            <a:srgbClr val="FFFFFF"/>
          </a:solidFill>
          <a:ln/>
        </p:spPr>
      </p:sp>
      <p:sp>
        <p:nvSpPr>
          <p:cNvPr id="534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dirty="0">
              <a:latin typeface="Arial"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3A0C7EBE-CEF4-634A-9FA0-BB667DDE9D17}" type="slidenum">
              <a:rPr lang="en-US" sz="1200"/>
              <a:pPr/>
              <a:t>86</a:t>
            </a:fld>
            <a:endParaRPr lang="en-US" sz="1200"/>
          </a:p>
        </p:txBody>
      </p:sp>
      <p:sp>
        <p:nvSpPr>
          <p:cNvPr id="536578" name="Rectangle 2"/>
          <p:cNvSpPr>
            <a:spLocks noGrp="1" noRot="1" noChangeAspect="1" noChangeArrowheads="1"/>
          </p:cNvSpPr>
          <p:nvPr>
            <p:ph type="sldImg"/>
          </p:nvPr>
        </p:nvSpPr>
        <p:spPr>
          <a:solidFill>
            <a:srgbClr val="FFFFFF"/>
          </a:solidFill>
          <a:ln/>
        </p:spPr>
      </p:sp>
      <p:sp>
        <p:nvSpPr>
          <p:cNvPr id="536579" name="Rectangle 3"/>
          <p:cNvSpPr>
            <a:spLocks noGrp="1" noChangeArrowheads="1"/>
          </p:cNvSpPr>
          <p:nvPr>
            <p:ph type="body" idx="1"/>
          </p:nvPr>
        </p:nvSpPr>
        <p:spPr>
          <a:solidFill>
            <a:srgbClr val="FFFFFF"/>
          </a:solidFill>
          <a:ln>
            <a:solidFill>
              <a:srgbClr val="000000"/>
            </a:solidFill>
          </a:ln>
        </p:spPr>
        <p:txBody>
          <a:bodyPr/>
          <a:lstStyle/>
          <a:p>
            <a:pPr algn="r" rtl="1">
              <a:spcBef>
                <a:spcPct val="0"/>
              </a:spcBef>
            </a:pPr>
            <a:r>
              <a:rPr lang="ar-SA" sz="2400" dirty="0">
                <a:latin typeface="Arial" charset="0"/>
                <a:ea typeface="ＭＳ Ｐゴシック" charset="0"/>
                <a:cs typeface="ＭＳ Ｐゴシック" charset="0"/>
              </a:rPr>
              <a:t>لا أحد منا من شيوخ الكنيسة.</a:t>
            </a:r>
          </a:p>
          <a:p>
            <a:pPr algn="r" rtl="1">
              <a:spcBef>
                <a:spcPct val="0"/>
              </a:spcBef>
            </a:pPr>
            <a:r>
              <a:rPr lang="ar-SA" sz="2400" dirty="0">
                <a:latin typeface="Arial" charset="0"/>
                <a:ea typeface="ＭＳ Ｐゴシック" charset="0"/>
                <a:cs typeface="ＭＳ Ｐゴシック" charset="0"/>
              </a:rPr>
              <a:t>لكن كل واحد منا هو قائد من نوع ما!</a:t>
            </a:r>
          </a:p>
          <a:p>
            <a:pPr algn="r" rtl="1">
              <a:spcBef>
                <a:spcPct val="0"/>
              </a:spcBef>
            </a:pPr>
            <a:r>
              <a:rPr lang="ar-SA" sz="2400" dirty="0">
                <a:latin typeface="Arial" charset="0"/>
                <a:ea typeface="ＭＳ Ｐゴシック" charset="0"/>
                <a:cs typeface="ＭＳ Ｐゴシック" charset="0"/>
              </a:rPr>
              <a:t>(التقدم إلى اللقب)</a:t>
            </a:r>
          </a:p>
          <a:p>
            <a:pPr algn="r" rtl="1">
              <a:spcBef>
                <a:spcPct val="0"/>
              </a:spcBef>
            </a:pPr>
            <a:r>
              <a:rPr lang="ar-SA" sz="2400" dirty="0">
                <a:latin typeface="Arial" charset="0"/>
                <a:ea typeface="ＭＳ Ｐゴシック" charset="0"/>
                <a:cs typeface="ＭＳ Ｐゴシック" charset="0"/>
              </a:rPr>
              <a:t>ومع ذلك، أي نوع من القادة أنت؟</a:t>
            </a:r>
          </a:p>
          <a:p>
            <a:pPr algn="r" rtl="1">
              <a:spcBef>
                <a:spcPct val="0"/>
              </a:spcBef>
            </a:pPr>
            <a:r>
              <a:rPr lang="ar-SA" sz="2400" dirty="0">
                <a:latin typeface="Arial" charset="0"/>
                <a:ea typeface="ＭＳ Ｐゴシック" charset="0"/>
                <a:cs typeface="ＭＳ Ｐゴシック" charset="0"/>
              </a:rPr>
              <a:t>(شارك بها الاخرين)</a:t>
            </a:r>
          </a:p>
        </p:txBody>
      </p:sp>
    </p:spTree>
    <p:extLst>
      <p:ext uri="{BB962C8B-B14F-4D97-AF65-F5344CB8AC3E}">
        <p14:creationId xmlns:p14="http://schemas.microsoft.com/office/powerpoint/2010/main" val="15729798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EE089CCE-0EFB-174A-811E-D609957C061B}" type="slidenum">
              <a:rPr lang="en-US" sz="1200"/>
              <a:pPr/>
              <a:t>87</a:t>
            </a:fld>
            <a:endParaRPr lang="en-US" sz="1200"/>
          </a:p>
        </p:txBody>
      </p:sp>
      <p:sp>
        <p:nvSpPr>
          <p:cNvPr id="559106" name="Rectangle 2"/>
          <p:cNvSpPr>
            <a:spLocks noGrp="1" noRot="1" noChangeAspect="1" noChangeArrowheads="1"/>
          </p:cNvSpPr>
          <p:nvPr>
            <p:ph type="sldImg"/>
          </p:nvPr>
        </p:nvSpPr>
        <p:spPr>
          <a:solidFill>
            <a:srgbClr val="FFFFFF"/>
          </a:solidFill>
          <a:ln/>
        </p:spPr>
      </p:sp>
      <p:sp>
        <p:nvSpPr>
          <p:cNvPr id="559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dirty="0">
              <a:latin typeface="Arial"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88</a:t>
            </a:fld>
            <a:endParaRPr lang="en-US"/>
          </a:p>
        </p:txBody>
      </p:sp>
    </p:spTree>
    <p:extLst>
      <p:ext uri="{BB962C8B-B14F-4D97-AF65-F5344CB8AC3E}">
        <p14:creationId xmlns:p14="http://schemas.microsoft.com/office/powerpoint/2010/main" val="3420816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6FFB6596-CEE5-5C48-9478-5518FEBCD105}" type="slidenum">
              <a:rPr lang="en-US" sz="1200"/>
              <a:pPr/>
              <a:t>89</a:t>
            </a:fld>
            <a:endParaRPr lang="en-US" sz="1200"/>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http://lovejesuschurch2.tripod.com/pics04/humility.jpg</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EF8870-0D80-EB46-A624-35084CC4C1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4343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E0529C77-CFC0-2A47-9A72-D506954321AD}" type="slidenum">
              <a:rPr lang="en-US" sz="1200"/>
              <a:pPr/>
              <a:t>91</a:t>
            </a:fld>
            <a:endParaRPr lang="en-US" sz="1200"/>
          </a:p>
        </p:txBody>
      </p:sp>
      <p:sp>
        <p:nvSpPr>
          <p:cNvPr id="587778" name="Rectangle 2"/>
          <p:cNvSpPr>
            <a:spLocks noGrp="1" noRot="1" noChangeAspect="1" noChangeArrowheads="1"/>
          </p:cNvSpPr>
          <p:nvPr>
            <p:ph type="sldImg"/>
          </p:nvPr>
        </p:nvSpPr>
        <p:spPr>
          <a:solidFill>
            <a:srgbClr val="FFFFFF"/>
          </a:solidFill>
          <a:ln/>
        </p:spPr>
      </p:sp>
      <p:sp>
        <p:nvSpPr>
          <p:cNvPr id="587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F3B913-371E-1741-BDA6-F421AE42A1B2}" type="slidenum">
              <a:rPr kumimoji="0" lang="en-US" sz="1200" b="0" i="0" u="none" strike="noStrike" kern="1200" cap="none" spc="0" normalizeH="0" baseline="0" noProof="0" smtClean="0">
                <a:ln>
                  <a:noFill/>
                </a:ln>
                <a:solidFill>
                  <a:srgbClr val="FFFF00"/>
                </a:solidFill>
                <a:effectLst/>
                <a:uLnTx/>
                <a:uFillTx/>
                <a:latin typeface="Georgi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srgbClr val="FFFF00"/>
              </a:solidFill>
              <a:effectLst/>
              <a:uLnTx/>
              <a:uFillTx/>
              <a:latin typeface="Georgia" charset="0"/>
              <a:ea typeface="ＭＳ Ｐゴシック" charset="0"/>
            </a:endParaRPr>
          </a:p>
        </p:txBody>
      </p:sp>
    </p:spTree>
    <p:extLst>
      <p:ext uri="{BB962C8B-B14F-4D97-AF65-F5344CB8AC3E}">
        <p14:creationId xmlns:p14="http://schemas.microsoft.com/office/powerpoint/2010/main" val="230240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31963045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D9A36CE4-4778-D444-8B23-8072B8DB364C}" type="slidenum">
              <a:rPr lang="en-US" sz="1200"/>
              <a:pPr/>
              <a:t>93</a:t>
            </a:fld>
            <a:endParaRPr lang="en-US" sz="1200"/>
          </a:p>
        </p:txBody>
      </p:sp>
      <p:sp>
        <p:nvSpPr>
          <p:cNvPr id="591874" name="Rectangle 2"/>
          <p:cNvSpPr>
            <a:spLocks noGrp="1" noRot="1" noChangeAspect="1" noChangeArrowheads="1"/>
          </p:cNvSpPr>
          <p:nvPr>
            <p:ph type="sldImg"/>
          </p:nvPr>
        </p:nvSpPr>
        <p:spPr>
          <a:solidFill>
            <a:srgbClr val="FFFFFF"/>
          </a:solidFill>
          <a:ln/>
        </p:spPr>
      </p:sp>
      <p:sp>
        <p:nvSpPr>
          <p:cNvPr id="591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fld id="{26E16621-8518-9640-8550-6206C9A3B93B}" type="slidenum">
              <a:rPr lang="en-US" sz="1200"/>
              <a:pPr/>
              <a:t>94</a:t>
            </a:fld>
            <a:endParaRPr lang="en-US" sz="1200"/>
          </a:p>
        </p:txBody>
      </p:sp>
      <p:sp>
        <p:nvSpPr>
          <p:cNvPr id="596994" name="Rectangle 2"/>
          <p:cNvSpPr>
            <a:spLocks noGrp="1" noRot="1" noChangeAspect="1" noChangeArrowheads="1"/>
          </p:cNvSpPr>
          <p:nvPr>
            <p:ph type="sldImg"/>
          </p:nvPr>
        </p:nvSpPr>
        <p:spPr>
          <a:solidFill>
            <a:srgbClr val="FFFFFF"/>
          </a:solidFill>
          <a:ln/>
        </p:spPr>
      </p:sp>
      <p:sp>
        <p:nvSpPr>
          <p:cNvPr id="596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F3B913-371E-1741-BDA6-F421AE42A1B2}" type="slidenum">
              <a:rPr lang="en-US" smtClean="0"/>
              <a:pPr>
                <a:defRPr/>
              </a:pPr>
              <a:t>95</a:t>
            </a:fld>
            <a:endParaRPr lang="en-US"/>
          </a:p>
        </p:txBody>
      </p:sp>
    </p:spTree>
    <p:extLst>
      <p:ext uri="{BB962C8B-B14F-4D97-AF65-F5344CB8AC3E}">
        <p14:creationId xmlns:p14="http://schemas.microsoft.com/office/powerpoint/2010/main" val="10603006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6598082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13363716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99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NP NT Preaching (np)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1399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353875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4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94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4C886095-0DC1-A142-A7F5-604F0ED58037}"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6235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E2352-5824-614B-99A2-8E6804D20533}" type="slidenum">
              <a:rPr lang="en-US"/>
              <a:pPr>
                <a:defRPr/>
              </a:pPr>
              <a:t>‹#›</a:t>
            </a:fld>
            <a:endParaRPr lang="en-US"/>
          </a:p>
        </p:txBody>
      </p:sp>
    </p:spTree>
    <p:extLst>
      <p:ext uri="{BB962C8B-B14F-4D97-AF65-F5344CB8AC3E}">
        <p14:creationId xmlns:p14="http://schemas.microsoft.com/office/powerpoint/2010/main" val="4669726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3D1B00-888A-9B41-80FE-582E03091801}" type="slidenum">
              <a:rPr lang="en-US"/>
              <a:pPr>
                <a:defRPr/>
              </a:pPr>
              <a:t>‹#›</a:t>
            </a:fld>
            <a:endParaRPr lang="en-US"/>
          </a:p>
        </p:txBody>
      </p:sp>
    </p:spTree>
    <p:extLst>
      <p:ext uri="{BB962C8B-B14F-4D97-AF65-F5344CB8AC3E}">
        <p14:creationId xmlns:p14="http://schemas.microsoft.com/office/powerpoint/2010/main" val="15433078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597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E8385F3-73D1-EE4F-95EC-F98DB43254B6}" type="slidenum">
              <a:rPr lang="en-US"/>
              <a:pPr>
                <a:defRPr/>
              </a:pPr>
              <a:t>‹#›</a:t>
            </a:fld>
            <a:endParaRPr lang="en-US"/>
          </a:p>
        </p:txBody>
      </p:sp>
    </p:spTree>
    <p:extLst>
      <p:ext uri="{BB962C8B-B14F-4D97-AF65-F5344CB8AC3E}">
        <p14:creationId xmlns:p14="http://schemas.microsoft.com/office/powerpoint/2010/main" val="40496567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3E651DB-EEE7-794B-9F79-9D5145A9AC16}" type="slidenum">
              <a:rPr lang="en-US"/>
              <a:pPr>
                <a:defRPr/>
              </a:pPr>
              <a:t>‹#›</a:t>
            </a:fld>
            <a:endParaRPr lang="en-US"/>
          </a:p>
        </p:txBody>
      </p:sp>
    </p:spTree>
    <p:extLst>
      <p:ext uri="{BB962C8B-B14F-4D97-AF65-F5344CB8AC3E}">
        <p14:creationId xmlns:p14="http://schemas.microsoft.com/office/powerpoint/2010/main" val="2599679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252727A-5382-D14D-8E16-38F4143CE1AD}" type="slidenum">
              <a:rPr lang="en-US"/>
              <a:pPr>
                <a:defRPr/>
              </a:pPr>
              <a:t>‹#›</a:t>
            </a:fld>
            <a:endParaRPr lang="en-US"/>
          </a:p>
        </p:txBody>
      </p:sp>
    </p:spTree>
    <p:extLst>
      <p:ext uri="{BB962C8B-B14F-4D97-AF65-F5344CB8AC3E}">
        <p14:creationId xmlns:p14="http://schemas.microsoft.com/office/powerpoint/2010/main" val="24437949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B9F9BAF-4865-DA4C-9FD0-55C349EE8FAC}" type="slidenum">
              <a:rPr lang="en-US"/>
              <a:pPr>
                <a:defRPr/>
              </a:pPr>
              <a:t>‹#›</a:t>
            </a:fld>
            <a:endParaRPr lang="en-US"/>
          </a:p>
        </p:txBody>
      </p:sp>
    </p:spTree>
    <p:extLst>
      <p:ext uri="{BB962C8B-B14F-4D97-AF65-F5344CB8AC3E}">
        <p14:creationId xmlns:p14="http://schemas.microsoft.com/office/powerpoint/2010/main" val="22384253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5BDCAB20-F64C-4E41-9D0C-D81CBA57F691}" type="slidenum">
              <a:rPr lang="en-US"/>
              <a:pPr>
                <a:defRPr/>
              </a:pPr>
              <a:t>‹#›</a:t>
            </a:fld>
            <a:endParaRPr lang="en-US"/>
          </a:p>
        </p:txBody>
      </p:sp>
    </p:spTree>
    <p:extLst>
      <p:ext uri="{BB962C8B-B14F-4D97-AF65-F5344CB8AC3E}">
        <p14:creationId xmlns:p14="http://schemas.microsoft.com/office/powerpoint/2010/main" val="4165881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BD9DCCB4-4D86-A048-B657-1ECC09D66C75}" type="slidenum">
              <a:rPr lang="en-US"/>
              <a:pPr>
                <a:defRPr/>
              </a:pPr>
              <a:t>‹#›</a:t>
            </a:fld>
            <a:endParaRPr lang="en-US"/>
          </a:p>
        </p:txBody>
      </p:sp>
    </p:spTree>
    <p:extLst>
      <p:ext uri="{BB962C8B-B14F-4D97-AF65-F5344CB8AC3E}">
        <p14:creationId xmlns:p14="http://schemas.microsoft.com/office/powerpoint/2010/main" val="16418318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FB2CCF08-4DDD-AB48-A945-C6FAF286C1F9}" type="slidenum">
              <a:rPr lang="en-US"/>
              <a:pPr>
                <a:defRPr/>
              </a:pPr>
              <a:t>‹#›</a:t>
            </a:fld>
            <a:endParaRPr lang="en-US"/>
          </a:p>
        </p:txBody>
      </p:sp>
    </p:spTree>
    <p:extLst>
      <p:ext uri="{BB962C8B-B14F-4D97-AF65-F5344CB8AC3E}">
        <p14:creationId xmlns:p14="http://schemas.microsoft.com/office/powerpoint/2010/main" val="35611224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52C8B8A-1DB4-4948-83E2-414E7827BEFD}" type="slidenum">
              <a:rPr lang="en-US"/>
              <a:pPr>
                <a:defRPr/>
              </a:pPr>
              <a:t>‹#›</a:t>
            </a:fld>
            <a:endParaRPr lang="en-US"/>
          </a:p>
        </p:txBody>
      </p:sp>
    </p:spTree>
    <p:extLst>
      <p:ext uri="{BB962C8B-B14F-4D97-AF65-F5344CB8AC3E}">
        <p14:creationId xmlns:p14="http://schemas.microsoft.com/office/powerpoint/2010/main" val="41893482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15E088A-4E80-604C-8753-CCC72AFC0D60}" type="slidenum">
              <a:rPr lang="en-US"/>
              <a:pPr>
                <a:defRPr/>
              </a:pPr>
              <a:t>‹#›</a:t>
            </a:fld>
            <a:endParaRPr lang="en-US"/>
          </a:p>
        </p:txBody>
      </p:sp>
    </p:spTree>
    <p:extLst>
      <p:ext uri="{BB962C8B-B14F-4D97-AF65-F5344CB8AC3E}">
        <p14:creationId xmlns:p14="http://schemas.microsoft.com/office/powerpoint/2010/main" val="204023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1B89F5-50A0-814C-B9BB-4B9579013B98}" type="slidenum">
              <a:rPr lang="en-US"/>
              <a:pPr>
                <a:defRPr/>
              </a:pPr>
              <a:t>‹#›</a:t>
            </a:fld>
            <a:endParaRPr lang="en-US"/>
          </a:p>
        </p:txBody>
      </p:sp>
    </p:spTree>
    <p:extLst>
      <p:ext uri="{BB962C8B-B14F-4D97-AF65-F5344CB8AC3E}">
        <p14:creationId xmlns:p14="http://schemas.microsoft.com/office/powerpoint/2010/main" val="34966204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8AA7BAE-FFB0-EC44-8F55-540BEC4AE422}" type="slidenum">
              <a:rPr lang="en-US"/>
              <a:pPr>
                <a:defRPr/>
              </a:pPr>
              <a:t>‹#›</a:t>
            </a:fld>
            <a:endParaRPr lang="en-US"/>
          </a:p>
        </p:txBody>
      </p:sp>
    </p:spTree>
    <p:extLst>
      <p:ext uri="{BB962C8B-B14F-4D97-AF65-F5344CB8AC3E}">
        <p14:creationId xmlns:p14="http://schemas.microsoft.com/office/powerpoint/2010/main" val="18438830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D890897-1724-EB4B-AB13-0DA5FC3B9164}" type="slidenum">
              <a:rPr lang="en-US"/>
              <a:pPr>
                <a:defRPr/>
              </a:pPr>
              <a:t>‹#›</a:t>
            </a:fld>
            <a:endParaRPr lang="en-US"/>
          </a:p>
        </p:txBody>
      </p:sp>
    </p:spTree>
    <p:extLst>
      <p:ext uri="{BB962C8B-B14F-4D97-AF65-F5344CB8AC3E}">
        <p14:creationId xmlns:p14="http://schemas.microsoft.com/office/powerpoint/2010/main" val="22350152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513022E-9A8A-1247-AB2D-0D7DF89D501A}" type="slidenum">
              <a:rPr lang="en-US"/>
              <a:pPr>
                <a:defRPr/>
              </a:pPr>
              <a:t>‹#›</a:t>
            </a:fld>
            <a:endParaRPr lang="en-US"/>
          </a:p>
        </p:txBody>
      </p:sp>
    </p:spTree>
    <p:extLst>
      <p:ext uri="{BB962C8B-B14F-4D97-AF65-F5344CB8AC3E}">
        <p14:creationId xmlns:p14="http://schemas.microsoft.com/office/powerpoint/2010/main" val="3885775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4"/>
          <p:cNvSpPr>
            <a:spLocks noGrp="1" noChangeArrowheads="1"/>
          </p:cNvSpPr>
          <p:nvPr>
            <p:ph type="dt" sz="half" idx="10"/>
          </p:nvPr>
        </p:nvSpPr>
        <p:spPr>
          <a:ln/>
        </p:spPr>
        <p:txBody>
          <a:bodyPr/>
          <a:lstStyle>
            <a:lvl1pPr>
              <a:defRPr/>
            </a:lvl1pPr>
          </a:lstStyle>
          <a:p>
            <a:pPr>
              <a:defRPr/>
            </a:pPr>
            <a:endParaRPr lang="en-US"/>
          </a:p>
        </p:txBody>
      </p:sp>
      <p:sp>
        <p:nvSpPr>
          <p:cNvPr id="5" name="Rectangle 1035"/>
          <p:cNvSpPr>
            <a:spLocks noGrp="1" noChangeArrowheads="1"/>
          </p:cNvSpPr>
          <p:nvPr>
            <p:ph type="ftr" sz="quarter" idx="11"/>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2"/>
          </p:nvPr>
        </p:nvSpPr>
        <p:spPr>
          <a:ln/>
        </p:spPr>
        <p:txBody>
          <a:bodyPr/>
          <a:lstStyle>
            <a:lvl1pPr>
              <a:defRPr/>
            </a:lvl1pPr>
          </a:lstStyle>
          <a:p>
            <a:pPr>
              <a:defRPr/>
            </a:pPr>
            <a:fld id="{46BCCBBC-5547-9640-A255-AAB7A7094007}" type="slidenum">
              <a:rPr lang="en-US"/>
              <a:pPr>
                <a:defRPr/>
              </a:pPr>
              <a:t>‹#›</a:t>
            </a:fld>
            <a:endParaRPr lang="en-US"/>
          </a:p>
        </p:txBody>
      </p:sp>
    </p:spTree>
    <p:extLst>
      <p:ext uri="{BB962C8B-B14F-4D97-AF65-F5344CB8AC3E}">
        <p14:creationId xmlns:p14="http://schemas.microsoft.com/office/powerpoint/2010/main" val="5969573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4"/>
          <p:cNvSpPr>
            <a:spLocks noGrp="1" noChangeArrowheads="1"/>
          </p:cNvSpPr>
          <p:nvPr>
            <p:ph type="dt" sz="half" idx="10"/>
          </p:nvPr>
        </p:nvSpPr>
        <p:spPr>
          <a:ln/>
        </p:spPr>
        <p:txBody>
          <a:bodyPr/>
          <a:lstStyle>
            <a:lvl1pPr>
              <a:defRPr/>
            </a:lvl1pPr>
          </a:lstStyle>
          <a:p>
            <a:pPr>
              <a:defRPr/>
            </a:pPr>
            <a:endParaRPr lang="en-US"/>
          </a:p>
        </p:txBody>
      </p:sp>
      <p:sp>
        <p:nvSpPr>
          <p:cNvPr id="5" name="Rectangle 1035"/>
          <p:cNvSpPr>
            <a:spLocks noGrp="1" noChangeArrowheads="1"/>
          </p:cNvSpPr>
          <p:nvPr>
            <p:ph type="ftr" sz="quarter" idx="11"/>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2"/>
          </p:nvPr>
        </p:nvSpPr>
        <p:spPr>
          <a:ln/>
        </p:spPr>
        <p:txBody>
          <a:bodyPr/>
          <a:lstStyle>
            <a:lvl1pPr>
              <a:defRPr/>
            </a:lvl1pPr>
          </a:lstStyle>
          <a:p>
            <a:pPr>
              <a:defRPr/>
            </a:pPr>
            <a:fld id="{16C951B4-EA3E-0547-80CF-B8092A4B3D9D}" type="slidenum">
              <a:rPr lang="en-US"/>
              <a:pPr>
                <a:defRPr/>
              </a:pPr>
              <a:t>‹#›</a:t>
            </a:fld>
            <a:endParaRPr lang="en-US"/>
          </a:p>
        </p:txBody>
      </p:sp>
    </p:spTree>
    <p:extLst>
      <p:ext uri="{BB962C8B-B14F-4D97-AF65-F5344CB8AC3E}">
        <p14:creationId xmlns:p14="http://schemas.microsoft.com/office/powerpoint/2010/main" val="15099435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4"/>
          <p:cNvSpPr>
            <a:spLocks noGrp="1" noChangeArrowheads="1"/>
          </p:cNvSpPr>
          <p:nvPr>
            <p:ph type="dt" sz="half" idx="10"/>
          </p:nvPr>
        </p:nvSpPr>
        <p:spPr>
          <a:ln/>
        </p:spPr>
        <p:txBody>
          <a:bodyPr/>
          <a:lstStyle>
            <a:lvl1pPr>
              <a:defRPr/>
            </a:lvl1pPr>
          </a:lstStyle>
          <a:p>
            <a:pPr>
              <a:defRPr/>
            </a:pPr>
            <a:endParaRPr lang="en-US"/>
          </a:p>
        </p:txBody>
      </p:sp>
      <p:sp>
        <p:nvSpPr>
          <p:cNvPr id="6" name="Rectangle 1035"/>
          <p:cNvSpPr>
            <a:spLocks noGrp="1" noChangeArrowheads="1"/>
          </p:cNvSpPr>
          <p:nvPr>
            <p:ph type="ftr" sz="quarter" idx="11"/>
          </p:nvPr>
        </p:nvSpPr>
        <p:spPr>
          <a:ln/>
        </p:spPr>
        <p:txBody>
          <a:bodyPr/>
          <a:lstStyle>
            <a:lvl1pPr>
              <a:defRPr/>
            </a:lvl1pPr>
          </a:lstStyle>
          <a:p>
            <a:pPr>
              <a:defRPr/>
            </a:pPr>
            <a:endParaRPr lang="en-US"/>
          </a:p>
        </p:txBody>
      </p:sp>
      <p:sp>
        <p:nvSpPr>
          <p:cNvPr id="7" name="Rectangle 1036"/>
          <p:cNvSpPr>
            <a:spLocks noGrp="1" noChangeArrowheads="1"/>
          </p:cNvSpPr>
          <p:nvPr>
            <p:ph type="sldNum" sz="quarter" idx="12"/>
          </p:nvPr>
        </p:nvSpPr>
        <p:spPr>
          <a:ln/>
        </p:spPr>
        <p:txBody>
          <a:bodyPr/>
          <a:lstStyle>
            <a:lvl1pPr>
              <a:defRPr/>
            </a:lvl1pPr>
          </a:lstStyle>
          <a:p>
            <a:pPr>
              <a:defRPr/>
            </a:pPr>
            <a:fld id="{DACFB93B-9DDA-6640-8EDE-8CF2366D940D}" type="slidenum">
              <a:rPr lang="en-US"/>
              <a:pPr>
                <a:defRPr/>
              </a:pPr>
              <a:t>‹#›</a:t>
            </a:fld>
            <a:endParaRPr lang="en-US"/>
          </a:p>
        </p:txBody>
      </p:sp>
    </p:spTree>
    <p:extLst>
      <p:ext uri="{BB962C8B-B14F-4D97-AF65-F5344CB8AC3E}">
        <p14:creationId xmlns:p14="http://schemas.microsoft.com/office/powerpoint/2010/main" val="31690599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4"/>
          <p:cNvSpPr>
            <a:spLocks noGrp="1" noChangeArrowheads="1"/>
          </p:cNvSpPr>
          <p:nvPr>
            <p:ph type="dt" sz="half" idx="10"/>
          </p:nvPr>
        </p:nvSpPr>
        <p:spPr>
          <a:ln/>
        </p:spPr>
        <p:txBody>
          <a:bodyPr/>
          <a:lstStyle>
            <a:lvl1pPr>
              <a:defRPr/>
            </a:lvl1pPr>
          </a:lstStyle>
          <a:p>
            <a:pPr>
              <a:defRPr/>
            </a:pPr>
            <a:endParaRPr lang="en-US"/>
          </a:p>
        </p:txBody>
      </p:sp>
      <p:sp>
        <p:nvSpPr>
          <p:cNvPr id="8" name="Rectangle 1035"/>
          <p:cNvSpPr>
            <a:spLocks noGrp="1" noChangeArrowheads="1"/>
          </p:cNvSpPr>
          <p:nvPr>
            <p:ph type="ftr" sz="quarter" idx="11"/>
          </p:nvPr>
        </p:nvSpPr>
        <p:spPr>
          <a:ln/>
        </p:spPr>
        <p:txBody>
          <a:bodyPr/>
          <a:lstStyle>
            <a:lvl1pPr>
              <a:defRPr/>
            </a:lvl1pPr>
          </a:lstStyle>
          <a:p>
            <a:pPr>
              <a:defRPr/>
            </a:pPr>
            <a:endParaRPr lang="en-US"/>
          </a:p>
        </p:txBody>
      </p:sp>
      <p:sp>
        <p:nvSpPr>
          <p:cNvPr id="9" name="Rectangle 1036"/>
          <p:cNvSpPr>
            <a:spLocks noGrp="1" noChangeArrowheads="1"/>
          </p:cNvSpPr>
          <p:nvPr>
            <p:ph type="sldNum" sz="quarter" idx="12"/>
          </p:nvPr>
        </p:nvSpPr>
        <p:spPr>
          <a:ln/>
        </p:spPr>
        <p:txBody>
          <a:bodyPr/>
          <a:lstStyle>
            <a:lvl1pPr>
              <a:defRPr/>
            </a:lvl1pPr>
          </a:lstStyle>
          <a:p>
            <a:pPr>
              <a:defRPr/>
            </a:pPr>
            <a:fld id="{EF17C53B-7304-E746-A7FD-7B2BB8EE25C1}" type="slidenum">
              <a:rPr lang="en-US"/>
              <a:pPr>
                <a:defRPr/>
              </a:pPr>
              <a:t>‹#›</a:t>
            </a:fld>
            <a:endParaRPr lang="en-US"/>
          </a:p>
        </p:txBody>
      </p:sp>
    </p:spTree>
    <p:extLst>
      <p:ext uri="{BB962C8B-B14F-4D97-AF65-F5344CB8AC3E}">
        <p14:creationId xmlns:p14="http://schemas.microsoft.com/office/powerpoint/2010/main" val="3584877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4"/>
          <p:cNvSpPr>
            <a:spLocks noGrp="1" noChangeArrowheads="1"/>
          </p:cNvSpPr>
          <p:nvPr>
            <p:ph type="dt" sz="half" idx="10"/>
          </p:nvPr>
        </p:nvSpPr>
        <p:spPr>
          <a:ln/>
        </p:spPr>
        <p:txBody>
          <a:bodyPr/>
          <a:lstStyle>
            <a:lvl1pPr>
              <a:defRPr/>
            </a:lvl1pPr>
          </a:lstStyle>
          <a:p>
            <a:pPr>
              <a:defRPr/>
            </a:pPr>
            <a:endParaRPr lang="en-US"/>
          </a:p>
        </p:txBody>
      </p:sp>
      <p:sp>
        <p:nvSpPr>
          <p:cNvPr id="4" name="Rectangle 1035"/>
          <p:cNvSpPr>
            <a:spLocks noGrp="1" noChangeArrowheads="1"/>
          </p:cNvSpPr>
          <p:nvPr>
            <p:ph type="ftr" sz="quarter" idx="11"/>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2"/>
          </p:nvPr>
        </p:nvSpPr>
        <p:spPr>
          <a:ln/>
        </p:spPr>
        <p:txBody>
          <a:bodyPr/>
          <a:lstStyle>
            <a:lvl1pPr>
              <a:defRPr/>
            </a:lvl1pPr>
          </a:lstStyle>
          <a:p>
            <a:pPr>
              <a:defRPr/>
            </a:pPr>
            <a:fld id="{6069003E-C62C-6749-810D-87FCEB64F95A}" type="slidenum">
              <a:rPr lang="en-US"/>
              <a:pPr>
                <a:defRPr/>
              </a:pPr>
              <a:t>‹#›</a:t>
            </a:fld>
            <a:endParaRPr lang="en-US"/>
          </a:p>
        </p:txBody>
      </p:sp>
    </p:spTree>
    <p:extLst>
      <p:ext uri="{BB962C8B-B14F-4D97-AF65-F5344CB8AC3E}">
        <p14:creationId xmlns:p14="http://schemas.microsoft.com/office/powerpoint/2010/main" val="24524938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4"/>
          <p:cNvSpPr>
            <a:spLocks noGrp="1" noChangeArrowheads="1"/>
          </p:cNvSpPr>
          <p:nvPr>
            <p:ph type="dt" sz="half" idx="10"/>
          </p:nvPr>
        </p:nvSpPr>
        <p:spPr>
          <a:ln/>
        </p:spPr>
        <p:txBody>
          <a:bodyPr/>
          <a:lstStyle>
            <a:lvl1pPr>
              <a:defRPr/>
            </a:lvl1pPr>
          </a:lstStyle>
          <a:p>
            <a:pPr>
              <a:defRPr/>
            </a:pPr>
            <a:endParaRPr lang="en-US"/>
          </a:p>
        </p:txBody>
      </p:sp>
      <p:sp>
        <p:nvSpPr>
          <p:cNvPr id="3" name="Rectangle 1035"/>
          <p:cNvSpPr>
            <a:spLocks noGrp="1" noChangeArrowheads="1"/>
          </p:cNvSpPr>
          <p:nvPr>
            <p:ph type="ftr" sz="quarter" idx="11"/>
          </p:nvPr>
        </p:nvSpPr>
        <p:spPr>
          <a:ln/>
        </p:spPr>
        <p:txBody>
          <a:bodyPr/>
          <a:lstStyle>
            <a:lvl1pPr>
              <a:defRPr/>
            </a:lvl1pPr>
          </a:lstStyle>
          <a:p>
            <a:pPr>
              <a:defRPr/>
            </a:pPr>
            <a:endParaRPr lang="en-US"/>
          </a:p>
        </p:txBody>
      </p:sp>
      <p:sp>
        <p:nvSpPr>
          <p:cNvPr id="4" name="Rectangle 1036"/>
          <p:cNvSpPr>
            <a:spLocks noGrp="1" noChangeArrowheads="1"/>
          </p:cNvSpPr>
          <p:nvPr>
            <p:ph type="sldNum" sz="quarter" idx="12"/>
          </p:nvPr>
        </p:nvSpPr>
        <p:spPr>
          <a:ln/>
        </p:spPr>
        <p:txBody>
          <a:bodyPr/>
          <a:lstStyle>
            <a:lvl1pPr>
              <a:defRPr/>
            </a:lvl1pPr>
          </a:lstStyle>
          <a:p>
            <a:pPr>
              <a:defRPr/>
            </a:pPr>
            <a:fld id="{CBB987A8-41B8-974A-8AB0-43CABEEB06FC}" type="slidenum">
              <a:rPr lang="en-US"/>
              <a:pPr>
                <a:defRPr/>
              </a:pPr>
              <a:t>‹#›</a:t>
            </a:fld>
            <a:endParaRPr lang="en-US"/>
          </a:p>
        </p:txBody>
      </p:sp>
    </p:spTree>
    <p:extLst>
      <p:ext uri="{BB962C8B-B14F-4D97-AF65-F5344CB8AC3E}">
        <p14:creationId xmlns:p14="http://schemas.microsoft.com/office/powerpoint/2010/main" val="31651886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4"/>
          <p:cNvSpPr>
            <a:spLocks noGrp="1" noChangeArrowheads="1"/>
          </p:cNvSpPr>
          <p:nvPr>
            <p:ph type="dt" sz="half" idx="10"/>
          </p:nvPr>
        </p:nvSpPr>
        <p:spPr>
          <a:ln/>
        </p:spPr>
        <p:txBody>
          <a:bodyPr/>
          <a:lstStyle>
            <a:lvl1pPr>
              <a:defRPr/>
            </a:lvl1pPr>
          </a:lstStyle>
          <a:p>
            <a:pPr>
              <a:defRPr/>
            </a:pPr>
            <a:endParaRPr lang="en-US"/>
          </a:p>
        </p:txBody>
      </p:sp>
      <p:sp>
        <p:nvSpPr>
          <p:cNvPr id="6" name="Rectangle 1035"/>
          <p:cNvSpPr>
            <a:spLocks noGrp="1" noChangeArrowheads="1"/>
          </p:cNvSpPr>
          <p:nvPr>
            <p:ph type="ftr" sz="quarter" idx="11"/>
          </p:nvPr>
        </p:nvSpPr>
        <p:spPr>
          <a:ln/>
        </p:spPr>
        <p:txBody>
          <a:bodyPr/>
          <a:lstStyle>
            <a:lvl1pPr>
              <a:defRPr/>
            </a:lvl1pPr>
          </a:lstStyle>
          <a:p>
            <a:pPr>
              <a:defRPr/>
            </a:pPr>
            <a:endParaRPr lang="en-US"/>
          </a:p>
        </p:txBody>
      </p:sp>
      <p:sp>
        <p:nvSpPr>
          <p:cNvPr id="7" name="Rectangle 1036"/>
          <p:cNvSpPr>
            <a:spLocks noGrp="1" noChangeArrowheads="1"/>
          </p:cNvSpPr>
          <p:nvPr>
            <p:ph type="sldNum" sz="quarter" idx="12"/>
          </p:nvPr>
        </p:nvSpPr>
        <p:spPr>
          <a:ln/>
        </p:spPr>
        <p:txBody>
          <a:bodyPr/>
          <a:lstStyle>
            <a:lvl1pPr>
              <a:defRPr/>
            </a:lvl1pPr>
          </a:lstStyle>
          <a:p>
            <a:pPr>
              <a:defRPr/>
            </a:pPr>
            <a:fld id="{DD3A203D-8172-B44A-AA97-2F04B20DF4B9}" type="slidenum">
              <a:rPr lang="en-US"/>
              <a:pPr>
                <a:defRPr/>
              </a:pPr>
              <a:t>‹#›</a:t>
            </a:fld>
            <a:endParaRPr lang="en-US"/>
          </a:p>
        </p:txBody>
      </p:sp>
    </p:spTree>
    <p:extLst>
      <p:ext uri="{BB962C8B-B14F-4D97-AF65-F5344CB8AC3E}">
        <p14:creationId xmlns:p14="http://schemas.microsoft.com/office/powerpoint/2010/main" val="7692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53315E-86D0-BF4C-8576-D7EE5F3F7B40}" type="slidenum">
              <a:rPr lang="en-US"/>
              <a:pPr>
                <a:defRPr/>
              </a:pPr>
              <a:t>‹#›</a:t>
            </a:fld>
            <a:endParaRPr lang="en-US"/>
          </a:p>
        </p:txBody>
      </p:sp>
    </p:spTree>
    <p:extLst>
      <p:ext uri="{BB962C8B-B14F-4D97-AF65-F5344CB8AC3E}">
        <p14:creationId xmlns:p14="http://schemas.microsoft.com/office/powerpoint/2010/main" val="21599819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4"/>
          <p:cNvSpPr>
            <a:spLocks noGrp="1" noChangeArrowheads="1"/>
          </p:cNvSpPr>
          <p:nvPr>
            <p:ph type="dt" sz="half" idx="10"/>
          </p:nvPr>
        </p:nvSpPr>
        <p:spPr>
          <a:ln/>
        </p:spPr>
        <p:txBody>
          <a:bodyPr/>
          <a:lstStyle>
            <a:lvl1pPr>
              <a:defRPr/>
            </a:lvl1pPr>
          </a:lstStyle>
          <a:p>
            <a:pPr>
              <a:defRPr/>
            </a:pPr>
            <a:endParaRPr lang="en-US"/>
          </a:p>
        </p:txBody>
      </p:sp>
      <p:sp>
        <p:nvSpPr>
          <p:cNvPr id="6" name="Rectangle 1035"/>
          <p:cNvSpPr>
            <a:spLocks noGrp="1" noChangeArrowheads="1"/>
          </p:cNvSpPr>
          <p:nvPr>
            <p:ph type="ftr" sz="quarter" idx="11"/>
          </p:nvPr>
        </p:nvSpPr>
        <p:spPr>
          <a:ln/>
        </p:spPr>
        <p:txBody>
          <a:bodyPr/>
          <a:lstStyle>
            <a:lvl1pPr>
              <a:defRPr/>
            </a:lvl1pPr>
          </a:lstStyle>
          <a:p>
            <a:pPr>
              <a:defRPr/>
            </a:pPr>
            <a:endParaRPr lang="en-US"/>
          </a:p>
        </p:txBody>
      </p:sp>
      <p:sp>
        <p:nvSpPr>
          <p:cNvPr id="7" name="Rectangle 1036"/>
          <p:cNvSpPr>
            <a:spLocks noGrp="1" noChangeArrowheads="1"/>
          </p:cNvSpPr>
          <p:nvPr>
            <p:ph type="sldNum" sz="quarter" idx="12"/>
          </p:nvPr>
        </p:nvSpPr>
        <p:spPr>
          <a:ln/>
        </p:spPr>
        <p:txBody>
          <a:bodyPr/>
          <a:lstStyle>
            <a:lvl1pPr>
              <a:defRPr/>
            </a:lvl1pPr>
          </a:lstStyle>
          <a:p>
            <a:pPr>
              <a:defRPr/>
            </a:pPr>
            <a:fld id="{B21EE8FE-3E29-AB4E-A756-7BB87FF470B2}" type="slidenum">
              <a:rPr lang="en-US"/>
              <a:pPr>
                <a:defRPr/>
              </a:pPr>
              <a:t>‹#›</a:t>
            </a:fld>
            <a:endParaRPr lang="en-US"/>
          </a:p>
        </p:txBody>
      </p:sp>
    </p:spTree>
    <p:extLst>
      <p:ext uri="{BB962C8B-B14F-4D97-AF65-F5344CB8AC3E}">
        <p14:creationId xmlns:p14="http://schemas.microsoft.com/office/powerpoint/2010/main" val="10215941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4"/>
          <p:cNvSpPr>
            <a:spLocks noGrp="1" noChangeArrowheads="1"/>
          </p:cNvSpPr>
          <p:nvPr>
            <p:ph type="dt" sz="half" idx="10"/>
          </p:nvPr>
        </p:nvSpPr>
        <p:spPr>
          <a:ln/>
        </p:spPr>
        <p:txBody>
          <a:bodyPr/>
          <a:lstStyle>
            <a:lvl1pPr>
              <a:defRPr/>
            </a:lvl1pPr>
          </a:lstStyle>
          <a:p>
            <a:pPr>
              <a:defRPr/>
            </a:pPr>
            <a:endParaRPr lang="en-US"/>
          </a:p>
        </p:txBody>
      </p:sp>
      <p:sp>
        <p:nvSpPr>
          <p:cNvPr id="5" name="Rectangle 1035"/>
          <p:cNvSpPr>
            <a:spLocks noGrp="1" noChangeArrowheads="1"/>
          </p:cNvSpPr>
          <p:nvPr>
            <p:ph type="ftr" sz="quarter" idx="11"/>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2"/>
          </p:nvPr>
        </p:nvSpPr>
        <p:spPr>
          <a:ln/>
        </p:spPr>
        <p:txBody>
          <a:bodyPr/>
          <a:lstStyle>
            <a:lvl1pPr>
              <a:defRPr/>
            </a:lvl1pPr>
          </a:lstStyle>
          <a:p>
            <a:pPr>
              <a:defRPr/>
            </a:pPr>
            <a:fld id="{9DA4F926-40EA-F942-BAFB-1E0379CC0C5B}" type="slidenum">
              <a:rPr lang="en-US"/>
              <a:pPr>
                <a:defRPr/>
              </a:pPr>
              <a:t>‹#›</a:t>
            </a:fld>
            <a:endParaRPr lang="en-US"/>
          </a:p>
        </p:txBody>
      </p:sp>
    </p:spTree>
    <p:extLst>
      <p:ext uri="{BB962C8B-B14F-4D97-AF65-F5344CB8AC3E}">
        <p14:creationId xmlns:p14="http://schemas.microsoft.com/office/powerpoint/2010/main" val="39178895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4"/>
          <p:cNvSpPr>
            <a:spLocks noGrp="1" noChangeArrowheads="1"/>
          </p:cNvSpPr>
          <p:nvPr>
            <p:ph type="dt" sz="half" idx="10"/>
          </p:nvPr>
        </p:nvSpPr>
        <p:spPr>
          <a:ln/>
        </p:spPr>
        <p:txBody>
          <a:bodyPr/>
          <a:lstStyle>
            <a:lvl1pPr>
              <a:defRPr/>
            </a:lvl1pPr>
          </a:lstStyle>
          <a:p>
            <a:pPr>
              <a:defRPr/>
            </a:pPr>
            <a:endParaRPr lang="en-US"/>
          </a:p>
        </p:txBody>
      </p:sp>
      <p:sp>
        <p:nvSpPr>
          <p:cNvPr id="5" name="Rectangle 1035"/>
          <p:cNvSpPr>
            <a:spLocks noGrp="1" noChangeArrowheads="1"/>
          </p:cNvSpPr>
          <p:nvPr>
            <p:ph type="ftr" sz="quarter" idx="11"/>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2"/>
          </p:nvPr>
        </p:nvSpPr>
        <p:spPr>
          <a:ln/>
        </p:spPr>
        <p:txBody>
          <a:bodyPr/>
          <a:lstStyle>
            <a:lvl1pPr>
              <a:defRPr/>
            </a:lvl1pPr>
          </a:lstStyle>
          <a:p>
            <a:pPr>
              <a:defRPr/>
            </a:pPr>
            <a:fld id="{95473F08-A14F-9343-9131-185F277E9BE1}" type="slidenum">
              <a:rPr lang="en-US"/>
              <a:pPr>
                <a:defRPr/>
              </a:pPr>
              <a:t>‹#›</a:t>
            </a:fld>
            <a:endParaRPr lang="en-US"/>
          </a:p>
        </p:txBody>
      </p:sp>
    </p:spTree>
    <p:extLst>
      <p:ext uri="{BB962C8B-B14F-4D97-AF65-F5344CB8AC3E}">
        <p14:creationId xmlns:p14="http://schemas.microsoft.com/office/powerpoint/2010/main" val="35702766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72834" name="Rectangle 2"/>
          <p:cNvSpPr>
            <a:spLocks noGrp="1" noChangeArrowheads="1"/>
          </p:cNvSpPr>
          <p:nvPr>
            <p:ph type="ctrTitle"/>
          </p:nvPr>
        </p:nvSpPr>
        <p:spPr>
          <a:xfrm>
            <a:off x="685800" y="2286000"/>
            <a:ext cx="7772400" cy="1143000"/>
          </a:xfrm>
        </p:spPr>
        <p:txBody>
          <a:bodyPr/>
          <a:lstStyle>
            <a:lvl1pPr>
              <a:defRPr sz="4800"/>
            </a:lvl1pPr>
          </a:lstStyle>
          <a:p>
            <a:r>
              <a:rPr lang="en-US"/>
              <a:t>Click to edit Master title style</a:t>
            </a:r>
          </a:p>
        </p:txBody>
      </p:sp>
      <p:sp>
        <p:nvSpPr>
          <p:cNvPr id="1272835" name="Rectangle 3"/>
          <p:cNvSpPr>
            <a:spLocks noGrp="1" noChangeArrowheads="1"/>
          </p:cNvSpPr>
          <p:nvPr>
            <p:ph type="subTitle" idx="1"/>
          </p:nvPr>
        </p:nvSpPr>
        <p:spPr>
          <a:xfrm>
            <a:off x="1371600" y="3886200"/>
            <a:ext cx="6400800" cy="1752600"/>
          </a:xfrm>
          <a:effectLst>
            <a:outerShdw blurRad="63500" dist="25399" dir="2700000" algn="ctr" rotWithShape="0">
              <a:srgbClr val="FFFFFF">
                <a:alpha val="99962"/>
              </a:srgbClr>
            </a:outerShdw>
          </a:effectLst>
        </p:spPr>
        <p:txBody>
          <a:bodyPr/>
          <a:lstStyle>
            <a:lvl1pPr marL="0" indent="0" algn="ctr">
              <a:buFontTx/>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0224464-5982-234E-AEAF-56951E33B1A1}" type="slidenum">
              <a:rPr lang="en-US"/>
              <a:pPr>
                <a:defRPr/>
              </a:pPr>
              <a:t>‹#›</a:t>
            </a:fld>
            <a:endParaRPr lang="en-US"/>
          </a:p>
        </p:txBody>
      </p:sp>
    </p:spTree>
    <p:extLst>
      <p:ext uri="{BB962C8B-B14F-4D97-AF65-F5344CB8AC3E}">
        <p14:creationId xmlns:p14="http://schemas.microsoft.com/office/powerpoint/2010/main" val="882932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72CA8B5-9B37-304A-9B69-965B8C74DC2E}" type="slidenum">
              <a:rPr lang="en-US"/>
              <a:pPr>
                <a:defRPr/>
              </a:pPr>
              <a:t>‹#›</a:t>
            </a:fld>
            <a:endParaRPr lang="en-US"/>
          </a:p>
        </p:txBody>
      </p:sp>
    </p:spTree>
    <p:extLst>
      <p:ext uri="{BB962C8B-B14F-4D97-AF65-F5344CB8AC3E}">
        <p14:creationId xmlns:p14="http://schemas.microsoft.com/office/powerpoint/2010/main" val="35928823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920E192-15B9-6043-A5F6-D4030A481A26}" type="slidenum">
              <a:rPr lang="en-US"/>
              <a:pPr>
                <a:defRPr/>
              </a:pPr>
              <a:t>‹#›</a:t>
            </a:fld>
            <a:endParaRPr lang="en-US"/>
          </a:p>
        </p:txBody>
      </p:sp>
    </p:spTree>
    <p:extLst>
      <p:ext uri="{BB962C8B-B14F-4D97-AF65-F5344CB8AC3E}">
        <p14:creationId xmlns:p14="http://schemas.microsoft.com/office/powerpoint/2010/main" val="39195539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42F74D6-7F78-A745-814F-0214226ECDAD}" type="slidenum">
              <a:rPr lang="en-US"/>
              <a:pPr>
                <a:defRPr/>
              </a:pPr>
              <a:t>‹#›</a:t>
            </a:fld>
            <a:endParaRPr lang="en-US"/>
          </a:p>
        </p:txBody>
      </p:sp>
    </p:spTree>
    <p:extLst>
      <p:ext uri="{BB962C8B-B14F-4D97-AF65-F5344CB8AC3E}">
        <p14:creationId xmlns:p14="http://schemas.microsoft.com/office/powerpoint/2010/main" val="6873736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590135CE-E2B5-5048-AEDC-FED869717939}" type="slidenum">
              <a:rPr lang="en-US"/>
              <a:pPr>
                <a:defRPr/>
              </a:pPr>
              <a:t>‹#›</a:t>
            </a:fld>
            <a:endParaRPr lang="en-US"/>
          </a:p>
        </p:txBody>
      </p:sp>
    </p:spTree>
    <p:extLst>
      <p:ext uri="{BB962C8B-B14F-4D97-AF65-F5344CB8AC3E}">
        <p14:creationId xmlns:p14="http://schemas.microsoft.com/office/powerpoint/2010/main" val="9186092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0251F45F-3690-F641-80F9-3A8F4FADFB8B}" type="slidenum">
              <a:rPr lang="en-US"/>
              <a:pPr>
                <a:defRPr/>
              </a:pPr>
              <a:t>‹#›</a:t>
            </a:fld>
            <a:endParaRPr lang="en-US"/>
          </a:p>
        </p:txBody>
      </p:sp>
    </p:spTree>
    <p:extLst>
      <p:ext uri="{BB962C8B-B14F-4D97-AF65-F5344CB8AC3E}">
        <p14:creationId xmlns:p14="http://schemas.microsoft.com/office/powerpoint/2010/main" val="3305889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104FA7DD-2FD1-F044-9727-BDBD84F47875}" type="slidenum">
              <a:rPr lang="en-US"/>
              <a:pPr>
                <a:defRPr/>
              </a:pPr>
              <a:t>‹#›</a:t>
            </a:fld>
            <a:endParaRPr lang="en-US"/>
          </a:p>
        </p:txBody>
      </p:sp>
    </p:spTree>
    <p:extLst>
      <p:ext uri="{BB962C8B-B14F-4D97-AF65-F5344CB8AC3E}">
        <p14:creationId xmlns:p14="http://schemas.microsoft.com/office/powerpoint/2010/main" val="203958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SmartArt Placeholder 2"/>
          <p:cNvSpPr>
            <a:spLocks noGrp="1"/>
          </p:cNvSpPr>
          <p:nvPr>
            <p:ph type="dgm"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4CD6F8-42F6-8F4F-9206-043B189D4035}" type="slidenum">
              <a:rPr lang="en-US"/>
              <a:pPr>
                <a:defRPr/>
              </a:pPr>
              <a:t>‹#›</a:t>
            </a:fld>
            <a:endParaRPr lang="en-US"/>
          </a:p>
        </p:txBody>
      </p:sp>
    </p:spTree>
    <p:extLst>
      <p:ext uri="{BB962C8B-B14F-4D97-AF65-F5344CB8AC3E}">
        <p14:creationId xmlns:p14="http://schemas.microsoft.com/office/powerpoint/2010/main" val="41266382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9850319-042A-4B44-B636-3EB6F50529A7}" type="slidenum">
              <a:rPr lang="en-US"/>
              <a:pPr>
                <a:defRPr/>
              </a:pPr>
              <a:t>‹#›</a:t>
            </a:fld>
            <a:endParaRPr lang="en-US"/>
          </a:p>
        </p:txBody>
      </p:sp>
    </p:spTree>
    <p:extLst>
      <p:ext uri="{BB962C8B-B14F-4D97-AF65-F5344CB8AC3E}">
        <p14:creationId xmlns:p14="http://schemas.microsoft.com/office/powerpoint/2010/main" val="41297151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E8E3DFB-B07F-284C-A1DF-BA73D50964C3}" type="slidenum">
              <a:rPr lang="en-US"/>
              <a:pPr>
                <a:defRPr/>
              </a:pPr>
              <a:t>‹#›</a:t>
            </a:fld>
            <a:endParaRPr lang="en-US"/>
          </a:p>
        </p:txBody>
      </p:sp>
    </p:spTree>
    <p:extLst>
      <p:ext uri="{BB962C8B-B14F-4D97-AF65-F5344CB8AC3E}">
        <p14:creationId xmlns:p14="http://schemas.microsoft.com/office/powerpoint/2010/main" val="16337642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D693CE6-D4C7-6541-AD2E-1894337FC222}" type="slidenum">
              <a:rPr lang="en-US"/>
              <a:pPr>
                <a:defRPr/>
              </a:pPr>
              <a:t>‹#›</a:t>
            </a:fld>
            <a:endParaRPr lang="en-US"/>
          </a:p>
        </p:txBody>
      </p:sp>
    </p:spTree>
    <p:extLst>
      <p:ext uri="{BB962C8B-B14F-4D97-AF65-F5344CB8AC3E}">
        <p14:creationId xmlns:p14="http://schemas.microsoft.com/office/powerpoint/2010/main" val="25749579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030BF3-AB2E-7A40-83B7-AEB522C8ADA1}" type="slidenum">
              <a:rPr lang="en-US"/>
              <a:pPr>
                <a:defRPr/>
              </a:pPr>
              <a:t>‹#›</a:t>
            </a:fld>
            <a:endParaRPr lang="en-US"/>
          </a:p>
        </p:txBody>
      </p:sp>
    </p:spTree>
    <p:extLst>
      <p:ext uri="{BB962C8B-B14F-4D97-AF65-F5344CB8AC3E}">
        <p14:creationId xmlns:p14="http://schemas.microsoft.com/office/powerpoint/2010/main" val="5694359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43522" name="Rectangle 1026"/>
          <p:cNvSpPr>
            <a:spLocks noGrp="1" noChangeArrowheads="1"/>
          </p:cNvSpPr>
          <p:nvPr>
            <p:ph type="ctrTitle"/>
          </p:nvPr>
        </p:nvSpPr>
        <p:spPr>
          <a:xfrm>
            <a:off x="685800" y="2286000"/>
            <a:ext cx="7772400" cy="1143000"/>
          </a:xfrm>
        </p:spPr>
        <p:txBody>
          <a:bodyPr/>
          <a:lstStyle>
            <a:lvl1pPr algn="l">
              <a:defRPr/>
            </a:lvl1pPr>
          </a:lstStyle>
          <a:p>
            <a:r>
              <a:rPr lang="en-US"/>
              <a:t>Click to edit Master title style</a:t>
            </a:r>
          </a:p>
        </p:txBody>
      </p:sp>
      <p:sp>
        <p:nvSpPr>
          <p:cNvPr id="1643523" name="Rectangle 1027"/>
          <p:cNvSpPr>
            <a:spLocks noGrp="1" noChangeArrowheads="1"/>
          </p:cNvSpPr>
          <p:nvPr>
            <p:ph type="subTitle" idx="1"/>
          </p:nvPr>
        </p:nvSpPr>
        <p:spPr>
          <a:xfrm>
            <a:off x="762000" y="3886200"/>
            <a:ext cx="6400800" cy="1752600"/>
          </a:xfrm>
          <a:effectLst/>
        </p:spPr>
        <p:txBody>
          <a:bodyPr/>
          <a:lstStyle>
            <a:lvl1pPr marL="0" indent="0">
              <a:buFont typeface="Wingdings" pitchFamily="-111" charset="2"/>
              <a:buNone/>
              <a:defRPr sz="2400"/>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947FF37-1B1E-0947-9730-78AF1D638CD6}" type="slidenum">
              <a:rPr lang="en-US"/>
              <a:pPr>
                <a:defRPr/>
              </a:pPr>
              <a:t>‹#›</a:t>
            </a:fld>
            <a:endParaRPr lang="en-US"/>
          </a:p>
        </p:txBody>
      </p:sp>
    </p:spTree>
    <p:extLst>
      <p:ext uri="{BB962C8B-B14F-4D97-AF65-F5344CB8AC3E}">
        <p14:creationId xmlns:p14="http://schemas.microsoft.com/office/powerpoint/2010/main" val="29499671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427" name="Rectangle 1027"/>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39428" name="Rectangle 1028"/>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E984AD13-063C-534B-808A-20DD86A6CCE8}" type="slidenum">
              <a:rPr lang="en-US"/>
              <a:pPr>
                <a:defRPr/>
              </a:pPr>
              <a:t>‹#›</a:t>
            </a:fld>
            <a:endParaRPr lang="en-US"/>
          </a:p>
        </p:txBody>
      </p:sp>
    </p:spTree>
    <p:extLst>
      <p:ext uri="{BB962C8B-B14F-4D97-AF65-F5344CB8AC3E}">
        <p14:creationId xmlns:p14="http://schemas.microsoft.com/office/powerpoint/2010/main" val="35801374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43170" name="Rectangle 1026"/>
          <p:cNvSpPr>
            <a:spLocks noGrp="1" noChangeArrowheads="1"/>
          </p:cNvSpPr>
          <p:nvPr>
            <p:ph type="ctrTitle"/>
          </p:nvPr>
        </p:nvSpPr>
        <p:spPr>
          <a:xfrm>
            <a:off x="2246313" y="1903413"/>
            <a:ext cx="4648200" cy="3048000"/>
          </a:xfrm>
        </p:spPr>
        <p:txBody>
          <a:bodyPr/>
          <a:lstStyle>
            <a:lvl1pPr>
              <a:defRPr/>
            </a:lvl1pPr>
          </a:lstStyle>
          <a:p>
            <a:r>
              <a:rPr lang="en-US"/>
              <a:t>Click to edit Master title style</a:t>
            </a:r>
          </a:p>
        </p:txBody>
      </p:sp>
      <p:sp>
        <p:nvSpPr>
          <p:cNvPr id="1543171" name="Rectangle 1027"/>
          <p:cNvSpPr>
            <a:spLocks noGrp="1" noChangeArrowheads="1"/>
          </p:cNvSpPr>
          <p:nvPr>
            <p:ph type="subTitle" idx="1"/>
          </p:nvPr>
        </p:nvSpPr>
        <p:spPr>
          <a:xfrm>
            <a:off x="1219200" y="5257800"/>
            <a:ext cx="6553200" cy="762000"/>
          </a:xfrm>
        </p:spPr>
        <p:txBody>
          <a:bodyPr/>
          <a:lstStyle>
            <a:lvl1pPr marL="0" indent="0" algn="ctr">
              <a:buFont typeface="Trebuchet MS" pitchFamily="-111" charset="0"/>
              <a:buNone/>
              <a:defRPr sz="2800">
                <a:solidFill>
                  <a:srgbClr val="000000"/>
                </a:solidFill>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803EFD2-2FDA-C844-AF19-A60E8926075E}" type="slidenum">
              <a:rPr lang="en-US"/>
              <a:pPr>
                <a:defRPr/>
              </a:pPr>
              <a:t>‹#›</a:t>
            </a:fld>
            <a:endParaRPr lang="en-US"/>
          </a:p>
        </p:txBody>
      </p:sp>
    </p:spTree>
    <p:extLst>
      <p:ext uri="{BB962C8B-B14F-4D97-AF65-F5344CB8AC3E}">
        <p14:creationId xmlns:p14="http://schemas.microsoft.com/office/powerpoint/2010/main" val="3696809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0882" name="Rectangle 1026"/>
          <p:cNvSpPr>
            <a:spLocks noGrp="1" noChangeArrowheads="1"/>
          </p:cNvSpPr>
          <p:nvPr>
            <p:ph type="ctrTitle"/>
          </p:nvPr>
        </p:nvSpPr>
        <p:spPr>
          <a:xfrm>
            <a:off x="1752600" y="1828800"/>
            <a:ext cx="6400800" cy="1905000"/>
          </a:xfrm>
        </p:spPr>
        <p:txBody>
          <a:bodyPr/>
          <a:lstStyle>
            <a:lvl1pPr>
              <a:defRPr sz="5400"/>
            </a:lvl1pPr>
          </a:lstStyle>
          <a:p>
            <a:r>
              <a:rPr lang="en-US"/>
              <a:t>Click to edit Master title style</a:t>
            </a:r>
          </a:p>
        </p:txBody>
      </p:sp>
      <p:sp>
        <p:nvSpPr>
          <p:cNvPr id="1530883" name="Rectangle 1027"/>
          <p:cNvSpPr>
            <a:spLocks noGrp="1" noChangeArrowheads="1"/>
          </p:cNvSpPr>
          <p:nvPr>
            <p:ph type="subTitle" idx="1"/>
          </p:nvPr>
        </p:nvSpPr>
        <p:spPr>
          <a:xfrm>
            <a:off x="2249488" y="4191000"/>
            <a:ext cx="5408612" cy="1752600"/>
          </a:xfrm>
        </p:spPr>
        <p:txBody>
          <a:bodyPr/>
          <a:lstStyle>
            <a:lvl1pPr marL="0" indent="0" algn="ctr">
              <a:buFont typeface="Wingdings" pitchFamily="-111" charset="2"/>
              <a:buNone/>
              <a:defRPr sz="2800"/>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BF07191-4226-5A45-AFFF-CB221CF96130}" type="slidenum">
              <a:rPr lang="en-US"/>
              <a:pPr>
                <a:defRPr/>
              </a:pPr>
              <a:t>‹#›</a:t>
            </a:fld>
            <a:endParaRPr lang="en-US"/>
          </a:p>
        </p:txBody>
      </p:sp>
    </p:spTree>
    <p:extLst>
      <p:ext uri="{BB962C8B-B14F-4D97-AF65-F5344CB8AC3E}">
        <p14:creationId xmlns:p14="http://schemas.microsoft.com/office/powerpoint/2010/main" val="39177608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7986" name="Rectangle 1026"/>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937987" name="Rectangle 1027"/>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9862001-C320-DA4F-B2BB-51642F2509E2}" type="slidenum">
              <a:rPr lang="en-US"/>
              <a:pPr>
                <a:defRPr/>
              </a:pPr>
              <a:t>‹#›</a:t>
            </a:fld>
            <a:endParaRPr lang="en-US"/>
          </a:p>
        </p:txBody>
      </p:sp>
    </p:spTree>
    <p:extLst>
      <p:ext uri="{BB962C8B-B14F-4D97-AF65-F5344CB8AC3E}">
        <p14:creationId xmlns:p14="http://schemas.microsoft.com/office/powerpoint/2010/main" val="13752164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1422400"/>
            <a:ext cx="9147175" cy="5435600"/>
            <a:chOff x="0" y="896"/>
            <a:chExt cx="5762" cy="3424"/>
          </a:xfrm>
        </p:grpSpPr>
        <p:grpSp>
          <p:nvGrpSpPr>
            <p:cNvPr id="5" name="Group 1027"/>
            <p:cNvGrpSpPr>
              <a:grpSpLocks/>
            </p:cNvGrpSpPr>
            <p:nvPr userDrawn="1"/>
          </p:nvGrpSpPr>
          <p:grpSpPr bwMode="auto">
            <a:xfrm>
              <a:off x="20" y="896"/>
              <a:ext cx="5742" cy="3424"/>
              <a:chOff x="20" y="896"/>
              <a:chExt cx="5742" cy="3424"/>
            </a:xfrm>
          </p:grpSpPr>
          <p:sp>
            <p:nvSpPr>
              <p:cNvPr id="142" name="Freeform 1028"/>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3" name="Freeform 1029"/>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4" name="Freeform 1030"/>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5" name="Freeform 1031"/>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6" name="Freeform 1032"/>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7" name="Freeform 1033"/>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8" name="Freeform 1034"/>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9" name="Freeform 1035"/>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0" name="Freeform 1036"/>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1" name="Freeform 1037"/>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2" name="Freeform 1038"/>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3" name="Freeform 1039"/>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4" name="Freeform 1040"/>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6" name="Group 1041"/>
            <p:cNvGrpSpPr>
              <a:grpSpLocks/>
            </p:cNvGrpSpPr>
            <p:nvPr userDrawn="1"/>
          </p:nvGrpSpPr>
          <p:grpSpPr bwMode="auto">
            <a:xfrm>
              <a:off x="0" y="2291"/>
              <a:ext cx="1385" cy="1702"/>
              <a:chOff x="0" y="2291"/>
              <a:chExt cx="1385" cy="1702"/>
            </a:xfrm>
          </p:grpSpPr>
          <p:sp>
            <p:nvSpPr>
              <p:cNvPr id="7" name="Rectangle 1042"/>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43"/>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044"/>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1045"/>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1046"/>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47"/>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048"/>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049"/>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050"/>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051"/>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052"/>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053"/>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054"/>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055"/>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056"/>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1057"/>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1058"/>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1059"/>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1060"/>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1061"/>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1062"/>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1063"/>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1064"/>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1065"/>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1066"/>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1067"/>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1068"/>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1069"/>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1070"/>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1071"/>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1072"/>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1073"/>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1074"/>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1075"/>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1076"/>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1077"/>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1078"/>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1079"/>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1080"/>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1081"/>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1082"/>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1083"/>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1084"/>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1085"/>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1086"/>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1087"/>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1088"/>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1089"/>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1090"/>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1091"/>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1092"/>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1093"/>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1094"/>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1095"/>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1096"/>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1097"/>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1098"/>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1099"/>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1100"/>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1101"/>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1102"/>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8" name="Rectangle 1103"/>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9" name="Rectangle 1104"/>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0" name="Freeform 1105"/>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 name="Rectangle 1106"/>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2" name="Rectangle 1107"/>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3" name="Rectangle 1108"/>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4" name="Rectangle 1109"/>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5" name="Rectangle 1110"/>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6" name="Rectangle 1111"/>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7" name="Rectangle 1112"/>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8" name="Rectangle 1113"/>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9" name="Rectangle 1114"/>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0" name="Rectangle 1115"/>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1" name="Rectangle 1116"/>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2" name="Rectangle 1117"/>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3" name="Rectangle 1118"/>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4" name="Rectangle 1119"/>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5" name="Rectangle 1120"/>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6" name="Rectangle 1121"/>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 name="Rectangle 1122"/>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8" name="Rectangle 1123"/>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9" name="Rectangle 1124"/>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0" name="Rectangle 1125"/>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1" name="Rectangle 1126"/>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2" name="Rectangle 1127"/>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3" name="Rectangle 1128"/>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4" name="Rectangle 1129"/>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5" name="Rectangle 1130"/>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6" name="Rectangle 1131"/>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7" name="Rectangle 1132"/>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8" name="Rectangle 1133"/>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9" name="Rectangle 1134"/>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0" name="Rectangle 1135"/>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1" name="Rectangle 1136"/>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2" name="Rectangle 1137"/>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 name="Rectangle 1138"/>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 name="Rectangle 1139"/>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 name="Rectangle 1140"/>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6" name="Rectangle 1141"/>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7" name="Rectangle 1142"/>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8" name="Rectangle 1143"/>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9" name="Rectangle 1144"/>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0" name="Rectangle 1145"/>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1" name="Rectangle 1146"/>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2" name="Rectangle 1147"/>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3" name="Rectangle 1148"/>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4" name="Rectangle 1149"/>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5" name="Rectangle 1150"/>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6" name="Rectangle 1151"/>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7" name="Rectangle 1152"/>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8" name="Rectangle 1153"/>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9" name="Rectangle 1154"/>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0" name="Rectangle 1155"/>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1" name="Rectangle 1156"/>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2" name="Rectangle 1157"/>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3" name="Rectangle 1158"/>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4" name="Rectangle 1159"/>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5" name="Rectangle 1160"/>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6" name="Rectangle 1161"/>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7" name="Freeform 1162"/>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 name="Freeform 1163"/>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 name="Freeform 1164"/>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 name="Freeform 1165"/>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 name="Freeform 1166"/>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 name="Freeform 1167"/>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 name="Freeform 1168"/>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 name="Freeform 1169"/>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 name="Freeform 1170"/>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 name="Rectangle 1171"/>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7" name="Rectangle 1172"/>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8" name="Freeform 1173"/>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9" name="Freeform 1174"/>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0" name="Freeform 1175"/>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ea typeface="+mn-ea"/>
                  <a:cs typeface="+mn-cs"/>
                </a:endParaRPr>
              </a:p>
            </p:txBody>
          </p:sp>
          <p:sp>
            <p:nvSpPr>
              <p:cNvPr id="141" name="Oval 1176"/>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ea typeface="+mn-ea"/>
                  <a:cs typeface="+mn-cs"/>
                </a:endParaRPr>
              </a:p>
            </p:txBody>
          </p:sp>
        </p:grpSp>
      </p:grpSp>
      <p:sp>
        <p:nvSpPr>
          <p:cNvPr id="642201" name="Rectangle 1177"/>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642202" name="Rectangle 1178"/>
          <p:cNvSpPr>
            <a:spLocks noGrp="1" noChangeArrowheads="1"/>
          </p:cNvSpPr>
          <p:nvPr>
            <p:ph type="subTitle" sz="quarter" idx="1"/>
          </p:nvPr>
        </p:nvSpPr>
        <p:spPr>
          <a:xfrm>
            <a:off x="1371600" y="3886200"/>
            <a:ext cx="6400800" cy="1752600"/>
          </a:xfrm>
        </p:spPr>
        <p:txBody>
          <a:bodyPr/>
          <a:lstStyle>
            <a:lvl1pPr marL="0" indent="0" algn="ctr">
              <a:buFont typeface="Arial" pitchFamily="-111" charset="0"/>
              <a:buNone/>
              <a:defRPr/>
            </a:lvl1pPr>
          </a:lstStyle>
          <a:p>
            <a:r>
              <a:rPr lang="en-US"/>
              <a:t>Click to edit Master subtitle style</a:t>
            </a:r>
          </a:p>
        </p:txBody>
      </p:sp>
      <p:sp>
        <p:nvSpPr>
          <p:cNvPr id="155" name="Rectangle 1179"/>
          <p:cNvSpPr>
            <a:spLocks noGrp="1" noChangeArrowheads="1"/>
          </p:cNvSpPr>
          <p:nvPr>
            <p:ph type="dt" sz="quarter" idx="10"/>
          </p:nvPr>
        </p:nvSpPr>
        <p:spPr/>
        <p:txBody>
          <a:bodyPr/>
          <a:lstStyle>
            <a:lvl1pPr>
              <a:defRPr/>
            </a:lvl1pPr>
          </a:lstStyle>
          <a:p>
            <a:pPr>
              <a:defRPr/>
            </a:pPr>
            <a:endParaRPr lang="en-US"/>
          </a:p>
        </p:txBody>
      </p:sp>
      <p:sp>
        <p:nvSpPr>
          <p:cNvPr id="156" name="Rectangle 1180"/>
          <p:cNvSpPr>
            <a:spLocks noGrp="1" noChangeArrowheads="1"/>
          </p:cNvSpPr>
          <p:nvPr>
            <p:ph type="ftr" sz="quarter" idx="11"/>
          </p:nvPr>
        </p:nvSpPr>
        <p:spPr/>
        <p:txBody>
          <a:bodyPr/>
          <a:lstStyle>
            <a:lvl1pPr>
              <a:defRPr/>
            </a:lvl1pPr>
          </a:lstStyle>
          <a:p>
            <a:pPr>
              <a:defRPr/>
            </a:pPr>
            <a:endParaRPr lang="en-US"/>
          </a:p>
        </p:txBody>
      </p:sp>
      <p:sp>
        <p:nvSpPr>
          <p:cNvPr id="157" name="Rectangle 1181"/>
          <p:cNvSpPr>
            <a:spLocks noGrp="1" noChangeArrowheads="1"/>
          </p:cNvSpPr>
          <p:nvPr>
            <p:ph type="sldNum" sz="quarter" idx="12"/>
          </p:nvPr>
        </p:nvSpPr>
        <p:spPr/>
        <p:txBody>
          <a:bodyPr/>
          <a:lstStyle>
            <a:lvl1pPr>
              <a:defRPr/>
            </a:lvl1pPr>
          </a:lstStyle>
          <a:p>
            <a:pPr>
              <a:defRPr/>
            </a:pPr>
            <a:fld id="{059372F6-CF85-5C45-9B4F-BC638E7353E4}" type="slidenum">
              <a:rPr lang="en-US"/>
              <a:pPr>
                <a:defRPr/>
              </a:pPr>
              <a:t>‹#›</a:t>
            </a:fld>
            <a:endParaRPr lang="en-US"/>
          </a:p>
        </p:txBody>
      </p:sp>
    </p:spTree>
    <p:extLst>
      <p:ext uri="{BB962C8B-B14F-4D97-AF65-F5344CB8AC3E}">
        <p14:creationId xmlns:p14="http://schemas.microsoft.com/office/powerpoint/2010/main" val="328676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27EF7A-9206-154C-BA9C-61C3C4C38AAB}" type="slidenum">
              <a:rPr lang="en-US"/>
              <a:pPr>
                <a:defRPr/>
              </a:pPr>
              <a:t>‹#›</a:t>
            </a:fld>
            <a:endParaRPr lang="en-US"/>
          </a:p>
        </p:txBody>
      </p:sp>
    </p:spTree>
    <p:extLst>
      <p:ext uri="{BB962C8B-B14F-4D97-AF65-F5344CB8AC3E}">
        <p14:creationId xmlns:p14="http://schemas.microsoft.com/office/powerpoint/2010/main" val="17441906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p:txBody>
          <a:bodyPr/>
          <a:lstStyle>
            <a:lvl1pPr>
              <a:defRPr/>
            </a:lvl1pPr>
          </a:lstStyle>
          <a:p>
            <a:pPr>
              <a:defRPr/>
            </a:pPr>
            <a:endParaRPr lang="en-US"/>
          </a:p>
        </p:txBody>
      </p:sp>
      <p:sp>
        <p:nvSpPr>
          <p:cNvPr id="4" name="Rectangle 45"/>
          <p:cNvSpPr>
            <a:spLocks noGrp="1" noChangeArrowheads="1"/>
          </p:cNvSpPr>
          <p:nvPr>
            <p:ph type="ftr" sz="quarter" idx="11"/>
          </p:nvPr>
        </p:nvSpPr>
        <p:spPr/>
        <p:txBody>
          <a:bodyPr/>
          <a:lstStyle>
            <a:lvl1pPr>
              <a:defRPr/>
            </a:lvl1pPr>
          </a:lstStyle>
          <a:p>
            <a:pPr>
              <a:defRPr/>
            </a:pPr>
            <a:endParaRPr lang="en-US"/>
          </a:p>
        </p:txBody>
      </p:sp>
      <p:sp>
        <p:nvSpPr>
          <p:cNvPr id="5" name="Rectangle 46"/>
          <p:cNvSpPr>
            <a:spLocks noGrp="1" noChangeArrowheads="1"/>
          </p:cNvSpPr>
          <p:nvPr>
            <p:ph type="sldNum" sz="quarter" idx="12"/>
          </p:nvPr>
        </p:nvSpPr>
        <p:spPr/>
        <p:txBody>
          <a:bodyPr/>
          <a:lstStyle>
            <a:lvl1pPr>
              <a:defRPr>
                <a:latin typeface="Georgia" charset="0"/>
              </a:defRPr>
            </a:lvl1pPr>
          </a:lstStyle>
          <a:p>
            <a:pPr>
              <a:defRPr/>
            </a:pPr>
            <a:fld id="{12A20EC8-5BDB-FA4B-8FBA-9F772122939F}" type="slidenum">
              <a:rPr lang="en-US"/>
              <a:pPr>
                <a:defRPr/>
              </a:pPr>
              <a:t>‹#›</a:t>
            </a:fld>
            <a:endParaRPr lang="en-US"/>
          </a:p>
        </p:txBody>
      </p:sp>
    </p:spTree>
    <p:extLst>
      <p:ext uri="{BB962C8B-B14F-4D97-AF65-F5344CB8AC3E}">
        <p14:creationId xmlns:p14="http://schemas.microsoft.com/office/powerpoint/2010/main" val="5723284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SmartArt Placeholder 2"/>
          <p:cNvSpPr>
            <a:spLocks noGrp="1"/>
          </p:cNvSpPr>
          <p:nvPr>
            <p:ph type="dgm"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B0E2CA-51E4-504A-A10C-EE3A6F55281E}" type="slidenum">
              <a:rPr lang="en-US"/>
              <a:pPr>
                <a:defRPr/>
              </a:pPr>
              <a:t>‹#›</a:t>
            </a:fld>
            <a:endParaRPr lang="en-US"/>
          </a:p>
        </p:txBody>
      </p:sp>
    </p:spTree>
    <p:extLst>
      <p:ext uri="{BB962C8B-B14F-4D97-AF65-F5344CB8AC3E}">
        <p14:creationId xmlns:p14="http://schemas.microsoft.com/office/powerpoint/2010/main" val="26289713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62359E2-07CA-AC44-969B-CD684C13CB58}" type="datetimeFigureOut">
              <a:rPr lang="en-SG"/>
              <a:pPr>
                <a:defRPr/>
              </a:pPr>
              <a:t>15/9/23</a:t>
            </a:fld>
            <a:endParaRPr lang="en-SG"/>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3482286-FCB3-2649-8153-4089D83EEE9B}" type="slidenum">
              <a:rPr lang="en-SG"/>
              <a:pPr>
                <a:defRPr/>
              </a:pPr>
              <a:t>‹#›</a:t>
            </a:fld>
            <a:endParaRPr lang="en-SG"/>
          </a:p>
        </p:txBody>
      </p:sp>
    </p:spTree>
    <p:extLst>
      <p:ext uri="{BB962C8B-B14F-4D97-AF65-F5344CB8AC3E}">
        <p14:creationId xmlns:p14="http://schemas.microsoft.com/office/powerpoint/2010/main" val="37416414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857F88C4-1E6D-AB41-9B95-C81CEAF052E6}" type="datetimeFigureOut">
              <a:rPr lang="en-SG"/>
              <a:pPr>
                <a:defRPr/>
              </a:pPr>
              <a:t>15/9/23</a:t>
            </a:fld>
            <a:endParaRPr lang="en-SG"/>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372C4A-D382-FE43-86E8-D1582D61734C}" type="slidenum">
              <a:rPr lang="en-SG"/>
              <a:pPr>
                <a:defRPr/>
              </a:pPr>
              <a:t>‹#›</a:t>
            </a:fld>
            <a:endParaRPr lang="en-SG"/>
          </a:p>
        </p:txBody>
      </p:sp>
    </p:spTree>
    <p:extLst>
      <p:ext uri="{BB962C8B-B14F-4D97-AF65-F5344CB8AC3E}">
        <p14:creationId xmlns:p14="http://schemas.microsoft.com/office/powerpoint/2010/main" val="42642771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476999-2B97-974F-B733-182F69A87983}" type="datetimeFigureOut">
              <a:rPr lang="en-SG"/>
              <a:pPr>
                <a:defRPr/>
              </a:pPr>
              <a:t>15/9/23</a:t>
            </a:fld>
            <a:endParaRPr lang="en-SG"/>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318D5C8-D568-A245-92CF-6E79A2FAD0A2}" type="slidenum">
              <a:rPr lang="en-SG"/>
              <a:pPr>
                <a:defRPr/>
              </a:pPr>
              <a:t>‹#›</a:t>
            </a:fld>
            <a:endParaRPr lang="en-SG"/>
          </a:p>
        </p:txBody>
      </p:sp>
    </p:spTree>
    <p:extLst>
      <p:ext uri="{BB962C8B-B14F-4D97-AF65-F5344CB8AC3E}">
        <p14:creationId xmlns:p14="http://schemas.microsoft.com/office/powerpoint/2010/main" val="23561554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290EDAE9-F523-3C44-9BED-55CADC5813AF}" type="datetimeFigureOut">
              <a:rPr lang="en-SG"/>
              <a:pPr>
                <a:defRPr/>
              </a:pPr>
              <a:t>15/9/23</a:t>
            </a:fld>
            <a:endParaRPr lang="en-SG"/>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6DDE9CD-F78F-504A-A11A-C9867D4F69A5}" type="slidenum">
              <a:rPr lang="en-SG"/>
              <a:pPr>
                <a:defRPr/>
              </a:pPr>
              <a:t>‹#›</a:t>
            </a:fld>
            <a:endParaRPr lang="en-SG"/>
          </a:p>
        </p:txBody>
      </p:sp>
    </p:spTree>
    <p:extLst>
      <p:ext uri="{BB962C8B-B14F-4D97-AF65-F5344CB8AC3E}">
        <p14:creationId xmlns:p14="http://schemas.microsoft.com/office/powerpoint/2010/main" val="41553752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D289BFE-D7A6-7844-8711-2C3261F298A1}" type="datetimeFigureOut">
              <a:rPr lang="en-SG"/>
              <a:pPr>
                <a:defRPr/>
              </a:pPr>
              <a:t>15/9/23</a:t>
            </a:fld>
            <a:endParaRPr lang="en-SG"/>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FFDBD3C-037A-B442-AC46-DDEACA17C832}" type="slidenum">
              <a:rPr lang="en-SG"/>
              <a:pPr>
                <a:defRPr/>
              </a:pPr>
              <a:t>‹#›</a:t>
            </a:fld>
            <a:endParaRPr lang="en-SG"/>
          </a:p>
        </p:txBody>
      </p:sp>
    </p:spTree>
    <p:extLst>
      <p:ext uri="{BB962C8B-B14F-4D97-AF65-F5344CB8AC3E}">
        <p14:creationId xmlns:p14="http://schemas.microsoft.com/office/powerpoint/2010/main" val="14535147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5174B81-1ADC-AC42-8E20-0FCBC391AE70}" type="datetimeFigureOut">
              <a:rPr lang="en-SG"/>
              <a:pPr>
                <a:defRPr/>
              </a:pPr>
              <a:t>15/9/23</a:t>
            </a:fld>
            <a:endParaRPr lang="en-SG"/>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AECDB41-18AC-DA40-9A59-132CF94EDD74}" type="slidenum">
              <a:rPr lang="en-SG"/>
              <a:pPr>
                <a:defRPr/>
              </a:pPr>
              <a:t>‹#›</a:t>
            </a:fld>
            <a:endParaRPr lang="en-SG"/>
          </a:p>
        </p:txBody>
      </p:sp>
    </p:spTree>
    <p:extLst>
      <p:ext uri="{BB962C8B-B14F-4D97-AF65-F5344CB8AC3E}">
        <p14:creationId xmlns:p14="http://schemas.microsoft.com/office/powerpoint/2010/main" val="15039751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D0FA35E-A962-BD4B-9A2A-8594DFC2AF60}" type="datetimeFigureOut">
              <a:rPr lang="en-SG"/>
              <a:pPr>
                <a:defRPr/>
              </a:pPr>
              <a:t>15/9/23</a:t>
            </a:fld>
            <a:endParaRPr lang="en-SG"/>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89AF7C5E-ACC3-294D-A9B4-86202E7C2578}" type="slidenum">
              <a:rPr lang="en-SG"/>
              <a:pPr>
                <a:defRPr/>
              </a:pPr>
              <a:t>‹#›</a:t>
            </a:fld>
            <a:endParaRPr lang="en-SG"/>
          </a:p>
        </p:txBody>
      </p:sp>
    </p:spTree>
    <p:extLst>
      <p:ext uri="{BB962C8B-B14F-4D97-AF65-F5344CB8AC3E}">
        <p14:creationId xmlns:p14="http://schemas.microsoft.com/office/powerpoint/2010/main" val="35148949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1694958-B528-0C41-B73F-533CF232FE90}" type="datetimeFigureOut">
              <a:rPr lang="en-SG"/>
              <a:pPr>
                <a:defRPr/>
              </a:pPr>
              <a:t>15/9/23</a:t>
            </a:fld>
            <a:endParaRPr lang="en-SG"/>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12A06B0-8DC5-6349-9AFE-EFA248A1A58B}" type="slidenum">
              <a:rPr lang="en-SG"/>
              <a:pPr>
                <a:defRPr/>
              </a:pPr>
              <a:t>‹#›</a:t>
            </a:fld>
            <a:endParaRPr lang="en-SG"/>
          </a:p>
        </p:txBody>
      </p:sp>
    </p:spTree>
    <p:extLst>
      <p:ext uri="{BB962C8B-B14F-4D97-AF65-F5344CB8AC3E}">
        <p14:creationId xmlns:p14="http://schemas.microsoft.com/office/powerpoint/2010/main" val="3874375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58882" name="Rectangle 1026"/>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1658883" name="Rectangle 1027"/>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1" charset="2"/>
              <a:buNone/>
              <a:defRPr sz="3400"/>
            </a:lvl1pPr>
          </a:lstStyle>
          <a:p>
            <a:r>
              <a:rPr lang="en-US"/>
              <a:t>Click to edit Master subtitle style</a:t>
            </a:r>
          </a:p>
        </p:txBody>
      </p:sp>
      <p:sp>
        <p:nvSpPr>
          <p:cNvPr id="4" name="Rectangle 1028"/>
          <p:cNvSpPr>
            <a:spLocks noGrp="1" noChangeArrowheads="1"/>
          </p:cNvSpPr>
          <p:nvPr>
            <p:ph type="dt" sz="quarter" idx="10"/>
          </p:nvPr>
        </p:nvSpPr>
        <p:spPr>
          <a:xfrm>
            <a:off x="685800" y="6324600"/>
            <a:ext cx="1905000" cy="457200"/>
          </a:xfrm>
          <a:effectLst/>
        </p:spPr>
        <p:txBody>
          <a:bodyPr/>
          <a:lstStyle>
            <a:lvl1pPr>
              <a:defRPr/>
            </a:lvl1pPr>
          </a:lstStyle>
          <a:p>
            <a:pPr>
              <a:defRPr/>
            </a:pPr>
            <a:endParaRPr lang="en-US"/>
          </a:p>
        </p:txBody>
      </p:sp>
      <p:sp>
        <p:nvSpPr>
          <p:cNvPr id="5" name="Rectangle 1029"/>
          <p:cNvSpPr>
            <a:spLocks noGrp="1" noChangeArrowheads="1"/>
          </p:cNvSpPr>
          <p:nvPr>
            <p:ph type="ftr" sz="quarter" idx="11"/>
          </p:nvPr>
        </p:nvSpPr>
        <p:spPr>
          <a:xfrm>
            <a:off x="3124200" y="6324600"/>
            <a:ext cx="2895600" cy="457200"/>
          </a:xfrm>
          <a:effectLst/>
        </p:spPr>
        <p:txBody>
          <a:bodyPr/>
          <a:lstStyle>
            <a:lvl1pPr>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BB8700F4-D5D4-5840-B677-1DE7309C273F}" type="slidenum">
              <a:rPr lang="en-US"/>
              <a:pPr>
                <a:defRPr/>
              </a:pPr>
              <a:t>‹#›</a:t>
            </a:fld>
            <a:endParaRPr lang="en-US"/>
          </a:p>
        </p:txBody>
      </p:sp>
    </p:spTree>
    <p:extLst>
      <p:ext uri="{BB962C8B-B14F-4D97-AF65-F5344CB8AC3E}">
        <p14:creationId xmlns:p14="http://schemas.microsoft.com/office/powerpoint/2010/main" val="26940538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CE22C169-7529-A847-8B8A-AE02200CE563}" type="datetimeFigureOut">
              <a:rPr lang="en-SG"/>
              <a:pPr>
                <a:defRPr/>
              </a:pPr>
              <a:t>15/9/23</a:t>
            </a:fld>
            <a:endParaRPr lang="en-SG"/>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8A7AAF21-F903-234F-B2E1-30F97B7D1A91}" type="slidenum">
              <a:rPr lang="en-SG"/>
              <a:pPr>
                <a:defRPr/>
              </a:pPr>
              <a:t>‹#›</a:t>
            </a:fld>
            <a:endParaRPr lang="en-SG"/>
          </a:p>
        </p:txBody>
      </p:sp>
    </p:spTree>
    <p:extLst>
      <p:ext uri="{BB962C8B-B14F-4D97-AF65-F5344CB8AC3E}">
        <p14:creationId xmlns:p14="http://schemas.microsoft.com/office/powerpoint/2010/main" val="38963109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48314F56-76DC-3446-9058-7113BFBA62D9}" type="datetimeFigureOut">
              <a:rPr lang="en-SG"/>
              <a:pPr>
                <a:defRPr/>
              </a:pPr>
              <a:t>15/9/23</a:t>
            </a:fld>
            <a:endParaRPr lang="en-SG"/>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987A3BC-075A-9248-B3AD-F6B213D141B0}" type="slidenum">
              <a:rPr lang="en-SG"/>
              <a:pPr>
                <a:defRPr/>
              </a:pPr>
              <a:t>‹#›</a:t>
            </a:fld>
            <a:endParaRPr lang="en-SG"/>
          </a:p>
        </p:txBody>
      </p:sp>
    </p:spTree>
    <p:extLst>
      <p:ext uri="{BB962C8B-B14F-4D97-AF65-F5344CB8AC3E}">
        <p14:creationId xmlns:p14="http://schemas.microsoft.com/office/powerpoint/2010/main" val="1851731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54039FB-1F0B-9C4F-AA3C-47A477DEB5E4}" type="datetimeFigureOut">
              <a:rPr lang="en-SG"/>
              <a:pPr>
                <a:defRPr/>
              </a:pPr>
              <a:t>15/9/23</a:t>
            </a:fld>
            <a:endParaRPr lang="en-SG"/>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SG"/>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4A2AEAD6-5AE5-BB4F-8D95-437BF083ECD1}" type="slidenum">
              <a:rPr lang="en-SG"/>
              <a:pPr>
                <a:defRPr/>
              </a:pPr>
              <a:t>‹#›</a:t>
            </a:fld>
            <a:endParaRPr lang="en-SG"/>
          </a:p>
        </p:txBody>
      </p:sp>
    </p:spTree>
    <p:extLst>
      <p:ext uri="{BB962C8B-B14F-4D97-AF65-F5344CB8AC3E}">
        <p14:creationId xmlns:p14="http://schemas.microsoft.com/office/powerpoint/2010/main" val="3604827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457200" y="274637"/>
            <a:ext cx="8229600" cy="5851525"/>
          </a:xfrm>
          <a:prstGeom prst="rect">
            <a:avLst/>
          </a:prstGeom>
          <a:noFill/>
          <a:ln>
            <a:noFill/>
          </a:ln>
        </p:spPr>
        <p:txBody>
          <a:bodyPr lIns="91425" tIns="91425" rIns="91425" bIns="91425"/>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 name="Shape 88"/>
          <p:cNvSpPr txBox="1">
            <a:spLocks noGrp="1"/>
          </p:cNvSpPr>
          <p:nvPr>
            <p:ph type="dt" idx="10"/>
          </p:nvPr>
        </p:nvSpPr>
        <p:spPr>
          <a:xfrm>
            <a:off x="457200" y="6245225"/>
            <a:ext cx="2133600" cy="476250"/>
          </a:xfrm>
        </p:spPr>
        <p:txBody>
          <a:bodyPr lIns="91425" tIns="91425" rIns="91425" bIns="91425" anchor="t" anchorCtr="0"/>
          <a:lstStyle>
            <a:lvl1pPr marL="0" marR="0" indent="0" algn="l" rtl="0" eaLnBrk="0" fontAlgn="base" hangingPunct="0">
              <a:spcBef>
                <a:spcPct val="0"/>
              </a:spcBef>
              <a:spcAft>
                <a:spcPct val="0"/>
              </a:spcAft>
              <a:defRPr sz="1400" b="0" i="0" u="none" strike="noStrike" cap="none" baseline="0">
                <a:solidFill>
                  <a:prstClr val="black"/>
                </a:solidFill>
                <a:latin typeface="Calibri"/>
                <a:ea typeface="Calibri"/>
                <a:cs typeface="Calibri"/>
                <a:sym typeface="Calibri"/>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a:defRPr/>
            </a:pPr>
            <a:endParaRPr/>
          </a:p>
        </p:txBody>
      </p:sp>
      <p:sp>
        <p:nvSpPr>
          <p:cNvPr id="4" name="Shape 89"/>
          <p:cNvSpPr txBox="1">
            <a:spLocks noGrp="1"/>
          </p:cNvSpPr>
          <p:nvPr>
            <p:ph type="ftr" idx="11"/>
          </p:nvPr>
        </p:nvSpPr>
        <p:spPr>
          <a:xfrm>
            <a:off x="3124200" y="6245225"/>
            <a:ext cx="2895600" cy="476250"/>
          </a:xfrm>
        </p:spPr>
        <p:txBody>
          <a:bodyPr lIns="91425" tIns="91425" rIns="91425" bIns="91425" anchor="t" anchorCtr="0"/>
          <a:lstStyle>
            <a:lvl1pPr marL="0" marR="0" indent="0" algn="ctr" rtl="0" eaLnBrk="0" fontAlgn="base" hangingPunct="0">
              <a:spcBef>
                <a:spcPct val="0"/>
              </a:spcBef>
              <a:spcAft>
                <a:spcPct val="0"/>
              </a:spcAft>
              <a:defRPr sz="1400" b="0" i="0" u="none" strike="noStrike" cap="none" baseline="0">
                <a:solidFill>
                  <a:prstClr val="black"/>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a:defRPr/>
            </a:pPr>
            <a:endParaRPr/>
          </a:p>
        </p:txBody>
      </p:sp>
      <p:sp>
        <p:nvSpPr>
          <p:cNvPr id="5" name="Shape 90"/>
          <p:cNvSpPr txBox="1">
            <a:spLocks noGrp="1"/>
          </p:cNvSpPr>
          <p:nvPr>
            <p:ph type="sldNum" idx="12"/>
          </p:nvPr>
        </p:nvSpPr>
        <p:spPr>
          <a:xfrm>
            <a:off x="6553200" y="6245225"/>
            <a:ext cx="2133600" cy="476250"/>
          </a:xfrm>
        </p:spPr>
        <p:txBody>
          <a:bodyPr lIns="91425" tIns="91425" rIns="91425" bIns="91425" anchor="t" anchorCtr="0"/>
          <a:lstStyle>
            <a:lvl1pPr marL="0" marR="0" indent="0" algn="r" rtl="0" eaLnBrk="0" fontAlgn="base" hangingPunct="0">
              <a:spcBef>
                <a:spcPct val="0"/>
              </a:spcBef>
              <a:spcAft>
                <a:spcPct val="0"/>
              </a:spcAft>
              <a:defRPr sz="1400" b="0" i="0" u="none" strike="noStrike" cap="none" baseline="0">
                <a:solidFill>
                  <a:prstClr val="black"/>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pPr>
              <a:defRPr/>
            </a:pPr>
            <a:endParaRPr/>
          </a:p>
        </p:txBody>
      </p:sp>
    </p:spTree>
    <p:extLst>
      <p:ext uri="{BB962C8B-B14F-4D97-AF65-F5344CB8AC3E}">
        <p14:creationId xmlns:p14="http://schemas.microsoft.com/office/powerpoint/2010/main" val="30100744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defRPr>
                <a:latin typeface="Tahoma" pitchFamily="22" charset="-52"/>
              </a:defRPr>
            </a:lvl1pPr>
          </a:lstStyle>
          <a:p>
            <a:pPr>
              <a:defRPr/>
            </a:pPr>
            <a:endParaRPr lang="en-US"/>
          </a:p>
        </p:txBody>
      </p:sp>
      <p:sp>
        <p:nvSpPr>
          <p:cNvPr id="5" name="Rectangle 45"/>
          <p:cNvSpPr>
            <a:spLocks noGrp="1" noChangeArrowheads="1"/>
          </p:cNvSpPr>
          <p:nvPr>
            <p:ph type="ftr" sz="quarter" idx="11"/>
          </p:nvPr>
        </p:nvSpPr>
        <p:spPr/>
        <p:txBody>
          <a:bodyPr/>
          <a:lstStyle>
            <a:lvl1pPr>
              <a:defRPr>
                <a:latin typeface="Tahoma" pitchFamily="22" charset="-52"/>
              </a:defRPr>
            </a:lvl1pPr>
          </a:lstStyle>
          <a:p>
            <a:pPr>
              <a:defRPr/>
            </a:pPr>
            <a:endParaRPr lang="en-US"/>
          </a:p>
        </p:txBody>
      </p:sp>
      <p:sp>
        <p:nvSpPr>
          <p:cNvPr id="6" name="Rectangle 46"/>
          <p:cNvSpPr>
            <a:spLocks noGrp="1" noChangeArrowheads="1"/>
          </p:cNvSpPr>
          <p:nvPr>
            <p:ph type="sldNum" sz="quarter" idx="12"/>
          </p:nvPr>
        </p:nvSpPr>
        <p:spPr/>
        <p:txBody>
          <a:bodyPr/>
          <a:lstStyle>
            <a:lvl1pPr>
              <a:defRPr>
                <a:latin typeface="Tahoma" charset="0"/>
              </a:defRPr>
            </a:lvl1pPr>
          </a:lstStyle>
          <a:p>
            <a:pPr>
              <a:defRPr/>
            </a:pPr>
            <a:fld id="{375F6D4D-0CF3-B14B-89DE-E4BB7A6B456D}" type="slidenum">
              <a:rPr lang="en-US"/>
              <a:pPr>
                <a:defRPr/>
              </a:pPr>
              <a:t>‹#›</a:t>
            </a:fld>
            <a:endParaRPr lang="en-US"/>
          </a:p>
        </p:txBody>
      </p:sp>
    </p:spTree>
    <p:extLst>
      <p:ext uri="{BB962C8B-B14F-4D97-AF65-F5344CB8AC3E}">
        <p14:creationId xmlns:p14="http://schemas.microsoft.com/office/powerpoint/2010/main" val="39184396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A7BDD23B-2BD4-6B4C-9340-A7BC31670885}" type="slidenum">
              <a:rPr lang="en-US"/>
              <a:pPr>
                <a:defRPr/>
              </a:pPr>
              <a:t>‹#›</a:t>
            </a:fld>
            <a:endParaRPr lang="en-US"/>
          </a:p>
        </p:txBody>
      </p:sp>
    </p:spTree>
    <p:extLst>
      <p:ext uri="{BB962C8B-B14F-4D97-AF65-F5344CB8AC3E}">
        <p14:creationId xmlns:p14="http://schemas.microsoft.com/office/powerpoint/2010/main" val="38796407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1800">
                  <a:solidFill>
                    <a:srgbClr val="FFFFFF"/>
                  </a:solidFill>
                  <a:latin typeface="Tahoma" pitchFamily="22" charset="-52"/>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1800">
                  <a:solidFill>
                    <a:srgbClr val="FFFFFF"/>
                  </a:solidFill>
                  <a:latin typeface="Tahoma" pitchFamily="22" charset="-52"/>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22"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latin typeface="Tahoma"/>
            </a:endParaRP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latin typeface="Tahoma"/>
            </a:endParaRP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charset="0"/>
              </a:defRPr>
            </a:lvl1pPr>
          </a:lstStyle>
          <a:p>
            <a:pPr>
              <a:defRPr/>
            </a:pPr>
            <a:fld id="{033F5990-A2D0-214E-BE8F-A0FE749D79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01801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33F37094-51B6-B443-A45C-4A8A1FE6C7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84413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F79489A5-F9D7-4847-B5B0-EF2CD97812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94618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B616FA43-FE9E-3549-90A7-ED52E7FB81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1044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3C5F6DC8-711F-4348-A037-076925DDEA34}" type="slidenum">
              <a:rPr lang="en-US"/>
              <a:pPr>
                <a:defRPr/>
              </a:pPr>
              <a:t>‹#›</a:t>
            </a:fld>
            <a:endParaRPr lang="en-US"/>
          </a:p>
        </p:txBody>
      </p:sp>
    </p:spTree>
    <p:extLst>
      <p:ext uri="{BB962C8B-B14F-4D97-AF65-F5344CB8AC3E}">
        <p14:creationId xmlns:p14="http://schemas.microsoft.com/office/powerpoint/2010/main" val="37466909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pPr>
              <a:defRPr/>
            </a:pPr>
            <a:fld id="{F506554E-5293-F643-A4BB-978AA664E9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61902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pPr>
              <a:defRPr/>
            </a:pPr>
            <a:fld id="{FEE67AE0-A494-9842-9DF2-02BD936C0B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73713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pPr>
              <a:defRPr/>
            </a:pPr>
            <a:fld id="{3F285C5E-95E6-2040-AD7A-523B4A344F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55030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1786A378-D00E-9C4C-9499-2BFF4F17EEA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13219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CADE51B4-E511-4E48-8DC1-712B13F45D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309338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92E203BD-F0E0-C047-8986-D845044A9F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9624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pPr>
              <a:defRPr/>
            </a:pPr>
            <a:fld id="{E7171418-9FC9-C340-8923-AAB8D6E716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551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pPr>
              <a:defRPr/>
            </a:pPr>
            <a:fld id="{81B700DD-EBC7-2D4A-81CC-E0EEFA9D90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7682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5816079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407914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CE0906D6-002E-F54C-BD91-280285B7C7E0}" type="slidenum">
              <a:rPr lang="en-US"/>
              <a:pPr>
                <a:defRPr/>
              </a:pPr>
              <a:t>‹#›</a:t>
            </a:fld>
            <a:endParaRPr lang="en-US"/>
          </a:p>
        </p:txBody>
      </p:sp>
    </p:spTree>
    <p:extLst>
      <p:ext uri="{BB962C8B-B14F-4D97-AF65-F5344CB8AC3E}">
        <p14:creationId xmlns:p14="http://schemas.microsoft.com/office/powerpoint/2010/main" val="12469696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0212075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946868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8036103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3456201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9877056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2767089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757743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973601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5697872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634058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p>
        </p:txBody>
      </p:sp>
      <p:sp>
        <p:nvSpPr>
          <p:cNvPr id="7" name="Rectangle 1029"/>
          <p:cNvSpPr>
            <a:spLocks noGrp="1" noChangeArrowheads="1"/>
          </p:cNvSpPr>
          <p:nvPr>
            <p:ph type="sldNum" sz="quarter" idx="12"/>
          </p:nvPr>
        </p:nvSpPr>
        <p:spPr>
          <a:ln/>
        </p:spPr>
        <p:txBody>
          <a:bodyPr/>
          <a:lstStyle>
            <a:lvl1pPr>
              <a:defRPr/>
            </a:lvl1pPr>
          </a:lstStyle>
          <a:p>
            <a:pPr>
              <a:defRPr/>
            </a:pPr>
            <a:fld id="{5958C44D-1A7A-5742-95E8-BBD58C7919DF}" type="slidenum">
              <a:rPr lang="en-US"/>
              <a:pPr>
                <a:defRPr/>
              </a:pPr>
              <a:t>‹#›</a:t>
            </a:fld>
            <a:endParaRPr lang="en-US"/>
          </a:p>
        </p:txBody>
      </p:sp>
    </p:spTree>
    <p:extLst>
      <p:ext uri="{BB962C8B-B14F-4D97-AF65-F5344CB8AC3E}">
        <p14:creationId xmlns:p14="http://schemas.microsoft.com/office/powerpoint/2010/main" val="33768691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40838130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8397167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671664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8424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2025195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92546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527069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564056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446186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6481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p:cNvSpPr>
            <a:spLocks noGrp="1" noChangeArrowheads="1"/>
          </p:cNvSpPr>
          <p:nvPr>
            <p:ph type="dt" sz="half" idx="10"/>
          </p:nvPr>
        </p:nvSpPr>
        <p:spPr>
          <a:ln/>
        </p:spPr>
        <p:txBody>
          <a:bodyPr/>
          <a:lstStyle>
            <a:lvl1pPr>
              <a:defRPr/>
            </a:lvl1pPr>
          </a:lstStyle>
          <a:p>
            <a:pPr>
              <a:defRPr/>
            </a:pPr>
            <a:endParaRPr lang="en-US"/>
          </a:p>
        </p:txBody>
      </p:sp>
      <p:sp>
        <p:nvSpPr>
          <p:cNvPr id="8" name="Rectangle 1028"/>
          <p:cNvSpPr>
            <a:spLocks noGrp="1" noChangeArrowheads="1"/>
          </p:cNvSpPr>
          <p:nvPr>
            <p:ph type="ftr" sz="quarter" idx="11"/>
          </p:nvPr>
        </p:nvSpPr>
        <p:spPr>
          <a:ln/>
        </p:spPr>
        <p:txBody>
          <a:bodyPr/>
          <a:lstStyle>
            <a:lvl1pPr>
              <a:defRPr/>
            </a:lvl1pPr>
          </a:lstStyle>
          <a:p>
            <a:pPr>
              <a:defRPr/>
            </a:pPr>
            <a:endParaRPr lang="en-US"/>
          </a:p>
        </p:txBody>
      </p:sp>
      <p:sp>
        <p:nvSpPr>
          <p:cNvPr id="9" name="Rectangle 1029"/>
          <p:cNvSpPr>
            <a:spLocks noGrp="1" noChangeArrowheads="1"/>
          </p:cNvSpPr>
          <p:nvPr>
            <p:ph type="sldNum" sz="quarter" idx="12"/>
          </p:nvPr>
        </p:nvSpPr>
        <p:spPr>
          <a:ln/>
        </p:spPr>
        <p:txBody>
          <a:bodyPr/>
          <a:lstStyle>
            <a:lvl1pPr>
              <a:defRPr/>
            </a:lvl1pPr>
          </a:lstStyle>
          <a:p>
            <a:pPr>
              <a:defRPr/>
            </a:pPr>
            <a:fld id="{2E89EF27-3F69-544F-970B-7C8C20E7ACB4}" type="slidenum">
              <a:rPr lang="en-US"/>
              <a:pPr>
                <a:defRPr/>
              </a:pPr>
              <a:t>‹#›</a:t>
            </a:fld>
            <a:endParaRPr lang="en-US"/>
          </a:p>
        </p:txBody>
      </p:sp>
    </p:spTree>
    <p:extLst>
      <p:ext uri="{BB962C8B-B14F-4D97-AF65-F5344CB8AC3E}">
        <p14:creationId xmlns:p14="http://schemas.microsoft.com/office/powerpoint/2010/main" val="21991251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742064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149843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184662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0980328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6670032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744180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279633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435996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1827234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5272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0F4F03-947A-DB44-8C33-EAC754311E4C}" type="slidenum">
              <a:rPr lang="en-US"/>
              <a:pPr>
                <a:defRPr/>
              </a:pPr>
              <a:t>‹#›</a:t>
            </a:fld>
            <a:endParaRPr lang="en-US"/>
          </a:p>
        </p:txBody>
      </p:sp>
    </p:spTree>
    <p:extLst>
      <p:ext uri="{BB962C8B-B14F-4D97-AF65-F5344CB8AC3E}">
        <p14:creationId xmlns:p14="http://schemas.microsoft.com/office/powerpoint/2010/main" val="3672067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p:cNvSpPr>
            <a:spLocks noGrp="1" noChangeArrowheads="1"/>
          </p:cNvSpPr>
          <p:nvPr>
            <p:ph type="dt" sz="half" idx="10"/>
          </p:nvPr>
        </p:nvSpPr>
        <p:spPr>
          <a:ln/>
        </p:spPr>
        <p:txBody>
          <a:bodyPr/>
          <a:lstStyle>
            <a:lvl1pPr>
              <a:defRPr/>
            </a:lvl1pPr>
          </a:lstStyle>
          <a:p>
            <a:pPr>
              <a:defRPr/>
            </a:pPr>
            <a:endParaRPr lang="en-US"/>
          </a:p>
        </p:txBody>
      </p:sp>
      <p:sp>
        <p:nvSpPr>
          <p:cNvPr id="4" name="Rectangle 1028"/>
          <p:cNvSpPr>
            <a:spLocks noGrp="1" noChangeArrowheads="1"/>
          </p:cNvSpPr>
          <p:nvPr>
            <p:ph type="ftr" sz="quarter" idx="11"/>
          </p:nvPr>
        </p:nvSpPr>
        <p:spPr>
          <a:ln/>
        </p:spPr>
        <p:txBody>
          <a:bodyPr/>
          <a:lstStyle>
            <a:lvl1pPr>
              <a:defRPr/>
            </a:lvl1pPr>
          </a:lstStyle>
          <a:p>
            <a:pPr>
              <a:defRPr/>
            </a:pPr>
            <a:endParaRPr lang="en-US"/>
          </a:p>
        </p:txBody>
      </p:sp>
      <p:sp>
        <p:nvSpPr>
          <p:cNvPr id="5" name="Rectangle 1029"/>
          <p:cNvSpPr>
            <a:spLocks noGrp="1" noChangeArrowheads="1"/>
          </p:cNvSpPr>
          <p:nvPr>
            <p:ph type="sldNum" sz="quarter" idx="12"/>
          </p:nvPr>
        </p:nvSpPr>
        <p:spPr>
          <a:ln/>
        </p:spPr>
        <p:txBody>
          <a:bodyPr/>
          <a:lstStyle>
            <a:lvl1pPr>
              <a:defRPr/>
            </a:lvl1pPr>
          </a:lstStyle>
          <a:p>
            <a:pPr>
              <a:defRPr/>
            </a:pPr>
            <a:fld id="{99BCEC0B-6075-4344-9D84-8BFE3B88F614}" type="slidenum">
              <a:rPr lang="en-US"/>
              <a:pPr>
                <a:defRPr/>
              </a:pPr>
              <a:t>‹#›</a:t>
            </a:fld>
            <a:endParaRPr lang="en-US"/>
          </a:p>
        </p:txBody>
      </p:sp>
    </p:spTree>
    <p:extLst>
      <p:ext uri="{BB962C8B-B14F-4D97-AF65-F5344CB8AC3E}">
        <p14:creationId xmlns:p14="http://schemas.microsoft.com/office/powerpoint/2010/main" val="269359880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3590175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929477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7611853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3879432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0078624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8969538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593931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575577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1633732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420497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endParaRPr lang="en-US"/>
          </a:p>
        </p:txBody>
      </p:sp>
      <p:sp>
        <p:nvSpPr>
          <p:cNvPr id="3" name="Rectangle 1028"/>
          <p:cNvSpPr>
            <a:spLocks noGrp="1" noChangeArrowheads="1"/>
          </p:cNvSpPr>
          <p:nvPr>
            <p:ph type="ftr" sz="quarter" idx="11"/>
          </p:nvPr>
        </p:nvSpPr>
        <p:spPr>
          <a:ln/>
        </p:spPr>
        <p:txBody>
          <a:bodyPr/>
          <a:lstStyle>
            <a:lvl1pPr>
              <a:defRPr/>
            </a:lvl1pPr>
          </a:lstStyle>
          <a:p>
            <a:pPr>
              <a:defRPr/>
            </a:pPr>
            <a:endParaRPr lang="en-US"/>
          </a:p>
        </p:txBody>
      </p:sp>
      <p:sp>
        <p:nvSpPr>
          <p:cNvPr id="4" name="Rectangle 1029"/>
          <p:cNvSpPr>
            <a:spLocks noGrp="1" noChangeArrowheads="1"/>
          </p:cNvSpPr>
          <p:nvPr>
            <p:ph type="sldNum" sz="quarter" idx="12"/>
          </p:nvPr>
        </p:nvSpPr>
        <p:spPr>
          <a:ln/>
        </p:spPr>
        <p:txBody>
          <a:bodyPr/>
          <a:lstStyle>
            <a:lvl1pPr>
              <a:defRPr/>
            </a:lvl1pPr>
          </a:lstStyle>
          <a:p>
            <a:pPr>
              <a:defRPr/>
            </a:pPr>
            <a:fld id="{D49F7649-1834-3443-9138-E6327F156C7B}" type="slidenum">
              <a:rPr lang="en-US"/>
              <a:pPr>
                <a:defRPr/>
              </a:pPr>
              <a:t>‹#›</a:t>
            </a:fld>
            <a:endParaRPr lang="en-US"/>
          </a:p>
        </p:txBody>
      </p:sp>
    </p:spTree>
    <p:extLst>
      <p:ext uri="{BB962C8B-B14F-4D97-AF65-F5344CB8AC3E}">
        <p14:creationId xmlns:p14="http://schemas.microsoft.com/office/powerpoint/2010/main" val="30912616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7891569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36998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772248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410522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5573082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5804929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2434613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491158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810119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19157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p>
        </p:txBody>
      </p:sp>
      <p:sp>
        <p:nvSpPr>
          <p:cNvPr id="7" name="Rectangle 1029"/>
          <p:cNvSpPr>
            <a:spLocks noGrp="1" noChangeArrowheads="1"/>
          </p:cNvSpPr>
          <p:nvPr>
            <p:ph type="sldNum" sz="quarter" idx="12"/>
          </p:nvPr>
        </p:nvSpPr>
        <p:spPr>
          <a:ln/>
        </p:spPr>
        <p:txBody>
          <a:bodyPr/>
          <a:lstStyle>
            <a:lvl1pPr>
              <a:defRPr/>
            </a:lvl1pPr>
          </a:lstStyle>
          <a:p>
            <a:pPr>
              <a:defRPr/>
            </a:pPr>
            <a:fld id="{DB808FF4-C4C2-A341-AE0F-EDFA2E944232}" type="slidenum">
              <a:rPr lang="en-US"/>
              <a:pPr>
                <a:defRPr/>
              </a:pPr>
              <a:t>‹#›</a:t>
            </a:fld>
            <a:endParaRPr lang="en-US"/>
          </a:p>
        </p:txBody>
      </p:sp>
    </p:spTree>
    <p:extLst>
      <p:ext uri="{BB962C8B-B14F-4D97-AF65-F5344CB8AC3E}">
        <p14:creationId xmlns:p14="http://schemas.microsoft.com/office/powerpoint/2010/main" val="54800731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7625199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884870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330974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86239454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6137408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19377356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89125013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8330146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8043815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99314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p>
        </p:txBody>
      </p:sp>
      <p:sp>
        <p:nvSpPr>
          <p:cNvPr id="7" name="Rectangle 1029"/>
          <p:cNvSpPr>
            <a:spLocks noGrp="1" noChangeArrowheads="1"/>
          </p:cNvSpPr>
          <p:nvPr>
            <p:ph type="sldNum" sz="quarter" idx="12"/>
          </p:nvPr>
        </p:nvSpPr>
        <p:spPr>
          <a:ln/>
        </p:spPr>
        <p:txBody>
          <a:bodyPr/>
          <a:lstStyle>
            <a:lvl1pPr>
              <a:defRPr/>
            </a:lvl1pPr>
          </a:lstStyle>
          <a:p>
            <a:pPr>
              <a:defRPr/>
            </a:pPr>
            <a:fld id="{E468AC08-FEA5-6F45-A1C5-D75903A2AA8D}" type="slidenum">
              <a:rPr lang="en-US"/>
              <a:pPr>
                <a:defRPr/>
              </a:pPr>
              <a:t>‹#›</a:t>
            </a:fld>
            <a:endParaRPr lang="en-US"/>
          </a:p>
        </p:txBody>
      </p:sp>
    </p:spTree>
    <p:extLst>
      <p:ext uri="{BB962C8B-B14F-4D97-AF65-F5344CB8AC3E}">
        <p14:creationId xmlns:p14="http://schemas.microsoft.com/office/powerpoint/2010/main" val="25519810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3191060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53021307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498400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78603875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2536210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01120115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29091918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92829986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E874DE0-73C6-425F-AF53-5AAB30614C2A}"/>
              </a:ext>
            </a:extLst>
          </p:cNvPr>
          <p:cNvSpPr>
            <a:spLocks noGrp="1"/>
          </p:cNvSpPr>
          <p:nvPr>
            <p:ph type="dt" sz="half" idx="10"/>
          </p:nvPr>
        </p:nvSpPr>
        <p:spPr/>
        <p:txBody>
          <a:bodyPr/>
          <a:lstStyle>
            <a:lvl1pPr>
              <a:defRPr/>
            </a:lvl1pPr>
          </a:lstStyle>
          <a:p>
            <a:pPr>
              <a:defRPr/>
            </a:pPr>
            <a:fld id="{E556589B-BA68-4782-9C73-CD7192EBF4E3}" type="datetimeFigureOut">
              <a:rPr lang="en-US"/>
              <a:pPr>
                <a:defRPr/>
              </a:pPr>
              <a:t>9/15/23</a:t>
            </a:fld>
            <a:endParaRPr lang="en-US"/>
          </a:p>
        </p:txBody>
      </p:sp>
      <p:sp>
        <p:nvSpPr>
          <p:cNvPr id="5" name="Footer Placeholder 4">
            <a:extLst>
              <a:ext uri="{FF2B5EF4-FFF2-40B4-BE49-F238E27FC236}">
                <a16:creationId xmlns:a16="http://schemas.microsoft.com/office/drawing/2014/main" id="{B7CE0B32-3D62-4FAB-830C-49CA2B02EB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50544F-CA6A-46E8-A3D9-D6DDF974B613}"/>
              </a:ext>
            </a:extLst>
          </p:cNvPr>
          <p:cNvSpPr>
            <a:spLocks noGrp="1"/>
          </p:cNvSpPr>
          <p:nvPr>
            <p:ph type="sldNum" sz="quarter" idx="12"/>
          </p:nvPr>
        </p:nvSpPr>
        <p:spPr/>
        <p:txBody>
          <a:bodyPr/>
          <a:lstStyle>
            <a:lvl1pPr>
              <a:defRPr/>
            </a:lvl1pPr>
          </a:lstStyle>
          <a:p>
            <a:fld id="{45FA0625-4FB7-49CD-809E-0CC16E874CED}" type="slidenum">
              <a:rPr lang="en-US" altLang="en-US"/>
              <a:pPr/>
              <a:t>‹#›</a:t>
            </a:fld>
            <a:endParaRPr lang="en-US" altLang="en-US"/>
          </a:p>
        </p:txBody>
      </p:sp>
    </p:spTree>
    <p:extLst>
      <p:ext uri="{BB962C8B-B14F-4D97-AF65-F5344CB8AC3E}">
        <p14:creationId xmlns:p14="http://schemas.microsoft.com/office/powerpoint/2010/main" val="22756823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A690E-4444-4549-9E17-7D94D8E967E6}"/>
              </a:ext>
            </a:extLst>
          </p:cNvPr>
          <p:cNvSpPr>
            <a:spLocks noGrp="1"/>
          </p:cNvSpPr>
          <p:nvPr>
            <p:ph type="dt" sz="half" idx="10"/>
          </p:nvPr>
        </p:nvSpPr>
        <p:spPr/>
        <p:txBody>
          <a:bodyPr/>
          <a:lstStyle>
            <a:lvl1pPr>
              <a:defRPr/>
            </a:lvl1pPr>
          </a:lstStyle>
          <a:p>
            <a:pPr>
              <a:defRPr/>
            </a:pPr>
            <a:fld id="{01A1F851-78CC-4A85-BD83-58DFBD49AB92}" type="datetimeFigureOut">
              <a:rPr lang="en-US"/>
              <a:pPr>
                <a:defRPr/>
              </a:pPr>
              <a:t>9/15/23</a:t>
            </a:fld>
            <a:endParaRPr lang="en-US"/>
          </a:p>
        </p:txBody>
      </p:sp>
      <p:sp>
        <p:nvSpPr>
          <p:cNvPr id="5" name="Footer Placeholder 4">
            <a:extLst>
              <a:ext uri="{FF2B5EF4-FFF2-40B4-BE49-F238E27FC236}">
                <a16:creationId xmlns:a16="http://schemas.microsoft.com/office/drawing/2014/main" id="{246F8516-74ED-43CF-87BC-ABF7154EA8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7D3CCA-10E0-4ADF-B1E5-CB58448B9CB2}"/>
              </a:ext>
            </a:extLst>
          </p:cNvPr>
          <p:cNvSpPr>
            <a:spLocks noGrp="1"/>
          </p:cNvSpPr>
          <p:nvPr>
            <p:ph type="sldNum" sz="quarter" idx="12"/>
          </p:nvPr>
        </p:nvSpPr>
        <p:spPr/>
        <p:txBody>
          <a:bodyPr/>
          <a:lstStyle>
            <a:lvl1pPr>
              <a:defRPr/>
            </a:lvl1pPr>
          </a:lstStyle>
          <a:p>
            <a:fld id="{884A639D-BBBE-4010-87A2-80035287D78A}" type="slidenum">
              <a:rPr lang="en-US" altLang="en-US"/>
              <a:pPr/>
              <a:t>‹#›</a:t>
            </a:fld>
            <a:endParaRPr lang="en-US" altLang="en-US"/>
          </a:p>
        </p:txBody>
      </p:sp>
    </p:spTree>
    <p:extLst>
      <p:ext uri="{BB962C8B-B14F-4D97-AF65-F5344CB8AC3E}">
        <p14:creationId xmlns:p14="http://schemas.microsoft.com/office/powerpoint/2010/main" val="1928608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CAF3BB44-3AFF-EA49-863D-9019D6F24F87}" type="slidenum">
              <a:rPr lang="en-US"/>
              <a:pPr>
                <a:defRPr/>
              </a:pPr>
              <a:t>‹#›</a:t>
            </a:fld>
            <a:endParaRPr lang="en-US"/>
          </a:p>
        </p:txBody>
      </p:sp>
    </p:spTree>
    <p:extLst>
      <p:ext uri="{BB962C8B-B14F-4D97-AF65-F5344CB8AC3E}">
        <p14:creationId xmlns:p14="http://schemas.microsoft.com/office/powerpoint/2010/main" val="346412048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5250CA-CD63-4858-9951-A7B559FAFD30}"/>
              </a:ext>
            </a:extLst>
          </p:cNvPr>
          <p:cNvSpPr>
            <a:spLocks noGrp="1"/>
          </p:cNvSpPr>
          <p:nvPr>
            <p:ph type="dt" sz="half" idx="10"/>
          </p:nvPr>
        </p:nvSpPr>
        <p:spPr/>
        <p:txBody>
          <a:bodyPr/>
          <a:lstStyle>
            <a:lvl1pPr>
              <a:defRPr/>
            </a:lvl1pPr>
          </a:lstStyle>
          <a:p>
            <a:pPr>
              <a:defRPr/>
            </a:pPr>
            <a:fld id="{B2BA85E1-40F2-4652-8BC1-E2DE051B8D09}" type="datetimeFigureOut">
              <a:rPr lang="en-US"/>
              <a:pPr>
                <a:defRPr/>
              </a:pPr>
              <a:t>9/15/23</a:t>
            </a:fld>
            <a:endParaRPr lang="en-US"/>
          </a:p>
        </p:txBody>
      </p:sp>
      <p:sp>
        <p:nvSpPr>
          <p:cNvPr id="5" name="Footer Placeholder 4">
            <a:extLst>
              <a:ext uri="{FF2B5EF4-FFF2-40B4-BE49-F238E27FC236}">
                <a16:creationId xmlns:a16="http://schemas.microsoft.com/office/drawing/2014/main" id="{5C942723-3BD9-4DDD-A768-F885A2CEDC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75F254-E761-4D99-A06B-A8A04C91D48F}"/>
              </a:ext>
            </a:extLst>
          </p:cNvPr>
          <p:cNvSpPr>
            <a:spLocks noGrp="1"/>
          </p:cNvSpPr>
          <p:nvPr>
            <p:ph type="sldNum" sz="quarter" idx="12"/>
          </p:nvPr>
        </p:nvSpPr>
        <p:spPr/>
        <p:txBody>
          <a:bodyPr/>
          <a:lstStyle>
            <a:lvl1pPr>
              <a:defRPr/>
            </a:lvl1pPr>
          </a:lstStyle>
          <a:p>
            <a:fld id="{F55F3C33-5D7A-4E14-8249-5456568F8A4A}" type="slidenum">
              <a:rPr lang="en-US" altLang="en-US"/>
              <a:pPr/>
              <a:t>‹#›</a:t>
            </a:fld>
            <a:endParaRPr lang="en-US" altLang="en-US"/>
          </a:p>
        </p:txBody>
      </p:sp>
    </p:spTree>
    <p:extLst>
      <p:ext uri="{BB962C8B-B14F-4D97-AF65-F5344CB8AC3E}">
        <p14:creationId xmlns:p14="http://schemas.microsoft.com/office/powerpoint/2010/main" val="23655900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6516ABC-37D0-4FD0-B32E-B8C4A48C95C2}"/>
              </a:ext>
            </a:extLst>
          </p:cNvPr>
          <p:cNvSpPr>
            <a:spLocks noGrp="1"/>
          </p:cNvSpPr>
          <p:nvPr>
            <p:ph type="dt" sz="half" idx="10"/>
          </p:nvPr>
        </p:nvSpPr>
        <p:spPr/>
        <p:txBody>
          <a:bodyPr/>
          <a:lstStyle>
            <a:lvl1pPr>
              <a:defRPr/>
            </a:lvl1pPr>
          </a:lstStyle>
          <a:p>
            <a:pPr>
              <a:defRPr/>
            </a:pPr>
            <a:fld id="{E59133E6-FB6C-4CBF-9563-D3C19F982010}" type="datetimeFigureOut">
              <a:rPr lang="en-US"/>
              <a:pPr>
                <a:defRPr/>
              </a:pPr>
              <a:t>9/15/23</a:t>
            </a:fld>
            <a:endParaRPr lang="en-US"/>
          </a:p>
        </p:txBody>
      </p:sp>
      <p:sp>
        <p:nvSpPr>
          <p:cNvPr id="6" name="Footer Placeholder 4">
            <a:extLst>
              <a:ext uri="{FF2B5EF4-FFF2-40B4-BE49-F238E27FC236}">
                <a16:creationId xmlns:a16="http://schemas.microsoft.com/office/drawing/2014/main" id="{C0BE2BD4-2580-42C5-8D83-25F4664549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DEB642-F1D1-45C4-A142-D2E4057AB751}"/>
              </a:ext>
            </a:extLst>
          </p:cNvPr>
          <p:cNvSpPr>
            <a:spLocks noGrp="1"/>
          </p:cNvSpPr>
          <p:nvPr>
            <p:ph type="sldNum" sz="quarter" idx="12"/>
          </p:nvPr>
        </p:nvSpPr>
        <p:spPr/>
        <p:txBody>
          <a:bodyPr/>
          <a:lstStyle>
            <a:lvl1pPr>
              <a:defRPr/>
            </a:lvl1pPr>
          </a:lstStyle>
          <a:p>
            <a:fld id="{FAAD8953-25FC-47BF-8B7F-27E8E5BABB96}" type="slidenum">
              <a:rPr lang="en-US" altLang="en-US"/>
              <a:pPr/>
              <a:t>‹#›</a:t>
            </a:fld>
            <a:endParaRPr lang="en-US" altLang="en-US"/>
          </a:p>
        </p:txBody>
      </p:sp>
    </p:spTree>
    <p:extLst>
      <p:ext uri="{BB962C8B-B14F-4D97-AF65-F5344CB8AC3E}">
        <p14:creationId xmlns:p14="http://schemas.microsoft.com/office/powerpoint/2010/main" val="96862052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82176CE-81DF-4E1C-AF27-CA05522862EC}"/>
              </a:ext>
            </a:extLst>
          </p:cNvPr>
          <p:cNvSpPr>
            <a:spLocks noGrp="1"/>
          </p:cNvSpPr>
          <p:nvPr>
            <p:ph type="dt" sz="half" idx="10"/>
          </p:nvPr>
        </p:nvSpPr>
        <p:spPr/>
        <p:txBody>
          <a:bodyPr/>
          <a:lstStyle>
            <a:lvl1pPr>
              <a:defRPr/>
            </a:lvl1pPr>
          </a:lstStyle>
          <a:p>
            <a:pPr>
              <a:defRPr/>
            </a:pPr>
            <a:fld id="{82B92E22-D6CE-4935-BAE1-58198CC79234}" type="datetimeFigureOut">
              <a:rPr lang="en-US"/>
              <a:pPr>
                <a:defRPr/>
              </a:pPr>
              <a:t>9/15/23</a:t>
            </a:fld>
            <a:endParaRPr lang="en-US"/>
          </a:p>
        </p:txBody>
      </p:sp>
      <p:sp>
        <p:nvSpPr>
          <p:cNvPr id="8" name="Footer Placeholder 4">
            <a:extLst>
              <a:ext uri="{FF2B5EF4-FFF2-40B4-BE49-F238E27FC236}">
                <a16:creationId xmlns:a16="http://schemas.microsoft.com/office/drawing/2014/main" id="{AAD9152E-9355-49D1-95FC-D1F2DAE2E9B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659D1E5-5DC9-4ECE-A79F-1A3F33364E74}"/>
              </a:ext>
            </a:extLst>
          </p:cNvPr>
          <p:cNvSpPr>
            <a:spLocks noGrp="1"/>
          </p:cNvSpPr>
          <p:nvPr>
            <p:ph type="sldNum" sz="quarter" idx="12"/>
          </p:nvPr>
        </p:nvSpPr>
        <p:spPr/>
        <p:txBody>
          <a:bodyPr/>
          <a:lstStyle>
            <a:lvl1pPr>
              <a:defRPr/>
            </a:lvl1pPr>
          </a:lstStyle>
          <a:p>
            <a:fld id="{8DDA703A-133D-4408-ADD7-721A9A8CA9AA}" type="slidenum">
              <a:rPr lang="en-US" altLang="en-US"/>
              <a:pPr/>
              <a:t>‹#›</a:t>
            </a:fld>
            <a:endParaRPr lang="en-US" altLang="en-US"/>
          </a:p>
        </p:txBody>
      </p:sp>
    </p:spTree>
    <p:extLst>
      <p:ext uri="{BB962C8B-B14F-4D97-AF65-F5344CB8AC3E}">
        <p14:creationId xmlns:p14="http://schemas.microsoft.com/office/powerpoint/2010/main" val="4672403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A43508E-5DCC-4E2E-859A-F6C50DAE5B66}"/>
              </a:ext>
            </a:extLst>
          </p:cNvPr>
          <p:cNvSpPr>
            <a:spLocks noGrp="1"/>
          </p:cNvSpPr>
          <p:nvPr>
            <p:ph type="dt" sz="half" idx="10"/>
          </p:nvPr>
        </p:nvSpPr>
        <p:spPr/>
        <p:txBody>
          <a:bodyPr/>
          <a:lstStyle>
            <a:lvl1pPr>
              <a:defRPr/>
            </a:lvl1pPr>
          </a:lstStyle>
          <a:p>
            <a:pPr>
              <a:defRPr/>
            </a:pPr>
            <a:fld id="{3B5EDA2D-F80B-43CD-9741-FCAB4F653C40}" type="datetimeFigureOut">
              <a:rPr lang="en-US"/>
              <a:pPr>
                <a:defRPr/>
              </a:pPr>
              <a:t>9/15/23</a:t>
            </a:fld>
            <a:endParaRPr lang="en-US"/>
          </a:p>
        </p:txBody>
      </p:sp>
      <p:sp>
        <p:nvSpPr>
          <p:cNvPr id="4" name="Footer Placeholder 4">
            <a:extLst>
              <a:ext uri="{FF2B5EF4-FFF2-40B4-BE49-F238E27FC236}">
                <a16:creationId xmlns:a16="http://schemas.microsoft.com/office/drawing/2014/main" id="{69FB8783-EDCC-48DA-8198-07A2D63B09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DFC9F15-E9DB-4B00-80FC-8FBCF0F62332}"/>
              </a:ext>
            </a:extLst>
          </p:cNvPr>
          <p:cNvSpPr>
            <a:spLocks noGrp="1"/>
          </p:cNvSpPr>
          <p:nvPr>
            <p:ph type="sldNum" sz="quarter" idx="12"/>
          </p:nvPr>
        </p:nvSpPr>
        <p:spPr/>
        <p:txBody>
          <a:bodyPr/>
          <a:lstStyle>
            <a:lvl1pPr>
              <a:defRPr/>
            </a:lvl1pPr>
          </a:lstStyle>
          <a:p>
            <a:fld id="{28106A5C-9529-46A9-9B69-46B79C1C8857}" type="slidenum">
              <a:rPr lang="en-US" altLang="en-US"/>
              <a:pPr/>
              <a:t>‹#›</a:t>
            </a:fld>
            <a:endParaRPr lang="en-US" altLang="en-US"/>
          </a:p>
        </p:txBody>
      </p:sp>
    </p:spTree>
    <p:extLst>
      <p:ext uri="{BB962C8B-B14F-4D97-AF65-F5344CB8AC3E}">
        <p14:creationId xmlns:p14="http://schemas.microsoft.com/office/powerpoint/2010/main" val="23035934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454590-50BF-4114-A683-C007E2AF3499}"/>
              </a:ext>
            </a:extLst>
          </p:cNvPr>
          <p:cNvSpPr>
            <a:spLocks noGrp="1"/>
          </p:cNvSpPr>
          <p:nvPr>
            <p:ph type="dt" sz="half" idx="10"/>
          </p:nvPr>
        </p:nvSpPr>
        <p:spPr/>
        <p:txBody>
          <a:bodyPr/>
          <a:lstStyle>
            <a:lvl1pPr>
              <a:defRPr/>
            </a:lvl1pPr>
          </a:lstStyle>
          <a:p>
            <a:pPr>
              <a:defRPr/>
            </a:pPr>
            <a:fld id="{ACF50872-3AEE-4594-B49A-0CBC0FB04F19}" type="datetimeFigureOut">
              <a:rPr lang="en-US"/>
              <a:pPr>
                <a:defRPr/>
              </a:pPr>
              <a:t>9/15/23</a:t>
            </a:fld>
            <a:endParaRPr lang="en-US"/>
          </a:p>
        </p:txBody>
      </p:sp>
      <p:sp>
        <p:nvSpPr>
          <p:cNvPr id="3" name="Footer Placeholder 4">
            <a:extLst>
              <a:ext uri="{FF2B5EF4-FFF2-40B4-BE49-F238E27FC236}">
                <a16:creationId xmlns:a16="http://schemas.microsoft.com/office/drawing/2014/main" id="{7D4E974D-A12D-41C7-BBA9-CAFDAB69A5B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51DD0B-C02E-4188-9363-5F3450D2B046}"/>
              </a:ext>
            </a:extLst>
          </p:cNvPr>
          <p:cNvSpPr>
            <a:spLocks noGrp="1"/>
          </p:cNvSpPr>
          <p:nvPr>
            <p:ph type="sldNum" sz="quarter" idx="12"/>
          </p:nvPr>
        </p:nvSpPr>
        <p:spPr/>
        <p:txBody>
          <a:bodyPr/>
          <a:lstStyle>
            <a:lvl1pPr>
              <a:defRPr/>
            </a:lvl1pPr>
          </a:lstStyle>
          <a:p>
            <a:fld id="{507B7506-F8DB-4263-A26B-DEA006B3A473}" type="slidenum">
              <a:rPr lang="en-US" altLang="en-US"/>
              <a:pPr/>
              <a:t>‹#›</a:t>
            </a:fld>
            <a:endParaRPr lang="en-US" altLang="en-US"/>
          </a:p>
        </p:txBody>
      </p:sp>
    </p:spTree>
    <p:extLst>
      <p:ext uri="{BB962C8B-B14F-4D97-AF65-F5344CB8AC3E}">
        <p14:creationId xmlns:p14="http://schemas.microsoft.com/office/powerpoint/2010/main" val="283692209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8EF0AA-15F8-4437-9193-1A7F529A729A}"/>
              </a:ext>
            </a:extLst>
          </p:cNvPr>
          <p:cNvSpPr>
            <a:spLocks noGrp="1"/>
          </p:cNvSpPr>
          <p:nvPr>
            <p:ph type="dt" sz="half" idx="10"/>
          </p:nvPr>
        </p:nvSpPr>
        <p:spPr/>
        <p:txBody>
          <a:bodyPr/>
          <a:lstStyle>
            <a:lvl1pPr>
              <a:defRPr/>
            </a:lvl1pPr>
          </a:lstStyle>
          <a:p>
            <a:pPr>
              <a:defRPr/>
            </a:pPr>
            <a:fld id="{4447B472-1967-4642-8A74-BE7A9D463D25}" type="datetimeFigureOut">
              <a:rPr lang="en-US"/>
              <a:pPr>
                <a:defRPr/>
              </a:pPr>
              <a:t>9/15/23</a:t>
            </a:fld>
            <a:endParaRPr lang="en-US"/>
          </a:p>
        </p:txBody>
      </p:sp>
      <p:sp>
        <p:nvSpPr>
          <p:cNvPr id="6" name="Footer Placeholder 4">
            <a:extLst>
              <a:ext uri="{FF2B5EF4-FFF2-40B4-BE49-F238E27FC236}">
                <a16:creationId xmlns:a16="http://schemas.microsoft.com/office/drawing/2014/main" id="{C3A62072-F3F7-4349-B2B6-19DE9D1A40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CDF09F-70EB-4F23-B6C2-EF8DC37957CE}"/>
              </a:ext>
            </a:extLst>
          </p:cNvPr>
          <p:cNvSpPr>
            <a:spLocks noGrp="1"/>
          </p:cNvSpPr>
          <p:nvPr>
            <p:ph type="sldNum" sz="quarter" idx="12"/>
          </p:nvPr>
        </p:nvSpPr>
        <p:spPr/>
        <p:txBody>
          <a:bodyPr/>
          <a:lstStyle>
            <a:lvl1pPr>
              <a:defRPr/>
            </a:lvl1pPr>
          </a:lstStyle>
          <a:p>
            <a:fld id="{215521E7-56B4-40CD-A551-C50C047E68DB}" type="slidenum">
              <a:rPr lang="en-US" altLang="en-US"/>
              <a:pPr/>
              <a:t>‹#›</a:t>
            </a:fld>
            <a:endParaRPr lang="en-US" altLang="en-US"/>
          </a:p>
        </p:txBody>
      </p:sp>
    </p:spTree>
    <p:extLst>
      <p:ext uri="{BB962C8B-B14F-4D97-AF65-F5344CB8AC3E}">
        <p14:creationId xmlns:p14="http://schemas.microsoft.com/office/powerpoint/2010/main" val="223039804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9D0D1D-233B-4AD4-97FB-5016BF13DFEE}"/>
              </a:ext>
            </a:extLst>
          </p:cNvPr>
          <p:cNvSpPr>
            <a:spLocks noGrp="1"/>
          </p:cNvSpPr>
          <p:nvPr>
            <p:ph type="dt" sz="half" idx="10"/>
          </p:nvPr>
        </p:nvSpPr>
        <p:spPr/>
        <p:txBody>
          <a:bodyPr/>
          <a:lstStyle>
            <a:lvl1pPr>
              <a:defRPr/>
            </a:lvl1pPr>
          </a:lstStyle>
          <a:p>
            <a:pPr>
              <a:defRPr/>
            </a:pPr>
            <a:fld id="{A237951B-85D7-4E3F-83FE-78CA8EC9723C}" type="datetimeFigureOut">
              <a:rPr lang="en-US"/>
              <a:pPr>
                <a:defRPr/>
              </a:pPr>
              <a:t>9/15/23</a:t>
            </a:fld>
            <a:endParaRPr lang="en-US"/>
          </a:p>
        </p:txBody>
      </p:sp>
      <p:sp>
        <p:nvSpPr>
          <p:cNvPr id="6" name="Footer Placeholder 4">
            <a:extLst>
              <a:ext uri="{FF2B5EF4-FFF2-40B4-BE49-F238E27FC236}">
                <a16:creationId xmlns:a16="http://schemas.microsoft.com/office/drawing/2014/main" id="{ADC0312F-DBAD-4CF5-AA4A-C652630CCD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773EA3-386D-490A-A488-88BE49AB72D8}"/>
              </a:ext>
            </a:extLst>
          </p:cNvPr>
          <p:cNvSpPr>
            <a:spLocks noGrp="1"/>
          </p:cNvSpPr>
          <p:nvPr>
            <p:ph type="sldNum" sz="quarter" idx="12"/>
          </p:nvPr>
        </p:nvSpPr>
        <p:spPr/>
        <p:txBody>
          <a:bodyPr/>
          <a:lstStyle>
            <a:lvl1pPr>
              <a:defRPr/>
            </a:lvl1pPr>
          </a:lstStyle>
          <a:p>
            <a:fld id="{C65256F6-5E96-4991-A2D1-280B309EA52A}" type="slidenum">
              <a:rPr lang="en-US" altLang="en-US"/>
              <a:pPr/>
              <a:t>‹#›</a:t>
            </a:fld>
            <a:endParaRPr lang="en-US" altLang="en-US"/>
          </a:p>
        </p:txBody>
      </p:sp>
    </p:spTree>
    <p:extLst>
      <p:ext uri="{BB962C8B-B14F-4D97-AF65-F5344CB8AC3E}">
        <p14:creationId xmlns:p14="http://schemas.microsoft.com/office/powerpoint/2010/main" val="56419682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CC526-3F6E-48FF-8D27-3E6FF95F2E74}"/>
              </a:ext>
            </a:extLst>
          </p:cNvPr>
          <p:cNvSpPr>
            <a:spLocks noGrp="1"/>
          </p:cNvSpPr>
          <p:nvPr>
            <p:ph type="dt" sz="half" idx="10"/>
          </p:nvPr>
        </p:nvSpPr>
        <p:spPr/>
        <p:txBody>
          <a:bodyPr/>
          <a:lstStyle>
            <a:lvl1pPr>
              <a:defRPr/>
            </a:lvl1pPr>
          </a:lstStyle>
          <a:p>
            <a:pPr>
              <a:defRPr/>
            </a:pPr>
            <a:fld id="{75B8694A-F90F-4171-8644-B1B3220D4ED6}" type="datetimeFigureOut">
              <a:rPr lang="en-US"/>
              <a:pPr>
                <a:defRPr/>
              </a:pPr>
              <a:t>9/15/23</a:t>
            </a:fld>
            <a:endParaRPr lang="en-US"/>
          </a:p>
        </p:txBody>
      </p:sp>
      <p:sp>
        <p:nvSpPr>
          <p:cNvPr id="5" name="Footer Placeholder 4">
            <a:extLst>
              <a:ext uri="{FF2B5EF4-FFF2-40B4-BE49-F238E27FC236}">
                <a16:creationId xmlns:a16="http://schemas.microsoft.com/office/drawing/2014/main" id="{9268F011-FD94-48EE-AD57-E363DDF6A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2210C4-76B9-4489-AA9E-8DF995AAFBEB}"/>
              </a:ext>
            </a:extLst>
          </p:cNvPr>
          <p:cNvSpPr>
            <a:spLocks noGrp="1"/>
          </p:cNvSpPr>
          <p:nvPr>
            <p:ph type="sldNum" sz="quarter" idx="12"/>
          </p:nvPr>
        </p:nvSpPr>
        <p:spPr/>
        <p:txBody>
          <a:bodyPr/>
          <a:lstStyle>
            <a:lvl1pPr>
              <a:defRPr/>
            </a:lvl1pPr>
          </a:lstStyle>
          <a:p>
            <a:fld id="{7D0FF7B9-F822-4D92-B996-377E65433CA1}" type="slidenum">
              <a:rPr lang="en-US" altLang="en-US"/>
              <a:pPr/>
              <a:t>‹#›</a:t>
            </a:fld>
            <a:endParaRPr lang="en-US" altLang="en-US"/>
          </a:p>
        </p:txBody>
      </p:sp>
    </p:spTree>
    <p:extLst>
      <p:ext uri="{BB962C8B-B14F-4D97-AF65-F5344CB8AC3E}">
        <p14:creationId xmlns:p14="http://schemas.microsoft.com/office/powerpoint/2010/main" val="243043155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183D8-41D8-44DD-84F2-2623314D70B9}"/>
              </a:ext>
            </a:extLst>
          </p:cNvPr>
          <p:cNvSpPr>
            <a:spLocks noGrp="1"/>
          </p:cNvSpPr>
          <p:nvPr>
            <p:ph type="dt" sz="half" idx="10"/>
          </p:nvPr>
        </p:nvSpPr>
        <p:spPr/>
        <p:txBody>
          <a:bodyPr/>
          <a:lstStyle>
            <a:lvl1pPr>
              <a:defRPr/>
            </a:lvl1pPr>
          </a:lstStyle>
          <a:p>
            <a:pPr>
              <a:defRPr/>
            </a:pPr>
            <a:fld id="{77B3631A-7419-43E5-9806-89D2653291F5}" type="datetimeFigureOut">
              <a:rPr lang="en-US"/>
              <a:pPr>
                <a:defRPr/>
              </a:pPr>
              <a:t>9/15/23</a:t>
            </a:fld>
            <a:endParaRPr lang="en-US"/>
          </a:p>
        </p:txBody>
      </p:sp>
      <p:sp>
        <p:nvSpPr>
          <p:cNvPr id="5" name="Footer Placeholder 4">
            <a:extLst>
              <a:ext uri="{FF2B5EF4-FFF2-40B4-BE49-F238E27FC236}">
                <a16:creationId xmlns:a16="http://schemas.microsoft.com/office/drawing/2014/main" id="{EFA8346A-EF57-4AE0-8526-56A3706749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C52B95-4D9F-4171-9149-05AA4484751E}"/>
              </a:ext>
            </a:extLst>
          </p:cNvPr>
          <p:cNvSpPr>
            <a:spLocks noGrp="1"/>
          </p:cNvSpPr>
          <p:nvPr>
            <p:ph type="sldNum" sz="quarter" idx="12"/>
          </p:nvPr>
        </p:nvSpPr>
        <p:spPr/>
        <p:txBody>
          <a:bodyPr/>
          <a:lstStyle>
            <a:lvl1pPr>
              <a:defRPr/>
            </a:lvl1pPr>
          </a:lstStyle>
          <a:p>
            <a:fld id="{526500BB-E3B0-49AD-80B2-3A642DBD56AC}" type="slidenum">
              <a:rPr lang="en-US" altLang="en-US"/>
              <a:pPr/>
              <a:t>‹#›</a:t>
            </a:fld>
            <a:endParaRPr lang="en-US" altLang="en-US"/>
          </a:p>
        </p:txBody>
      </p:sp>
    </p:spTree>
    <p:extLst>
      <p:ext uri="{BB962C8B-B14F-4D97-AF65-F5344CB8AC3E}">
        <p14:creationId xmlns:p14="http://schemas.microsoft.com/office/powerpoint/2010/main" val="41892086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3132841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FD85ED56-6864-2E41-9B2E-910AAB4EC4FE}" type="slidenum">
              <a:rPr lang="en-US"/>
              <a:pPr>
                <a:defRPr/>
              </a:pPr>
              <a:t>‹#›</a:t>
            </a:fld>
            <a:endParaRPr lang="en-US"/>
          </a:p>
        </p:txBody>
      </p:sp>
    </p:spTree>
    <p:extLst>
      <p:ext uri="{BB962C8B-B14F-4D97-AF65-F5344CB8AC3E}">
        <p14:creationId xmlns:p14="http://schemas.microsoft.com/office/powerpoint/2010/main" val="413809790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pPr>
                <a:defRPr/>
              </a:pPr>
              <a:t>‹#›</a:t>
            </a:fld>
            <a:endParaRPr lang="en-US"/>
          </a:p>
        </p:txBody>
      </p:sp>
    </p:spTree>
    <p:extLst>
      <p:ext uri="{BB962C8B-B14F-4D97-AF65-F5344CB8AC3E}">
        <p14:creationId xmlns:p14="http://schemas.microsoft.com/office/powerpoint/2010/main" val="2349882874"/>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pPr>
                <a:defRPr/>
              </a:pPr>
              <a:t>‹#›</a:t>
            </a:fld>
            <a:endParaRPr lang="en-US"/>
          </a:p>
        </p:txBody>
      </p:sp>
    </p:spTree>
    <p:extLst>
      <p:ext uri="{BB962C8B-B14F-4D97-AF65-F5344CB8AC3E}">
        <p14:creationId xmlns:p14="http://schemas.microsoft.com/office/powerpoint/2010/main" val="175107467"/>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pPr>
                <a:defRPr/>
              </a:pPr>
              <a:t>‹#›</a:t>
            </a:fld>
            <a:endParaRPr lang="en-US"/>
          </a:p>
        </p:txBody>
      </p:sp>
    </p:spTree>
    <p:extLst>
      <p:ext uri="{BB962C8B-B14F-4D97-AF65-F5344CB8AC3E}">
        <p14:creationId xmlns:p14="http://schemas.microsoft.com/office/powerpoint/2010/main" val="1687509016"/>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pPr>
                <a:defRPr/>
              </a:pPr>
              <a:t>‹#›</a:t>
            </a:fld>
            <a:endParaRPr lang="en-US"/>
          </a:p>
        </p:txBody>
      </p:sp>
    </p:spTree>
    <p:extLst>
      <p:ext uri="{BB962C8B-B14F-4D97-AF65-F5344CB8AC3E}">
        <p14:creationId xmlns:p14="http://schemas.microsoft.com/office/powerpoint/2010/main" val="2180364893"/>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pPr>
                <a:defRPr/>
              </a:pPr>
              <a:t>‹#›</a:t>
            </a:fld>
            <a:endParaRPr lang="en-US"/>
          </a:p>
        </p:txBody>
      </p:sp>
    </p:spTree>
    <p:extLst>
      <p:ext uri="{BB962C8B-B14F-4D97-AF65-F5344CB8AC3E}">
        <p14:creationId xmlns:p14="http://schemas.microsoft.com/office/powerpoint/2010/main" val="959964971"/>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pPr>
                <a:defRPr/>
              </a:pPr>
              <a:t>‹#›</a:t>
            </a:fld>
            <a:endParaRPr lang="en-US"/>
          </a:p>
        </p:txBody>
      </p:sp>
    </p:spTree>
    <p:extLst>
      <p:ext uri="{BB962C8B-B14F-4D97-AF65-F5344CB8AC3E}">
        <p14:creationId xmlns:p14="http://schemas.microsoft.com/office/powerpoint/2010/main" val="1007479117"/>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pPr>
                <a:defRPr/>
              </a:pPr>
              <a:t>‹#›</a:t>
            </a:fld>
            <a:endParaRPr lang="en-US"/>
          </a:p>
        </p:txBody>
      </p:sp>
    </p:spTree>
    <p:extLst>
      <p:ext uri="{BB962C8B-B14F-4D97-AF65-F5344CB8AC3E}">
        <p14:creationId xmlns:p14="http://schemas.microsoft.com/office/powerpoint/2010/main" val="1481122434"/>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pPr>
                <a:defRPr/>
              </a:pPr>
              <a:t>‹#›</a:t>
            </a:fld>
            <a:endParaRPr lang="en-US"/>
          </a:p>
        </p:txBody>
      </p:sp>
    </p:spTree>
    <p:extLst>
      <p:ext uri="{BB962C8B-B14F-4D97-AF65-F5344CB8AC3E}">
        <p14:creationId xmlns:p14="http://schemas.microsoft.com/office/powerpoint/2010/main" val="2026232503"/>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pPr>
                <a:defRPr/>
              </a:pPr>
              <a:t>‹#›</a:t>
            </a:fld>
            <a:endParaRPr lang="en-US"/>
          </a:p>
        </p:txBody>
      </p:sp>
    </p:spTree>
    <p:extLst>
      <p:ext uri="{BB962C8B-B14F-4D97-AF65-F5344CB8AC3E}">
        <p14:creationId xmlns:p14="http://schemas.microsoft.com/office/powerpoint/2010/main" val="659115063"/>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pPr>
                <a:defRPr/>
              </a:pPr>
              <a:t>‹#›</a:t>
            </a:fld>
            <a:endParaRPr lang="en-US"/>
          </a:p>
        </p:txBody>
      </p:sp>
    </p:spTree>
    <p:extLst>
      <p:ext uri="{BB962C8B-B14F-4D97-AF65-F5344CB8AC3E}">
        <p14:creationId xmlns:p14="http://schemas.microsoft.com/office/powerpoint/2010/main" val="317998045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529547ED-9D12-CF4C-866E-FECF46D964E5}" type="slidenum">
              <a:rPr lang="en-US"/>
              <a:pPr>
                <a:defRPr/>
              </a:pPr>
              <a:t>‹#›</a:t>
            </a:fld>
            <a:endParaRPr lang="en-US"/>
          </a:p>
        </p:txBody>
      </p:sp>
    </p:spTree>
    <p:extLst>
      <p:ext uri="{BB962C8B-B14F-4D97-AF65-F5344CB8AC3E}">
        <p14:creationId xmlns:p14="http://schemas.microsoft.com/office/powerpoint/2010/main" val="49218817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pPr>
                <a:defRPr/>
              </a:pPr>
              <a:t>‹#›</a:t>
            </a:fld>
            <a:endParaRPr lang="en-US"/>
          </a:p>
        </p:txBody>
      </p:sp>
    </p:spTree>
    <p:extLst>
      <p:ext uri="{BB962C8B-B14F-4D97-AF65-F5344CB8AC3E}">
        <p14:creationId xmlns:p14="http://schemas.microsoft.com/office/powerpoint/2010/main" val="3100139905"/>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105435789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118637456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175403326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330848359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8" name="Rectangle 7"/>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341869533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4" name="Rectangle 3"/>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397614809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3" name="Rectangle 2"/>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62178565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416102309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1195167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96D5A799-A221-3F40-99BB-E65DC95246F4}" type="slidenum">
              <a:rPr lang="en-US"/>
              <a:pPr>
                <a:defRPr/>
              </a:pPr>
              <a:t>‹#›</a:t>
            </a:fld>
            <a:endParaRPr lang="en-US"/>
          </a:p>
        </p:txBody>
      </p:sp>
    </p:spTree>
    <p:extLst>
      <p:ext uri="{BB962C8B-B14F-4D97-AF65-F5344CB8AC3E}">
        <p14:creationId xmlns:p14="http://schemas.microsoft.com/office/powerpoint/2010/main" val="197570276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237594563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13786872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2913707007"/>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1267711273"/>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681494769"/>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4201518954"/>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1893256477"/>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1658221700"/>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139419492"/>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21034605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597D5653-A1A7-2048-BC2F-16BE1FBD0E02}" type="slidenum">
              <a:rPr lang="en-US"/>
              <a:pPr>
                <a:defRPr/>
              </a:pPr>
              <a:t>‹#›</a:t>
            </a:fld>
            <a:endParaRPr lang="en-US"/>
          </a:p>
        </p:txBody>
      </p:sp>
    </p:spTree>
    <p:extLst>
      <p:ext uri="{BB962C8B-B14F-4D97-AF65-F5344CB8AC3E}">
        <p14:creationId xmlns:p14="http://schemas.microsoft.com/office/powerpoint/2010/main" val="37842181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1196177610"/>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1433721865"/>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1726876139"/>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pPr>
                <a:defRPr/>
              </a:pPr>
              <a:t>‹#›</a:t>
            </a:fld>
            <a:endParaRPr lang="en-US"/>
          </a:p>
        </p:txBody>
      </p:sp>
    </p:spTree>
    <p:extLst>
      <p:ext uri="{BB962C8B-B14F-4D97-AF65-F5344CB8AC3E}">
        <p14:creationId xmlns:p14="http://schemas.microsoft.com/office/powerpoint/2010/main" val="1220514388"/>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新細明體" charset="0"/>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新細明體" charset="0"/>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B29822C-117F-EC4C-A226-3ED541EDA32A}" type="slidenum">
              <a:rPr kumimoji="0" lang="en-US" sz="1400" b="0" i="0" u="none" strike="noStrike" kern="1200" cap="none" spc="0" normalizeH="0" baseline="0" noProof="0">
                <a:ln>
                  <a:noFill/>
                </a:ln>
                <a:solidFill>
                  <a:srgbClr val="000000"/>
                </a:solidFill>
                <a:effectLst/>
                <a:uLnTx/>
                <a:uFillTx/>
                <a:latin typeface="Arial" charset="0"/>
                <a:ea typeface="新細明體"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新細明體" charset="0"/>
            </a:endParaRPr>
          </a:p>
        </p:txBody>
      </p:sp>
    </p:spTree>
    <p:extLst>
      <p:ext uri="{BB962C8B-B14F-4D97-AF65-F5344CB8AC3E}">
        <p14:creationId xmlns:p14="http://schemas.microsoft.com/office/powerpoint/2010/main" val="91664627"/>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A38485-247F-D343-8BA8-D25369C2AAD2}"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160225115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82BC5FC7-FD0E-D340-9E63-432F1753B435}"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139704290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8BA49A-D2BF-2B4C-A1B9-DB7B699F5B92}"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209426865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B4D36502-B407-8E41-84B3-BA400A855372}"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394014962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1804742A-F4F3-D54A-8DDF-0E7A93085307}"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1820611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a:ln/>
        </p:spPr>
        <p:txBody>
          <a:bodyPr/>
          <a:lstStyle>
            <a:lvl1pPr>
              <a:defRPr/>
            </a:lvl1pPr>
          </a:lstStyle>
          <a:p>
            <a:pPr>
              <a:defRPr/>
            </a:pPr>
            <a:endParaRPr lang="en-US"/>
          </a:p>
        </p:txBody>
      </p:sp>
      <p:sp>
        <p:nvSpPr>
          <p:cNvPr id="8" name="Rectangle 1032"/>
          <p:cNvSpPr>
            <a:spLocks noGrp="1" noChangeArrowheads="1"/>
          </p:cNvSpPr>
          <p:nvPr>
            <p:ph type="ftr" sz="quarter" idx="11"/>
          </p:nvPr>
        </p:nvSpPr>
        <p:spPr>
          <a:ln/>
        </p:spPr>
        <p:txBody>
          <a:bodyPr/>
          <a:lstStyle>
            <a:lvl1pPr>
              <a:defRPr/>
            </a:lvl1pPr>
          </a:lstStyle>
          <a:p>
            <a:pPr>
              <a:defRPr/>
            </a:pPr>
            <a:endParaRPr lang="en-US"/>
          </a:p>
        </p:txBody>
      </p:sp>
      <p:sp>
        <p:nvSpPr>
          <p:cNvPr id="9" name="Rectangle 1033"/>
          <p:cNvSpPr>
            <a:spLocks noGrp="1" noChangeArrowheads="1"/>
          </p:cNvSpPr>
          <p:nvPr>
            <p:ph type="sldNum" sz="quarter" idx="12"/>
          </p:nvPr>
        </p:nvSpPr>
        <p:spPr>
          <a:ln/>
        </p:spPr>
        <p:txBody>
          <a:bodyPr/>
          <a:lstStyle>
            <a:lvl1pPr>
              <a:defRPr/>
            </a:lvl1pPr>
          </a:lstStyle>
          <a:p>
            <a:pPr>
              <a:defRPr/>
            </a:pPr>
            <a:fld id="{2510FB64-8FE6-3B4C-9AB7-0B97F4CC843C}" type="slidenum">
              <a:rPr lang="en-US"/>
              <a:pPr>
                <a:defRPr/>
              </a:pPr>
              <a:t>‹#›</a:t>
            </a:fld>
            <a:endParaRPr lang="en-US"/>
          </a:p>
        </p:txBody>
      </p:sp>
    </p:spTree>
    <p:extLst>
      <p:ext uri="{BB962C8B-B14F-4D97-AF65-F5344CB8AC3E}">
        <p14:creationId xmlns:p14="http://schemas.microsoft.com/office/powerpoint/2010/main" val="98337127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BE634A31-79DE-1146-9A3C-AE24048C7154}"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120125104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F451081F-CADB-BF44-B497-4EC0734E472A}"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166256544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DCD6DD7-EEDC-AC4D-8B0B-52F43AB7F717}"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36630784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A0E028C7-0369-D749-B2EA-56335A416A57}"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40953943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9C90D0F-4021-FD40-94BB-AEE6639BAD01}"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334160238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80"/>
              </a:solidFill>
              <a:ea typeface="ＭＳ Ｐゴシック"/>
              <a:cs typeface="ＭＳ Ｐゴシック"/>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A1AD81D-6C85-F74E-A0FC-5FD5F2AE2ECF}" type="slidenum">
              <a:rPr lang="en-US">
                <a:solidFill>
                  <a:srgbClr val="000080"/>
                </a:solidFill>
              </a:rPr>
              <a:pPr>
                <a:defRPr/>
              </a:pPr>
              <a:t>‹#›</a:t>
            </a:fld>
            <a:endParaRPr lang="en-US">
              <a:solidFill>
                <a:srgbClr val="000080"/>
              </a:solidFill>
            </a:endParaRPr>
          </a:p>
        </p:txBody>
      </p:sp>
    </p:spTree>
    <p:extLst>
      <p:ext uri="{BB962C8B-B14F-4D97-AF65-F5344CB8AC3E}">
        <p14:creationId xmlns:p14="http://schemas.microsoft.com/office/powerpoint/2010/main" val="115015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BA837-9FE0-9248-AC8A-92BF04083782}" type="slidenum">
              <a:rPr lang="en-US"/>
              <a:pPr>
                <a:defRPr/>
              </a:pPr>
              <a:t>‹#›</a:t>
            </a:fld>
            <a:endParaRPr lang="en-US"/>
          </a:p>
        </p:txBody>
      </p:sp>
    </p:spTree>
    <p:extLst>
      <p:ext uri="{BB962C8B-B14F-4D97-AF65-F5344CB8AC3E}">
        <p14:creationId xmlns:p14="http://schemas.microsoft.com/office/powerpoint/2010/main" val="848256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a:ln/>
        </p:spPr>
        <p:txBody>
          <a:bodyPr/>
          <a:lstStyle>
            <a:lvl1pPr>
              <a:defRPr/>
            </a:lvl1pPr>
          </a:lstStyle>
          <a:p>
            <a:pPr>
              <a:defRPr/>
            </a:pPr>
            <a:endParaRPr lang="en-US"/>
          </a:p>
        </p:txBody>
      </p:sp>
      <p:sp>
        <p:nvSpPr>
          <p:cNvPr id="4" name="Rectangle 1032"/>
          <p:cNvSpPr>
            <a:spLocks noGrp="1" noChangeArrowheads="1"/>
          </p:cNvSpPr>
          <p:nvPr>
            <p:ph type="ftr" sz="quarter" idx="11"/>
          </p:nvPr>
        </p:nvSpPr>
        <p:spPr>
          <a:ln/>
        </p:spPr>
        <p:txBody>
          <a:bodyPr/>
          <a:lstStyle>
            <a:lvl1pPr>
              <a:defRPr/>
            </a:lvl1pPr>
          </a:lstStyle>
          <a:p>
            <a:pPr>
              <a:defRPr/>
            </a:pPr>
            <a:endParaRPr lang="en-US"/>
          </a:p>
        </p:txBody>
      </p:sp>
      <p:sp>
        <p:nvSpPr>
          <p:cNvPr id="5" name="Rectangle 1033"/>
          <p:cNvSpPr>
            <a:spLocks noGrp="1" noChangeArrowheads="1"/>
          </p:cNvSpPr>
          <p:nvPr>
            <p:ph type="sldNum" sz="quarter" idx="12"/>
          </p:nvPr>
        </p:nvSpPr>
        <p:spPr>
          <a:ln/>
        </p:spPr>
        <p:txBody>
          <a:bodyPr/>
          <a:lstStyle>
            <a:lvl1pPr>
              <a:defRPr/>
            </a:lvl1pPr>
          </a:lstStyle>
          <a:p>
            <a:pPr>
              <a:defRPr/>
            </a:pPr>
            <a:fld id="{E503C08A-8AA0-DE40-BEAA-304F2873C780}" type="slidenum">
              <a:rPr lang="en-US"/>
              <a:pPr>
                <a:defRPr/>
              </a:pPr>
              <a:t>‹#›</a:t>
            </a:fld>
            <a:endParaRPr lang="en-US"/>
          </a:p>
        </p:txBody>
      </p:sp>
    </p:spTree>
    <p:extLst>
      <p:ext uri="{BB962C8B-B14F-4D97-AF65-F5344CB8AC3E}">
        <p14:creationId xmlns:p14="http://schemas.microsoft.com/office/powerpoint/2010/main" val="383487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pPr>
              <a:defRPr/>
            </a:pPr>
            <a:endParaRPr lang="en-US"/>
          </a:p>
        </p:txBody>
      </p:sp>
      <p:sp>
        <p:nvSpPr>
          <p:cNvPr id="3" name="Rectangle 1032"/>
          <p:cNvSpPr>
            <a:spLocks noGrp="1" noChangeArrowheads="1"/>
          </p:cNvSpPr>
          <p:nvPr>
            <p:ph type="ftr" sz="quarter" idx="11"/>
          </p:nvPr>
        </p:nvSpPr>
        <p:spPr>
          <a:ln/>
        </p:spPr>
        <p:txBody>
          <a:bodyPr/>
          <a:lstStyle>
            <a:lvl1pPr>
              <a:defRPr/>
            </a:lvl1pPr>
          </a:lstStyle>
          <a:p>
            <a:pPr>
              <a:defRPr/>
            </a:pPr>
            <a:endParaRPr lang="en-US"/>
          </a:p>
        </p:txBody>
      </p:sp>
      <p:sp>
        <p:nvSpPr>
          <p:cNvPr id="4" name="Rectangle 1033"/>
          <p:cNvSpPr>
            <a:spLocks noGrp="1" noChangeArrowheads="1"/>
          </p:cNvSpPr>
          <p:nvPr>
            <p:ph type="sldNum" sz="quarter" idx="12"/>
          </p:nvPr>
        </p:nvSpPr>
        <p:spPr>
          <a:ln/>
        </p:spPr>
        <p:txBody>
          <a:bodyPr/>
          <a:lstStyle>
            <a:lvl1pPr>
              <a:defRPr/>
            </a:lvl1pPr>
          </a:lstStyle>
          <a:p>
            <a:pPr>
              <a:defRPr/>
            </a:pPr>
            <a:fld id="{CB2428E5-5503-EC44-8BE3-C6A48298D81C}" type="slidenum">
              <a:rPr lang="en-US"/>
              <a:pPr>
                <a:defRPr/>
              </a:pPr>
              <a:t>‹#›</a:t>
            </a:fld>
            <a:endParaRPr lang="en-US"/>
          </a:p>
        </p:txBody>
      </p:sp>
    </p:spTree>
    <p:extLst>
      <p:ext uri="{BB962C8B-B14F-4D97-AF65-F5344CB8AC3E}">
        <p14:creationId xmlns:p14="http://schemas.microsoft.com/office/powerpoint/2010/main" val="250859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DAABBBCC-93CB-A64B-8A90-DDD1CFD4695E}" type="slidenum">
              <a:rPr lang="en-US"/>
              <a:pPr>
                <a:defRPr/>
              </a:pPr>
              <a:t>‹#›</a:t>
            </a:fld>
            <a:endParaRPr lang="en-US"/>
          </a:p>
        </p:txBody>
      </p:sp>
    </p:spTree>
    <p:extLst>
      <p:ext uri="{BB962C8B-B14F-4D97-AF65-F5344CB8AC3E}">
        <p14:creationId xmlns:p14="http://schemas.microsoft.com/office/powerpoint/2010/main" val="794129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C4B486B9-82AB-864F-9CBE-85EFCAAA6FCD}" type="slidenum">
              <a:rPr lang="en-US"/>
              <a:pPr>
                <a:defRPr/>
              </a:pPr>
              <a:t>‹#›</a:t>
            </a:fld>
            <a:endParaRPr lang="en-US"/>
          </a:p>
        </p:txBody>
      </p:sp>
    </p:spTree>
    <p:extLst>
      <p:ext uri="{BB962C8B-B14F-4D97-AF65-F5344CB8AC3E}">
        <p14:creationId xmlns:p14="http://schemas.microsoft.com/office/powerpoint/2010/main" val="1685342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DAC08FA2-0368-4547-A2E8-868713864A76}" type="slidenum">
              <a:rPr lang="en-US"/>
              <a:pPr>
                <a:defRPr/>
              </a:pPr>
              <a:t>‹#›</a:t>
            </a:fld>
            <a:endParaRPr lang="en-US"/>
          </a:p>
        </p:txBody>
      </p:sp>
    </p:spTree>
    <p:extLst>
      <p:ext uri="{BB962C8B-B14F-4D97-AF65-F5344CB8AC3E}">
        <p14:creationId xmlns:p14="http://schemas.microsoft.com/office/powerpoint/2010/main" val="3022405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333D75FD-AC63-AA43-A2A0-AC2E9490031A}" type="slidenum">
              <a:rPr lang="en-US"/>
              <a:pPr>
                <a:defRPr/>
              </a:pPr>
              <a:t>‹#›</a:t>
            </a:fld>
            <a:endParaRPr lang="en-US"/>
          </a:p>
        </p:txBody>
      </p:sp>
    </p:spTree>
    <p:extLst>
      <p:ext uri="{BB962C8B-B14F-4D97-AF65-F5344CB8AC3E}">
        <p14:creationId xmlns:p14="http://schemas.microsoft.com/office/powerpoint/2010/main" val="2430514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236547" name="Rectangle 3"/>
          <p:cNvSpPr>
            <a:spLocks noGrp="1" noChangeArrowheads="1"/>
          </p:cNvSpPr>
          <p:nvPr>
            <p:ph type="subTitle" idx="1"/>
          </p:nvPr>
        </p:nvSpPr>
        <p:spPr>
          <a:xfrm>
            <a:off x="1371600" y="4343400"/>
            <a:ext cx="6400800" cy="1447800"/>
          </a:xfrm>
        </p:spPr>
        <p:txBody>
          <a:bodyPr/>
          <a:lstStyle>
            <a:lvl1pPr marL="0" indent="0" algn="ctr">
              <a:buFont typeface="Wingdings" pitchFamily="-111"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95221D-7340-7E45-8C4E-B7B2DADE98F3}" type="slidenum">
              <a:rPr lang="en-US"/>
              <a:pPr>
                <a:defRPr/>
              </a:pPr>
              <a:t>‹#›</a:t>
            </a:fld>
            <a:endParaRPr lang="en-US"/>
          </a:p>
        </p:txBody>
      </p:sp>
    </p:spTree>
    <p:extLst>
      <p:ext uri="{BB962C8B-B14F-4D97-AF65-F5344CB8AC3E}">
        <p14:creationId xmlns:p14="http://schemas.microsoft.com/office/powerpoint/2010/main" val="797296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AECFA-AEFA-704A-B51E-111532034B30}" type="slidenum">
              <a:rPr lang="en-US"/>
              <a:pPr>
                <a:defRPr/>
              </a:pPr>
              <a:t>‹#›</a:t>
            </a:fld>
            <a:endParaRPr lang="en-US"/>
          </a:p>
        </p:txBody>
      </p:sp>
    </p:spTree>
    <p:extLst>
      <p:ext uri="{BB962C8B-B14F-4D97-AF65-F5344CB8AC3E}">
        <p14:creationId xmlns:p14="http://schemas.microsoft.com/office/powerpoint/2010/main" val="195285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92E90-8054-4940-8308-6062CFBEA634}" type="slidenum">
              <a:rPr lang="en-US"/>
              <a:pPr>
                <a:defRPr/>
              </a:pPr>
              <a:t>‹#›</a:t>
            </a:fld>
            <a:endParaRPr lang="en-US"/>
          </a:p>
        </p:txBody>
      </p:sp>
    </p:spTree>
    <p:extLst>
      <p:ext uri="{BB962C8B-B14F-4D97-AF65-F5344CB8AC3E}">
        <p14:creationId xmlns:p14="http://schemas.microsoft.com/office/powerpoint/2010/main" val="3758618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FA1E72-FC4A-1644-A4EE-F7905226259A}" type="slidenum">
              <a:rPr lang="en-US"/>
              <a:pPr>
                <a:defRPr/>
              </a:pPr>
              <a:t>‹#›</a:t>
            </a:fld>
            <a:endParaRPr lang="en-US"/>
          </a:p>
        </p:txBody>
      </p:sp>
    </p:spTree>
    <p:extLst>
      <p:ext uri="{BB962C8B-B14F-4D97-AF65-F5344CB8AC3E}">
        <p14:creationId xmlns:p14="http://schemas.microsoft.com/office/powerpoint/2010/main" val="25951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7AFDF5-5630-9B42-BAEB-33D77B65A5B9}" type="slidenum">
              <a:rPr lang="en-US"/>
              <a:pPr>
                <a:defRPr/>
              </a:pPr>
              <a:t>‹#›</a:t>
            </a:fld>
            <a:endParaRPr lang="en-US"/>
          </a:p>
        </p:txBody>
      </p:sp>
    </p:spTree>
    <p:extLst>
      <p:ext uri="{BB962C8B-B14F-4D97-AF65-F5344CB8AC3E}">
        <p14:creationId xmlns:p14="http://schemas.microsoft.com/office/powerpoint/2010/main" val="171504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6F8DBD-71F6-FA45-BB5E-96258CEFB597}" type="slidenum">
              <a:rPr lang="en-US"/>
              <a:pPr>
                <a:defRPr/>
              </a:pPr>
              <a:t>‹#›</a:t>
            </a:fld>
            <a:endParaRPr lang="en-US"/>
          </a:p>
        </p:txBody>
      </p:sp>
    </p:spTree>
    <p:extLst>
      <p:ext uri="{BB962C8B-B14F-4D97-AF65-F5344CB8AC3E}">
        <p14:creationId xmlns:p14="http://schemas.microsoft.com/office/powerpoint/2010/main" val="1125336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600981-C801-0940-9465-9D1A13D415B8}" type="slidenum">
              <a:rPr lang="en-US"/>
              <a:pPr>
                <a:defRPr/>
              </a:pPr>
              <a:t>‹#›</a:t>
            </a:fld>
            <a:endParaRPr lang="en-US"/>
          </a:p>
        </p:txBody>
      </p:sp>
    </p:spTree>
    <p:extLst>
      <p:ext uri="{BB962C8B-B14F-4D97-AF65-F5344CB8AC3E}">
        <p14:creationId xmlns:p14="http://schemas.microsoft.com/office/powerpoint/2010/main" val="728215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485BD1-AE5F-894C-9AFA-0D87D868A22A}" type="slidenum">
              <a:rPr lang="en-US"/>
              <a:pPr>
                <a:defRPr/>
              </a:pPr>
              <a:t>‹#›</a:t>
            </a:fld>
            <a:endParaRPr lang="en-US"/>
          </a:p>
        </p:txBody>
      </p:sp>
    </p:spTree>
    <p:extLst>
      <p:ext uri="{BB962C8B-B14F-4D97-AF65-F5344CB8AC3E}">
        <p14:creationId xmlns:p14="http://schemas.microsoft.com/office/powerpoint/2010/main" val="3514379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08CB5-3B5A-BE4C-8D24-64A1BF555B97}" type="slidenum">
              <a:rPr lang="en-US"/>
              <a:pPr>
                <a:defRPr/>
              </a:pPr>
              <a:t>‹#›</a:t>
            </a:fld>
            <a:endParaRPr lang="en-US"/>
          </a:p>
        </p:txBody>
      </p:sp>
    </p:spTree>
    <p:extLst>
      <p:ext uri="{BB962C8B-B14F-4D97-AF65-F5344CB8AC3E}">
        <p14:creationId xmlns:p14="http://schemas.microsoft.com/office/powerpoint/2010/main" val="2706547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49FAFD-B2B4-9242-950E-F290D8CAF1A3}" type="slidenum">
              <a:rPr lang="en-US"/>
              <a:pPr>
                <a:defRPr/>
              </a:pPr>
              <a:t>‹#›</a:t>
            </a:fld>
            <a:endParaRPr lang="en-US"/>
          </a:p>
        </p:txBody>
      </p:sp>
    </p:spTree>
    <p:extLst>
      <p:ext uri="{BB962C8B-B14F-4D97-AF65-F5344CB8AC3E}">
        <p14:creationId xmlns:p14="http://schemas.microsoft.com/office/powerpoint/2010/main" val="2564242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302C5-CE6F-A348-B0B2-F8712C760B45}" type="slidenum">
              <a:rPr lang="en-US"/>
              <a:pPr>
                <a:defRPr/>
              </a:pPr>
              <a:t>‹#›</a:t>
            </a:fld>
            <a:endParaRPr lang="en-US"/>
          </a:p>
        </p:txBody>
      </p:sp>
    </p:spTree>
    <p:extLst>
      <p:ext uri="{BB962C8B-B14F-4D97-AF65-F5344CB8AC3E}">
        <p14:creationId xmlns:p14="http://schemas.microsoft.com/office/powerpoint/2010/main" val="3643419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E724CE-16FE-E143-8D71-C88D6F49FF34}" type="slidenum">
              <a:rPr lang="en-US"/>
              <a:pPr>
                <a:defRPr/>
              </a:pPr>
              <a:t>‹#›</a:t>
            </a:fld>
            <a:endParaRPr lang="en-US"/>
          </a:p>
        </p:txBody>
      </p:sp>
    </p:spTree>
    <p:extLst>
      <p:ext uri="{BB962C8B-B14F-4D97-AF65-F5344CB8AC3E}">
        <p14:creationId xmlns:p14="http://schemas.microsoft.com/office/powerpoint/2010/main" val="1714163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7330" name="Rectangle 1026"/>
          <p:cNvSpPr>
            <a:spLocks noGrp="1" noChangeArrowheads="1"/>
          </p:cNvSpPr>
          <p:nvPr>
            <p:ph type="ctrTitle"/>
          </p:nvPr>
        </p:nvSpPr>
        <p:spPr>
          <a:xfrm>
            <a:off x="1600200" y="1600200"/>
            <a:ext cx="6858000" cy="1828800"/>
          </a:xfrm>
          <a:effectLst/>
        </p:spPr>
        <p:txBody>
          <a:bodyPr/>
          <a:lstStyle>
            <a:lvl1pPr>
              <a:defRPr/>
            </a:lvl1pPr>
          </a:lstStyle>
          <a:p>
            <a:r>
              <a:rPr lang="en-US"/>
              <a:t>Click to edit Master title style</a:t>
            </a:r>
          </a:p>
        </p:txBody>
      </p:sp>
      <p:sp>
        <p:nvSpPr>
          <p:cNvPr id="227331" name="Rectangle 1027"/>
          <p:cNvSpPr>
            <a:spLocks noGrp="1" noChangeArrowheads="1"/>
          </p:cNvSpPr>
          <p:nvPr>
            <p:ph type="subTitle" idx="1"/>
          </p:nvPr>
        </p:nvSpPr>
        <p:spPr>
          <a:xfrm>
            <a:off x="2057400" y="3886200"/>
            <a:ext cx="6400800" cy="1752600"/>
          </a:xfrm>
          <a:effectLst/>
        </p:spPr>
        <p:txBody>
          <a:bodyPr/>
          <a:lstStyle>
            <a:lvl1pPr marL="0" indent="0" algn="r">
              <a:buFont typeface="Wingdings" pitchFamily="-111" charset="2"/>
              <a:buNone/>
              <a:defRPr sz="2800"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CED710-E429-F346-9D10-937305E80EC5}" type="slidenum">
              <a:rPr lang="en-US"/>
              <a:pPr>
                <a:defRPr/>
              </a:pPr>
              <a:t>‹#›</a:t>
            </a:fld>
            <a:endParaRPr lang="en-US"/>
          </a:p>
        </p:txBody>
      </p:sp>
    </p:spTree>
    <p:extLst>
      <p:ext uri="{BB962C8B-B14F-4D97-AF65-F5344CB8AC3E}">
        <p14:creationId xmlns:p14="http://schemas.microsoft.com/office/powerpoint/2010/main" val="4053129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384B03-A646-904C-9F72-EA236093F8FB}" type="slidenum">
              <a:rPr lang="en-US"/>
              <a:pPr>
                <a:defRPr/>
              </a:pPr>
              <a:t>‹#›</a:t>
            </a:fld>
            <a:endParaRPr lang="en-US"/>
          </a:p>
        </p:txBody>
      </p:sp>
    </p:spTree>
    <p:extLst>
      <p:ext uri="{BB962C8B-B14F-4D97-AF65-F5344CB8AC3E}">
        <p14:creationId xmlns:p14="http://schemas.microsoft.com/office/powerpoint/2010/main" val="3879430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2F2FAB-1DCF-D845-8D17-FA523A43BC07}" type="slidenum">
              <a:rPr lang="en-US"/>
              <a:pPr>
                <a:defRPr/>
              </a:pPr>
              <a:t>‹#›</a:t>
            </a:fld>
            <a:endParaRPr lang="en-US"/>
          </a:p>
        </p:txBody>
      </p:sp>
    </p:spTree>
    <p:extLst>
      <p:ext uri="{BB962C8B-B14F-4D97-AF65-F5344CB8AC3E}">
        <p14:creationId xmlns:p14="http://schemas.microsoft.com/office/powerpoint/2010/main" val="114005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550DF-FC34-B94A-8588-209CEDE484A3}" type="slidenum">
              <a:rPr lang="en-US"/>
              <a:pPr>
                <a:defRPr/>
              </a:pPr>
              <a:t>‹#›</a:t>
            </a:fld>
            <a:endParaRPr lang="en-US"/>
          </a:p>
        </p:txBody>
      </p:sp>
    </p:spTree>
    <p:extLst>
      <p:ext uri="{BB962C8B-B14F-4D97-AF65-F5344CB8AC3E}">
        <p14:creationId xmlns:p14="http://schemas.microsoft.com/office/powerpoint/2010/main" val="22638680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286480-3FDF-6743-AA27-7CD435B360BF}" type="slidenum">
              <a:rPr lang="en-US"/>
              <a:pPr>
                <a:defRPr/>
              </a:pPr>
              <a:t>‹#›</a:t>
            </a:fld>
            <a:endParaRPr lang="en-US"/>
          </a:p>
        </p:txBody>
      </p:sp>
    </p:spTree>
    <p:extLst>
      <p:ext uri="{BB962C8B-B14F-4D97-AF65-F5344CB8AC3E}">
        <p14:creationId xmlns:p14="http://schemas.microsoft.com/office/powerpoint/2010/main" val="29861725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B32E4F-0179-F141-9518-D70C006F3D12}" type="slidenum">
              <a:rPr lang="en-US"/>
              <a:pPr>
                <a:defRPr/>
              </a:pPr>
              <a:t>‹#›</a:t>
            </a:fld>
            <a:endParaRPr lang="en-US"/>
          </a:p>
        </p:txBody>
      </p:sp>
    </p:spTree>
    <p:extLst>
      <p:ext uri="{BB962C8B-B14F-4D97-AF65-F5344CB8AC3E}">
        <p14:creationId xmlns:p14="http://schemas.microsoft.com/office/powerpoint/2010/main" val="4030768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C04836-1064-8B4C-ADFA-4B75F2398B18}" type="slidenum">
              <a:rPr lang="en-US"/>
              <a:pPr>
                <a:defRPr/>
              </a:pPr>
              <a:t>‹#›</a:t>
            </a:fld>
            <a:endParaRPr lang="en-US"/>
          </a:p>
        </p:txBody>
      </p:sp>
    </p:spTree>
    <p:extLst>
      <p:ext uri="{BB962C8B-B14F-4D97-AF65-F5344CB8AC3E}">
        <p14:creationId xmlns:p14="http://schemas.microsoft.com/office/powerpoint/2010/main" val="22181549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106240-83F7-AC49-9EF4-71DA8DB4A4B0}" type="slidenum">
              <a:rPr lang="en-US"/>
              <a:pPr>
                <a:defRPr/>
              </a:pPr>
              <a:t>‹#›</a:t>
            </a:fld>
            <a:endParaRPr lang="en-US"/>
          </a:p>
        </p:txBody>
      </p:sp>
    </p:spTree>
    <p:extLst>
      <p:ext uri="{BB962C8B-B14F-4D97-AF65-F5344CB8AC3E}">
        <p14:creationId xmlns:p14="http://schemas.microsoft.com/office/powerpoint/2010/main" val="1237699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D09933-C5DE-124B-B82E-420668650826}" type="slidenum">
              <a:rPr lang="en-US"/>
              <a:pPr>
                <a:defRPr/>
              </a:pPr>
              <a:t>‹#›</a:t>
            </a:fld>
            <a:endParaRPr lang="en-US"/>
          </a:p>
        </p:txBody>
      </p:sp>
    </p:spTree>
    <p:extLst>
      <p:ext uri="{BB962C8B-B14F-4D97-AF65-F5344CB8AC3E}">
        <p14:creationId xmlns:p14="http://schemas.microsoft.com/office/powerpoint/2010/main" val="276919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A83AC3-C4EE-D649-B897-DB279514DC8B}" type="slidenum">
              <a:rPr lang="en-US"/>
              <a:pPr>
                <a:defRPr/>
              </a:pPr>
              <a:t>‹#›</a:t>
            </a:fld>
            <a:endParaRPr lang="en-US"/>
          </a:p>
        </p:txBody>
      </p:sp>
    </p:spTree>
    <p:extLst>
      <p:ext uri="{BB962C8B-B14F-4D97-AF65-F5344CB8AC3E}">
        <p14:creationId xmlns:p14="http://schemas.microsoft.com/office/powerpoint/2010/main" val="358848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44050-5C3E-9D43-AFDB-F29D4A13C28A}" type="slidenum">
              <a:rPr lang="en-US"/>
              <a:pPr>
                <a:defRPr/>
              </a:pPr>
              <a:t>‹#›</a:t>
            </a:fld>
            <a:endParaRPr lang="en-US"/>
          </a:p>
        </p:txBody>
      </p:sp>
    </p:spTree>
    <p:extLst>
      <p:ext uri="{BB962C8B-B14F-4D97-AF65-F5344CB8AC3E}">
        <p14:creationId xmlns:p14="http://schemas.microsoft.com/office/powerpoint/2010/main" val="815244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64C0E5-9B95-2544-AFF6-9E0E760B3CEA}" type="slidenum">
              <a:rPr lang="en-US"/>
              <a:pPr>
                <a:defRPr/>
              </a:pPr>
              <a:t>‹#›</a:t>
            </a:fld>
            <a:endParaRPr lang="en-US"/>
          </a:p>
        </p:txBody>
      </p:sp>
    </p:spTree>
    <p:extLst>
      <p:ext uri="{BB962C8B-B14F-4D97-AF65-F5344CB8AC3E}">
        <p14:creationId xmlns:p14="http://schemas.microsoft.com/office/powerpoint/2010/main" val="4135301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7B2C3B2-D34A-A240-8DB3-5258BDDB6C50}" type="slidenum">
              <a:rPr lang="en-US"/>
              <a:pPr>
                <a:defRPr/>
              </a:pPr>
              <a:t>‹#›</a:t>
            </a:fld>
            <a:endParaRPr lang="en-US"/>
          </a:p>
        </p:txBody>
      </p:sp>
    </p:spTree>
    <p:extLst>
      <p:ext uri="{BB962C8B-B14F-4D97-AF65-F5344CB8AC3E}">
        <p14:creationId xmlns:p14="http://schemas.microsoft.com/office/powerpoint/2010/main" val="2341539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4ED708D9-2659-2044-88C8-78A1A1FB032C}" type="slidenum">
              <a:rPr lang="en-US"/>
              <a:pPr>
                <a:defRPr/>
              </a:pPr>
              <a:t>‹#›</a:t>
            </a:fld>
            <a:endParaRPr lang="en-US"/>
          </a:p>
        </p:txBody>
      </p:sp>
    </p:spTree>
    <p:extLst>
      <p:ext uri="{BB962C8B-B14F-4D97-AF65-F5344CB8AC3E}">
        <p14:creationId xmlns:p14="http://schemas.microsoft.com/office/powerpoint/2010/main" val="56979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A4DD9C-842D-BE40-AD11-F6A21CA157B7}" type="slidenum">
              <a:rPr lang="en-US"/>
              <a:pPr>
                <a:defRPr/>
              </a:pPr>
              <a:t>‹#›</a:t>
            </a:fld>
            <a:endParaRPr lang="en-US"/>
          </a:p>
        </p:txBody>
      </p:sp>
    </p:spTree>
    <p:extLst>
      <p:ext uri="{BB962C8B-B14F-4D97-AF65-F5344CB8AC3E}">
        <p14:creationId xmlns:p14="http://schemas.microsoft.com/office/powerpoint/2010/main" val="22893003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F59E1B3-1715-484F-A101-E82A258D3F6A}" type="slidenum">
              <a:rPr lang="en-US"/>
              <a:pPr>
                <a:defRPr/>
              </a:pPr>
              <a:t>‹#›</a:t>
            </a:fld>
            <a:endParaRPr lang="en-US"/>
          </a:p>
        </p:txBody>
      </p:sp>
    </p:spTree>
    <p:extLst>
      <p:ext uri="{BB962C8B-B14F-4D97-AF65-F5344CB8AC3E}">
        <p14:creationId xmlns:p14="http://schemas.microsoft.com/office/powerpoint/2010/main" val="10561011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1F934E5B-FA4E-8E4F-AB0F-BBF9B084B662}" type="slidenum">
              <a:rPr lang="en-US"/>
              <a:pPr>
                <a:defRPr/>
              </a:pPr>
              <a:t>‹#›</a:t>
            </a:fld>
            <a:endParaRPr lang="en-US"/>
          </a:p>
        </p:txBody>
      </p:sp>
    </p:spTree>
    <p:extLst>
      <p:ext uri="{BB962C8B-B14F-4D97-AF65-F5344CB8AC3E}">
        <p14:creationId xmlns:p14="http://schemas.microsoft.com/office/powerpoint/2010/main" val="3046263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20A533A0-B7A6-A149-9C40-773336941509}" type="slidenum">
              <a:rPr lang="en-US"/>
              <a:pPr>
                <a:defRPr/>
              </a:pPr>
              <a:t>‹#›</a:t>
            </a:fld>
            <a:endParaRPr lang="en-US"/>
          </a:p>
        </p:txBody>
      </p:sp>
    </p:spTree>
    <p:extLst>
      <p:ext uri="{BB962C8B-B14F-4D97-AF65-F5344CB8AC3E}">
        <p14:creationId xmlns:p14="http://schemas.microsoft.com/office/powerpoint/2010/main" val="2614974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5F5F9172-F9C9-384A-B4B3-6EC516ACE5DA}" type="slidenum">
              <a:rPr lang="en-US"/>
              <a:pPr>
                <a:defRPr/>
              </a:pPr>
              <a:t>‹#›</a:t>
            </a:fld>
            <a:endParaRPr lang="en-US"/>
          </a:p>
        </p:txBody>
      </p:sp>
    </p:spTree>
    <p:extLst>
      <p:ext uri="{BB962C8B-B14F-4D97-AF65-F5344CB8AC3E}">
        <p14:creationId xmlns:p14="http://schemas.microsoft.com/office/powerpoint/2010/main" val="2960979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B395224-2F34-7148-A078-A8DF332AE258}" type="slidenum">
              <a:rPr lang="en-US"/>
              <a:pPr>
                <a:defRPr/>
              </a:pPr>
              <a:t>‹#›</a:t>
            </a:fld>
            <a:endParaRPr lang="en-US"/>
          </a:p>
        </p:txBody>
      </p:sp>
    </p:spTree>
    <p:extLst>
      <p:ext uri="{BB962C8B-B14F-4D97-AF65-F5344CB8AC3E}">
        <p14:creationId xmlns:p14="http://schemas.microsoft.com/office/powerpoint/2010/main" val="1948580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9FA6C9A-0D74-CB40-B2A0-524C39FE3F12}" type="slidenum">
              <a:rPr lang="en-US"/>
              <a:pPr>
                <a:defRPr/>
              </a:pPr>
              <a:t>‹#›</a:t>
            </a:fld>
            <a:endParaRPr lang="en-US"/>
          </a:p>
        </p:txBody>
      </p:sp>
    </p:spTree>
    <p:extLst>
      <p:ext uri="{BB962C8B-B14F-4D97-AF65-F5344CB8AC3E}">
        <p14:creationId xmlns:p14="http://schemas.microsoft.com/office/powerpoint/2010/main" val="32452466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A6D7B04-A4EE-644B-B759-8F8A94A05079}" type="slidenum">
              <a:rPr lang="en-US"/>
              <a:pPr>
                <a:defRPr/>
              </a:pPr>
              <a:t>‹#›</a:t>
            </a:fld>
            <a:endParaRPr lang="en-US"/>
          </a:p>
        </p:txBody>
      </p:sp>
    </p:spTree>
    <p:extLst>
      <p:ext uri="{BB962C8B-B14F-4D97-AF65-F5344CB8AC3E}">
        <p14:creationId xmlns:p14="http://schemas.microsoft.com/office/powerpoint/2010/main" val="23855737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CCDA6F6-47FE-994B-8BD3-A323D37D4991}" type="slidenum">
              <a:rPr lang="en-US"/>
              <a:pPr>
                <a:defRPr/>
              </a:pPr>
              <a:t>‹#›</a:t>
            </a:fld>
            <a:endParaRPr lang="en-US"/>
          </a:p>
        </p:txBody>
      </p:sp>
    </p:spTree>
    <p:extLst>
      <p:ext uri="{BB962C8B-B14F-4D97-AF65-F5344CB8AC3E}">
        <p14:creationId xmlns:p14="http://schemas.microsoft.com/office/powerpoint/2010/main" val="19788466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B2289-3BE8-7F4F-A169-E0A2D6CE9A3D}" type="slidenum">
              <a:rPr lang="en-US"/>
              <a:pPr>
                <a:defRPr/>
              </a:pPr>
              <a:t>‹#›</a:t>
            </a:fld>
            <a:endParaRPr lang="en-US"/>
          </a:p>
        </p:txBody>
      </p:sp>
    </p:spTree>
    <p:extLst>
      <p:ext uri="{BB962C8B-B14F-4D97-AF65-F5344CB8AC3E}">
        <p14:creationId xmlns:p14="http://schemas.microsoft.com/office/powerpoint/2010/main" val="2620008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F80FB7-30AF-AC4E-827D-54225D523A47}" type="slidenum">
              <a:rPr lang="en-US"/>
              <a:pPr>
                <a:defRPr/>
              </a:pPr>
              <a:t>‹#›</a:t>
            </a:fld>
            <a:endParaRPr lang="en-US"/>
          </a:p>
        </p:txBody>
      </p:sp>
    </p:spTree>
    <p:extLst>
      <p:ext uri="{BB962C8B-B14F-4D97-AF65-F5344CB8AC3E}">
        <p14:creationId xmlns:p14="http://schemas.microsoft.com/office/powerpoint/2010/main" val="28306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65D4FA-E243-8141-99B6-FB3F8A1D09B6}" type="slidenum">
              <a:rPr lang="en-US"/>
              <a:pPr>
                <a:defRPr/>
              </a:pPr>
              <a:t>‹#›</a:t>
            </a:fld>
            <a:endParaRPr lang="en-US"/>
          </a:p>
        </p:txBody>
      </p:sp>
    </p:spTree>
    <p:extLst>
      <p:ext uri="{BB962C8B-B14F-4D97-AF65-F5344CB8AC3E}">
        <p14:creationId xmlns:p14="http://schemas.microsoft.com/office/powerpoint/2010/main" val="2792186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1CF5E6-452D-DB46-83AA-9C53B3F8EEDB}" type="slidenum">
              <a:rPr lang="en-US"/>
              <a:pPr>
                <a:defRPr/>
              </a:pPr>
              <a:t>‹#›</a:t>
            </a:fld>
            <a:endParaRPr lang="en-US"/>
          </a:p>
        </p:txBody>
      </p:sp>
    </p:spTree>
    <p:extLst>
      <p:ext uri="{BB962C8B-B14F-4D97-AF65-F5344CB8AC3E}">
        <p14:creationId xmlns:p14="http://schemas.microsoft.com/office/powerpoint/2010/main" val="6786514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1392AD-6002-2E44-8D5B-ADB3592D1769}" type="slidenum">
              <a:rPr lang="en-US"/>
              <a:pPr>
                <a:defRPr/>
              </a:pPr>
              <a:t>‹#›</a:t>
            </a:fld>
            <a:endParaRPr lang="en-US"/>
          </a:p>
        </p:txBody>
      </p:sp>
    </p:spTree>
    <p:extLst>
      <p:ext uri="{BB962C8B-B14F-4D97-AF65-F5344CB8AC3E}">
        <p14:creationId xmlns:p14="http://schemas.microsoft.com/office/powerpoint/2010/main" val="6979748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DD0DD1-FDF3-114B-AC4A-47F8E351D14A}" type="slidenum">
              <a:rPr lang="en-US"/>
              <a:pPr>
                <a:defRPr/>
              </a:pPr>
              <a:t>‹#›</a:t>
            </a:fld>
            <a:endParaRPr lang="en-US"/>
          </a:p>
        </p:txBody>
      </p:sp>
    </p:spTree>
    <p:extLst>
      <p:ext uri="{BB962C8B-B14F-4D97-AF65-F5344CB8AC3E}">
        <p14:creationId xmlns:p14="http://schemas.microsoft.com/office/powerpoint/2010/main" val="3946608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CF847E-9C1B-DD45-B910-6790A43E00FA}" type="slidenum">
              <a:rPr lang="en-US"/>
              <a:pPr>
                <a:defRPr/>
              </a:pPr>
              <a:t>‹#›</a:t>
            </a:fld>
            <a:endParaRPr lang="en-US"/>
          </a:p>
        </p:txBody>
      </p:sp>
    </p:spTree>
    <p:extLst>
      <p:ext uri="{BB962C8B-B14F-4D97-AF65-F5344CB8AC3E}">
        <p14:creationId xmlns:p14="http://schemas.microsoft.com/office/powerpoint/2010/main" val="25987724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69474C-1ACC-C249-AD47-E64CB9597C7E}" type="slidenum">
              <a:rPr lang="en-US"/>
              <a:pPr>
                <a:defRPr/>
              </a:pPr>
              <a:t>‹#›</a:t>
            </a:fld>
            <a:endParaRPr lang="en-US"/>
          </a:p>
        </p:txBody>
      </p:sp>
    </p:spTree>
    <p:extLst>
      <p:ext uri="{BB962C8B-B14F-4D97-AF65-F5344CB8AC3E}">
        <p14:creationId xmlns:p14="http://schemas.microsoft.com/office/powerpoint/2010/main" val="33855235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163A51-FB1C-434C-9F16-5D637B883DCE}" type="slidenum">
              <a:rPr lang="en-US"/>
              <a:pPr>
                <a:defRPr/>
              </a:pPr>
              <a:t>‹#›</a:t>
            </a:fld>
            <a:endParaRPr lang="en-US"/>
          </a:p>
        </p:txBody>
      </p:sp>
    </p:spTree>
    <p:extLst>
      <p:ext uri="{BB962C8B-B14F-4D97-AF65-F5344CB8AC3E}">
        <p14:creationId xmlns:p14="http://schemas.microsoft.com/office/powerpoint/2010/main" val="8220114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EE80F0-D0B2-6943-8A21-484052A8FCDA}" type="slidenum">
              <a:rPr lang="en-US"/>
              <a:pPr>
                <a:defRPr/>
              </a:pPr>
              <a:t>‹#›</a:t>
            </a:fld>
            <a:endParaRPr lang="en-US"/>
          </a:p>
        </p:txBody>
      </p:sp>
    </p:spTree>
    <p:extLst>
      <p:ext uri="{BB962C8B-B14F-4D97-AF65-F5344CB8AC3E}">
        <p14:creationId xmlns:p14="http://schemas.microsoft.com/office/powerpoint/2010/main" val="3019479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4D4A41-960B-1C4E-9195-5F5CD7E0994C}" type="slidenum">
              <a:rPr lang="en-US"/>
              <a:pPr>
                <a:defRPr/>
              </a:pPr>
              <a:t>‹#›</a:t>
            </a:fld>
            <a:endParaRPr lang="en-US"/>
          </a:p>
        </p:txBody>
      </p:sp>
    </p:spTree>
    <p:extLst>
      <p:ext uri="{BB962C8B-B14F-4D97-AF65-F5344CB8AC3E}">
        <p14:creationId xmlns:p14="http://schemas.microsoft.com/office/powerpoint/2010/main" val="13732345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7B77ED-A2F3-9C4F-97AA-3CDE05B5DE63}" type="slidenum">
              <a:rPr lang="en-US"/>
              <a:pPr>
                <a:defRPr/>
              </a:pPr>
              <a:t>‹#›</a:t>
            </a:fld>
            <a:endParaRPr lang="en-US"/>
          </a:p>
        </p:txBody>
      </p:sp>
    </p:spTree>
    <p:extLst>
      <p:ext uri="{BB962C8B-B14F-4D97-AF65-F5344CB8AC3E}">
        <p14:creationId xmlns:p14="http://schemas.microsoft.com/office/powerpoint/2010/main" val="37224700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9DEE52-FEEA-A348-8FDA-4466A20C8219}" type="slidenum">
              <a:rPr lang="en-US"/>
              <a:pPr>
                <a:defRPr/>
              </a:pPr>
              <a:t>‹#›</a:t>
            </a:fld>
            <a:endParaRPr lang="en-US"/>
          </a:p>
        </p:txBody>
      </p:sp>
    </p:spTree>
    <p:extLst>
      <p:ext uri="{BB962C8B-B14F-4D97-AF65-F5344CB8AC3E}">
        <p14:creationId xmlns:p14="http://schemas.microsoft.com/office/powerpoint/2010/main" val="108374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0B07CF-3DDB-C241-BFE5-B7A184E65DF3}" type="slidenum">
              <a:rPr lang="en-US"/>
              <a:pPr>
                <a:defRPr/>
              </a:pPr>
              <a:t>‹#›</a:t>
            </a:fld>
            <a:endParaRPr lang="en-US"/>
          </a:p>
        </p:txBody>
      </p:sp>
    </p:spTree>
    <p:extLst>
      <p:ext uri="{BB962C8B-B14F-4D97-AF65-F5344CB8AC3E}">
        <p14:creationId xmlns:p14="http://schemas.microsoft.com/office/powerpoint/2010/main" val="35074454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5EC87B-D4AA-0440-A86A-EBC0FCC72F3A}" type="slidenum">
              <a:rPr lang="en-US"/>
              <a:pPr>
                <a:defRPr/>
              </a:pPr>
              <a:t>‹#›</a:t>
            </a:fld>
            <a:endParaRPr lang="en-US"/>
          </a:p>
        </p:txBody>
      </p:sp>
    </p:spTree>
    <p:extLst>
      <p:ext uri="{BB962C8B-B14F-4D97-AF65-F5344CB8AC3E}">
        <p14:creationId xmlns:p14="http://schemas.microsoft.com/office/powerpoint/2010/main" val="31010194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A545DE-ECF8-C347-8911-F6AE4CB55A2B}" type="slidenum">
              <a:rPr lang="en-US"/>
              <a:pPr>
                <a:defRPr/>
              </a:pPr>
              <a:t>‹#›</a:t>
            </a:fld>
            <a:endParaRPr lang="en-US"/>
          </a:p>
        </p:txBody>
      </p:sp>
    </p:spTree>
    <p:extLst>
      <p:ext uri="{BB962C8B-B14F-4D97-AF65-F5344CB8AC3E}">
        <p14:creationId xmlns:p14="http://schemas.microsoft.com/office/powerpoint/2010/main" val="362132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26E63-A42F-FD4B-8169-5EBEDA2F160A}" type="slidenum">
              <a:rPr lang="en-US"/>
              <a:pPr>
                <a:defRPr/>
              </a:pPr>
              <a:t>‹#›</a:t>
            </a:fld>
            <a:endParaRPr lang="en-US"/>
          </a:p>
        </p:txBody>
      </p:sp>
    </p:spTree>
    <p:extLst>
      <p:ext uri="{BB962C8B-B14F-4D97-AF65-F5344CB8AC3E}">
        <p14:creationId xmlns:p14="http://schemas.microsoft.com/office/powerpoint/2010/main" val="441694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AAFE18-FDA4-2348-9D38-8D27790BC287}" type="slidenum">
              <a:rPr lang="en-US"/>
              <a:pPr>
                <a:defRPr/>
              </a:pPr>
              <a:t>‹#›</a:t>
            </a:fld>
            <a:endParaRPr lang="en-US"/>
          </a:p>
        </p:txBody>
      </p:sp>
    </p:spTree>
    <p:extLst>
      <p:ext uri="{BB962C8B-B14F-4D97-AF65-F5344CB8AC3E}">
        <p14:creationId xmlns:p14="http://schemas.microsoft.com/office/powerpoint/2010/main" val="17731207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0141AB-1154-5D44-A677-EFA80AB38295}" type="slidenum">
              <a:rPr lang="en-US"/>
              <a:pPr>
                <a:defRPr/>
              </a:pPr>
              <a:t>‹#›</a:t>
            </a:fld>
            <a:endParaRPr lang="en-US"/>
          </a:p>
        </p:txBody>
      </p:sp>
    </p:spTree>
    <p:extLst>
      <p:ext uri="{BB962C8B-B14F-4D97-AF65-F5344CB8AC3E}">
        <p14:creationId xmlns:p14="http://schemas.microsoft.com/office/powerpoint/2010/main" val="33987936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F98804-DBED-DB47-B1FC-4FCC6FF8F530}" type="slidenum">
              <a:rPr lang="en-US"/>
              <a:pPr>
                <a:defRPr/>
              </a:pPr>
              <a:t>‹#›</a:t>
            </a:fld>
            <a:endParaRPr lang="en-US"/>
          </a:p>
        </p:txBody>
      </p:sp>
    </p:spTree>
    <p:extLst>
      <p:ext uri="{BB962C8B-B14F-4D97-AF65-F5344CB8AC3E}">
        <p14:creationId xmlns:p14="http://schemas.microsoft.com/office/powerpoint/2010/main" val="39822115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11D8AD-8601-F746-8CA5-38A258D5ED28}" type="slidenum">
              <a:rPr lang="en-US"/>
              <a:pPr>
                <a:defRPr/>
              </a:pPr>
              <a:t>‹#›</a:t>
            </a:fld>
            <a:endParaRPr lang="en-US"/>
          </a:p>
        </p:txBody>
      </p:sp>
    </p:spTree>
    <p:extLst>
      <p:ext uri="{BB962C8B-B14F-4D97-AF65-F5344CB8AC3E}">
        <p14:creationId xmlns:p14="http://schemas.microsoft.com/office/powerpoint/2010/main" val="35251978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4B02C6-2FC6-3344-B6E5-09CA0B1DE4B8}" type="slidenum">
              <a:rPr lang="en-US"/>
              <a:pPr>
                <a:defRPr/>
              </a:pPr>
              <a:t>‹#›</a:t>
            </a:fld>
            <a:endParaRPr lang="en-US"/>
          </a:p>
        </p:txBody>
      </p:sp>
    </p:spTree>
    <p:extLst>
      <p:ext uri="{BB962C8B-B14F-4D97-AF65-F5344CB8AC3E}">
        <p14:creationId xmlns:p14="http://schemas.microsoft.com/office/powerpoint/2010/main" val="27753790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87B508-141C-1A4E-A616-EEBE57D10BD3}" type="slidenum">
              <a:rPr lang="en-US"/>
              <a:pPr>
                <a:defRPr/>
              </a:pPr>
              <a:t>‹#›</a:t>
            </a:fld>
            <a:endParaRPr lang="en-US"/>
          </a:p>
        </p:txBody>
      </p:sp>
    </p:spTree>
    <p:extLst>
      <p:ext uri="{BB962C8B-B14F-4D97-AF65-F5344CB8AC3E}">
        <p14:creationId xmlns:p14="http://schemas.microsoft.com/office/powerpoint/2010/main" val="3371226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779B6E-F5AB-7C44-9556-141446E9E49B}" type="slidenum">
              <a:rPr lang="en-US"/>
              <a:pPr>
                <a:defRPr/>
              </a:pPr>
              <a:t>‹#›</a:t>
            </a:fld>
            <a:endParaRPr lang="en-US"/>
          </a:p>
        </p:txBody>
      </p:sp>
    </p:spTree>
    <p:extLst>
      <p:ext uri="{BB962C8B-B14F-4D97-AF65-F5344CB8AC3E}">
        <p14:creationId xmlns:p14="http://schemas.microsoft.com/office/powerpoint/2010/main" val="403405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53594B-26BC-3641-AAA7-9D5B108D2BDC}" type="slidenum">
              <a:rPr lang="en-US"/>
              <a:pPr>
                <a:defRPr/>
              </a:pPr>
              <a:t>‹#›</a:t>
            </a:fld>
            <a:endParaRPr lang="en-US"/>
          </a:p>
        </p:txBody>
      </p:sp>
    </p:spTree>
    <p:extLst>
      <p:ext uri="{BB962C8B-B14F-4D97-AF65-F5344CB8AC3E}">
        <p14:creationId xmlns:p14="http://schemas.microsoft.com/office/powerpoint/2010/main" val="32638017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044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910A4EF6-08A4-2242-9421-28BFF8F53C4B}"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08898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B7B423-A820-6140-9604-2EE5D2F13721}" type="slidenum">
              <a:rPr lang="en-US"/>
              <a:pPr>
                <a:defRPr/>
              </a:pPr>
              <a:t>‹#›</a:t>
            </a:fld>
            <a:endParaRPr lang="en-US"/>
          </a:p>
        </p:txBody>
      </p:sp>
    </p:spTree>
    <p:extLst>
      <p:ext uri="{BB962C8B-B14F-4D97-AF65-F5344CB8AC3E}">
        <p14:creationId xmlns:p14="http://schemas.microsoft.com/office/powerpoint/2010/main" val="3553780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F17435-0EAD-9E46-831B-6D0711E7F3C6}" type="slidenum">
              <a:rPr lang="en-US"/>
              <a:pPr>
                <a:defRPr/>
              </a:pPr>
              <a:t>‹#›</a:t>
            </a:fld>
            <a:endParaRPr lang="en-US"/>
          </a:p>
        </p:txBody>
      </p:sp>
    </p:spTree>
    <p:extLst>
      <p:ext uri="{BB962C8B-B14F-4D97-AF65-F5344CB8AC3E}">
        <p14:creationId xmlns:p14="http://schemas.microsoft.com/office/powerpoint/2010/main" val="42623947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392F73-872D-F04E-A391-CAA519E34224}" type="slidenum">
              <a:rPr lang="en-US"/>
              <a:pPr>
                <a:defRPr/>
              </a:pPr>
              <a:t>‹#›</a:t>
            </a:fld>
            <a:endParaRPr lang="en-US"/>
          </a:p>
        </p:txBody>
      </p:sp>
    </p:spTree>
    <p:extLst>
      <p:ext uri="{BB962C8B-B14F-4D97-AF65-F5344CB8AC3E}">
        <p14:creationId xmlns:p14="http://schemas.microsoft.com/office/powerpoint/2010/main" val="1680481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099431-1D72-7648-A4BA-A2A1AD9753D5}" type="slidenum">
              <a:rPr lang="en-US"/>
              <a:pPr>
                <a:defRPr/>
              </a:pPr>
              <a:t>‹#›</a:t>
            </a:fld>
            <a:endParaRPr lang="en-US"/>
          </a:p>
        </p:txBody>
      </p:sp>
    </p:spTree>
    <p:extLst>
      <p:ext uri="{BB962C8B-B14F-4D97-AF65-F5344CB8AC3E}">
        <p14:creationId xmlns:p14="http://schemas.microsoft.com/office/powerpoint/2010/main" val="27851081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71DBC8-9F5E-F248-8676-D91B1B6F9ACC}" type="slidenum">
              <a:rPr lang="en-US"/>
              <a:pPr>
                <a:defRPr/>
              </a:pPr>
              <a:t>‹#›</a:t>
            </a:fld>
            <a:endParaRPr lang="en-US"/>
          </a:p>
        </p:txBody>
      </p:sp>
    </p:spTree>
    <p:extLst>
      <p:ext uri="{BB962C8B-B14F-4D97-AF65-F5344CB8AC3E}">
        <p14:creationId xmlns:p14="http://schemas.microsoft.com/office/powerpoint/2010/main" val="5664394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558ABA-4E8B-9044-BAE7-C182462994F2}" type="slidenum">
              <a:rPr lang="en-US"/>
              <a:pPr>
                <a:defRPr/>
              </a:pPr>
              <a:t>‹#›</a:t>
            </a:fld>
            <a:endParaRPr lang="en-US"/>
          </a:p>
        </p:txBody>
      </p:sp>
    </p:spTree>
    <p:extLst>
      <p:ext uri="{BB962C8B-B14F-4D97-AF65-F5344CB8AC3E}">
        <p14:creationId xmlns:p14="http://schemas.microsoft.com/office/powerpoint/2010/main" val="6814280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ACCEDB-2371-5D46-9E58-94174FEF1FFA}" type="slidenum">
              <a:rPr lang="en-US"/>
              <a:pPr>
                <a:defRPr/>
              </a:pPr>
              <a:t>‹#›</a:t>
            </a:fld>
            <a:endParaRPr lang="en-US"/>
          </a:p>
        </p:txBody>
      </p:sp>
    </p:spTree>
    <p:extLst>
      <p:ext uri="{BB962C8B-B14F-4D97-AF65-F5344CB8AC3E}">
        <p14:creationId xmlns:p14="http://schemas.microsoft.com/office/powerpoint/2010/main" val="37528649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9F3535-E4D9-864B-AC39-DE22E8162DF3}" type="slidenum">
              <a:rPr lang="en-US"/>
              <a:pPr>
                <a:defRPr/>
              </a:pPr>
              <a:t>‹#›</a:t>
            </a:fld>
            <a:endParaRPr lang="en-US"/>
          </a:p>
        </p:txBody>
      </p:sp>
    </p:spTree>
    <p:extLst>
      <p:ext uri="{BB962C8B-B14F-4D97-AF65-F5344CB8AC3E}">
        <p14:creationId xmlns:p14="http://schemas.microsoft.com/office/powerpoint/2010/main" val="20717660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6BF922-264A-014F-BF7A-67B04404F95C}" type="slidenum">
              <a:rPr lang="en-US"/>
              <a:pPr>
                <a:defRPr/>
              </a:pPr>
              <a:t>‹#›</a:t>
            </a:fld>
            <a:endParaRPr lang="en-US"/>
          </a:p>
        </p:txBody>
      </p:sp>
    </p:spTree>
    <p:extLst>
      <p:ext uri="{BB962C8B-B14F-4D97-AF65-F5344CB8AC3E}">
        <p14:creationId xmlns:p14="http://schemas.microsoft.com/office/powerpoint/2010/main" val="340754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image" Target="../media/image9.pn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heme" Target="../theme/theme11.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0.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3.xml"/><Relationship Id="rId1"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3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5.xml"/><Relationship Id="rId1" Type="http://schemas.openxmlformats.org/officeDocument/2006/relationships/slideLayout" Target="../slideLayouts/slideLayout13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6.xml"/><Relationship Id="rId1" Type="http://schemas.openxmlformats.org/officeDocument/2006/relationships/slideLayout" Target="../slideLayouts/slideLayout13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7.xml"/><Relationship Id="rId1" Type="http://schemas.openxmlformats.org/officeDocument/2006/relationships/slideLayout" Target="../slideLayouts/slideLayout13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3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9.xml"/><Relationship Id="rId1" Type="http://schemas.openxmlformats.org/officeDocument/2006/relationships/slideLayout" Target="../slideLayouts/slideLayout140.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xml"/><Relationship Id="rId1" Type="http://schemas.openxmlformats.org/officeDocument/2006/relationships/slideLayout" Target="../slideLayouts/slideLayout14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21.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2.xml"/><Relationship Id="rId1" Type="http://schemas.openxmlformats.org/officeDocument/2006/relationships/slideLayout" Target="../slideLayouts/slideLayout154.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5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2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26.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27.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28.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29.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31.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32.xml"/><Relationship Id="rId1" Type="http://schemas.openxmlformats.org/officeDocument/2006/relationships/slideLayout" Target="../slideLayouts/slideLayout249.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33.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34.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5" Type="http://schemas.openxmlformats.org/officeDocument/2006/relationships/image" Target="../media/image17.jpeg"/><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image" Target="../media/image18.jpeg"/><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36.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6.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6.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latin typeface="Arial" charset="0"/>
                <a:ea typeface="+mn-ea"/>
                <a:cs typeface="+mn-cs"/>
              </a:defRPr>
            </a:lvl1pPr>
          </a:lstStyle>
          <a:p>
            <a:pPr>
              <a:defRPr/>
            </a:pPr>
            <a:endParaRPr lang="en-US"/>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Arial" charset="0"/>
                <a:ea typeface="+mn-ea"/>
                <a:cs typeface="+mn-cs"/>
              </a:defRPr>
            </a:lvl1pPr>
          </a:lstStyle>
          <a:p>
            <a:pPr>
              <a:defRPr/>
            </a:pPr>
            <a:endParaRPr lang="en-US"/>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charset="0"/>
              </a:defRPr>
            </a:lvl1pPr>
          </a:lstStyle>
          <a:p>
            <a:pPr>
              <a:defRPr/>
            </a:pPr>
            <a:fld id="{953A75BF-C909-7C4B-AB75-8FBE4B19DA0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943" r:id="rId1"/>
    <p:sldLayoutId id="2147490647" r:id="rId2"/>
    <p:sldLayoutId id="2147490648" r:id="rId3"/>
    <p:sldLayoutId id="2147490649" r:id="rId4"/>
    <p:sldLayoutId id="2147490650" r:id="rId5"/>
    <p:sldLayoutId id="2147490651" r:id="rId6"/>
    <p:sldLayoutId id="2147490652" r:id="rId7"/>
    <p:sldLayoutId id="2147490653" r:id="rId8"/>
    <p:sldLayoutId id="2147490654" r:id="rId9"/>
    <p:sldLayoutId id="2147490655" r:id="rId10"/>
    <p:sldLayoutId id="2147490656" r:id="rId11"/>
    <p:sldLayoutId id="2147490657" r:id="rId12"/>
    <p:sldLayoutId id="2147490658" r:id="rId13"/>
    <p:sldLayoutId id="2147490659" r:id="rId14"/>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9139"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8724"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mn-ea"/>
                <a:cs typeface="+mn-cs"/>
              </a:defRPr>
            </a:lvl1pPr>
          </a:lstStyle>
          <a:p>
            <a:pPr>
              <a:defRPr/>
            </a:pPr>
            <a:endParaRPr lang="en-US"/>
          </a:p>
        </p:txBody>
      </p:sp>
      <p:sp>
        <p:nvSpPr>
          <p:cNvPr id="158725"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mn-ea"/>
                <a:cs typeface="+mn-cs"/>
              </a:defRPr>
            </a:lvl1pPr>
          </a:lstStyle>
          <a:p>
            <a:pPr>
              <a:defRPr/>
            </a:pPr>
            <a:endParaRPr lang="en-US"/>
          </a:p>
        </p:txBody>
      </p:sp>
      <p:sp>
        <p:nvSpPr>
          <p:cNvPr id="158726"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ea typeface="Osaka" charset="0"/>
                <a:cs typeface="Osaka" charset="0"/>
              </a:defRPr>
            </a:lvl1pPr>
          </a:lstStyle>
          <a:p>
            <a:pPr>
              <a:defRPr/>
            </a:pPr>
            <a:fld id="{76CF05AB-063A-384B-AAFA-6039250CB9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39" r:id="rId1"/>
    <p:sldLayoutId id="2147490840" r:id="rId2"/>
    <p:sldLayoutId id="2147490841" r:id="rId3"/>
    <p:sldLayoutId id="2147490842" r:id="rId4"/>
    <p:sldLayoutId id="2147490843" r:id="rId5"/>
    <p:sldLayoutId id="2147490844" r:id="rId6"/>
    <p:sldLayoutId id="2147490845" r:id="rId7"/>
    <p:sldLayoutId id="2147490846" r:id="rId8"/>
    <p:sldLayoutId id="2147490847" r:id="rId9"/>
    <p:sldLayoutId id="2147490848" r:id="rId10"/>
    <p:sldLayoutId id="2147490849" r:id="rId11"/>
    <p:sldLayoutId id="21474908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tile tx="0" ty="0" sx="100000" sy="100000" flip="none" algn="tl"/>
        </a:blipFill>
        <a:effectLst/>
      </p:bgPr>
    </p:bg>
    <p:spTree>
      <p:nvGrpSpPr>
        <p:cNvPr id="1" name=""/>
        <p:cNvGrpSpPr/>
        <p:nvPr/>
      </p:nvGrpSpPr>
      <p:grpSpPr>
        <a:xfrm>
          <a:off x="0" y="0"/>
          <a:ext cx="0" cy="0"/>
          <a:chOff x="0" y="0"/>
          <a:chExt cx="0" cy="0"/>
        </a:xfrm>
      </p:grpSpPr>
      <p:grpSp>
        <p:nvGrpSpPr>
          <p:cNvPr id="256002" name="Group 1026"/>
          <p:cNvGrpSpPr>
            <a:grpSpLocks/>
          </p:cNvGrpSpPr>
          <p:nvPr/>
        </p:nvGrpSpPr>
        <p:grpSpPr bwMode="auto">
          <a:xfrm>
            <a:off x="457200" y="304800"/>
            <a:ext cx="8305800" cy="1295400"/>
            <a:chOff x="288" y="192"/>
            <a:chExt cx="5232" cy="816"/>
          </a:xfrm>
        </p:grpSpPr>
        <p:sp>
          <p:nvSpPr>
            <p:cNvPr id="839683" name="AutoShape 102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w="9525">
              <a:noFill/>
              <a:round/>
              <a:headEnd/>
              <a:tailEnd/>
            </a:ln>
            <a:effectLst>
              <a:outerShdw blurRad="63500" dist="117432" dir="4604261" algn="ctr" rotWithShape="0">
                <a:schemeClr val="bg2">
                  <a:alpha val="50000"/>
                </a:schemeClr>
              </a:outerShdw>
            </a:effectLst>
          </p:spPr>
          <p:txBody>
            <a:bodyPr wrap="none" anchor="ctr"/>
            <a:lstStyle/>
            <a:p>
              <a:pPr>
                <a:defRPr/>
              </a:pPr>
              <a:endParaRPr lang="en-US">
                <a:ea typeface="+mn-ea"/>
                <a:cs typeface="+mn-cs"/>
              </a:endParaRPr>
            </a:p>
          </p:txBody>
        </p:sp>
        <p:sp>
          <p:nvSpPr>
            <p:cNvPr id="839684" name="AutoShape 102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pPr>
                <a:defRPr/>
              </a:pPr>
              <a:endParaRPr lang="en-US">
                <a:ea typeface="+mn-ea"/>
                <a:cs typeface="+mn-cs"/>
              </a:endParaRPr>
            </a:p>
          </p:txBody>
        </p:sp>
        <p:sp>
          <p:nvSpPr>
            <p:cNvPr id="839685" name="Freeform 1029"/>
            <p:cNvSpPr>
              <a:spLocks/>
            </p:cNvSpPr>
            <p:nvPr/>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pPr>
                <a:defRPr/>
              </a:pPr>
              <a:endParaRPr lang="en-US">
                <a:ea typeface="+mn-ea"/>
                <a:cs typeface="+mn-cs"/>
              </a:endParaRPr>
            </a:p>
          </p:txBody>
        </p:sp>
        <p:sp>
          <p:nvSpPr>
            <p:cNvPr id="839686" name="Freeform 1030"/>
            <p:cNvSpPr>
              <a:spLocks/>
            </p:cNvSpPr>
            <p:nvPr/>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pPr>
                <a:defRPr/>
              </a:pPr>
              <a:endParaRPr lang="en-US">
                <a:ea typeface="+mn-ea"/>
                <a:cs typeface="+mn-cs"/>
              </a:endParaRPr>
            </a:p>
          </p:txBody>
        </p:sp>
        <p:sp>
          <p:nvSpPr>
            <p:cNvPr id="839687" name="Freeform 1031"/>
            <p:cNvSpPr>
              <a:spLocks/>
            </p:cNvSpPr>
            <p:nvPr/>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pPr>
                <a:defRPr/>
              </a:pPr>
              <a:endParaRPr lang="en-US">
                <a:ea typeface="+mn-ea"/>
                <a:cs typeface="+mn-cs"/>
              </a:endParaRPr>
            </a:p>
          </p:txBody>
        </p:sp>
      </p:grpSp>
      <p:sp>
        <p:nvSpPr>
          <p:cNvPr id="256003" name="Rectangle 1032"/>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04" name="Rectangle 1033"/>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690" name="Rectangle 1034"/>
          <p:cNvSpPr>
            <a:spLocks noGrp="1" noChangeArrowheads="1"/>
          </p:cNvSpPr>
          <p:nvPr>
            <p:ph type="dt" sz="half" idx="2"/>
          </p:nvPr>
        </p:nvSpPr>
        <p:spPr bwMode="auto">
          <a:xfrm>
            <a:off x="533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charset="-128"/>
                <a:cs typeface="ＭＳ Ｐゴシック" charset="-128"/>
              </a:defRPr>
            </a:lvl1pPr>
          </a:lstStyle>
          <a:p>
            <a:pPr>
              <a:defRPr/>
            </a:pPr>
            <a:endParaRPr lang="en-US"/>
          </a:p>
        </p:txBody>
      </p:sp>
      <p:sp>
        <p:nvSpPr>
          <p:cNvPr id="839691" name="Rectangle 1035"/>
          <p:cNvSpPr>
            <a:spLocks noGrp="1" noChangeArrowheads="1"/>
          </p:cNvSpPr>
          <p:nvPr>
            <p:ph type="ftr" sz="quarter" idx="3"/>
          </p:nvPr>
        </p:nvSpPr>
        <p:spPr bwMode="auto">
          <a:xfrm>
            <a:off x="2590800" y="6324600"/>
            <a:ext cx="381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ＭＳ Ｐゴシック" charset="-128"/>
                <a:cs typeface="ＭＳ Ｐゴシック" charset="-128"/>
              </a:defRPr>
            </a:lvl1pPr>
          </a:lstStyle>
          <a:p>
            <a:pPr>
              <a:defRPr/>
            </a:pPr>
            <a:endParaRPr lang="en-US"/>
          </a:p>
        </p:txBody>
      </p:sp>
      <p:sp>
        <p:nvSpPr>
          <p:cNvPr id="839692" name="Rectangle 1036"/>
          <p:cNvSpPr>
            <a:spLocks noGrp="1" noChangeArrowheads="1"/>
          </p:cNvSpPr>
          <p:nvPr>
            <p:ph type="sldNum" sz="quarter" idx="4"/>
          </p:nvPr>
        </p:nvSpPr>
        <p:spPr bwMode="auto">
          <a:xfrm>
            <a:off x="6477000" y="6324600"/>
            <a:ext cx="228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defRPr>
            </a:lvl1pPr>
          </a:lstStyle>
          <a:p>
            <a:pPr>
              <a:defRPr/>
            </a:pPr>
            <a:fld id="{FF176E6B-B075-AD40-A670-227BA37AF2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72" r:id="rId1"/>
    <p:sldLayoutId id="2147490873" r:id="rId2"/>
    <p:sldLayoutId id="2147490874" r:id="rId3"/>
    <p:sldLayoutId id="2147490875" r:id="rId4"/>
    <p:sldLayoutId id="2147490876" r:id="rId5"/>
    <p:sldLayoutId id="2147490877" r:id="rId6"/>
    <p:sldLayoutId id="2147490878" r:id="rId7"/>
    <p:sldLayoutId id="2147490879" r:id="rId8"/>
    <p:sldLayoutId id="2147490880" r:id="rId9"/>
    <p:sldLayoutId id="2147490881" r:id="rId10"/>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folHlink"/>
        </a:buClr>
        <a:buFont typeface="Arial" charset="0"/>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folHlink"/>
        </a:buClr>
        <a:buFont typeface="Arial" pitchFamily="-111" charset="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71810"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25399" dir="2700000" algn="ctr" rotWithShape="0">
              <a:srgbClr val="FFFFFF">
                <a:alpha val="99962"/>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71811"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8" dir="2700000" algn="ctr" rotWithShape="0">
              <a:srgbClr val="FFFFFF">
                <a:alpha val="99962"/>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7181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25399" dir="2700000" algn="ctr" rotWithShape="0">
              <a:srgbClr val="FFFFFF">
                <a:alpha val="99962"/>
              </a:srgbClr>
            </a:outerShdw>
          </a:effectLst>
        </p:spPr>
        <p:txBody>
          <a:bodyPr vert="horz" wrap="square" lIns="91440" tIns="45720" rIns="91440" bIns="45720" numCol="1" anchor="t" anchorCtr="0" compatLnSpc="1">
            <a:prstTxWarp prst="textNoShape">
              <a:avLst/>
            </a:prstTxWarp>
          </a:bodyPr>
          <a:lstStyle>
            <a:lvl1pPr>
              <a:defRPr sz="1400">
                <a:solidFill>
                  <a:schemeClr val="tx1"/>
                </a:solidFill>
                <a:latin typeface="Verdana" pitchFamily="-128" charset="0"/>
                <a:ea typeface="+mn-ea"/>
                <a:cs typeface="+mn-cs"/>
              </a:defRPr>
            </a:lvl1pPr>
          </a:lstStyle>
          <a:p>
            <a:pPr>
              <a:defRPr/>
            </a:pPr>
            <a:endParaRPr lang="en-US"/>
          </a:p>
        </p:txBody>
      </p:sp>
      <p:sp>
        <p:nvSpPr>
          <p:cNvPr id="127181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25399" dir="2700000" algn="ctr" rotWithShape="0">
              <a:srgbClr val="FFFFFF">
                <a:alpha val="99962"/>
              </a:srgbClr>
            </a:outerShdw>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Verdana" pitchFamily="-128" charset="0"/>
                <a:ea typeface="+mn-ea"/>
                <a:cs typeface="+mn-cs"/>
              </a:defRPr>
            </a:lvl1pPr>
          </a:lstStyle>
          <a:p>
            <a:pPr>
              <a:defRPr/>
            </a:pPr>
            <a:endParaRPr lang="en-US"/>
          </a:p>
        </p:txBody>
      </p:sp>
      <p:sp>
        <p:nvSpPr>
          <p:cNvPr id="127181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25399" dir="2700000" algn="ctr" rotWithShape="0">
              <a:srgbClr val="FFFFFF">
                <a:alpha val="99962"/>
              </a:srgbClr>
            </a:outerShdw>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Verdana" charset="0"/>
                <a:ea typeface="MS Pゴシック" charset="0"/>
                <a:cs typeface="MS Pゴシック" charset="0"/>
              </a:defRPr>
            </a:lvl1pPr>
          </a:lstStyle>
          <a:p>
            <a:pPr>
              <a:defRPr/>
            </a:pPr>
            <a:fld id="{64F897C3-97A5-5F45-889A-B8740F9044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04" r:id="rId1"/>
    <p:sldLayoutId id="2147490905" r:id="rId2"/>
    <p:sldLayoutId id="2147490906" r:id="rId3"/>
    <p:sldLayoutId id="2147490907" r:id="rId4"/>
    <p:sldLayoutId id="2147490908" r:id="rId5"/>
    <p:sldLayoutId id="2147490909" r:id="rId6"/>
    <p:sldLayoutId id="2147490910" r:id="rId7"/>
    <p:sldLayoutId id="2147490911" r:id="rId8"/>
    <p:sldLayoutId id="2147490912" r:id="rId9"/>
    <p:sldLayoutId id="2147490913" r:id="rId10"/>
    <p:sldLayoutId id="214749091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2pPr>
      <a:lvl3pPr algn="ctr" rtl="0" eaLnBrk="0" fontAlgn="base" hangingPunct="0">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3pPr>
      <a:lvl4pPr algn="ctr" rtl="0" eaLnBrk="0" fontAlgn="base" hangingPunct="0">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4pPr>
      <a:lvl5pPr algn="ctr" rtl="0" eaLnBrk="0" fontAlgn="base" hangingPunct="0">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5pPr>
      <a:lvl6pPr marL="4572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6pPr>
      <a:lvl7pPr marL="9144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7pPr>
      <a:lvl8pPr marL="13716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8pPr>
      <a:lvl9pPr marL="18288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a:solidFill>
            <a:schemeClr val="tx1"/>
          </a:solidFill>
          <a:latin typeface="+mn-lt"/>
          <a:ea typeface="+mn-ea"/>
          <a:cs typeface="+mn-cs"/>
        </a:defRPr>
      </a:lvl5pPr>
      <a:lvl6pPr marL="2514600" indent="-228600" algn="l" rtl="0" fontAlgn="base">
        <a:spcBef>
          <a:spcPct val="20000"/>
        </a:spcBef>
        <a:spcAft>
          <a:spcPct val="0"/>
        </a:spcAft>
        <a:buChar char="»"/>
        <a:defRPr sz="2000" b="1">
          <a:solidFill>
            <a:schemeClr val="tx1"/>
          </a:solidFill>
          <a:latin typeface="+mn-lt"/>
          <a:ea typeface="+mn-ea"/>
          <a:cs typeface="+mn-cs"/>
        </a:defRPr>
      </a:lvl6pPr>
      <a:lvl7pPr marL="2971800" indent="-228600" algn="l" rtl="0" fontAlgn="base">
        <a:spcBef>
          <a:spcPct val="20000"/>
        </a:spcBef>
        <a:spcAft>
          <a:spcPct val="0"/>
        </a:spcAft>
        <a:buChar char="»"/>
        <a:defRPr sz="2000" b="1">
          <a:solidFill>
            <a:schemeClr val="tx1"/>
          </a:solidFill>
          <a:latin typeface="+mn-lt"/>
          <a:ea typeface="+mn-ea"/>
          <a:cs typeface="+mn-cs"/>
        </a:defRPr>
      </a:lvl7pPr>
      <a:lvl8pPr marL="3429000" indent="-228600" algn="l" rtl="0" fontAlgn="base">
        <a:spcBef>
          <a:spcPct val="20000"/>
        </a:spcBef>
        <a:spcAft>
          <a:spcPct val="0"/>
        </a:spcAft>
        <a:buChar char="»"/>
        <a:defRPr sz="2000" b="1">
          <a:solidFill>
            <a:schemeClr val="tx1"/>
          </a:solidFill>
          <a:latin typeface="+mn-lt"/>
          <a:ea typeface="+mn-ea"/>
          <a:cs typeface="+mn-cs"/>
        </a:defRPr>
      </a:lvl8pPr>
      <a:lvl9pPr marL="3886200" indent="-228600" algn="l" rtl="0" fontAlgn="base">
        <a:spcBef>
          <a:spcPct val="20000"/>
        </a:spcBef>
        <a:spcAft>
          <a:spcPct val="0"/>
        </a:spcAft>
        <a:buChar char="»"/>
        <a:defRPr sz="2000" b="1">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42" name="Rectangle 1026"/>
          <p:cNvSpPr>
            <a:spLocks noGrp="1" noChangeArrowheads="1"/>
          </p:cNvSpPr>
          <p:nvPr>
            <p:ph type="title"/>
          </p:nvPr>
        </p:nvSpPr>
        <p:spPr bwMode="auto">
          <a:xfrm>
            <a:off x="685800" y="228600"/>
            <a:ext cx="77724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42499" name="Rectangle 1027"/>
          <p:cNvSpPr>
            <a:spLocks noGrp="1" noChangeArrowheads="1"/>
          </p:cNvSpPr>
          <p:nvPr>
            <p:ph type="body" idx="1"/>
          </p:nvPr>
        </p:nvSpPr>
        <p:spPr bwMode="auto">
          <a:xfrm>
            <a:off x="685800" y="2133600"/>
            <a:ext cx="7772400" cy="4114800"/>
          </a:xfrm>
          <a:prstGeom prst="rect">
            <a:avLst/>
          </a:prstGeom>
          <a:noFill/>
          <a:ln w="9525">
            <a:noFill/>
            <a:miter lim="800000"/>
            <a:headEnd/>
            <a:tailEnd/>
          </a:ln>
          <a:effectLst>
            <a:outerShdw blurRad="381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latin typeface="Tahoma" charset="-52"/>
                <a:ea typeface="ＭＳ Ｐゴシック" charset="-128"/>
                <a:cs typeface="ＭＳ Ｐゴシック" charset="-128"/>
              </a:defRPr>
            </a:lvl1pPr>
          </a:lstStyle>
          <a:p>
            <a:pPr>
              <a:defRPr/>
            </a:pPr>
            <a:endParaRPr lang="en-US"/>
          </a:p>
        </p:txBody>
      </p:sp>
      <p:sp>
        <p:nvSpPr>
          <p:cNvPr id="8" name="Rectangle 1029"/>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1"/>
                </a:solidFill>
                <a:latin typeface="Tahoma" charset="-52"/>
                <a:ea typeface="ＭＳ Ｐゴシック" charset="-128"/>
                <a:cs typeface="ＭＳ Ｐゴシック" charset="-128"/>
              </a:defRPr>
            </a:lvl1pPr>
          </a:lstStyle>
          <a:p>
            <a:pPr>
              <a:defRPr/>
            </a:pPr>
            <a:endParaRPr lang="en-US"/>
          </a:p>
        </p:txBody>
      </p:sp>
      <p:sp>
        <p:nvSpPr>
          <p:cNvPr id="9" name="Rectangle 1030"/>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tx1"/>
                </a:solidFill>
                <a:latin typeface="Tahoma" charset="0"/>
              </a:defRPr>
            </a:lvl1pPr>
          </a:lstStyle>
          <a:p>
            <a:pPr>
              <a:defRPr/>
            </a:pPr>
            <a:fld id="{D7E553A4-C7B7-9F44-9958-5E52A87BCF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26" r:id="rId1"/>
  </p:sldLayoutIdLst>
  <p:txStyles>
    <p:titleStyle>
      <a:lvl1pPr algn="r" rtl="0" eaLnBrk="0" fontAlgn="base" hangingPunct="0">
        <a:spcBef>
          <a:spcPct val="0"/>
        </a:spcBef>
        <a:spcAft>
          <a:spcPct val="0"/>
        </a:spcAft>
        <a:defRPr sz="4400" i="1">
          <a:solidFill>
            <a:schemeClr val="tx2"/>
          </a:solidFill>
          <a:latin typeface="Arial" charset="0"/>
          <a:ea typeface="ＭＳ Ｐゴシック" charset="-128"/>
          <a:cs typeface="ＭＳ Ｐゴシック" charset="-128"/>
        </a:defRPr>
      </a:lvl1pPr>
      <a:lvl2pPr algn="r" rtl="0" eaLnBrk="0" fontAlgn="base" hangingPunct="0">
        <a:spcBef>
          <a:spcPct val="0"/>
        </a:spcBef>
        <a:spcAft>
          <a:spcPct val="0"/>
        </a:spcAft>
        <a:defRPr sz="4400" i="1">
          <a:solidFill>
            <a:schemeClr val="tx2"/>
          </a:solidFill>
          <a:latin typeface="Arial" charset="0"/>
          <a:ea typeface="ＭＳ Ｐゴシック" pitchFamily="-111" charset="-128"/>
          <a:cs typeface="ＭＳ Ｐゴシック" pitchFamily="-111" charset="-128"/>
        </a:defRPr>
      </a:lvl2pPr>
      <a:lvl3pPr algn="r" rtl="0" eaLnBrk="0" fontAlgn="base" hangingPunct="0">
        <a:spcBef>
          <a:spcPct val="0"/>
        </a:spcBef>
        <a:spcAft>
          <a:spcPct val="0"/>
        </a:spcAft>
        <a:defRPr sz="4400" i="1">
          <a:solidFill>
            <a:schemeClr val="tx2"/>
          </a:solidFill>
          <a:latin typeface="Arial" charset="0"/>
          <a:ea typeface="ＭＳ Ｐゴシック" pitchFamily="-111" charset="-128"/>
          <a:cs typeface="ＭＳ Ｐゴシック" pitchFamily="-111" charset="-128"/>
        </a:defRPr>
      </a:lvl3pPr>
      <a:lvl4pPr algn="r" rtl="0" eaLnBrk="0" fontAlgn="base" hangingPunct="0">
        <a:spcBef>
          <a:spcPct val="0"/>
        </a:spcBef>
        <a:spcAft>
          <a:spcPct val="0"/>
        </a:spcAft>
        <a:defRPr sz="4400" i="1">
          <a:solidFill>
            <a:schemeClr val="tx2"/>
          </a:solidFill>
          <a:latin typeface="Arial" charset="0"/>
          <a:ea typeface="ＭＳ Ｐゴシック" pitchFamily="-111" charset="-128"/>
          <a:cs typeface="ＭＳ Ｐゴシック" pitchFamily="-111" charset="-128"/>
        </a:defRPr>
      </a:lvl4pPr>
      <a:lvl5pPr algn="r" rtl="0" eaLnBrk="0" fontAlgn="base" hangingPunct="0">
        <a:spcBef>
          <a:spcPct val="0"/>
        </a:spcBef>
        <a:spcAft>
          <a:spcPct val="0"/>
        </a:spcAft>
        <a:defRPr sz="4400" i="1">
          <a:solidFill>
            <a:schemeClr val="tx2"/>
          </a:solidFill>
          <a:latin typeface="Arial" charset="0"/>
          <a:ea typeface="ＭＳ Ｐゴシック" pitchFamily="-111" charset="-128"/>
          <a:cs typeface="ＭＳ Ｐゴシック" pitchFamily="-111" charset="-128"/>
        </a:defRPr>
      </a:lvl5pPr>
      <a:lvl6pPr marL="457200" algn="r" rtl="0" fontAlgn="base">
        <a:spcBef>
          <a:spcPct val="0"/>
        </a:spcBef>
        <a:spcAft>
          <a:spcPct val="0"/>
        </a:spcAft>
        <a:defRPr sz="4400" i="1">
          <a:solidFill>
            <a:schemeClr val="tx2"/>
          </a:solidFill>
          <a:latin typeface="Impact" pitchFamily="-111" charset="0"/>
          <a:ea typeface="ＭＳ Ｐゴシック" pitchFamily="-111" charset="-128"/>
          <a:cs typeface="ＭＳ Ｐゴシック" pitchFamily="-111" charset="-128"/>
        </a:defRPr>
      </a:lvl6pPr>
      <a:lvl7pPr marL="914400" algn="r" rtl="0" fontAlgn="base">
        <a:spcBef>
          <a:spcPct val="0"/>
        </a:spcBef>
        <a:spcAft>
          <a:spcPct val="0"/>
        </a:spcAft>
        <a:defRPr sz="4400" i="1">
          <a:solidFill>
            <a:schemeClr val="tx2"/>
          </a:solidFill>
          <a:latin typeface="Impact" pitchFamily="-111" charset="0"/>
          <a:ea typeface="ＭＳ Ｐゴシック" pitchFamily="-111" charset="-128"/>
          <a:cs typeface="ＭＳ Ｐゴシック" pitchFamily="-111" charset="-128"/>
        </a:defRPr>
      </a:lvl7pPr>
      <a:lvl8pPr marL="1371600" algn="r" rtl="0" fontAlgn="base">
        <a:spcBef>
          <a:spcPct val="0"/>
        </a:spcBef>
        <a:spcAft>
          <a:spcPct val="0"/>
        </a:spcAft>
        <a:defRPr sz="4400" i="1">
          <a:solidFill>
            <a:schemeClr val="tx2"/>
          </a:solidFill>
          <a:latin typeface="Impact" pitchFamily="-111" charset="0"/>
          <a:ea typeface="ＭＳ Ｐゴシック" pitchFamily="-111" charset="-128"/>
          <a:cs typeface="ＭＳ Ｐゴシック" pitchFamily="-111" charset="-128"/>
        </a:defRPr>
      </a:lvl8pPr>
      <a:lvl9pPr marL="1828800" algn="r" rtl="0" fontAlgn="base">
        <a:spcBef>
          <a:spcPct val="0"/>
        </a:spcBef>
        <a:spcAft>
          <a:spcPct val="0"/>
        </a:spcAft>
        <a:defRPr sz="4400" i="1">
          <a:solidFill>
            <a:schemeClr val="tx2"/>
          </a:solidFill>
          <a:latin typeface="Impact"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004080"/>
        </a:buClr>
        <a:buFont typeface="Wingdings" charset="0"/>
        <a:buChar char=""/>
        <a:defRPr sz="2800">
          <a:solidFill>
            <a:schemeClr val="tx1"/>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Clr>
          <a:srgbClr val="004080"/>
        </a:buClr>
        <a:buFont typeface="Wingdings" charset="0"/>
        <a:buChar char=""/>
        <a:defRPr sz="24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lr>
          <a:srgbClr val="004080"/>
        </a:buClr>
        <a:buFont typeface="Wingdings" charset="0"/>
        <a:buChar char=""/>
        <a:defRPr sz="20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lr>
          <a:srgbClr val="004080"/>
        </a:buClr>
        <a:buFont typeface="Wingdings" charset="0"/>
        <a:buChar char=""/>
        <a:defRPr>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lr>
          <a:srgbClr val="004080"/>
        </a:buClr>
        <a:buFont typeface="Wingdings" charset="0"/>
        <a:buChar char=""/>
        <a:defRPr>
          <a:solidFill>
            <a:schemeClr val="tx1"/>
          </a:solidFill>
          <a:latin typeface="Arial" charset="0"/>
          <a:ea typeface="ＭＳ Ｐゴシック" charset="-128"/>
        </a:defRPr>
      </a:lvl5pPr>
      <a:lvl6pPr marL="2514600" indent="-228600" algn="l" rtl="0" fontAlgn="base">
        <a:spcBef>
          <a:spcPct val="20000"/>
        </a:spcBef>
        <a:spcAft>
          <a:spcPct val="0"/>
        </a:spcAft>
        <a:buClr>
          <a:srgbClr val="004080"/>
        </a:buClr>
        <a:buFont typeface="Wingdings" pitchFamily="-111" charset="2"/>
        <a:buChar char=""/>
        <a:defRPr>
          <a:solidFill>
            <a:schemeClr val="tx1"/>
          </a:solidFill>
          <a:latin typeface="+mn-lt"/>
          <a:ea typeface="+mn-ea"/>
        </a:defRPr>
      </a:lvl6pPr>
      <a:lvl7pPr marL="2971800" indent="-228600" algn="l" rtl="0" fontAlgn="base">
        <a:spcBef>
          <a:spcPct val="20000"/>
        </a:spcBef>
        <a:spcAft>
          <a:spcPct val="0"/>
        </a:spcAft>
        <a:buClr>
          <a:srgbClr val="004080"/>
        </a:buClr>
        <a:buFont typeface="Wingdings" pitchFamily="-111" charset="2"/>
        <a:buChar char=""/>
        <a:defRPr>
          <a:solidFill>
            <a:schemeClr val="tx1"/>
          </a:solidFill>
          <a:latin typeface="+mn-lt"/>
          <a:ea typeface="+mn-ea"/>
        </a:defRPr>
      </a:lvl7pPr>
      <a:lvl8pPr marL="3429000" indent="-228600" algn="l" rtl="0" fontAlgn="base">
        <a:spcBef>
          <a:spcPct val="20000"/>
        </a:spcBef>
        <a:spcAft>
          <a:spcPct val="0"/>
        </a:spcAft>
        <a:buClr>
          <a:srgbClr val="004080"/>
        </a:buClr>
        <a:buFont typeface="Wingdings" pitchFamily="-111" charset="2"/>
        <a:buChar char=""/>
        <a:defRPr>
          <a:solidFill>
            <a:schemeClr val="tx1"/>
          </a:solidFill>
          <a:latin typeface="+mn-lt"/>
          <a:ea typeface="+mn-ea"/>
        </a:defRPr>
      </a:lvl8pPr>
      <a:lvl9pPr marL="3886200" indent="-228600" algn="l" rtl="0" fontAlgn="base">
        <a:spcBef>
          <a:spcPct val="20000"/>
        </a:spcBef>
        <a:spcAft>
          <a:spcPct val="0"/>
        </a:spcAft>
        <a:buClr>
          <a:srgbClr val="004080"/>
        </a:buClr>
        <a:buFont typeface="Wingdings" pitchFamily="-111"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Rectangle 102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9491" name="Rectangle 102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29"/>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400">
                <a:solidFill>
                  <a:schemeClr val="tx1"/>
                </a:solidFill>
                <a:latin typeface="Arial" charset="0"/>
                <a:ea typeface="ＭＳ Ｐゴシック" charset="-128"/>
                <a:cs typeface="ＭＳ Ｐゴシック" charset="-128"/>
              </a:defRPr>
            </a:lvl1pPr>
          </a:lstStyle>
          <a:p>
            <a:pPr>
              <a:defRPr/>
            </a:pPr>
            <a:endParaRPr lang="en-US"/>
          </a:p>
        </p:txBody>
      </p:sp>
      <p:sp>
        <p:nvSpPr>
          <p:cNvPr id="10" name="Rectangle 1030"/>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400">
                <a:solidFill>
                  <a:schemeClr val="tx1"/>
                </a:solidFill>
                <a:latin typeface="Arial" charset="0"/>
                <a:ea typeface="ＭＳ Ｐゴシック" charset="-128"/>
                <a:cs typeface="ＭＳ Ｐゴシック" charset="-128"/>
              </a:defRPr>
            </a:lvl1pPr>
          </a:lstStyle>
          <a:p>
            <a:pPr>
              <a:defRPr/>
            </a:pPr>
            <a:endParaRPr lang="en-US"/>
          </a:p>
        </p:txBody>
      </p:sp>
      <p:sp>
        <p:nvSpPr>
          <p:cNvPr id="11" name="Rectangle 1031"/>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tx1"/>
                </a:solidFill>
                <a:latin typeface="Arial" charset="0"/>
              </a:defRPr>
            </a:lvl1pPr>
          </a:lstStyle>
          <a:p>
            <a:pPr>
              <a:defRPr/>
            </a:pPr>
            <a:fld id="{FDDED5A4-E90C-2146-B72A-07B928DD1F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46" r:id="rId1"/>
  </p:sldLayoutIdLst>
  <p:txStyles>
    <p:titleStyle>
      <a:lvl1pPr algn="ctr" rtl="0" eaLnBrk="0" fontAlgn="base" hangingPunct="0">
        <a:spcBef>
          <a:spcPct val="0"/>
        </a:spcBef>
        <a:spcAft>
          <a:spcPct val="0"/>
        </a:spcAft>
        <a:defRPr kumimoji="1" sz="4400">
          <a:solidFill>
            <a:schemeClr val="tx2"/>
          </a:solidFill>
          <a:latin typeface="Arial" charset="0"/>
          <a:ea typeface="ＭＳ Ｐゴシック" charset="-128"/>
          <a:cs typeface="ＭＳ Ｐゴシック" charset="-128"/>
        </a:defRPr>
      </a:lvl1pPr>
      <a:lvl2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6pPr>
      <a:lvl7pPr marL="914400" algn="ctr"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7pPr>
      <a:lvl8pPr marL="1371600" algn="ctr"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8pPr>
      <a:lvl9pPr marL="1828800" algn="ctr"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3C0000"/>
        </a:buClr>
        <a:buFont typeface="Wingdings" charset="0"/>
        <a:buChar char="£"/>
        <a:defRPr kumimoji="1" sz="3200">
          <a:solidFill>
            <a:schemeClr val="tx1"/>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Clr>
          <a:srgbClr val="3C0000"/>
        </a:buClr>
        <a:buFont typeface="Wingdings" charset="0"/>
        <a:buChar char="¤"/>
        <a:defRPr kumimoji="1"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lr>
          <a:srgbClr val="3C0000"/>
        </a:buClr>
        <a:buFont typeface="Wingdings" charset="0"/>
        <a:buChar char="¥"/>
        <a:defRPr kumimoji="1"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lr>
          <a:srgbClr val="3C0000"/>
        </a:buClr>
        <a:buFont typeface="Wingdings" charset="0"/>
        <a:buChar char=""/>
        <a:defRPr kumimoji="1"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lr>
          <a:srgbClr val="3C0000"/>
        </a:buClr>
        <a:buFont typeface="Wingdings" charset="0"/>
        <a:buChar char=""/>
        <a:defRPr kumimoji="1" sz="2000">
          <a:solidFill>
            <a:schemeClr val="tx1"/>
          </a:solidFill>
          <a:latin typeface="Arial" charset="0"/>
          <a:ea typeface="ＭＳ Ｐゴシック" charset="-128"/>
        </a:defRPr>
      </a:lvl5pPr>
      <a:lvl6pPr marL="2514600" indent="-228600" algn="l" rtl="0" fontAlgn="base">
        <a:spcBef>
          <a:spcPct val="20000"/>
        </a:spcBef>
        <a:spcAft>
          <a:spcPct val="0"/>
        </a:spcAft>
        <a:buClr>
          <a:srgbClr val="3C0000"/>
        </a:buClr>
        <a:buFont typeface="Wingdings" pitchFamily="-111" charset="2"/>
        <a:buChar char=""/>
        <a:defRPr kumimoji="1" sz="2000">
          <a:solidFill>
            <a:schemeClr val="tx1"/>
          </a:solidFill>
          <a:latin typeface="+mn-lt"/>
          <a:ea typeface="+mn-ea"/>
        </a:defRPr>
      </a:lvl6pPr>
      <a:lvl7pPr marL="2971800" indent="-228600" algn="l" rtl="0" fontAlgn="base">
        <a:spcBef>
          <a:spcPct val="20000"/>
        </a:spcBef>
        <a:spcAft>
          <a:spcPct val="0"/>
        </a:spcAft>
        <a:buClr>
          <a:srgbClr val="3C0000"/>
        </a:buClr>
        <a:buFont typeface="Wingdings" pitchFamily="-111" charset="2"/>
        <a:buChar char=""/>
        <a:defRPr kumimoji="1" sz="2000">
          <a:solidFill>
            <a:schemeClr val="tx1"/>
          </a:solidFill>
          <a:latin typeface="+mn-lt"/>
          <a:ea typeface="+mn-ea"/>
        </a:defRPr>
      </a:lvl7pPr>
      <a:lvl8pPr marL="3429000" indent="-228600" algn="l" rtl="0" fontAlgn="base">
        <a:spcBef>
          <a:spcPct val="20000"/>
        </a:spcBef>
        <a:spcAft>
          <a:spcPct val="0"/>
        </a:spcAft>
        <a:buClr>
          <a:srgbClr val="3C0000"/>
        </a:buClr>
        <a:buFont typeface="Wingdings" pitchFamily="-111" charset="2"/>
        <a:buChar char=""/>
        <a:defRPr kumimoji="1" sz="2000">
          <a:solidFill>
            <a:schemeClr val="tx1"/>
          </a:solidFill>
          <a:latin typeface="+mn-lt"/>
          <a:ea typeface="+mn-ea"/>
        </a:defRPr>
      </a:lvl8pPr>
      <a:lvl9pPr marL="3886200" indent="-228600" algn="l" rtl="0" fontAlgn="base">
        <a:spcBef>
          <a:spcPct val="20000"/>
        </a:spcBef>
        <a:spcAft>
          <a:spcPct val="0"/>
        </a:spcAft>
        <a:buClr>
          <a:srgbClr val="3C0000"/>
        </a:buClr>
        <a:buFont typeface="Wingdings" pitchFamily="-111"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1538" name="Rectangle 1026"/>
          <p:cNvSpPr>
            <a:spLocks noGrp="1" noChangeArrowheads="1"/>
          </p:cNvSpPr>
          <p:nvPr>
            <p:ph type="title"/>
          </p:nvPr>
        </p:nvSpPr>
        <p:spPr bwMode="auto">
          <a:xfrm>
            <a:off x="1598613" y="609600"/>
            <a:ext cx="5943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1539" name="Rectangle 1027"/>
          <p:cNvSpPr>
            <a:spLocks noGrp="1" noChangeArrowheads="1"/>
          </p:cNvSpPr>
          <p:nvPr>
            <p:ph type="body" idx="1"/>
          </p:nvPr>
        </p:nvSpPr>
        <p:spPr bwMode="auto">
          <a:xfrm>
            <a:off x="760413"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Trebuchet MS" charset="0"/>
                <a:ea typeface="ＭＳ Ｐゴシック" charset="-128"/>
                <a:cs typeface="ＭＳ Ｐゴシック" charset="-128"/>
              </a:defRPr>
            </a:lvl1pPr>
          </a:lstStyle>
          <a:p>
            <a:pPr>
              <a:defRPr/>
            </a:pPr>
            <a:endParaRPr lang="en-US"/>
          </a:p>
        </p:txBody>
      </p:sp>
      <p:sp>
        <p:nvSpPr>
          <p:cNvPr id="8" name="Rectangle 1029"/>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Trebuchet MS" charset="0"/>
                <a:ea typeface="ＭＳ Ｐゴシック" charset="-128"/>
                <a:cs typeface="ＭＳ Ｐゴシック" charset="-128"/>
              </a:defRPr>
            </a:lvl1pPr>
          </a:lstStyle>
          <a:p>
            <a:pPr>
              <a:defRPr/>
            </a:pPr>
            <a:endParaRPr lang="en-US"/>
          </a:p>
        </p:txBody>
      </p:sp>
      <p:sp>
        <p:nvSpPr>
          <p:cNvPr id="9" name="Rectangle 1030"/>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charset="0"/>
              </a:defRPr>
            </a:lvl1pPr>
          </a:lstStyle>
          <a:p>
            <a:pPr>
              <a:defRPr/>
            </a:pPr>
            <a:fld id="{B51CEE6D-8E49-664B-ACDB-540694FF364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927" r:id="rId1"/>
  </p:sldLayoutIdLst>
  <p:txStyles>
    <p:titleStyle>
      <a:lvl1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rebuchet MS"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Trebuchet MS"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Trebuchet MS"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Trebuchet MS"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FFDB45"/>
        </a:buClr>
        <a:buFont typeface="Trebuchet MS" charset="0"/>
        <a:buChar char="•"/>
        <a:defRPr sz="3200">
          <a:solidFill>
            <a:schemeClr val="tx1"/>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Clr>
          <a:srgbClr val="FFDB45"/>
        </a:buClr>
        <a:buFont typeface="Trebuchet MS" charset="0"/>
        <a:buChar char="•"/>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lr>
          <a:srgbClr val="FFDB45"/>
        </a:buClr>
        <a:buFont typeface="Trebuchet MS" charset="0"/>
        <a:buChar char="•"/>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lr>
          <a:srgbClr val="FFDB45"/>
        </a:buClr>
        <a:buFont typeface="Trebuchet MS" charset="0"/>
        <a:buChar char="•"/>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lr>
          <a:srgbClr val="FFDB45"/>
        </a:buClr>
        <a:buFont typeface="Trebuchet MS" charset="0"/>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lr>
          <a:srgbClr val="FFDB45"/>
        </a:buClr>
        <a:buFont typeface="Trebuchet MS" pitchFamily="-111" charset="0"/>
        <a:buChar char="•"/>
        <a:defRPr sz="2000">
          <a:solidFill>
            <a:schemeClr val="tx1"/>
          </a:solidFill>
          <a:latin typeface="+mn-lt"/>
          <a:ea typeface="+mn-ea"/>
        </a:defRPr>
      </a:lvl6pPr>
      <a:lvl7pPr marL="2971800" indent="-228600" algn="l" rtl="0" fontAlgn="base">
        <a:spcBef>
          <a:spcPct val="20000"/>
        </a:spcBef>
        <a:spcAft>
          <a:spcPct val="0"/>
        </a:spcAft>
        <a:buClr>
          <a:srgbClr val="FFDB45"/>
        </a:buClr>
        <a:buFont typeface="Trebuchet MS" pitchFamily="-111" charset="0"/>
        <a:buChar char="•"/>
        <a:defRPr sz="2000">
          <a:solidFill>
            <a:schemeClr val="tx1"/>
          </a:solidFill>
          <a:latin typeface="+mn-lt"/>
          <a:ea typeface="+mn-ea"/>
        </a:defRPr>
      </a:lvl7pPr>
      <a:lvl8pPr marL="3429000" indent="-228600" algn="l" rtl="0" fontAlgn="base">
        <a:spcBef>
          <a:spcPct val="20000"/>
        </a:spcBef>
        <a:spcAft>
          <a:spcPct val="0"/>
        </a:spcAft>
        <a:buClr>
          <a:srgbClr val="FFDB45"/>
        </a:buClr>
        <a:buFont typeface="Trebuchet MS" pitchFamily="-111" charset="0"/>
        <a:buChar char="•"/>
        <a:defRPr sz="2000">
          <a:solidFill>
            <a:schemeClr val="tx1"/>
          </a:solidFill>
          <a:latin typeface="+mn-lt"/>
          <a:ea typeface="+mn-ea"/>
        </a:defRPr>
      </a:lvl8pPr>
      <a:lvl9pPr marL="3886200" indent="-228600" algn="l" rtl="0" fontAlgn="base">
        <a:spcBef>
          <a:spcPct val="20000"/>
        </a:spcBef>
        <a:spcAft>
          <a:spcPct val="0"/>
        </a:spcAft>
        <a:buClr>
          <a:srgbClr val="FFDB45"/>
        </a:buClr>
        <a:buFont typeface="Trebuchet MS" pitchFamily="-111"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5634" name="Rectangle 1026"/>
          <p:cNvSpPr>
            <a:spLocks noGrp="1" noChangeArrowheads="1"/>
          </p:cNvSpPr>
          <p:nvPr>
            <p:ph type="title"/>
          </p:nvPr>
        </p:nvSpPr>
        <p:spPr bwMode="auto">
          <a:xfrm>
            <a:off x="2209800" y="1295400"/>
            <a:ext cx="5410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5635" name="Rectangle 1027"/>
          <p:cNvSpPr>
            <a:spLocks noGrp="1" noChangeArrowheads="1"/>
          </p:cNvSpPr>
          <p:nvPr>
            <p:ph type="body" idx="1"/>
          </p:nvPr>
        </p:nvSpPr>
        <p:spPr bwMode="auto">
          <a:xfrm>
            <a:off x="1447800" y="2667000"/>
            <a:ext cx="70104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charset="-128"/>
                <a:cs typeface="ＭＳ Ｐゴシック" charset="-128"/>
              </a:defRPr>
            </a:lvl1pPr>
          </a:lstStyle>
          <a:p>
            <a:pPr>
              <a:defRPr/>
            </a:pPr>
            <a:endParaRPr lang="en-US"/>
          </a:p>
        </p:txBody>
      </p:sp>
      <p:sp>
        <p:nvSpPr>
          <p:cNvPr id="8" name="Rectangle 1029"/>
          <p:cNvSpPr>
            <a:spLocks noGrp="1" noChangeArrowheads="1"/>
          </p:cNvSpPr>
          <p:nvPr>
            <p:ph type="ftr" sz="quarter" idx="3"/>
          </p:nvPr>
        </p:nvSpPr>
        <p:spPr bwMode="auto">
          <a:xfrm>
            <a:off x="3124200" y="6248400"/>
            <a:ext cx="3276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ＭＳ Ｐゴシック" charset="-128"/>
                <a:cs typeface="ＭＳ Ｐゴシック" charset="-128"/>
              </a:defRPr>
            </a:lvl1pPr>
          </a:lstStyle>
          <a:p>
            <a:pPr>
              <a:defRPr/>
            </a:pPr>
            <a:endParaRPr lang="en-US"/>
          </a:p>
        </p:txBody>
      </p:sp>
      <p:sp>
        <p:nvSpPr>
          <p:cNvPr id="9" name="Rectangle 1030"/>
          <p:cNvSpPr>
            <a:spLocks noGrp="1" noChangeArrowheads="1"/>
          </p:cNvSpPr>
          <p:nvPr>
            <p:ph type="sldNum" sz="quarter" idx="4"/>
          </p:nvPr>
        </p:nvSpPr>
        <p:spPr bwMode="auto">
          <a:xfrm>
            <a:off x="6934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14FB6139-3FDA-B74C-9DF5-48A0CB44A3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29" r:id="rId1"/>
  </p:sldLayoutIdLst>
  <p:txStyles>
    <p:titleStyle>
      <a:lvl1pPr algn="ctr"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1pPr>
      <a:lvl2pPr algn="ctr" rtl="0" eaLnBrk="0" fontAlgn="base" hangingPunct="0">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0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ü"/>
        <a:defRPr sz="3200">
          <a:solidFill>
            <a:schemeClr val="tx1"/>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Wingdings" charset="0"/>
        <a:buChar char="ü"/>
        <a:defRPr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Font typeface="Wingdings" charset="0"/>
        <a:buChar char="ü"/>
        <a:defRPr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ü"/>
        <a:defRPr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Font typeface="Wingdings" charset="0"/>
        <a:buChar char="ü"/>
        <a:defRPr sz="2000">
          <a:solidFill>
            <a:schemeClr val="tx1"/>
          </a:solidFill>
          <a:latin typeface="Arial" charset="0"/>
          <a:ea typeface="ＭＳ Ｐゴシック" charset="-128"/>
        </a:defRPr>
      </a:lvl5pPr>
      <a:lvl6pPr marL="2514600" indent="-228600" algn="l" rtl="0" fontAlgn="base">
        <a:spcBef>
          <a:spcPct val="20000"/>
        </a:spcBef>
        <a:spcAft>
          <a:spcPct val="0"/>
        </a:spcAft>
        <a:buFont typeface="Wingdings" pitchFamily="-111" charset="2"/>
        <a:buChar char="ü"/>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ü"/>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ü"/>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ü"/>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36962" name="Rectangle 1026"/>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36963"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400">
                <a:solidFill>
                  <a:schemeClr val="tx1"/>
                </a:solidFill>
                <a:latin typeface="Arial" charset="0"/>
                <a:ea typeface="+mn-ea"/>
                <a:cs typeface="+mn-cs"/>
              </a:defRPr>
            </a:lvl1pPr>
          </a:lstStyle>
          <a:p>
            <a:pPr>
              <a:defRPr/>
            </a:pPr>
            <a:endParaRPr lang="en-US"/>
          </a:p>
        </p:txBody>
      </p:sp>
      <p:sp>
        <p:nvSpPr>
          <p:cNvPr id="8" name="Rectangle 1029"/>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400">
                <a:solidFill>
                  <a:schemeClr val="tx1"/>
                </a:solidFill>
                <a:latin typeface="Arial" charset="0"/>
                <a:ea typeface="+mn-ea"/>
                <a:cs typeface="+mn-cs"/>
              </a:defRPr>
            </a:lvl1pPr>
          </a:lstStyle>
          <a:p>
            <a:pPr>
              <a:defRPr/>
            </a:pPr>
            <a:endParaRPr lang="en-US"/>
          </a:p>
        </p:txBody>
      </p:sp>
      <p:sp>
        <p:nvSpPr>
          <p:cNvPr id="9" name="Rectangle 1030"/>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tx1"/>
                </a:solidFill>
                <a:latin typeface="Arial" charset="0"/>
              </a:defRPr>
            </a:lvl1pPr>
          </a:lstStyle>
          <a:p>
            <a:pPr>
              <a:defRPr/>
            </a:pPr>
            <a:fld id="{2E3F9AF6-EEF3-864D-8C28-421555C2F73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930" r:id="rId1"/>
  </p:sldLayoutIdLst>
  <p:txStyles>
    <p:titleStyle>
      <a:lvl1pPr algn="l" rtl="0" eaLnBrk="0" fontAlgn="base" hangingPunct="0">
        <a:lnSpc>
          <a:spcPct val="90000"/>
        </a:lnSpc>
        <a:spcBef>
          <a:spcPct val="0"/>
        </a:spcBef>
        <a:spcAft>
          <a:spcPct val="0"/>
        </a:spcAft>
        <a:defRPr sz="44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44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pitchFamily="-111" charset="0"/>
        </a:defRPr>
      </a:lvl6pPr>
      <a:lvl7pPr marL="914400" algn="l" rtl="0" eaLnBrk="0" fontAlgn="base" hangingPunct="0">
        <a:lnSpc>
          <a:spcPct val="90000"/>
        </a:lnSpc>
        <a:spcBef>
          <a:spcPct val="0"/>
        </a:spcBef>
        <a:spcAft>
          <a:spcPct val="0"/>
        </a:spcAft>
        <a:defRPr sz="4400" b="1">
          <a:solidFill>
            <a:schemeClr val="tx2"/>
          </a:solidFill>
          <a:latin typeface="Times New Roman" pitchFamily="-111" charset="0"/>
        </a:defRPr>
      </a:lvl7pPr>
      <a:lvl8pPr marL="1371600" algn="l" rtl="0" eaLnBrk="0" fontAlgn="base" hangingPunct="0">
        <a:lnSpc>
          <a:spcPct val="90000"/>
        </a:lnSpc>
        <a:spcBef>
          <a:spcPct val="0"/>
        </a:spcBef>
        <a:spcAft>
          <a:spcPct val="0"/>
        </a:spcAft>
        <a:defRPr sz="4400" b="1">
          <a:solidFill>
            <a:schemeClr val="tx2"/>
          </a:solidFill>
          <a:latin typeface="Times New Roman" pitchFamily="-111" charset="0"/>
        </a:defRPr>
      </a:lvl8pPr>
      <a:lvl9pPr marL="1828800" algn="l" rtl="0" eaLnBrk="0" fontAlgn="base" hangingPunct="0">
        <a:lnSpc>
          <a:spcPct val="90000"/>
        </a:lnSpc>
        <a:spcBef>
          <a:spcPct val="0"/>
        </a:spcBef>
        <a:spcAft>
          <a:spcPct val="0"/>
        </a:spcAft>
        <a:defRPr sz="4400" b="1">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Arial" charset="0"/>
          <a:ea typeface="+mn-ea"/>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Arial" charset="0"/>
          <a:ea typeface="+mn-ea"/>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Arial" charset="0"/>
          <a:ea typeface="+mn-ea"/>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Arial" charset="0"/>
          <a:ea typeface="+mn-ea"/>
        </a:defRPr>
      </a:lvl5pPr>
      <a:lvl6pPr marL="25146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sp>
        <p:nvSpPr>
          <p:cNvPr id="641177" name="Rectangle 1177"/>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1181" name="Rectangle 1181"/>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9" name="Rectangle 1179"/>
          <p:cNvSpPr>
            <a:spLocks noGrp="1" noChangeArrowheads="1"/>
          </p:cNvSpPr>
          <p:nvPr>
            <p:ph type="dt" sz="quarter" idx="2"/>
          </p:nvPr>
        </p:nvSpPr>
        <p:spPr bwMode="auto">
          <a:xfrm>
            <a:off x="304800" y="6248400"/>
            <a:ext cx="2286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outerShdw blurRad="38100" dist="38100" dir="2700000" algn="tl">
                    <a:srgbClr val="000000"/>
                  </a:outerShdw>
                </a:effectLst>
                <a:latin typeface="Tahoma" charset="-52"/>
                <a:ea typeface="+mn-ea"/>
                <a:cs typeface="+mn-cs"/>
              </a:defRPr>
            </a:lvl1pPr>
          </a:lstStyle>
          <a:p>
            <a:pPr>
              <a:defRPr/>
            </a:pPr>
            <a:endParaRPr lang="en-US"/>
          </a:p>
        </p:txBody>
      </p:sp>
      <p:sp>
        <p:nvSpPr>
          <p:cNvPr id="310" name="Rectangle 1180"/>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outerShdw blurRad="38100" dist="38100" dir="2700000" algn="tl">
                    <a:srgbClr val="000000"/>
                  </a:outerShdw>
                </a:effectLst>
                <a:latin typeface="Tahoma" charset="-52"/>
                <a:ea typeface="+mn-ea"/>
                <a:cs typeface="+mn-cs"/>
              </a:defRPr>
            </a:lvl1pPr>
          </a:lstStyle>
          <a:p>
            <a:pPr>
              <a:defRPr/>
            </a:pPr>
            <a:endParaRPr lang="en-US"/>
          </a:p>
        </p:txBody>
      </p:sp>
      <p:sp>
        <p:nvSpPr>
          <p:cNvPr id="311" name="Rectangle 1181"/>
          <p:cNvSpPr>
            <a:spLocks noGrp="1" noChangeArrowheads="1"/>
          </p:cNvSpPr>
          <p:nvPr>
            <p:ph type="sldNum" sz="quarter" idx="4"/>
          </p:nvPr>
        </p:nvSpPr>
        <p:spPr bwMode="auto">
          <a:xfrm>
            <a:off x="6553200" y="6248400"/>
            <a:ext cx="2286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effectLst>
                  <a:outerShdw blurRad="38100" dist="38100" dir="2700000" algn="tl">
                    <a:srgbClr val="000000"/>
                  </a:outerShdw>
                </a:effectLst>
                <a:latin typeface="Tahoma" charset="0"/>
              </a:defRPr>
            </a:lvl1pPr>
          </a:lstStyle>
          <a:p>
            <a:pPr>
              <a:defRPr/>
            </a:pPr>
            <a:fld id="{C18467DB-F032-6C4C-9D10-6BBA7328B3B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948"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Arial" charset="0"/>
          <a:ea typeface="+mn-ea"/>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Arial" charset="0"/>
          <a:ea typeface="+mn-ea"/>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Arial" charset="0"/>
          <a:ea typeface="+mn-ea"/>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Arial" charset="0"/>
          <a:ea typeface="+mn-ea"/>
        </a:defRPr>
      </a:lvl5pPr>
      <a:lvl6pPr marL="2514600" indent="-228600" algn="l" rtl="0" fontAlgn="base">
        <a:spcBef>
          <a:spcPct val="20000"/>
        </a:spcBef>
        <a:spcAft>
          <a:spcPct val="0"/>
        </a:spcAft>
        <a:buClr>
          <a:schemeClr val="hlink"/>
        </a:buClr>
        <a:buSzPct val="80000"/>
        <a:buFont typeface="Arial" pitchFamily="-111"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80000"/>
        <a:buFont typeface="Arial" pitchFamily="-111"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80000"/>
        <a:buFont typeface="Arial" pitchFamily="-111"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80000"/>
        <a:buFont typeface="Arial" pitchFamily="-111"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35874" name="Group 2"/>
          <p:cNvGrpSpPr>
            <a:grpSpLocks/>
          </p:cNvGrpSpPr>
          <p:nvPr/>
        </p:nvGrpSpPr>
        <p:grpSpPr bwMode="auto">
          <a:xfrm>
            <a:off x="0" y="0"/>
            <a:ext cx="9144000" cy="6856413"/>
            <a:chOff x="0" y="0"/>
            <a:chExt cx="5760" cy="4319"/>
          </a:xfrm>
        </p:grpSpPr>
        <p:sp>
          <p:nvSpPr>
            <p:cNvPr id="717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17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17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335883" name="Freeform 6"/>
            <p:cNvSpPr>
              <a:spLocks/>
            </p:cNvSpPr>
            <p:nvPr/>
          </p:nvSpPr>
          <p:spPr bwMode="hidden">
            <a:xfrm>
              <a:off x="4038" y="3577"/>
              <a:ext cx="1720" cy="65"/>
            </a:xfrm>
            <a:custGeom>
              <a:avLst/>
              <a:gdLst>
                <a:gd name="T0" fmla="*/ 1688 w 1722"/>
                <a:gd name="T1" fmla="*/ 49 h 66"/>
                <a:gd name="T2" fmla="*/ 1688 w 1722"/>
                <a:gd name="T3" fmla="*/ 43 h 66"/>
                <a:gd name="T4" fmla="*/ 0 w 1722"/>
                <a:gd name="T5" fmla="*/ 0 h 66"/>
                <a:gd name="T6" fmla="*/ 0 w 1722"/>
                <a:gd name="T7" fmla="*/ 33 h 66"/>
                <a:gd name="T8" fmla="*/ 1688 w 1722"/>
                <a:gd name="T9" fmla="*/ 49 h 66"/>
                <a:gd name="T10" fmla="*/ 1688 w 1722"/>
                <a:gd name="T11" fmla="*/ 49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7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335885" name="Freeform 8"/>
            <p:cNvSpPr>
              <a:spLocks/>
            </p:cNvSpPr>
            <p:nvPr/>
          </p:nvSpPr>
          <p:spPr bwMode="hidden">
            <a:xfrm>
              <a:off x="4784" y="3702"/>
              <a:ext cx="974" cy="101"/>
            </a:xfrm>
            <a:custGeom>
              <a:avLst/>
              <a:gdLst>
                <a:gd name="T0" fmla="*/ 958 w 975"/>
                <a:gd name="T1" fmla="*/ 48 h 101"/>
                <a:gd name="T2" fmla="*/ 958 w 975"/>
                <a:gd name="T3" fmla="*/ 0 h 101"/>
                <a:gd name="T4" fmla="*/ 0 w 975"/>
                <a:gd name="T5" fmla="*/ 24 h 101"/>
                <a:gd name="T6" fmla="*/ 0 w 975"/>
                <a:gd name="T7" fmla="*/ 101 h 101"/>
                <a:gd name="T8" fmla="*/ 958 w 975"/>
                <a:gd name="T9" fmla="*/ 48 h 101"/>
                <a:gd name="T10" fmla="*/ 958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5886" name="Freeform 9"/>
            <p:cNvSpPr>
              <a:spLocks/>
            </p:cNvSpPr>
            <p:nvPr/>
          </p:nvSpPr>
          <p:spPr bwMode="hidden">
            <a:xfrm>
              <a:off x="3619" y="3815"/>
              <a:ext cx="2139" cy="198"/>
            </a:xfrm>
            <a:custGeom>
              <a:avLst/>
              <a:gdLst>
                <a:gd name="T0" fmla="*/ 2107 w 2141"/>
                <a:gd name="T1" fmla="*/ 0 h 198"/>
                <a:gd name="T2" fmla="*/ 0 w 2141"/>
                <a:gd name="T3" fmla="*/ 156 h 198"/>
                <a:gd name="T4" fmla="*/ 0 w 2141"/>
                <a:gd name="T5" fmla="*/ 198 h 198"/>
                <a:gd name="T6" fmla="*/ 2107 w 2141"/>
                <a:gd name="T7" fmla="*/ 0 h 198"/>
                <a:gd name="T8" fmla="*/ 210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7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335888" name="Freeform 11"/>
            <p:cNvSpPr>
              <a:spLocks/>
            </p:cNvSpPr>
            <p:nvPr/>
          </p:nvSpPr>
          <p:spPr bwMode="hidden">
            <a:xfrm>
              <a:off x="2097" y="4043"/>
              <a:ext cx="2514" cy="276"/>
            </a:xfrm>
            <a:custGeom>
              <a:avLst/>
              <a:gdLst>
                <a:gd name="T0" fmla="*/ 2131 w 2517"/>
                <a:gd name="T1" fmla="*/ 276 h 276"/>
                <a:gd name="T2" fmla="*/ 2466 w 2517"/>
                <a:gd name="T3" fmla="*/ 204 h 276"/>
                <a:gd name="T4" fmla="*/ 2209 w 2517"/>
                <a:gd name="T5" fmla="*/ 0 h 276"/>
                <a:gd name="T6" fmla="*/ 0 w 2517"/>
                <a:gd name="T7" fmla="*/ 276 h 276"/>
                <a:gd name="T8" fmla="*/ 2131 w 2517"/>
                <a:gd name="T9" fmla="*/ 276 h 276"/>
                <a:gd name="T10" fmla="*/ 213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335890" name="Freeform 13"/>
            <p:cNvSpPr>
              <a:spLocks/>
            </p:cNvSpPr>
            <p:nvPr/>
          </p:nvSpPr>
          <p:spPr bwMode="hidden">
            <a:xfrm>
              <a:off x="5030" y="3151"/>
              <a:ext cx="728" cy="240"/>
            </a:xfrm>
            <a:custGeom>
              <a:avLst/>
              <a:gdLst>
                <a:gd name="T0" fmla="*/ 712 w 729"/>
                <a:gd name="T1" fmla="*/ 240 h 240"/>
                <a:gd name="T2" fmla="*/ 0 w 729"/>
                <a:gd name="T3" fmla="*/ 0 h 240"/>
                <a:gd name="T4" fmla="*/ 0 w 729"/>
                <a:gd name="T5" fmla="*/ 6 h 240"/>
                <a:gd name="T6" fmla="*/ 712 w 729"/>
                <a:gd name="T7" fmla="*/ 240 h 240"/>
                <a:gd name="T8" fmla="*/ 712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335892" name="Freeform 15"/>
            <p:cNvSpPr>
              <a:spLocks/>
            </p:cNvSpPr>
            <p:nvPr/>
          </p:nvSpPr>
          <p:spPr bwMode="hidden">
            <a:xfrm>
              <a:off x="5030" y="3049"/>
              <a:ext cx="728" cy="318"/>
            </a:xfrm>
            <a:custGeom>
              <a:avLst/>
              <a:gdLst>
                <a:gd name="T0" fmla="*/ 712 w 729"/>
                <a:gd name="T1" fmla="*/ 318 h 318"/>
                <a:gd name="T2" fmla="*/ 712 w 729"/>
                <a:gd name="T3" fmla="*/ 312 h 318"/>
                <a:gd name="T4" fmla="*/ 0 w 729"/>
                <a:gd name="T5" fmla="*/ 0 h 318"/>
                <a:gd name="T6" fmla="*/ 0 w 729"/>
                <a:gd name="T7" fmla="*/ 54 h 318"/>
                <a:gd name="T8" fmla="*/ 712 w 729"/>
                <a:gd name="T9" fmla="*/ 318 h 318"/>
                <a:gd name="T10" fmla="*/ 712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18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18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335896"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335898"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9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19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19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335902"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9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19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335905" name="Freeform 28"/>
            <p:cNvSpPr>
              <a:spLocks/>
            </p:cNvSpPr>
            <p:nvPr/>
          </p:nvSpPr>
          <p:spPr bwMode="hidden">
            <a:xfrm>
              <a:off x="5698" y="653"/>
              <a:ext cx="60" cy="311"/>
            </a:xfrm>
            <a:custGeom>
              <a:avLst/>
              <a:gdLst>
                <a:gd name="T0" fmla="*/ 0 w 60"/>
                <a:gd name="T1" fmla="*/ 144 h 312"/>
                <a:gd name="T2" fmla="*/ 60 w 60"/>
                <a:gd name="T3" fmla="*/ 295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9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335907"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9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20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20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20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20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20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20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20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grpSp>
          <p:nvGrpSpPr>
            <p:cNvPr id="335916" name="Group 39"/>
            <p:cNvGrpSpPr>
              <a:grpSpLocks/>
            </p:cNvGrpSpPr>
            <p:nvPr userDrawn="1"/>
          </p:nvGrpSpPr>
          <p:grpSpPr bwMode="auto">
            <a:xfrm>
              <a:off x="0" y="1632"/>
              <a:ext cx="5758" cy="1858"/>
              <a:chOff x="0" y="1632"/>
              <a:chExt cx="5758" cy="1858"/>
            </a:xfrm>
          </p:grpSpPr>
          <p:sp>
            <p:nvSpPr>
              <p:cNvPr id="720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sp>
            <p:nvSpPr>
              <p:cNvPr id="720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solidFill>
                    <a:srgbClr val="FFFFFF"/>
                  </a:solidFill>
                  <a:latin typeface="Arial" pitchFamily="-110" charset="0"/>
                  <a:ea typeface="ＭＳ Ｐゴシック" charset="-128"/>
                  <a:cs typeface="ＭＳ Ｐゴシック" charset="-128"/>
                </a:endParaRPr>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2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1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Arial" pitchFamily="-110" charset="0"/>
                <a:ea typeface="+mn-ea"/>
                <a:cs typeface="+mn-cs"/>
              </a:defRPr>
            </a:lvl1pPr>
          </a:lstStyle>
          <a:p>
            <a:pPr>
              <a:defRPr/>
            </a:pPr>
            <a:endParaRPr lang="en-US"/>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Arial" pitchFamily="-110" charset="0"/>
                <a:ea typeface="+mn-ea"/>
                <a:cs typeface="+mn-cs"/>
              </a:defRPr>
            </a:lvl1pPr>
          </a:lstStyle>
          <a:p>
            <a:pPr>
              <a:defRPr/>
            </a:pPr>
            <a:endParaRPr lang="en-US"/>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Arial" charset="0"/>
              </a:defRPr>
            </a:lvl1pPr>
          </a:lstStyle>
          <a:p>
            <a:pPr>
              <a:defRPr/>
            </a:pPr>
            <a:fld id="{E9E1A99B-5221-4745-B1DD-A50BCC685F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95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3"/>
        </a:buBlip>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90000"/>
        <a:buFont typeface="Wingdings" charset="0"/>
        <a:buBlip>
          <a:blip r:embed="rId4"/>
        </a:buBlip>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folHlink"/>
        </a:buClr>
        <a:buSzPct val="90000"/>
        <a:buFont typeface="Wingdings" charset="0"/>
        <a:buBlip>
          <a:blip r:embed="rId5"/>
        </a:buBlip>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folHlink"/>
        </a:buClr>
        <a:buSzPct val="90000"/>
        <a:buFont typeface="Wingdings" pitchFamily="-110" charset="2"/>
        <a:buBlip>
          <a:blip r:embed="rId5"/>
        </a:buBlip>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folHlink"/>
        </a:buClr>
        <a:buSzPct val="90000"/>
        <a:buFont typeface="Wingdings" pitchFamily="-110" charset="2"/>
        <a:buBlip>
          <a:blip r:embed="rId5"/>
        </a:buBlip>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folHlink"/>
        </a:buClr>
        <a:buSzPct val="90000"/>
        <a:buFont typeface="Wingdings" pitchFamily="-110" charset="2"/>
        <a:buBlip>
          <a:blip r:embed="rId5"/>
        </a:buBlip>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folHlink"/>
        </a:buClr>
        <a:buSzPct val="90000"/>
        <a:buFont typeface="Wingdings" pitchFamily="-110" charset="2"/>
        <a:buBlip>
          <a:blip r:embed="rId5"/>
        </a:buBlip>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bwMode="auto">
          <a:xfrm>
            <a:off x="685800" y="381000"/>
            <a:ext cx="77724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657859" name="Rectangle 1027"/>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solidFill>
                  <a:schemeClr val="tx1"/>
                </a:solidFill>
                <a:latin typeface="Arial" charset="0"/>
                <a:ea typeface="+mn-ea"/>
                <a:cs typeface="+mn-cs"/>
              </a:defRPr>
            </a:lvl1pPr>
          </a:lstStyle>
          <a:p>
            <a:pPr>
              <a:defRPr/>
            </a:pPr>
            <a:endParaRPr lang="en-US"/>
          </a:p>
        </p:txBody>
      </p:sp>
      <p:sp>
        <p:nvSpPr>
          <p:cNvPr id="1657860" name="Rectangle 1028"/>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solidFill>
                  <a:schemeClr val="tx1"/>
                </a:solidFill>
                <a:latin typeface="Arial" charset="0"/>
                <a:ea typeface="+mn-ea"/>
                <a:cs typeface="+mn-cs"/>
              </a:defRPr>
            </a:lvl1pPr>
          </a:lstStyle>
          <a:p>
            <a:pPr>
              <a:defRPr/>
            </a:pPr>
            <a:endParaRPr lang="en-US"/>
          </a:p>
        </p:txBody>
      </p:sp>
      <p:sp>
        <p:nvSpPr>
          <p:cNvPr id="1657861" name="Rectangle 1029"/>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solidFill>
                  <a:schemeClr val="tx1"/>
                </a:solidFill>
                <a:latin typeface="Arial" charset="0"/>
              </a:defRPr>
            </a:lvl1pPr>
          </a:lstStyle>
          <a:p>
            <a:pPr>
              <a:defRPr/>
            </a:pPr>
            <a:fld id="{C1746651-0E2F-2342-8F33-B5C5A4142401}" type="slidenum">
              <a:rPr lang="en-US"/>
              <a:pPr>
                <a:defRPr/>
              </a:pPr>
              <a:t>‹#›</a:t>
            </a:fld>
            <a:endParaRPr lang="en-US"/>
          </a:p>
        </p:txBody>
      </p:sp>
      <p:sp>
        <p:nvSpPr>
          <p:cNvPr id="28678" name="Rectangle 1030"/>
          <p:cNvSpPr>
            <a:spLocks noGrp="1" noChangeArrowheads="1"/>
          </p:cNvSpPr>
          <p:nvPr>
            <p:ph type="body" idx="1"/>
          </p:nvPr>
        </p:nvSpPr>
        <p:spPr bwMode="auto">
          <a:xfrm>
            <a:off x="762000" y="1828800"/>
            <a:ext cx="7620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90944" r:id="rId1"/>
    <p:sldLayoutId id="2147490671" r:id="rId2"/>
    <p:sldLayoutId id="2147490672" r:id="rId3"/>
    <p:sldLayoutId id="2147490673" r:id="rId4"/>
    <p:sldLayoutId id="2147490674" r:id="rId5"/>
    <p:sldLayoutId id="2147490675" r:id="rId6"/>
    <p:sldLayoutId id="2147490676" r:id="rId7"/>
    <p:sldLayoutId id="2147490677" r:id="rId8"/>
    <p:sldLayoutId id="2147490678" r:id="rId9"/>
    <p:sldLayoutId id="2147490679" r:id="rId10"/>
    <p:sldLayoutId id="2147490680" r:id="rId11"/>
  </p:sldLayoutIdLst>
  <p:hf sldNum="0" hdr="0"/>
  <p:txStyles>
    <p:titleStyle>
      <a:lvl1pPr algn="l" rtl="0" eaLnBrk="0" fontAlgn="base" hangingPunct="0">
        <a:lnSpc>
          <a:spcPct val="90000"/>
        </a:lnSpc>
        <a:spcBef>
          <a:spcPct val="2000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2pPr>
      <a:lvl3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3pPr>
      <a:lvl4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4pPr>
      <a:lvl5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5pPr>
      <a:lvl6pPr marL="457200" algn="l" rtl="0" fontAlgn="base">
        <a:lnSpc>
          <a:spcPct val="90000"/>
        </a:lnSpc>
        <a:spcBef>
          <a:spcPct val="20000"/>
        </a:spcBef>
        <a:spcAft>
          <a:spcPct val="0"/>
        </a:spcAft>
        <a:defRPr sz="4400" b="1">
          <a:solidFill>
            <a:schemeClr val="tx2"/>
          </a:solidFill>
          <a:latin typeface="Times New Roman" pitchFamily="-111" charset="0"/>
        </a:defRPr>
      </a:lvl6pPr>
      <a:lvl7pPr marL="914400" algn="l" rtl="0" fontAlgn="base">
        <a:lnSpc>
          <a:spcPct val="90000"/>
        </a:lnSpc>
        <a:spcBef>
          <a:spcPct val="20000"/>
        </a:spcBef>
        <a:spcAft>
          <a:spcPct val="0"/>
        </a:spcAft>
        <a:defRPr sz="4400" b="1">
          <a:solidFill>
            <a:schemeClr val="tx2"/>
          </a:solidFill>
          <a:latin typeface="Times New Roman" pitchFamily="-111" charset="0"/>
        </a:defRPr>
      </a:lvl7pPr>
      <a:lvl8pPr marL="1371600" algn="l" rtl="0" fontAlgn="base">
        <a:lnSpc>
          <a:spcPct val="90000"/>
        </a:lnSpc>
        <a:spcBef>
          <a:spcPct val="20000"/>
        </a:spcBef>
        <a:spcAft>
          <a:spcPct val="0"/>
        </a:spcAft>
        <a:defRPr sz="4400" b="1">
          <a:solidFill>
            <a:schemeClr val="tx2"/>
          </a:solidFill>
          <a:latin typeface="Times New Roman" pitchFamily="-111" charset="0"/>
        </a:defRPr>
      </a:lvl8pPr>
      <a:lvl9pPr marL="1828800" algn="l" rtl="0" fontAlgn="base">
        <a:lnSpc>
          <a:spcPct val="90000"/>
        </a:lnSpc>
        <a:spcBef>
          <a:spcPct val="20000"/>
        </a:spcBef>
        <a:spcAft>
          <a:spcPct val="0"/>
        </a:spcAft>
        <a:defRPr sz="4400" b="1">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ＭＳ Ｐゴシック" pitchFamily="-111" charset="-128"/>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ＭＳ Ｐゴシック" pitchFamily="-111" charset="-128"/>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ＭＳ Ｐゴシック" pitchFamily="-111" charset="-128"/>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ＭＳ Ｐゴシック" pitchFamily="-111" charset="-128"/>
        </a:defRPr>
      </a:lvl5pPr>
      <a:lvl6pPr marL="25146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ea typeface="+mn-ea"/>
                <a:cs typeface="+mn-cs"/>
              </a:defRPr>
            </a:lvl1pPr>
          </a:lstStyle>
          <a:p>
            <a:pPr>
              <a:defRPr/>
            </a:pPr>
            <a:endParaRPr lang="en-US"/>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ea typeface="+mn-ea"/>
                <a:cs typeface="+mn-cs"/>
              </a:defRPr>
            </a:lvl1pPr>
          </a:lstStyle>
          <a:p>
            <a:pPr>
              <a:defRPr/>
            </a:pPr>
            <a:endParaRPr lang="en-US"/>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a:defRPr/>
            </a:pPr>
            <a:fld id="{6E7F74C9-9B7A-0E46-A8B1-F002EABB0E2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931" r:id="rId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32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32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A57E102D-22DD-1D46-AD30-4413910A1DE9}" type="datetimeFigureOut">
              <a:rPr lang="en-SG"/>
              <a:pPr>
                <a:defRPr/>
              </a:pPr>
              <a:t>15/9/23</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F5CBF4B1-D718-7A40-BA3C-4437E36F0218}"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90953" r:id="rId1"/>
    <p:sldLayoutId id="2147490954" r:id="rId2"/>
    <p:sldLayoutId id="2147490955" r:id="rId3"/>
    <p:sldLayoutId id="2147490956" r:id="rId4"/>
    <p:sldLayoutId id="2147490957" r:id="rId5"/>
    <p:sldLayoutId id="2147490958" r:id="rId6"/>
    <p:sldLayoutId id="2147490959" r:id="rId7"/>
    <p:sldLayoutId id="2147490960" r:id="rId8"/>
    <p:sldLayoutId id="2147490961" r:id="rId9"/>
    <p:sldLayoutId id="2147490962" r:id="rId10"/>
    <p:sldLayoutId id="2147490963" r:id="rId11"/>
    <p:sldLayoutId id="2147490964"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14347" name="Freeform 6"/>
            <p:cNvSpPr>
              <a:spLocks/>
            </p:cNvSpPr>
            <p:nvPr/>
          </p:nvSpPr>
          <p:spPr bwMode="hidden">
            <a:xfrm>
              <a:off x="4038" y="3577"/>
              <a:ext cx="1720" cy="65"/>
            </a:xfrm>
            <a:custGeom>
              <a:avLst/>
              <a:gdLst>
                <a:gd name="T0" fmla="*/ 1694 w 1722"/>
                <a:gd name="T1" fmla="*/ 52 h 66"/>
                <a:gd name="T2" fmla="*/ 1694 w 1722"/>
                <a:gd name="T3" fmla="*/ 46 h 66"/>
                <a:gd name="T4" fmla="*/ 0 w 1722"/>
                <a:gd name="T5" fmla="*/ 0 h 66"/>
                <a:gd name="T6" fmla="*/ 0 w 1722"/>
                <a:gd name="T7" fmla="*/ 34 h 66"/>
                <a:gd name="T8" fmla="*/ 1694 w 1722"/>
                <a:gd name="T9" fmla="*/ 52 h 66"/>
                <a:gd name="T10" fmla="*/ 1694 w 1722"/>
                <a:gd name="T11" fmla="*/ 5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solidFill>
                  <a:srgbClr val="FFFFFF"/>
                </a:solidFill>
                <a:latin typeface="Arial" pitchFamily="22" charset="0"/>
              </a:endParaRPr>
            </a:p>
          </p:txBody>
        </p:sp>
        <p:sp>
          <p:nvSpPr>
            <p:cNvPr id="14349" name="Freeform 8"/>
            <p:cNvSpPr>
              <a:spLocks/>
            </p:cNvSpPr>
            <p:nvPr/>
          </p:nvSpPr>
          <p:spPr bwMode="hidden">
            <a:xfrm>
              <a:off x="4784" y="3702"/>
              <a:ext cx="974" cy="101"/>
            </a:xfrm>
            <a:custGeom>
              <a:avLst/>
              <a:gdLst>
                <a:gd name="T0" fmla="*/ 961 w 975"/>
                <a:gd name="T1" fmla="*/ 48 h 101"/>
                <a:gd name="T2" fmla="*/ 961 w 975"/>
                <a:gd name="T3" fmla="*/ 0 h 101"/>
                <a:gd name="T4" fmla="*/ 0 w 975"/>
                <a:gd name="T5" fmla="*/ 24 h 101"/>
                <a:gd name="T6" fmla="*/ 0 w 975"/>
                <a:gd name="T7" fmla="*/ 101 h 101"/>
                <a:gd name="T8" fmla="*/ 961 w 975"/>
                <a:gd name="T9" fmla="*/ 48 h 101"/>
                <a:gd name="T10" fmla="*/ 96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4350" name="Freeform 9"/>
            <p:cNvSpPr>
              <a:spLocks/>
            </p:cNvSpPr>
            <p:nvPr/>
          </p:nvSpPr>
          <p:spPr bwMode="hidden">
            <a:xfrm>
              <a:off x="3619" y="3815"/>
              <a:ext cx="2139" cy="198"/>
            </a:xfrm>
            <a:custGeom>
              <a:avLst/>
              <a:gdLst>
                <a:gd name="T0" fmla="*/ 2113 w 2141"/>
                <a:gd name="T1" fmla="*/ 0 h 198"/>
                <a:gd name="T2" fmla="*/ 0 w 2141"/>
                <a:gd name="T3" fmla="*/ 156 h 198"/>
                <a:gd name="T4" fmla="*/ 0 w 2141"/>
                <a:gd name="T5" fmla="*/ 198 h 198"/>
                <a:gd name="T6" fmla="*/ 2113 w 2141"/>
                <a:gd name="T7" fmla="*/ 0 h 198"/>
                <a:gd name="T8" fmla="*/ 211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14352" name="Freeform 11"/>
            <p:cNvSpPr>
              <a:spLocks/>
            </p:cNvSpPr>
            <p:nvPr/>
          </p:nvSpPr>
          <p:spPr bwMode="hidden">
            <a:xfrm>
              <a:off x="2097" y="4043"/>
              <a:ext cx="2514" cy="276"/>
            </a:xfrm>
            <a:custGeom>
              <a:avLst/>
              <a:gdLst>
                <a:gd name="T0" fmla="*/ 2140 w 2517"/>
                <a:gd name="T1" fmla="*/ 276 h 276"/>
                <a:gd name="T2" fmla="*/ 2475 w 2517"/>
                <a:gd name="T3" fmla="*/ 204 h 276"/>
                <a:gd name="T4" fmla="*/ 2218 w 2517"/>
                <a:gd name="T5" fmla="*/ 0 h 276"/>
                <a:gd name="T6" fmla="*/ 0 w 2517"/>
                <a:gd name="T7" fmla="*/ 276 h 276"/>
                <a:gd name="T8" fmla="*/ 2140 w 2517"/>
                <a:gd name="T9" fmla="*/ 276 h 276"/>
                <a:gd name="T10" fmla="*/ 214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14354" name="Freeform 13"/>
            <p:cNvSpPr>
              <a:spLocks/>
            </p:cNvSpPr>
            <p:nvPr/>
          </p:nvSpPr>
          <p:spPr bwMode="hidden">
            <a:xfrm>
              <a:off x="5030" y="3151"/>
              <a:ext cx="728" cy="240"/>
            </a:xfrm>
            <a:custGeom>
              <a:avLst/>
              <a:gdLst>
                <a:gd name="T0" fmla="*/ 715 w 729"/>
                <a:gd name="T1" fmla="*/ 240 h 240"/>
                <a:gd name="T2" fmla="*/ 0 w 729"/>
                <a:gd name="T3" fmla="*/ 0 h 240"/>
                <a:gd name="T4" fmla="*/ 0 w 729"/>
                <a:gd name="T5" fmla="*/ 6 h 240"/>
                <a:gd name="T6" fmla="*/ 715 w 729"/>
                <a:gd name="T7" fmla="*/ 240 h 240"/>
                <a:gd name="T8" fmla="*/ 71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14356" name="Freeform 15"/>
            <p:cNvSpPr>
              <a:spLocks/>
            </p:cNvSpPr>
            <p:nvPr/>
          </p:nvSpPr>
          <p:spPr bwMode="hidden">
            <a:xfrm>
              <a:off x="5030" y="3049"/>
              <a:ext cx="728" cy="318"/>
            </a:xfrm>
            <a:custGeom>
              <a:avLst/>
              <a:gdLst>
                <a:gd name="T0" fmla="*/ 715 w 729"/>
                <a:gd name="T1" fmla="*/ 318 h 318"/>
                <a:gd name="T2" fmla="*/ 715 w 729"/>
                <a:gd name="T3" fmla="*/ 312 h 318"/>
                <a:gd name="T4" fmla="*/ 0 w 729"/>
                <a:gd name="T5" fmla="*/ 0 h 318"/>
                <a:gd name="T6" fmla="*/ 0 w 729"/>
                <a:gd name="T7" fmla="*/ 54 h 318"/>
                <a:gd name="T8" fmla="*/ 715 w 729"/>
                <a:gd name="T9" fmla="*/ 318 h 318"/>
                <a:gd name="T10" fmla="*/ 71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14360"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14362"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solidFill>
                  <a:srgbClr val="FFFFFF"/>
                </a:solidFill>
                <a:latin typeface="Arial" pitchFamily="22" charset="0"/>
              </a:endParaRPr>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14366"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14369" name="Freeform 28"/>
            <p:cNvSpPr>
              <a:spLocks/>
            </p:cNvSpPr>
            <p:nvPr/>
          </p:nvSpPr>
          <p:spPr bwMode="hidden">
            <a:xfrm>
              <a:off x="5698" y="653"/>
              <a:ext cx="60" cy="311"/>
            </a:xfrm>
            <a:custGeom>
              <a:avLst/>
              <a:gdLst>
                <a:gd name="T0" fmla="*/ 0 w 60"/>
                <a:gd name="T1" fmla="*/ 144 h 312"/>
                <a:gd name="T2" fmla="*/ 60 w 60"/>
                <a:gd name="T3" fmla="*/ 29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14371"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solidFill>
                  <a:srgbClr val="FFFFFF"/>
                </a:solidFill>
                <a:latin typeface="Arial" pitchFamily="22" charset="0"/>
              </a:endParaRPr>
            </a:p>
          </p:txBody>
        </p:sp>
        <p:grpSp>
          <p:nvGrpSpPr>
            <p:cNvPr id="14380"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solidFill>
                    <a:srgbClr val="FFFFFF"/>
                  </a:solidFill>
                  <a:latin typeface="Arial" pitchFamily="22" charset="0"/>
                </a:endParaRPr>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Arial" pitchFamily="22" charset="0"/>
                <a:ea typeface="+mn-ea"/>
                <a:cs typeface="+mn-cs"/>
              </a:defRPr>
            </a:lvl1pPr>
          </a:lstStyle>
          <a:p>
            <a:pPr>
              <a:defRPr/>
            </a:pPr>
            <a:endParaRPr lang="en-US"/>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Arial" pitchFamily="22" charset="0"/>
                <a:ea typeface="+mn-ea"/>
                <a:cs typeface="+mn-cs"/>
              </a:defRPr>
            </a:lvl1pPr>
          </a:lstStyle>
          <a:p>
            <a:pPr>
              <a:defRPr/>
            </a:pPr>
            <a:endParaRPr lang="en-US"/>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Arial" charset="0"/>
              </a:defRPr>
            </a:lvl1pPr>
          </a:lstStyle>
          <a:p>
            <a:pPr>
              <a:defRPr/>
            </a:pPr>
            <a:fld id="{00B5F6BD-A7CD-DB48-BA20-E365B30AEEC8}" type="slidenum">
              <a:rPr lang="en-US"/>
              <a:pPr>
                <a:defRPr/>
              </a:pPr>
              <a:t>‹#›</a:t>
            </a:fld>
            <a:endParaRPr lang="en-US"/>
          </a:p>
        </p:txBody>
      </p:sp>
    </p:spTree>
    <p:extLst>
      <p:ext uri="{BB962C8B-B14F-4D97-AF65-F5344CB8AC3E}">
        <p14:creationId xmlns:p14="http://schemas.microsoft.com/office/powerpoint/2010/main" val="1866994366"/>
      </p:ext>
    </p:extLst>
  </p:cSld>
  <p:clrMap bg1="dk2" tx1="lt1" bg2="dk1" tx2="lt2" accent1="accent1" accent2="accent2" accent3="accent3" accent4="accent4" accent5="accent5" accent6="accent6" hlink="hlink" folHlink="folHlink"/>
  <p:sldLayoutIdLst>
    <p:sldLayoutId id="214749097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3"/>
        </a:buBlip>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SzPct val="90000"/>
        <a:buFont typeface="Wingdings" charset="0"/>
        <a:buBlip>
          <a:blip r:embed="rId4"/>
        </a:buBlip>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90000"/>
        <a:buFont typeface="Wingdings" charset="0"/>
        <a:buBlip>
          <a:blip r:embed="rId5"/>
        </a:buBlip>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folHlink"/>
        </a:buClr>
        <a:buSzPct val="90000"/>
        <a:buFont typeface="Wingdings" pitchFamily="-112" charset="2"/>
        <a:buBlip>
          <a:blip r:embed="rId5"/>
        </a:buBlip>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folHlink"/>
        </a:buClr>
        <a:buSzPct val="90000"/>
        <a:buFont typeface="Wingdings" pitchFamily="-112" charset="2"/>
        <a:buBlip>
          <a:blip r:embed="rId5"/>
        </a:buBlip>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folHlink"/>
        </a:buClr>
        <a:buSzPct val="90000"/>
        <a:buFont typeface="Wingdings" pitchFamily="-112" charset="2"/>
        <a:buBlip>
          <a:blip r:embed="rId5"/>
        </a:buBlip>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folHlink"/>
        </a:buClr>
        <a:buSzPct val="90000"/>
        <a:buFont typeface="Wingdings" pitchFamily="-112" charset="2"/>
        <a:buBlip>
          <a:blip r:embed="rId5"/>
        </a:buBlip>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8478838" cy="6173788"/>
            <a:chOff x="0" y="0"/>
            <a:chExt cx="5341" cy="3889"/>
          </a:xfrm>
        </p:grpSpPr>
        <p:sp>
          <p:nvSpPr>
            <p:cNvPr id="16392"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sz="1800">
                <a:solidFill>
                  <a:srgbClr val="FFFFFF"/>
                </a:solidFill>
                <a:latin typeface="Tahoma" charset="0"/>
              </a:endParaRPr>
            </a:p>
          </p:txBody>
        </p:sp>
        <p:sp>
          <p:nvSpPr>
            <p:cNvPr id="16393"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sz="1800">
                <a:solidFill>
                  <a:srgbClr val="FFFFFF"/>
                </a:solidFill>
                <a:latin typeface="Tahoma" charset="0"/>
              </a:endParaRPr>
            </a:p>
          </p:txBody>
        </p:sp>
        <p:sp>
          <p:nvSpPr>
            <p:cNvPr id="16394"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sz="1800">
                <a:solidFill>
                  <a:srgbClr val="FFFFFF"/>
                </a:solidFill>
                <a:latin typeface="Tahoma" charset="0"/>
              </a:endParaRPr>
            </a:p>
          </p:txBody>
        </p:sp>
        <p:sp>
          <p:nvSpPr>
            <p:cNvPr id="16395"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endParaRPr lang="en-US" sz="1800">
                <a:solidFill>
                  <a:srgbClr val="FFFFFF"/>
                </a:solidFill>
                <a:latin typeface="Tahoma" charset="0"/>
              </a:endParaRPr>
            </a:p>
          </p:txBody>
        </p:sp>
      </p:grpSp>
      <p:sp>
        <p:nvSpPr>
          <p:cNvPr id="24269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4269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eaLnBrk="1" hangingPunct="1">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24269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24269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FFFFFF"/>
                </a:solidFill>
                <a:latin typeface="Times New Roman" charset="0"/>
              </a:defRPr>
            </a:lvl1pPr>
          </a:lstStyle>
          <a:p>
            <a:pPr>
              <a:defRPr/>
            </a:pPr>
            <a:fld id="{140BA2CA-2146-584A-98A4-B6C4C2C79404}" type="slidenum">
              <a:rPr lang="en-US"/>
              <a:pPr>
                <a:defRPr/>
              </a:pPr>
              <a:t>‹#›</a:t>
            </a:fld>
            <a:endParaRPr lang="en-US"/>
          </a:p>
        </p:txBody>
      </p:sp>
      <p:sp>
        <p:nvSpPr>
          <p:cNvPr id="242699"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590471"/>
      </p:ext>
    </p:extLst>
  </p:cSld>
  <p:clrMap bg1="dk2" tx1="lt1" bg2="dk1" tx2="lt2" accent1="accent1" accent2="accent2" accent3="accent3" accent4="accent4" accent5="accent5" accent6="accent6" hlink="hlink" folHlink="folHlink"/>
  <p:sldLayoutIdLst>
    <p:sldLayoutId id="214749097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5"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sz="1800">
                  <a:solidFill>
                    <a:srgbClr val="FFFFFF"/>
                  </a:solidFill>
                  <a:latin typeface="Tahoma" charset="0"/>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solidFill>
                    <a:srgbClr val="FFFFFF"/>
                  </a:solidFill>
                  <a:latin typeface="Tahoma" charset="0"/>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solidFill>
                    <a:srgbClr val="FFFFFF"/>
                  </a:solidFill>
                  <a:latin typeface="Tahoma" charset="0"/>
                </a:endParaRPr>
              </a:p>
            </p:txBody>
          </p:sp>
          <p:sp>
            <p:nvSpPr>
              <p:cNvPr id="114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1800">
                  <a:solidFill>
                    <a:srgbClr val="FFFFFF"/>
                  </a:solidFill>
                  <a:latin typeface="Tahoma" pitchFamily="22" charset="-52"/>
                </a:endParaRPr>
              </a:p>
            </p:txBody>
          </p:sp>
          <p:sp>
            <p:nvSpPr>
              <p:cNvPr id="114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1800">
                  <a:solidFill>
                    <a:srgbClr val="FFFFFF"/>
                  </a:solidFill>
                  <a:latin typeface="Tahoma" pitchFamily="22" charset="-52"/>
                </a:endParaRPr>
              </a:p>
            </p:txBody>
          </p:sp>
        </p:grpSp>
      </p:grpSp>
      <p:sp>
        <p:nvSpPr>
          <p:cNvPr id="114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4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22" charset="0"/>
                <a:ea typeface="+mn-ea"/>
                <a:cs typeface="+mn-cs"/>
              </a:defRPr>
            </a:lvl1pPr>
          </a:lstStyle>
          <a:p>
            <a:pPr>
              <a:defRPr/>
            </a:pPr>
            <a:endParaRPr lang="en-US">
              <a:solidFill>
                <a:srgbClr val="FFFFFF"/>
              </a:solidFill>
            </a:endParaRPr>
          </a:p>
        </p:txBody>
      </p:sp>
      <p:sp>
        <p:nvSpPr>
          <p:cNvPr id="114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22" charset="0"/>
                <a:ea typeface="+mn-ea"/>
                <a:cs typeface="+mn-cs"/>
              </a:defRPr>
            </a:lvl1pPr>
          </a:lstStyle>
          <a:p>
            <a:pPr>
              <a:defRPr/>
            </a:pPr>
            <a:endParaRPr lang="en-US">
              <a:solidFill>
                <a:srgbClr val="FFFFFF"/>
              </a:solidFill>
            </a:endParaRPr>
          </a:p>
        </p:txBody>
      </p:sp>
      <p:sp>
        <p:nvSpPr>
          <p:cNvPr id="114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E8B67D9D-6054-1B4D-B9FD-BDC32654BB2C}" type="slidenum">
              <a:rPr lang="en-US">
                <a:solidFill>
                  <a:srgbClr val="FFFFFF"/>
                </a:solidFill>
              </a:rPr>
              <a:pPr>
                <a:defRPr/>
              </a:pPr>
              <a:t>‹#›</a:t>
            </a:fld>
            <a:endParaRPr lang="en-US">
              <a:solidFill>
                <a:srgbClr val="FFFFFF"/>
              </a:solidFill>
            </a:endParaRPr>
          </a:p>
        </p:txBody>
      </p:sp>
      <p:sp>
        <p:nvSpPr>
          <p:cNvPr id="114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1512833"/>
      </p:ext>
    </p:extLst>
  </p:cSld>
  <p:clrMap bg1="dk2" tx1="lt1" bg2="dk1" tx2="lt2" accent1="accent1" accent2="accent2" accent3="accent3" accent4="accent4" accent5="accent5" accent6="accent6" hlink="hlink" folHlink="folHlink"/>
  <p:sldLayoutIdLst>
    <p:sldLayoutId id="2147490981" r:id="rId1"/>
    <p:sldLayoutId id="2147490982" r:id="rId2"/>
    <p:sldLayoutId id="2147490983" r:id="rId3"/>
    <p:sldLayoutId id="2147490984" r:id="rId4"/>
    <p:sldLayoutId id="2147490985" r:id="rId5"/>
    <p:sldLayoutId id="2147490986" r:id="rId6"/>
    <p:sldLayoutId id="2147490987" r:id="rId7"/>
    <p:sldLayoutId id="2147490988" r:id="rId8"/>
    <p:sldLayoutId id="2147490989" r:id="rId9"/>
    <p:sldLayoutId id="2147490990" r:id="rId10"/>
    <p:sldLayoutId id="2147490991" r:id="rId11"/>
    <p:sldLayoutId id="2147490992"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l"/>
          <a:ea typeface="ＭＳ Ｐゴシック" pitchFamily="24" charset="-128"/>
          <a:cs typeface="Ari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l" charset="0"/>
          <a:ea typeface="ＭＳ Ｐゴシック" pitchFamily="24" charset="-128"/>
          <a:cs typeface="ＭＳ Ｐゴシック" pitchFamily="24"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l" charset="0"/>
          <a:ea typeface="ＭＳ Ｐゴシック" pitchFamily="24" charset="-128"/>
          <a:cs typeface="ＭＳ Ｐゴシック" pitchFamily="24"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l" charset="0"/>
          <a:ea typeface="ＭＳ Ｐゴシック" pitchFamily="24" charset="-128"/>
          <a:cs typeface="ＭＳ Ｐゴシック" pitchFamily="24"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l"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b="1">
          <a:solidFill>
            <a:schemeClr val="tx1"/>
          </a:solidFill>
          <a:effectLst>
            <a:outerShdw blurRad="38100" dist="38100" dir="2700000" algn="tl">
              <a:srgbClr val="000000"/>
            </a:outerShdw>
          </a:effectLst>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Font typeface="Wingdings" charset="0"/>
        <a:buChar char="§"/>
        <a:defRPr sz="2800" b="1">
          <a:solidFill>
            <a:schemeClr val="tx1"/>
          </a:solidFill>
          <a:effectLst>
            <a:outerShdw blurRad="38100" dist="38100" dir="2700000" algn="tl">
              <a:srgbClr val="000000"/>
            </a:outerShdw>
          </a:effectLst>
          <a:latin typeface="+mn-lt"/>
          <a:ea typeface="ＭＳ Ｐゴシック" pitchFamily="22" charset="-128"/>
          <a:cs typeface="ＭＳ Ｐゴシック" pitchFamily="24"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b="1">
          <a:solidFill>
            <a:schemeClr val="tx1"/>
          </a:solidFill>
          <a:effectLst>
            <a:outerShdw blurRad="38100" dist="38100" dir="2700000" algn="tl">
              <a:srgbClr val="000000"/>
            </a:outerShdw>
          </a:effectLst>
          <a:latin typeface="+mn-lt"/>
          <a:ea typeface="ＭＳ Ｐゴシック" pitchFamily="22" charset="-128"/>
          <a:cs typeface="ＭＳ Ｐゴシック" pitchFamily="24" charset="-128"/>
        </a:defRPr>
      </a:lvl3pPr>
      <a:lvl4pPr marL="1600200" indent="-228600" algn="l" rtl="0" eaLnBrk="0" fontAlgn="base" hangingPunct="0">
        <a:spcBef>
          <a:spcPct val="20000"/>
        </a:spcBef>
        <a:spcAft>
          <a:spcPct val="0"/>
        </a:spcAft>
        <a:buClr>
          <a:schemeClr val="folHlink"/>
        </a:buClr>
        <a:buFont typeface="Wingdings" charset="0"/>
        <a:buChar char="§"/>
        <a:defRPr sz="2000" b="1">
          <a:solidFill>
            <a:schemeClr val="tx1"/>
          </a:solidFill>
          <a:effectLst>
            <a:outerShdw blurRad="38100" dist="38100" dir="2700000" algn="tl">
              <a:srgbClr val="000000"/>
            </a:outerShdw>
          </a:effectLst>
          <a:latin typeface="+mn-lt"/>
          <a:ea typeface="ＭＳ Ｐゴシック" pitchFamily="22" charset="-128"/>
          <a:cs typeface="ＭＳ Ｐゴシック" pitchFamily="24" charset="-128"/>
        </a:defRPr>
      </a:lvl4pPr>
      <a:lvl5pPr marL="2057400" indent="-228600" algn="l" rtl="0" eaLnBrk="0" fontAlgn="base" hangingPunct="0">
        <a:spcBef>
          <a:spcPct val="20000"/>
        </a:spcBef>
        <a:spcAft>
          <a:spcPct val="0"/>
        </a:spcAft>
        <a:buClr>
          <a:schemeClr val="hlink"/>
        </a:buClr>
        <a:buSzPct val="80000"/>
        <a:buFont typeface="Arial" charset="0"/>
        <a:buChar char="►"/>
        <a:defRPr sz="2000" b="1">
          <a:solidFill>
            <a:schemeClr val="tx1"/>
          </a:solidFill>
          <a:effectLst>
            <a:outerShdw blurRad="38100" dist="38100" dir="2700000" algn="tl">
              <a:srgbClr val="000000"/>
            </a:outerShdw>
          </a:effectLst>
          <a:latin typeface="+mn-lt"/>
          <a:ea typeface="ＭＳ Ｐゴシック" pitchFamily="22" charset="-128"/>
          <a:cs typeface="ＭＳ Ｐゴシック" pitchFamily="24" charset="-128"/>
        </a:defRPr>
      </a:lvl5pPr>
      <a:lvl6pPr marL="2514600" indent="-228600" algn="l" rtl="0" fontAlgn="base">
        <a:spcBef>
          <a:spcPct val="20000"/>
        </a:spcBef>
        <a:spcAft>
          <a:spcPct val="0"/>
        </a:spcAft>
        <a:buClr>
          <a:schemeClr val="hlink"/>
        </a:buClr>
        <a:buSzPct val="80000"/>
        <a:buFont typeface="Arial" pitchFamily="22" charset="0"/>
        <a:buChar char="►"/>
        <a:defRPr sz="2000">
          <a:solidFill>
            <a:schemeClr val="tx1"/>
          </a:solidFill>
          <a:effectLst>
            <a:outerShdw blurRad="38100" dist="38100" dir="2700000" algn="tl">
              <a:srgbClr val="000000"/>
            </a:outerShdw>
          </a:effectLst>
          <a:latin typeface="+mn-lt"/>
          <a:ea typeface="ＭＳ Ｐゴシック" pitchFamily="22" charset="-128"/>
        </a:defRPr>
      </a:lvl6pPr>
      <a:lvl7pPr marL="2971800" indent="-228600" algn="l" rtl="0" fontAlgn="base">
        <a:spcBef>
          <a:spcPct val="20000"/>
        </a:spcBef>
        <a:spcAft>
          <a:spcPct val="0"/>
        </a:spcAft>
        <a:buClr>
          <a:schemeClr val="hlink"/>
        </a:buClr>
        <a:buSzPct val="80000"/>
        <a:buFont typeface="Arial" pitchFamily="22" charset="0"/>
        <a:buChar char="►"/>
        <a:defRPr sz="2000">
          <a:solidFill>
            <a:schemeClr val="tx1"/>
          </a:solidFill>
          <a:effectLst>
            <a:outerShdw blurRad="38100" dist="38100" dir="2700000" algn="tl">
              <a:srgbClr val="000000"/>
            </a:outerShdw>
          </a:effectLst>
          <a:latin typeface="+mn-lt"/>
          <a:ea typeface="ＭＳ Ｐゴシック" pitchFamily="22" charset="-128"/>
        </a:defRPr>
      </a:lvl7pPr>
      <a:lvl8pPr marL="3429000" indent="-228600" algn="l" rtl="0" fontAlgn="base">
        <a:spcBef>
          <a:spcPct val="20000"/>
        </a:spcBef>
        <a:spcAft>
          <a:spcPct val="0"/>
        </a:spcAft>
        <a:buClr>
          <a:schemeClr val="hlink"/>
        </a:buClr>
        <a:buSzPct val="80000"/>
        <a:buFont typeface="Arial" pitchFamily="22" charset="0"/>
        <a:buChar char="►"/>
        <a:defRPr sz="2000">
          <a:solidFill>
            <a:schemeClr val="tx1"/>
          </a:solidFill>
          <a:effectLst>
            <a:outerShdw blurRad="38100" dist="38100" dir="2700000" algn="tl">
              <a:srgbClr val="000000"/>
            </a:outerShdw>
          </a:effectLst>
          <a:latin typeface="+mn-lt"/>
          <a:ea typeface="ＭＳ Ｐゴシック" pitchFamily="22" charset="-128"/>
        </a:defRPr>
      </a:lvl8pPr>
      <a:lvl9pPr marL="3886200" indent="-228600" algn="l" rtl="0" fontAlgn="base">
        <a:spcBef>
          <a:spcPct val="20000"/>
        </a:spcBef>
        <a:spcAft>
          <a:spcPct val="0"/>
        </a:spcAft>
        <a:buClr>
          <a:schemeClr val="hlink"/>
        </a:buClr>
        <a:buSzPct val="80000"/>
        <a:buFont typeface="Arial" pitchFamily="22" charset="0"/>
        <a:buChar char="►"/>
        <a:defRPr sz="2000">
          <a:solidFill>
            <a:schemeClr val="tx1"/>
          </a:solidFill>
          <a:effectLst>
            <a:outerShdw blurRad="38100" dist="38100" dir="2700000" algn="tl">
              <a:srgbClr val="000000"/>
            </a:outerShdw>
          </a:effectLst>
          <a:latin typeface="+mn-lt"/>
          <a:ea typeface="ＭＳ Ｐゴシック" pitchFamily="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C7FCEC4A-0619-534F-AB0C-4C4D1986DF16}" type="slidenum">
              <a:rPr lang="en-US"/>
              <a:pPr>
                <a:defRPr/>
              </a:pPr>
              <a:t>‹#›</a:t>
            </a:fld>
            <a:endParaRPr lang="en-US"/>
          </a:p>
        </p:txBody>
      </p:sp>
    </p:spTree>
    <p:extLst>
      <p:ext uri="{BB962C8B-B14F-4D97-AF65-F5344CB8AC3E}">
        <p14:creationId xmlns:p14="http://schemas.microsoft.com/office/powerpoint/2010/main" val="267141738"/>
      </p:ext>
    </p:extLst>
  </p:cSld>
  <p:clrMap bg1="lt1" tx1="dk1" bg2="lt2" tx2="dk2" accent1="accent1" accent2="accent2" accent3="accent3" accent4="accent4" accent5="accent5" accent6="accent6" hlink="hlink" folHlink="folHlink"/>
  <p:sldLayoutIdLst>
    <p:sldLayoutId id="2147491032" r:id="rId1"/>
    <p:sldLayoutId id="2147491033" r:id="rId2"/>
    <p:sldLayoutId id="2147491034" r:id="rId3"/>
    <p:sldLayoutId id="2147491035" r:id="rId4"/>
    <p:sldLayoutId id="2147491036" r:id="rId5"/>
    <p:sldLayoutId id="2147491037" r:id="rId6"/>
    <p:sldLayoutId id="2147491038" r:id="rId7"/>
    <p:sldLayoutId id="2147491039" r:id="rId8"/>
    <p:sldLayoutId id="2147491040" r:id="rId9"/>
    <p:sldLayoutId id="2147491041" r:id="rId10"/>
    <p:sldLayoutId id="2147491042" r:id="rId11"/>
    <p:sldLayoutId id="2147491043" r:id="rId12"/>
    <p:sldLayoutId id="2147491044"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347970713"/>
      </p:ext>
    </p:extLst>
  </p:cSld>
  <p:clrMap bg1="lt1" tx1="dk1" bg2="lt2" tx2="dk2" accent1="accent1" accent2="accent2" accent3="accent3" accent4="accent4" accent5="accent5" accent6="accent6" hlink="hlink" folHlink="folHlink"/>
  <p:sldLayoutIdLst>
    <p:sldLayoutId id="2147491046" r:id="rId1"/>
    <p:sldLayoutId id="2147491047" r:id="rId2"/>
    <p:sldLayoutId id="2147491048" r:id="rId3"/>
    <p:sldLayoutId id="2147491049" r:id="rId4"/>
    <p:sldLayoutId id="2147491050" r:id="rId5"/>
    <p:sldLayoutId id="2147491051" r:id="rId6"/>
    <p:sldLayoutId id="2147491052" r:id="rId7"/>
    <p:sldLayoutId id="2147491053" r:id="rId8"/>
    <p:sldLayoutId id="2147491054" r:id="rId9"/>
    <p:sldLayoutId id="2147491055" r:id="rId10"/>
    <p:sldLayoutId id="2147491056"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855569462"/>
      </p:ext>
    </p:extLst>
  </p:cSld>
  <p:clrMap bg1="lt1" tx1="dk1" bg2="lt2" tx2="dk2" accent1="accent1" accent2="accent2" accent3="accent3" accent4="accent4" accent5="accent5" accent6="accent6" hlink="hlink" folHlink="folHlink"/>
  <p:sldLayoutIdLst>
    <p:sldLayoutId id="2147491058" r:id="rId1"/>
    <p:sldLayoutId id="2147491059" r:id="rId2"/>
    <p:sldLayoutId id="2147491060" r:id="rId3"/>
    <p:sldLayoutId id="2147491061" r:id="rId4"/>
    <p:sldLayoutId id="2147491062" r:id="rId5"/>
    <p:sldLayoutId id="2147491063" r:id="rId6"/>
    <p:sldLayoutId id="2147491064" r:id="rId7"/>
    <p:sldLayoutId id="2147491065" r:id="rId8"/>
    <p:sldLayoutId id="2147491066" r:id="rId9"/>
    <p:sldLayoutId id="2147491067" r:id="rId10"/>
    <p:sldLayoutId id="2147491068"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3481504163"/>
      </p:ext>
    </p:extLst>
  </p:cSld>
  <p:clrMap bg1="lt1" tx1="dk1" bg2="lt2" tx2="dk2" accent1="accent1" accent2="accent2" accent3="accent3" accent4="accent4" accent5="accent5" accent6="accent6" hlink="hlink" folHlink="folHlink"/>
  <p:sldLayoutIdLst>
    <p:sldLayoutId id="2147491070" r:id="rId1"/>
    <p:sldLayoutId id="2147491071" r:id="rId2"/>
    <p:sldLayoutId id="2147491072" r:id="rId3"/>
    <p:sldLayoutId id="2147491073" r:id="rId4"/>
    <p:sldLayoutId id="2147491074" r:id="rId5"/>
    <p:sldLayoutId id="2147491075" r:id="rId6"/>
    <p:sldLayoutId id="2147491076" r:id="rId7"/>
    <p:sldLayoutId id="2147491077" r:id="rId8"/>
    <p:sldLayoutId id="2147491078" r:id="rId9"/>
    <p:sldLayoutId id="2147491079" r:id="rId10"/>
    <p:sldLayoutId id="2147491080"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808563350"/>
      </p:ext>
    </p:extLst>
  </p:cSld>
  <p:clrMap bg1="lt1" tx1="dk1" bg2="lt2" tx2="dk2" accent1="accent1" accent2="accent2" accent3="accent3" accent4="accent4" accent5="accent5" accent6="accent6" hlink="hlink" folHlink="folHlink"/>
  <p:sldLayoutIdLst>
    <p:sldLayoutId id="2147491082" r:id="rId1"/>
    <p:sldLayoutId id="2147491083" r:id="rId2"/>
    <p:sldLayoutId id="2147491084" r:id="rId3"/>
    <p:sldLayoutId id="2147491085" r:id="rId4"/>
    <p:sldLayoutId id="2147491086" r:id="rId5"/>
    <p:sldLayoutId id="2147491087" r:id="rId6"/>
    <p:sldLayoutId id="2147491088" r:id="rId7"/>
    <p:sldLayoutId id="2147491089" r:id="rId8"/>
    <p:sldLayoutId id="2147491090" r:id="rId9"/>
    <p:sldLayoutId id="2147491091" r:id="rId10"/>
    <p:sldLayoutId id="2147491092"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306" name="Group 1026"/>
          <p:cNvGrpSpPr>
            <a:grpSpLocks/>
          </p:cNvGrpSpPr>
          <p:nvPr/>
        </p:nvGrpSpPr>
        <p:grpSpPr bwMode="auto">
          <a:xfrm>
            <a:off x="0" y="0"/>
            <a:ext cx="7242175" cy="1981200"/>
            <a:chOff x="0" y="0"/>
            <a:chExt cx="4562" cy="1248"/>
          </a:xfrm>
        </p:grpSpPr>
        <p:sp>
          <p:nvSpPr>
            <p:cNvPr id="398339" name="Freeform 1027"/>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ea typeface="+mn-ea"/>
                <a:cs typeface="+mn-cs"/>
              </a:endParaRPr>
            </a:p>
          </p:txBody>
        </p:sp>
        <p:sp>
          <p:nvSpPr>
            <p:cNvPr id="98313" name="Freeform 1028"/>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98341" name="Rectangle 1029"/>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8342" name="Rectangle 1030"/>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8343" name="Rectangle 1031"/>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outerShdw blurRad="38100" dist="38100" dir="2700000" algn="tl">
                    <a:srgbClr val="000000"/>
                  </a:outerShdw>
                </a:effectLst>
                <a:latin typeface="Tahoma" charset="-52"/>
                <a:ea typeface="+mn-ea"/>
                <a:cs typeface="+mn-cs"/>
              </a:defRPr>
            </a:lvl1pPr>
          </a:lstStyle>
          <a:p>
            <a:pPr>
              <a:defRPr/>
            </a:pPr>
            <a:endParaRPr lang="en-US"/>
          </a:p>
        </p:txBody>
      </p:sp>
      <p:sp>
        <p:nvSpPr>
          <p:cNvPr id="398344" name="Rectangle 103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latin typeface="Tahoma" charset="-52"/>
                <a:ea typeface="+mn-ea"/>
                <a:cs typeface="+mn-cs"/>
              </a:defRPr>
            </a:lvl1pPr>
          </a:lstStyle>
          <a:p>
            <a:pPr>
              <a:defRPr/>
            </a:pPr>
            <a:endParaRPr lang="en-US"/>
          </a:p>
        </p:txBody>
      </p:sp>
      <p:sp>
        <p:nvSpPr>
          <p:cNvPr id="398345" name="Rectangle 103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outerShdw blurRad="38100" dist="38100" dir="2700000" algn="tl">
                    <a:srgbClr val="000000"/>
                  </a:outerShdw>
                </a:effectLst>
                <a:latin typeface="Tahoma" charset="0"/>
              </a:defRPr>
            </a:lvl1pPr>
          </a:lstStyle>
          <a:p>
            <a:pPr>
              <a:defRPr/>
            </a:pPr>
            <a:fld id="{3D835629-4EA5-D746-A5E2-62A2335D22B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732" r:id="rId1"/>
    <p:sldLayoutId id="2147490733" r:id="rId2"/>
    <p:sldLayoutId id="2147490734" r:id="rId3"/>
    <p:sldLayoutId id="2147490735" r:id="rId4"/>
    <p:sldLayoutId id="2147490736" r:id="rId5"/>
    <p:sldLayoutId id="2147490737" r:id="rId6"/>
    <p:sldLayoutId id="2147490738" r:id="rId7"/>
    <p:sldLayoutId id="2147490739" r:id="rId8"/>
    <p:sldLayoutId id="2147490740" r:id="rId9"/>
    <p:sldLayoutId id="2147490741" r:id="rId10"/>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186326410"/>
      </p:ext>
    </p:extLst>
  </p:cSld>
  <p:clrMap bg1="lt1" tx1="dk1" bg2="lt2" tx2="dk2" accent1="accent1" accent2="accent2" accent3="accent3" accent4="accent4" accent5="accent5" accent6="accent6" hlink="hlink" folHlink="folHlink"/>
  <p:sldLayoutIdLst>
    <p:sldLayoutId id="2147491132" r:id="rId1"/>
    <p:sldLayoutId id="2147491133" r:id="rId2"/>
    <p:sldLayoutId id="2147491134" r:id="rId3"/>
    <p:sldLayoutId id="2147491135" r:id="rId4"/>
    <p:sldLayoutId id="2147491136" r:id="rId5"/>
    <p:sldLayoutId id="2147491137" r:id="rId6"/>
    <p:sldLayoutId id="2147491138" r:id="rId7"/>
    <p:sldLayoutId id="2147491139" r:id="rId8"/>
    <p:sldLayoutId id="2147491140" r:id="rId9"/>
    <p:sldLayoutId id="2147491141" r:id="rId10"/>
    <p:sldLayoutId id="2147491142" r:id="rId11"/>
    <p:sldLayoutId id="2147491143" r:id="rId12"/>
    <p:sldLayoutId id="2147491144"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04371A-D74E-43B4-9799-EE92FF29D93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667876F-1166-4AEE-9C7D-B54A88148F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679BB98-C324-41D2-98E2-CB36162D8A0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B1417BFA-5B0B-45B9-BB23-31351B0FC7E0}" type="datetimeFigureOut">
              <a:rPr lang="en-US"/>
              <a:pPr>
                <a:defRPr/>
              </a:pPr>
              <a:t>9/15/23</a:t>
            </a:fld>
            <a:endParaRPr lang="en-US"/>
          </a:p>
        </p:txBody>
      </p:sp>
      <p:sp>
        <p:nvSpPr>
          <p:cNvPr id="5" name="Footer Placeholder 4">
            <a:extLst>
              <a:ext uri="{FF2B5EF4-FFF2-40B4-BE49-F238E27FC236}">
                <a16:creationId xmlns:a16="http://schemas.microsoft.com/office/drawing/2014/main" id="{0D594313-2EDB-43CC-B3E2-010223A1C9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25B9807-C416-4291-9E57-09CB2C1A73B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8349128-9679-4DF3-BA96-71F7F66A551F}" type="slidenum">
              <a:rPr lang="en-US" altLang="en-US"/>
              <a:pPr/>
              <a:t>‹#›</a:t>
            </a:fld>
            <a:endParaRPr lang="en-US" altLang="en-US"/>
          </a:p>
        </p:txBody>
      </p:sp>
    </p:spTree>
    <p:extLst>
      <p:ext uri="{BB962C8B-B14F-4D97-AF65-F5344CB8AC3E}">
        <p14:creationId xmlns:p14="http://schemas.microsoft.com/office/powerpoint/2010/main" val="291703560"/>
      </p:ext>
    </p:extLst>
  </p:cSld>
  <p:clrMap bg1="lt1" tx1="dk1" bg2="lt2" tx2="dk2" accent1="accent1" accent2="accent2" accent3="accent3" accent4="accent4" accent5="accent5" accent6="accent6" hlink="hlink" folHlink="folHlink"/>
  <p:sldLayoutIdLst>
    <p:sldLayoutId id="2147491146" r:id="rId1"/>
    <p:sldLayoutId id="2147491147" r:id="rId2"/>
    <p:sldLayoutId id="2147491148" r:id="rId3"/>
    <p:sldLayoutId id="2147491149" r:id="rId4"/>
    <p:sldLayoutId id="2147491150" r:id="rId5"/>
    <p:sldLayoutId id="2147491151" r:id="rId6"/>
    <p:sldLayoutId id="2147491152" r:id="rId7"/>
    <p:sldLayoutId id="2147491153" r:id="rId8"/>
    <p:sldLayoutId id="2147491154" r:id="rId9"/>
    <p:sldLayoutId id="2147491155" r:id="rId10"/>
    <p:sldLayoutId id="2147491156"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100512593"/>
      </p:ext>
    </p:extLst>
  </p:cSld>
  <p:clrMap bg1="lt1" tx1="dk1" bg2="lt2" tx2="dk2" accent1="accent1" accent2="accent2" accent3="accent3" accent4="accent4" accent5="accent5" accent6="accent6" hlink="hlink" folHlink="folHlink"/>
  <p:sldLayoutIdLst>
    <p:sldLayoutId id="214749115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a:defRPr/>
            </a:pPr>
            <a:fld id="{DEE10659-F73D-554F-8DA6-62739EEB76A2}" type="slidenum">
              <a:rPr lang="en-US"/>
              <a:pPr>
                <a:defRPr/>
              </a:pPr>
              <a:t>‹#›</a:t>
            </a:fld>
            <a:endParaRPr lang="en-US"/>
          </a:p>
        </p:txBody>
      </p:sp>
    </p:spTree>
    <p:extLst>
      <p:ext uri="{BB962C8B-B14F-4D97-AF65-F5344CB8AC3E}">
        <p14:creationId xmlns:p14="http://schemas.microsoft.com/office/powerpoint/2010/main" val="3334746719"/>
      </p:ext>
    </p:extLst>
  </p:cSld>
  <p:clrMap bg1="dk2" tx1="lt1" bg2="dk1" tx2="lt2" accent1="accent1" accent2="accent2" accent3="accent3" accent4="accent4" accent5="accent5" accent6="accent6" hlink="hlink" folHlink="folHlink"/>
  <p:sldLayoutIdLst>
    <p:sldLayoutId id="2147491191" r:id="rId1"/>
    <p:sldLayoutId id="2147491192" r:id="rId2"/>
    <p:sldLayoutId id="2147491193" r:id="rId3"/>
    <p:sldLayoutId id="2147491194" r:id="rId4"/>
    <p:sldLayoutId id="2147491195" r:id="rId5"/>
    <p:sldLayoutId id="2147491196" r:id="rId6"/>
    <p:sldLayoutId id="2147491197" r:id="rId7"/>
    <p:sldLayoutId id="2147491198" r:id="rId8"/>
    <p:sldLayoutId id="2147491199" r:id="rId9"/>
    <p:sldLayoutId id="2147491200" r:id="rId10"/>
    <p:sldLayoutId id="214749120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01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aseline="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2895600" y="6248400"/>
            <a:ext cx="556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00" baseline="0">
                <a:solidFill>
                  <a:srgbClr val="FFFFFF"/>
                </a:solidFill>
                <a:latin typeface="Times New Roman" charset="0"/>
              </a:defRPr>
            </a:lvl1pPr>
          </a:lstStyle>
          <a:p>
            <a:pPr>
              <a:defRPr/>
            </a:pPr>
            <a:r>
              <a:rPr lang="en-US"/>
              <a:t>Source</a:t>
            </a:r>
            <a:endParaRPr lang="en-US" sz="1400"/>
          </a:p>
        </p:txBody>
      </p:sp>
    </p:spTree>
    <p:extLst>
      <p:ext uri="{BB962C8B-B14F-4D97-AF65-F5344CB8AC3E}">
        <p14:creationId xmlns:p14="http://schemas.microsoft.com/office/powerpoint/2010/main" val="94099967"/>
      </p:ext>
    </p:extLst>
  </p:cSld>
  <p:clrMap bg1="lt1" tx1="dk1" bg2="lt2" tx2="dk2" accent1="accent1" accent2="accent2" accent3="accent3" accent4="accent4" accent5="accent5" accent6="accent6" hlink="hlink" folHlink="folHlink"/>
  <p:sldLayoutIdLst>
    <p:sldLayoutId id="2147491203" r:id="rId1"/>
    <p:sldLayoutId id="2147491204" r:id="rId2"/>
    <p:sldLayoutId id="2147491205" r:id="rId3"/>
    <p:sldLayoutId id="2147491206" r:id="rId4"/>
    <p:sldLayoutId id="2147491207" r:id="rId5"/>
    <p:sldLayoutId id="2147491208" r:id="rId6"/>
    <p:sldLayoutId id="2147491209" r:id="rId7"/>
    <p:sldLayoutId id="2147491210" r:id="rId8"/>
    <p:sldLayoutId id="2147491211" r:id="rId9"/>
    <p:sldLayoutId id="2147491212" r:id="rId10"/>
    <p:sldLayoutId id="2147491213" r:id="rId11"/>
  </p:sldLayoutIdLst>
  <p:txStyles>
    <p:titleStyle>
      <a:lvl1pPr algn="ctr"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3200">
          <a:solidFill>
            <a:schemeClr val="bg1"/>
          </a:solidFill>
          <a:latin typeface="Times New Roman"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Times New Roman"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charset="0"/>
          <a:ea typeface="ＭＳ Ｐゴシック" charset="-128"/>
        </a:defRPr>
      </a:lvl6pPr>
      <a:lvl7pPr marL="2971800" indent="-228600" algn="l" rtl="0" fontAlgn="base">
        <a:spcBef>
          <a:spcPct val="20000"/>
        </a:spcBef>
        <a:spcAft>
          <a:spcPct val="0"/>
        </a:spcAft>
        <a:buChar char="»"/>
        <a:defRPr sz="2000">
          <a:solidFill>
            <a:schemeClr val="tx1"/>
          </a:solidFill>
          <a:latin typeface="Times New Roman" charset="0"/>
          <a:ea typeface="ＭＳ Ｐゴシック" charset="-128"/>
        </a:defRPr>
      </a:lvl7pPr>
      <a:lvl8pPr marL="3429000" indent="-228600" algn="l" rtl="0" fontAlgn="base">
        <a:spcBef>
          <a:spcPct val="20000"/>
        </a:spcBef>
        <a:spcAft>
          <a:spcPct val="0"/>
        </a:spcAft>
        <a:buChar char="»"/>
        <a:defRPr sz="2000">
          <a:solidFill>
            <a:schemeClr val="tx1"/>
          </a:solidFill>
          <a:latin typeface="Times New Roman" charset="0"/>
          <a:ea typeface="ＭＳ Ｐゴシック" charset="-128"/>
        </a:defRPr>
      </a:lvl8pPr>
      <a:lvl9pPr marL="3886200" indent="-228600" algn="l" rtl="0" fontAlgn="base">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fld id="{8B1832C5-3FF4-114A-8F14-E7B73B0A9A84}" type="slidenum">
              <a:rPr lang="en-US" altLang="zh-TW"/>
              <a:pPr defTabSz="914400" fontAlgn="base">
                <a:spcBef>
                  <a:spcPct val="0"/>
                </a:spcBef>
                <a:spcAft>
                  <a:spcPct val="0"/>
                </a:spcAft>
                <a:defRPr/>
              </a:pPr>
              <a:t>‹#›</a:t>
            </a:fld>
            <a:endParaRPr lang="en-US" altLang="zh-TW"/>
          </a:p>
        </p:txBody>
      </p:sp>
    </p:spTree>
    <p:extLst>
      <p:ext uri="{BB962C8B-B14F-4D97-AF65-F5344CB8AC3E}">
        <p14:creationId xmlns:p14="http://schemas.microsoft.com/office/powerpoint/2010/main" val="1947932629"/>
      </p:ext>
    </p:extLst>
  </p:cSld>
  <p:clrMap bg1="lt1" tx1="dk1" bg2="lt2" tx2="dk2" accent1="accent1" accent2="accent2" accent3="accent3" accent4="accent4" accent5="accent5" accent6="accent6" hlink="hlink" folHlink="folHlink"/>
  <p:sldLayoutIdLst>
    <p:sldLayoutId id="2147491227" r:id="rId1"/>
    <p:sldLayoutId id="2147491228" r:id="rId2"/>
    <p:sldLayoutId id="2147491229" r:id="rId3"/>
    <p:sldLayoutId id="2147491230" r:id="rId4"/>
    <p:sldLayoutId id="2147491231" r:id="rId5"/>
    <p:sldLayoutId id="2147491232" r:id="rId6"/>
    <p:sldLayoutId id="2147491233" r:id="rId7"/>
    <p:sldLayoutId id="2147491234" r:id="rId8"/>
    <p:sldLayoutId id="2147491235" r:id="rId9"/>
    <p:sldLayoutId id="2147491236" r:id="rId10"/>
    <p:sldLayoutId id="2147491237" r:id="rId11"/>
    <p:sldLayoutId id="2147491238" r:id="rId12"/>
    <p:sldLayoutId id="2147491239"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4306"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12698"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634307"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12698"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430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11" charset="0"/>
                <a:ea typeface="+mn-ea"/>
                <a:cs typeface="+mn-cs"/>
              </a:defRPr>
            </a:lvl1pPr>
          </a:lstStyle>
          <a:p>
            <a:pPr defTabSz="914400" eaLnBrk="0" fontAlgn="base" hangingPunct="0">
              <a:spcBef>
                <a:spcPct val="0"/>
              </a:spcBef>
              <a:spcAft>
                <a:spcPct val="0"/>
              </a:spcAft>
              <a:defRPr/>
            </a:pPr>
            <a:endParaRPr lang="en-US">
              <a:solidFill>
                <a:srgbClr val="000080"/>
              </a:solidFill>
              <a:ea typeface="ＭＳ Ｐゴシック"/>
              <a:cs typeface="ＭＳ Ｐゴシック"/>
            </a:endParaRPr>
          </a:p>
        </p:txBody>
      </p:sp>
      <p:sp>
        <p:nvSpPr>
          <p:cNvPr id="163430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rebuchet MS" pitchFamily="-111" charset="0"/>
                <a:ea typeface="+mn-ea"/>
                <a:cs typeface="+mn-cs"/>
              </a:defRPr>
            </a:lvl1pPr>
          </a:lstStyle>
          <a:p>
            <a:pPr defTabSz="914400" eaLnBrk="0" fontAlgn="base" hangingPunct="0">
              <a:spcBef>
                <a:spcPct val="0"/>
              </a:spcBef>
              <a:spcAft>
                <a:spcPct val="0"/>
              </a:spcAft>
              <a:defRPr/>
            </a:pPr>
            <a:endParaRPr lang="en-US">
              <a:solidFill>
                <a:srgbClr val="000080"/>
              </a:solidFill>
              <a:ea typeface="ＭＳ Ｐゴシック"/>
              <a:cs typeface="ＭＳ Ｐゴシック"/>
            </a:endParaRPr>
          </a:p>
        </p:txBody>
      </p:sp>
      <p:sp>
        <p:nvSpPr>
          <p:cNvPr id="163431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defTabSz="914400" eaLnBrk="0" fontAlgn="base" hangingPunct="0">
              <a:spcBef>
                <a:spcPct val="0"/>
              </a:spcBef>
              <a:spcAft>
                <a:spcPct val="0"/>
              </a:spcAft>
              <a:defRPr/>
            </a:pPr>
            <a:fld id="{99A94AF4-3C96-BD44-BB58-8B35C3FF60F9}" type="slidenum">
              <a:rPr lang="en-US">
                <a:solidFill>
                  <a:srgbClr val="00008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80"/>
              </a:solidFill>
              <a:ea typeface="ＭＳ Ｐゴシック" charset="0"/>
              <a:cs typeface="ＭＳ Ｐゴシック" charset="0"/>
            </a:endParaRPr>
          </a:p>
        </p:txBody>
      </p:sp>
    </p:spTree>
    <p:extLst>
      <p:ext uri="{BB962C8B-B14F-4D97-AF65-F5344CB8AC3E}">
        <p14:creationId xmlns:p14="http://schemas.microsoft.com/office/powerpoint/2010/main" val="2118013083"/>
      </p:ext>
    </p:extLst>
  </p:cSld>
  <p:clrMap bg1="lt1" tx1="dk1" bg2="lt2" tx2="dk2" accent1="accent1" accent2="accent2" accent3="accent3" accent4="accent4" accent5="accent5" accent6="accent6" hlink="hlink" folHlink="folHlink"/>
  <p:sldLayoutIdLst>
    <p:sldLayoutId id="2147491241" r:id="rId1"/>
    <p:sldLayoutId id="2147491242" r:id="rId2"/>
    <p:sldLayoutId id="2147491243" r:id="rId3"/>
    <p:sldLayoutId id="2147491244" r:id="rId4"/>
    <p:sldLayoutId id="2147491245" r:id="rId5"/>
    <p:sldLayoutId id="2147491246" r:id="rId6"/>
    <p:sldLayoutId id="2147491247" r:id="rId7"/>
    <p:sldLayoutId id="2147491248" r:id="rId8"/>
    <p:sldLayoutId id="2147491249" r:id="rId9"/>
    <p:sldLayoutId id="2147491250" r:id="rId10"/>
    <p:sldLayoutId id="2147491251"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6pPr>
      <a:lvl7pPr marL="914400"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7pPr>
      <a:lvl8pPr marL="1371600"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8pPr>
      <a:lvl9pPr marL="1828800"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000080"/>
        </a:buClr>
        <a:buFont typeface="Wingdings" charset="0"/>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lr>
          <a:srgbClr val="000080"/>
        </a:buClr>
        <a:buFont typeface="Wingdings" charset="0"/>
        <a:buChar char=""/>
        <a:defRPr sz="28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Clr>
          <a:srgbClr val="000080"/>
        </a:buClr>
        <a:buFont typeface="Wingdings" charset="0"/>
        <a:buChar char=""/>
        <a:defRPr sz="2400">
          <a:solidFill>
            <a:schemeClr val="tx1"/>
          </a:solidFill>
          <a:latin typeface="Arial"/>
          <a:ea typeface="Geneva" charset="-128"/>
          <a:cs typeface="Arial"/>
        </a:defRPr>
      </a:lvl3pPr>
      <a:lvl4pPr marL="1600200" indent="-228600" algn="l" rtl="0" eaLnBrk="0" fontAlgn="base" hangingPunct="0">
        <a:spcBef>
          <a:spcPct val="20000"/>
        </a:spcBef>
        <a:spcAft>
          <a:spcPct val="0"/>
        </a:spcAft>
        <a:buClr>
          <a:srgbClr val="000080"/>
        </a:buClr>
        <a:buFont typeface="Wingdings" charset="0"/>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lr>
          <a:srgbClr val="000080"/>
        </a:buClr>
        <a:buFont typeface="Wingdings" charset="0"/>
        <a:buChar char=""/>
        <a:defRPr sz="20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lr>
          <a:srgbClr val="000080"/>
        </a:buClr>
        <a:buFont typeface="Wingdings" pitchFamily="-112" charset="2"/>
        <a:buChar char=""/>
        <a:defRPr sz="2000">
          <a:solidFill>
            <a:schemeClr val="tx1"/>
          </a:solidFill>
          <a:latin typeface="+mn-lt"/>
          <a:ea typeface="+mn-ea"/>
        </a:defRPr>
      </a:lvl6pPr>
      <a:lvl7pPr marL="2971800" indent="-228600" algn="l" rtl="0" eaLnBrk="0" fontAlgn="base" hangingPunct="0">
        <a:spcBef>
          <a:spcPct val="20000"/>
        </a:spcBef>
        <a:spcAft>
          <a:spcPct val="0"/>
        </a:spcAft>
        <a:buClr>
          <a:srgbClr val="000080"/>
        </a:buClr>
        <a:buFont typeface="Wingdings" pitchFamily="-112" charset="2"/>
        <a:buChar char=""/>
        <a:defRPr sz="2000">
          <a:solidFill>
            <a:schemeClr val="tx1"/>
          </a:solidFill>
          <a:latin typeface="+mn-lt"/>
          <a:ea typeface="+mn-ea"/>
        </a:defRPr>
      </a:lvl7pPr>
      <a:lvl8pPr marL="3429000" indent="-228600" algn="l" rtl="0" eaLnBrk="0" fontAlgn="base" hangingPunct="0">
        <a:spcBef>
          <a:spcPct val="20000"/>
        </a:spcBef>
        <a:spcAft>
          <a:spcPct val="0"/>
        </a:spcAft>
        <a:buClr>
          <a:srgbClr val="000080"/>
        </a:buClr>
        <a:buFont typeface="Wingdings" pitchFamily="-112" charset="2"/>
        <a:buChar char=""/>
        <a:defRPr sz="2000">
          <a:solidFill>
            <a:schemeClr val="tx1"/>
          </a:solidFill>
          <a:latin typeface="+mn-lt"/>
          <a:ea typeface="+mn-ea"/>
        </a:defRPr>
      </a:lvl8pPr>
      <a:lvl9pPr marL="3886200" indent="-228600" algn="l" rtl="0" eaLnBrk="0" fontAlgn="base" hangingPunct="0">
        <a:spcBef>
          <a:spcPct val="20000"/>
        </a:spcBef>
        <a:spcAft>
          <a:spcPct val="0"/>
        </a:spcAft>
        <a:buClr>
          <a:srgbClr val="000080"/>
        </a:buClr>
        <a:buFont typeface="Wingdings" pitchFamily="-112"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ahoma" charset="-52"/>
                <a:ea typeface="+mn-ea"/>
                <a:cs typeface="+mn-cs"/>
              </a:defRPr>
            </a:lvl1pPr>
          </a:lstStyle>
          <a:p>
            <a:pPr>
              <a:defRPr/>
            </a:pPr>
            <a:endParaRPr lang="en-US"/>
          </a:p>
        </p:txBody>
      </p:sp>
      <p:sp>
        <p:nvSpPr>
          <p:cNvPr id="235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ahoma" charset="-52"/>
                <a:ea typeface="+mn-ea"/>
                <a:cs typeface="+mn-cs"/>
              </a:defRPr>
            </a:lvl1pPr>
          </a:lstStyle>
          <a:p>
            <a:pPr>
              <a:defRPr/>
            </a:pPr>
            <a:endParaRPr lang="en-US"/>
          </a:p>
        </p:txBody>
      </p:sp>
      <p:sp>
        <p:nvSpPr>
          <p:cNvPr id="235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ahoma" charset="0"/>
              </a:defRPr>
            </a:lvl1pPr>
          </a:lstStyle>
          <a:p>
            <a:pPr>
              <a:defRPr/>
            </a:pPr>
            <a:fld id="{9257FA59-F212-4540-9426-5C3A8E821E7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742" r:id="rId1"/>
    <p:sldLayoutId id="2147490743" r:id="rId2"/>
    <p:sldLayoutId id="2147490744" r:id="rId3"/>
    <p:sldLayoutId id="2147490745" r:id="rId4"/>
    <p:sldLayoutId id="2147490746" r:id="rId5"/>
    <p:sldLayoutId id="2147490747" r:id="rId6"/>
    <p:sldLayoutId id="2147490748" r:id="rId7"/>
    <p:sldLayoutId id="2147490749" r:id="rId8"/>
    <p:sldLayoutId id="2147490750" r:id="rId9"/>
    <p:sldLayoutId id="2147490751" r:id="rId10"/>
    <p:sldLayoutId id="2147490752"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6pPr>
      <a:lvl7pPr marL="914400" algn="ct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7pPr>
      <a:lvl8pPr marL="1371600" algn="ct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8pPr>
      <a:lvl9pPr marL="1828800" algn="ct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25399" dir="162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63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162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63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ahoma" charset="-52"/>
                <a:ea typeface="+mn-ea"/>
                <a:cs typeface="+mn-cs"/>
              </a:defRPr>
            </a:lvl1pPr>
          </a:lstStyle>
          <a:p>
            <a:pPr>
              <a:defRPr/>
            </a:pPr>
            <a:endParaRPr lang="en-US"/>
          </a:p>
        </p:txBody>
      </p:sp>
      <p:sp>
        <p:nvSpPr>
          <p:cNvPr id="2263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ahoma" charset="-52"/>
                <a:ea typeface="+mn-ea"/>
                <a:cs typeface="+mn-cs"/>
              </a:defRPr>
            </a:lvl1pPr>
          </a:lstStyle>
          <a:p>
            <a:pPr>
              <a:defRPr/>
            </a:pPr>
            <a:endParaRPr lang="en-US"/>
          </a:p>
        </p:txBody>
      </p:sp>
      <p:sp>
        <p:nvSpPr>
          <p:cNvPr id="2263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ahoma" charset="0"/>
              </a:defRPr>
            </a:lvl1pPr>
          </a:lstStyle>
          <a:p>
            <a:pPr>
              <a:defRPr/>
            </a:pPr>
            <a:fld id="{D27952AA-7CF9-414D-92C3-09E1EE8D17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53" r:id="rId1"/>
    <p:sldLayoutId id="2147490754" r:id="rId2"/>
    <p:sldLayoutId id="2147490755" r:id="rId3"/>
    <p:sldLayoutId id="2147490756" r:id="rId4"/>
    <p:sldLayoutId id="2147490757" r:id="rId5"/>
    <p:sldLayoutId id="2147490758" r:id="rId6"/>
    <p:sldLayoutId id="2147490759" r:id="rId7"/>
    <p:sldLayoutId id="2147490760" r:id="rId8"/>
    <p:sldLayoutId id="2147490761" r:id="rId9"/>
    <p:sldLayoutId id="2147490762" r:id="rId10"/>
    <p:sldLayoutId id="214749076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2pPr>
      <a:lvl3pPr algn="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3pPr>
      <a:lvl4pPr algn="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4pPr>
      <a:lvl5pPr algn="r" rtl="0" eaLnBrk="0" fontAlgn="base" hangingPunct="0">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5pPr>
      <a:lvl6pPr marL="457200" algn="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6pPr>
      <a:lvl7pPr marL="914400" algn="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7pPr>
      <a:lvl8pPr marL="1371600" algn="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8pPr>
      <a:lvl9pPr marL="1828800" algn="r" rtl="0" fontAlgn="base">
        <a:spcBef>
          <a:spcPct val="0"/>
        </a:spcBef>
        <a:spcAft>
          <a:spcPct val="0"/>
        </a:spcAft>
        <a:defRPr sz="4400" i="1">
          <a:solidFill>
            <a:schemeClr val="tx2"/>
          </a:solidFill>
          <a:latin typeface="Tahoma" pitchFamily="-111" charset="-52"/>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71010" name="Group 2"/>
          <p:cNvGrpSpPr>
            <a:grpSpLocks/>
          </p:cNvGrpSpPr>
          <p:nvPr/>
        </p:nvGrpSpPr>
        <p:grpSpPr bwMode="auto">
          <a:xfrm>
            <a:off x="0" y="0"/>
            <a:ext cx="9144000" cy="6856413"/>
            <a:chOff x="0" y="0"/>
            <a:chExt cx="5760" cy="4319"/>
          </a:xfrm>
        </p:grpSpPr>
        <p:sp>
          <p:nvSpPr>
            <p:cNvPr id="1331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ea typeface="+mn-ea"/>
                <a:cs typeface="+mn-cs"/>
              </a:endParaRPr>
            </a:p>
          </p:txBody>
        </p:sp>
        <p:sp>
          <p:nvSpPr>
            <p:cNvPr id="1331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331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ea typeface="+mn-ea"/>
                <a:cs typeface="+mn-cs"/>
              </a:endParaRPr>
            </a:p>
          </p:txBody>
        </p:sp>
        <p:sp>
          <p:nvSpPr>
            <p:cNvPr id="171019" name="Freeform 6"/>
            <p:cNvSpPr>
              <a:spLocks/>
            </p:cNvSpPr>
            <p:nvPr/>
          </p:nvSpPr>
          <p:spPr bwMode="hidden">
            <a:xfrm>
              <a:off x="4038" y="3577"/>
              <a:ext cx="1720" cy="65"/>
            </a:xfrm>
            <a:custGeom>
              <a:avLst/>
              <a:gdLst>
                <a:gd name="T0" fmla="*/ 1694 w 1722"/>
                <a:gd name="T1" fmla="*/ 52 h 66"/>
                <a:gd name="T2" fmla="*/ 1694 w 1722"/>
                <a:gd name="T3" fmla="*/ 46 h 66"/>
                <a:gd name="T4" fmla="*/ 0 w 1722"/>
                <a:gd name="T5" fmla="*/ 0 h 66"/>
                <a:gd name="T6" fmla="*/ 0 w 1722"/>
                <a:gd name="T7" fmla="*/ 34 h 66"/>
                <a:gd name="T8" fmla="*/ 1694 w 1722"/>
                <a:gd name="T9" fmla="*/ 52 h 66"/>
                <a:gd name="T10" fmla="*/ 1694 w 1722"/>
                <a:gd name="T11" fmla="*/ 5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ea typeface="+mn-ea"/>
                <a:cs typeface="+mn-cs"/>
              </a:endParaRPr>
            </a:p>
          </p:txBody>
        </p:sp>
        <p:sp>
          <p:nvSpPr>
            <p:cNvPr id="171021" name="Freeform 8"/>
            <p:cNvSpPr>
              <a:spLocks/>
            </p:cNvSpPr>
            <p:nvPr/>
          </p:nvSpPr>
          <p:spPr bwMode="hidden">
            <a:xfrm>
              <a:off x="4784" y="3702"/>
              <a:ext cx="974" cy="101"/>
            </a:xfrm>
            <a:custGeom>
              <a:avLst/>
              <a:gdLst>
                <a:gd name="T0" fmla="*/ 961 w 975"/>
                <a:gd name="T1" fmla="*/ 48 h 101"/>
                <a:gd name="T2" fmla="*/ 961 w 975"/>
                <a:gd name="T3" fmla="*/ 0 h 101"/>
                <a:gd name="T4" fmla="*/ 0 w 975"/>
                <a:gd name="T5" fmla="*/ 24 h 101"/>
                <a:gd name="T6" fmla="*/ 0 w 975"/>
                <a:gd name="T7" fmla="*/ 101 h 101"/>
                <a:gd name="T8" fmla="*/ 961 w 975"/>
                <a:gd name="T9" fmla="*/ 48 h 101"/>
                <a:gd name="T10" fmla="*/ 96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1022" name="Freeform 9"/>
            <p:cNvSpPr>
              <a:spLocks/>
            </p:cNvSpPr>
            <p:nvPr/>
          </p:nvSpPr>
          <p:spPr bwMode="hidden">
            <a:xfrm>
              <a:off x="3619" y="3815"/>
              <a:ext cx="2139" cy="198"/>
            </a:xfrm>
            <a:custGeom>
              <a:avLst/>
              <a:gdLst>
                <a:gd name="T0" fmla="*/ 2113 w 2141"/>
                <a:gd name="T1" fmla="*/ 0 h 198"/>
                <a:gd name="T2" fmla="*/ 0 w 2141"/>
                <a:gd name="T3" fmla="*/ 156 h 198"/>
                <a:gd name="T4" fmla="*/ 0 w 2141"/>
                <a:gd name="T5" fmla="*/ 198 h 198"/>
                <a:gd name="T6" fmla="*/ 2113 w 2141"/>
                <a:gd name="T7" fmla="*/ 0 h 198"/>
                <a:gd name="T8" fmla="*/ 211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ea typeface="+mn-ea"/>
                <a:cs typeface="+mn-cs"/>
              </a:endParaRPr>
            </a:p>
          </p:txBody>
        </p:sp>
        <p:sp>
          <p:nvSpPr>
            <p:cNvPr id="171024" name="Freeform 11"/>
            <p:cNvSpPr>
              <a:spLocks/>
            </p:cNvSpPr>
            <p:nvPr/>
          </p:nvSpPr>
          <p:spPr bwMode="hidden">
            <a:xfrm>
              <a:off x="2097" y="4043"/>
              <a:ext cx="2514" cy="276"/>
            </a:xfrm>
            <a:custGeom>
              <a:avLst/>
              <a:gdLst>
                <a:gd name="T0" fmla="*/ 2140 w 2517"/>
                <a:gd name="T1" fmla="*/ 276 h 276"/>
                <a:gd name="T2" fmla="*/ 2475 w 2517"/>
                <a:gd name="T3" fmla="*/ 204 h 276"/>
                <a:gd name="T4" fmla="*/ 2218 w 2517"/>
                <a:gd name="T5" fmla="*/ 0 h 276"/>
                <a:gd name="T6" fmla="*/ 0 w 2517"/>
                <a:gd name="T7" fmla="*/ 276 h 276"/>
                <a:gd name="T8" fmla="*/ 2140 w 2517"/>
                <a:gd name="T9" fmla="*/ 276 h 276"/>
                <a:gd name="T10" fmla="*/ 214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ea typeface="+mn-ea"/>
                <a:cs typeface="+mn-cs"/>
              </a:endParaRPr>
            </a:p>
          </p:txBody>
        </p:sp>
        <p:sp>
          <p:nvSpPr>
            <p:cNvPr id="171026" name="Freeform 13"/>
            <p:cNvSpPr>
              <a:spLocks/>
            </p:cNvSpPr>
            <p:nvPr/>
          </p:nvSpPr>
          <p:spPr bwMode="hidden">
            <a:xfrm>
              <a:off x="5030" y="3151"/>
              <a:ext cx="728" cy="240"/>
            </a:xfrm>
            <a:custGeom>
              <a:avLst/>
              <a:gdLst>
                <a:gd name="T0" fmla="*/ 715 w 729"/>
                <a:gd name="T1" fmla="*/ 240 h 240"/>
                <a:gd name="T2" fmla="*/ 0 w 729"/>
                <a:gd name="T3" fmla="*/ 0 h 240"/>
                <a:gd name="T4" fmla="*/ 0 w 729"/>
                <a:gd name="T5" fmla="*/ 6 h 240"/>
                <a:gd name="T6" fmla="*/ 715 w 729"/>
                <a:gd name="T7" fmla="*/ 240 h 240"/>
                <a:gd name="T8" fmla="*/ 71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71028" name="Freeform 15"/>
            <p:cNvSpPr>
              <a:spLocks/>
            </p:cNvSpPr>
            <p:nvPr/>
          </p:nvSpPr>
          <p:spPr bwMode="hidden">
            <a:xfrm>
              <a:off x="5030" y="3049"/>
              <a:ext cx="728" cy="318"/>
            </a:xfrm>
            <a:custGeom>
              <a:avLst/>
              <a:gdLst>
                <a:gd name="T0" fmla="*/ 715 w 729"/>
                <a:gd name="T1" fmla="*/ 318 h 318"/>
                <a:gd name="T2" fmla="*/ 715 w 729"/>
                <a:gd name="T3" fmla="*/ 312 h 318"/>
                <a:gd name="T4" fmla="*/ 0 w 729"/>
                <a:gd name="T5" fmla="*/ 0 h 318"/>
                <a:gd name="T6" fmla="*/ 0 w 729"/>
                <a:gd name="T7" fmla="*/ 54 h 318"/>
                <a:gd name="T8" fmla="*/ 715 w 729"/>
                <a:gd name="T9" fmla="*/ 318 h 318"/>
                <a:gd name="T10" fmla="*/ 71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ea typeface="+mn-ea"/>
                <a:cs typeface="+mn-cs"/>
              </a:endParaRPr>
            </a:p>
          </p:txBody>
        </p:sp>
        <p:sp>
          <p:nvSpPr>
            <p:cNvPr id="1331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331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ea typeface="+mn-ea"/>
                <a:cs typeface="+mn-cs"/>
              </a:endParaRPr>
            </a:p>
          </p:txBody>
        </p:sp>
        <p:sp>
          <p:nvSpPr>
            <p:cNvPr id="171032"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71034"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331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ea typeface="+mn-ea"/>
                <a:cs typeface="+mn-cs"/>
              </a:endParaRPr>
            </a:p>
          </p:txBody>
        </p:sp>
        <p:sp>
          <p:nvSpPr>
            <p:cNvPr id="1331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ea typeface="+mn-ea"/>
                <a:cs typeface="+mn-cs"/>
              </a:endParaRPr>
            </a:p>
          </p:txBody>
        </p:sp>
        <p:sp>
          <p:nvSpPr>
            <p:cNvPr id="171038"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ea typeface="+mn-ea"/>
                <a:cs typeface="+mn-cs"/>
              </a:endParaRPr>
            </a:p>
          </p:txBody>
        </p:sp>
        <p:sp>
          <p:nvSpPr>
            <p:cNvPr id="1331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ea typeface="+mn-ea"/>
                <a:cs typeface="+mn-cs"/>
              </a:endParaRPr>
            </a:p>
          </p:txBody>
        </p:sp>
        <p:sp>
          <p:nvSpPr>
            <p:cNvPr id="171041" name="Freeform 28"/>
            <p:cNvSpPr>
              <a:spLocks/>
            </p:cNvSpPr>
            <p:nvPr/>
          </p:nvSpPr>
          <p:spPr bwMode="hidden">
            <a:xfrm>
              <a:off x="5698" y="653"/>
              <a:ext cx="60" cy="311"/>
            </a:xfrm>
            <a:custGeom>
              <a:avLst/>
              <a:gdLst>
                <a:gd name="T0" fmla="*/ 0 w 60"/>
                <a:gd name="T1" fmla="*/ 144 h 312"/>
                <a:gd name="T2" fmla="*/ 60 w 60"/>
                <a:gd name="T3" fmla="*/ 29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71043"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1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331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ea typeface="+mn-ea"/>
                <a:cs typeface="+mn-cs"/>
              </a:endParaRPr>
            </a:p>
          </p:txBody>
        </p:sp>
        <p:sp>
          <p:nvSpPr>
            <p:cNvPr id="1331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331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331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ea typeface="+mn-ea"/>
                <a:cs typeface="+mn-cs"/>
              </a:endParaRPr>
            </a:p>
          </p:txBody>
        </p:sp>
        <p:sp>
          <p:nvSpPr>
            <p:cNvPr id="1331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331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sp>
          <p:nvSpPr>
            <p:cNvPr id="1331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ea typeface="+mn-ea"/>
                <a:cs typeface="+mn-cs"/>
              </a:endParaRPr>
            </a:p>
          </p:txBody>
        </p:sp>
        <p:grpSp>
          <p:nvGrpSpPr>
            <p:cNvPr id="171052" name="Group 39"/>
            <p:cNvGrpSpPr>
              <a:grpSpLocks/>
            </p:cNvGrpSpPr>
            <p:nvPr userDrawn="1"/>
          </p:nvGrpSpPr>
          <p:grpSpPr bwMode="auto">
            <a:xfrm>
              <a:off x="0" y="1632"/>
              <a:ext cx="5758" cy="1858"/>
              <a:chOff x="0" y="1632"/>
              <a:chExt cx="5758" cy="1858"/>
            </a:xfrm>
          </p:grpSpPr>
          <p:sp>
            <p:nvSpPr>
              <p:cNvPr id="1331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ea typeface="+mn-ea"/>
                  <a:cs typeface="+mn-cs"/>
                </a:endParaRPr>
              </a:p>
            </p:txBody>
          </p:sp>
          <p:sp>
            <p:nvSpPr>
              <p:cNvPr id="1331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ea typeface="+mn-ea"/>
                  <a:cs typeface="+mn-cs"/>
                </a:endParaRPr>
              </a:p>
            </p:txBody>
          </p:sp>
        </p:grpSp>
      </p:grpSp>
      <p:sp>
        <p:nvSpPr>
          <p:cNvPr id="13316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outerShdw blurRad="38100" dist="38100" dir="2700000" algn="tl">
                    <a:srgbClr val="000000"/>
                  </a:outerShdw>
                </a:effectLst>
                <a:latin typeface="Arial" charset="0"/>
                <a:ea typeface="+mn-ea"/>
                <a:cs typeface="+mn-cs"/>
              </a:defRPr>
            </a:lvl1pPr>
          </a:lstStyle>
          <a:p>
            <a:pPr>
              <a:defRPr/>
            </a:pPr>
            <a:endParaRPr lang="en-US"/>
          </a:p>
        </p:txBody>
      </p:sp>
      <p:sp>
        <p:nvSpPr>
          <p:cNvPr id="13316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latin typeface="Arial" charset="0"/>
                <a:ea typeface="+mn-ea"/>
                <a:cs typeface="+mn-cs"/>
              </a:defRPr>
            </a:lvl1pPr>
          </a:lstStyle>
          <a:p>
            <a:pPr>
              <a:defRPr/>
            </a:pPr>
            <a:endParaRPr lang="en-US"/>
          </a:p>
        </p:txBody>
      </p:sp>
      <p:sp>
        <p:nvSpPr>
          <p:cNvPr id="13316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outerShdw blurRad="38100" dist="38100" dir="2700000" algn="tl">
                    <a:srgbClr val="000000"/>
                  </a:outerShdw>
                </a:effectLst>
                <a:latin typeface="Arial" charset="0"/>
              </a:defRPr>
            </a:lvl1pPr>
          </a:lstStyle>
          <a:p>
            <a:pPr>
              <a:defRPr/>
            </a:pPr>
            <a:fld id="{347254B4-07FD-B54C-BE43-73B7117254B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797" r:id="rId1"/>
    <p:sldLayoutId id="2147490798" r:id="rId2"/>
    <p:sldLayoutId id="2147490799" r:id="rId3"/>
    <p:sldLayoutId id="2147490800" r:id="rId4"/>
    <p:sldLayoutId id="2147490801" r:id="rId5"/>
    <p:sldLayoutId id="2147490802" r:id="rId6"/>
    <p:sldLayoutId id="2147490803" r:id="rId7"/>
    <p:sldLayoutId id="2147490804" r:id="rId8"/>
    <p:sldLayoutId id="2147490805" r:id="rId9"/>
    <p:sldLayoutId id="2147490806" r:id="rId10"/>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2"/>
        </a:buBlip>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90000"/>
        <a:buFont typeface="Wingdings" charset="0"/>
        <a:buBlip>
          <a:blip r:embed="rId13"/>
        </a:buBlip>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folHlink"/>
        </a:buClr>
        <a:buSzPct val="90000"/>
        <a:buFont typeface="Wingdings" charset="0"/>
        <a:buBlip>
          <a:blip r:embed="rId14"/>
        </a:buBlip>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folHlink"/>
        </a:buClr>
        <a:buSzPct val="90000"/>
        <a:buFont typeface="Wingdings" pitchFamily="-111" charset="2"/>
        <a:buBlip>
          <a:blip r:embed="rId14"/>
        </a:buBlip>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folHlink"/>
        </a:buClr>
        <a:buSzPct val="90000"/>
        <a:buFont typeface="Wingdings" pitchFamily="-111" charset="2"/>
        <a:buBlip>
          <a:blip r:embed="rId14"/>
        </a:buBlip>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folHlink"/>
        </a:buClr>
        <a:buSzPct val="90000"/>
        <a:buFont typeface="Wingdings" pitchFamily="-111" charset="2"/>
        <a:buBlip>
          <a:blip r:embed="rId14"/>
        </a:buBlip>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folHlink"/>
        </a:buClr>
        <a:buSzPct val="90000"/>
        <a:buFont typeface="Wingdings" pitchFamily="-111" charset="2"/>
        <a:buBlip>
          <a:blip r:embed="rId14"/>
        </a:buBlip>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22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Times New Roman" charset="0"/>
                <a:ea typeface="+mn-ea"/>
                <a:cs typeface="+mn-cs"/>
              </a:defRPr>
            </a:lvl1pPr>
          </a:lstStyle>
          <a:p>
            <a:pPr>
              <a:defRPr/>
            </a:pPr>
            <a:endParaRPr lang="en-US"/>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Times New Roman" charset="0"/>
                <a:ea typeface="+mn-ea"/>
                <a:cs typeface="+mn-cs"/>
              </a:defRPr>
            </a:lvl1pPr>
          </a:lstStyle>
          <a:p>
            <a:pPr>
              <a:defRPr/>
            </a:pPr>
            <a:endParaRPr lang="en-US"/>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Times New Roman" charset="0"/>
              </a:defRPr>
            </a:lvl1pPr>
          </a:lstStyle>
          <a:p>
            <a:pPr>
              <a:defRPr/>
            </a:pPr>
            <a:fld id="{8D013C9A-F618-244F-8699-EB402E9C8B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07" r:id="rId1"/>
    <p:sldLayoutId id="2147490808" r:id="rId2"/>
    <p:sldLayoutId id="2147490809" r:id="rId3"/>
    <p:sldLayoutId id="2147490810" r:id="rId4"/>
    <p:sldLayoutId id="2147490811" r:id="rId5"/>
    <p:sldLayoutId id="2147490812" r:id="rId6"/>
    <p:sldLayoutId id="2147490813" r:id="rId7"/>
    <p:sldLayoutId id="2147490814" r:id="rId8"/>
    <p:sldLayoutId id="2147490815" r:id="rId9"/>
    <p:sldLayoutId id="2147490816" r:id="rId10"/>
    <p:sldLayoutId id="2147490817" r:id="rId11"/>
  </p:sldLayoutIdLst>
  <p:txStyles>
    <p:title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Times New Roman" charset="0"/>
                <a:ea typeface="+mn-ea"/>
                <a:cs typeface="+mn-cs"/>
              </a:defRPr>
            </a:lvl1pPr>
          </a:lstStyle>
          <a:p>
            <a:pPr>
              <a:defRPr/>
            </a:pPr>
            <a:endParaRPr lang="en-US"/>
          </a:p>
        </p:txBody>
      </p:sp>
      <p:sp>
        <p:nvSpPr>
          <p:cNvPr id="82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Times New Roman" charset="0"/>
                <a:ea typeface="+mn-ea"/>
                <a:cs typeface="+mn-cs"/>
              </a:defRPr>
            </a:lvl1pPr>
          </a:lstStyle>
          <a:p>
            <a:pPr>
              <a:defRPr/>
            </a:pPr>
            <a:endParaRPr lang="en-US"/>
          </a:p>
        </p:txBody>
      </p:sp>
      <p:sp>
        <p:nvSpPr>
          <p:cNvPr id="829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Times New Roman" charset="0"/>
              </a:defRPr>
            </a:lvl1pPr>
          </a:lstStyle>
          <a:p>
            <a:pPr>
              <a:defRPr/>
            </a:pPr>
            <a:fld id="{3A552120-D3AA-6142-9961-8CBECA1C04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18" r:id="rId1"/>
    <p:sldLayoutId id="2147490819" r:id="rId2"/>
    <p:sldLayoutId id="2147490820" r:id="rId3"/>
    <p:sldLayoutId id="2147490821" r:id="rId4"/>
    <p:sldLayoutId id="2147490822" r:id="rId5"/>
    <p:sldLayoutId id="2147490823" r:id="rId6"/>
    <p:sldLayoutId id="2147490824" r:id="rId7"/>
    <p:sldLayoutId id="2147490825" r:id="rId8"/>
    <p:sldLayoutId id="2147490826" r:id="rId9"/>
    <p:sldLayoutId id="2147490827" r:id="rId10"/>
    <p:sldLayoutId id="2147490828" r:id="rId11"/>
  </p:sldLayoutIdLst>
  <p:txStyles>
    <p:title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latin typeface="Arial" charset="0"/>
                <a:ea typeface="+mn-ea"/>
                <a:cs typeface="+mn-cs"/>
              </a:defRPr>
            </a:lvl1pPr>
          </a:lstStyle>
          <a:p>
            <a:pPr>
              <a:defRPr/>
            </a:pPr>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Arial" charset="0"/>
                <a:ea typeface="+mn-ea"/>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charset="0"/>
              </a:defRPr>
            </a:lvl1pPr>
          </a:lstStyle>
          <a:p>
            <a:pPr>
              <a:defRPr/>
            </a:pPr>
            <a:fld id="{796EBFC2-7B17-914C-B7FC-878B5F088E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945" r:id="rId1"/>
    <p:sldLayoutId id="2147490829" r:id="rId2"/>
    <p:sldLayoutId id="2147490830" r:id="rId3"/>
    <p:sldLayoutId id="2147490831" r:id="rId4"/>
    <p:sldLayoutId id="2147490832" r:id="rId5"/>
    <p:sldLayoutId id="2147490833" r:id="rId6"/>
    <p:sldLayoutId id="2147490834" r:id="rId7"/>
    <p:sldLayoutId id="2147490835" r:id="rId8"/>
    <p:sldLayoutId id="2147490836" r:id="rId9"/>
    <p:sldLayoutId id="2147490837" r:id="rId10"/>
    <p:sldLayoutId id="2147490838"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80000"/>
        <a:buFont typeface="Wingdings" pitchFamily="-111" charset="2"/>
        <a:buChar char="v"/>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73.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4.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40.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5.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25.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2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68.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6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6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68.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68.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43.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43.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43.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14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jpeg"/><Relationship Id="rId7"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4.xml"/><Relationship Id="rId6" Type="http://schemas.openxmlformats.org/officeDocument/2006/relationships/image" Target="../media/image48.png"/><Relationship Id="rId5" Type="http://schemas.openxmlformats.org/officeDocument/2006/relationships/hyperlink" Target="http://www.abc.ca.gov/images/chainedbean.gif" TargetMode="Externa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50.xml"/><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74.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98.xml"/><Relationship Id="rId1" Type="http://schemas.openxmlformats.org/officeDocument/2006/relationships/themeOverride" Target="../theme/themeOverride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25.xml"/><Relationship Id="rId1" Type="http://schemas.openxmlformats.org/officeDocument/2006/relationships/themeOverride" Target="../theme/themeOverride3.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25.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25.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8.xml"/><Relationship Id="rId1" Type="http://schemas.openxmlformats.org/officeDocument/2006/relationships/slideLayout" Target="../slideLayouts/slideLayout74.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139.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1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3.xml"/><Relationship Id="rId1" Type="http://schemas.openxmlformats.org/officeDocument/2006/relationships/slideLayout" Target="../slideLayouts/slideLayout155.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15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3.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1.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9.xml"/><Relationship Id="rId1" Type="http://schemas.openxmlformats.org/officeDocument/2006/relationships/slideLayout" Target="../slideLayouts/slideLayout37.xml"/><Relationship Id="rId4" Type="http://schemas.openxmlformats.org/officeDocument/2006/relationships/image" Target="../media/image66.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2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25.xml"/><Relationship Id="rId1" Type="http://schemas.openxmlformats.org/officeDocument/2006/relationships/themeOverride" Target="../theme/themeOverride4.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1.xml"/><Relationship Id="rId1" Type="http://schemas.openxmlformats.org/officeDocument/2006/relationships/slideLayout" Target="../slideLayouts/slideLayout225.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2.xml"/><Relationship Id="rId1" Type="http://schemas.openxmlformats.org/officeDocument/2006/relationships/slideLayout" Target="../slideLayouts/slideLayout225.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225.xm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225.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70.emf"/><Relationship Id="rId4" Type="http://schemas.openxmlformats.org/officeDocument/2006/relationships/image" Target="../media/image69.emf"/></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7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6.xml"/></Relationships>
</file>

<file path=ppt/slides/_rels/slide7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8.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9.xml"/></Relationships>
</file>

<file path=ppt/slides/_rels/slide8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0.xml"/><Relationship Id="rId1" Type="http://schemas.openxmlformats.org/officeDocument/2006/relationships/slideLayout" Target="../slideLayouts/slideLayout26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39.xml"/><Relationship Id="rId1" Type="http://schemas.openxmlformats.org/officeDocument/2006/relationships/themeOverride" Target="../theme/themeOverride5.xml"/><Relationship Id="rId4" Type="http://schemas.openxmlformats.org/officeDocument/2006/relationships/image" Target="../media/image7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2.xml"/><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6.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80.xml"/></Relationships>
</file>

<file path=ppt/slides/_rels/slide8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6.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25.xml"/></Relationships>
</file>

<file path=ppt/slides/_rels/slide9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7.xml"/><Relationship Id="rId1" Type="http://schemas.openxmlformats.org/officeDocument/2006/relationships/slideLayout" Target="../slideLayouts/slideLayout291.xml"/><Relationship Id="rId5" Type="http://schemas.openxmlformats.org/officeDocument/2006/relationships/hyperlink" Target="https://st-takla.org/Bibles/BibleSearch/showVerses.php?book=70&amp;chapter=5&amp;vmin=9&amp;vmax=9" TargetMode="External"/><Relationship Id="rId4" Type="http://schemas.openxmlformats.org/officeDocument/2006/relationships/hyperlink" Target="https://st-takla.org/Bibles/BibleSearch/showVerses.php?book=70&amp;chapter=5&amp;vmin=8&amp;vmax=8"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5.xml"/></Relationships>
</file>

<file path=ppt/slides/_rels/slide9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25.xml"/></Relationships>
</file>

<file path=ppt/slides/_rels/slide9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4.xml"/><Relationship Id="rId1" Type="http://schemas.openxmlformats.org/officeDocument/2006/relationships/slideLayout" Target="../slideLayouts/slideLayout2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9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5.xml"/><Relationship Id="rId1" Type="http://schemas.openxmlformats.org/officeDocument/2006/relationships/slideLayout" Target="../slideLayouts/slideLayout225.xml"/><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3E7D590-8CAE-3849-935B-FB7CF1C39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7" y="1916832"/>
            <a:ext cx="6692900" cy="3759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1916832"/>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5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Arial"/>
              </a:rPr>
              <a:t>1 بطرس</a:t>
            </a:r>
            <a:endParaRPr kumimoji="0" lang="en-US" sz="5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Arial"/>
            </a:endParaRPr>
          </a:p>
        </p:txBody>
      </p:sp>
      <p:sp>
        <p:nvSpPr>
          <p:cNvPr id="900098" name="Rectangle 2"/>
          <p:cNvSpPr>
            <a:spLocks noGrp="1" noChangeArrowheads="1"/>
          </p:cNvSpPr>
          <p:nvPr>
            <p:ph type="ctrTitle"/>
          </p:nvPr>
        </p:nvSpPr>
        <p:spPr>
          <a:xfrm>
            <a:off x="0" y="188640"/>
            <a:ext cx="9120187" cy="1446653"/>
          </a:xfrm>
          <a:effectLst>
            <a:outerShdw blurRad="63500" dist="35921" dir="2700000" algn="ctr" rotWithShape="0">
              <a:schemeClr val="tx2">
                <a:alpha val="74998"/>
              </a:schemeClr>
            </a:outerShdw>
          </a:effectLst>
        </p:spPr>
        <p:txBody>
          <a:bodyPr/>
          <a:lstStyle/>
          <a:p>
            <a:pPr>
              <a:defRPr/>
            </a:pPr>
            <a:r>
              <a:rPr lang="ar-JO" sz="8800" b="1" dirty="0">
                <a:effectLst>
                  <a:glow rad="127000">
                    <a:schemeClr val="tx1"/>
                  </a:glow>
                </a:effectLst>
                <a:latin typeface="Arial" charset="0"/>
                <a:ea typeface="ＭＳ Ｐゴシック" charset="0"/>
                <a:cs typeface="+mj-cs"/>
              </a:rPr>
              <a:t>كن جذّابًا</a:t>
            </a:r>
            <a:endParaRPr lang="en-US" sz="8800" b="1" dirty="0">
              <a:effectLst>
                <a:glow rad="127000">
                  <a:schemeClr val="tx1"/>
                </a:glow>
              </a:effectLst>
              <a:latin typeface="Arial" charset="0"/>
              <a:ea typeface="ＭＳ Ｐゴシック" charset="0"/>
              <a:cs typeface="+mj-cs"/>
            </a:endParaRPr>
          </a:p>
        </p:txBody>
      </p:sp>
      <p:sp>
        <p:nvSpPr>
          <p:cNvPr id="5" name="Text Box 5"/>
          <p:cNvSpPr txBox="1">
            <a:spLocks noChangeArrowheads="1"/>
          </p:cNvSpPr>
          <p:nvPr/>
        </p:nvSpPr>
        <p:spPr bwMode="auto">
          <a:xfrm>
            <a:off x="-23813" y="5949280"/>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mj-cs"/>
              </a:rPr>
              <a:t>د. ريك غريفث – مؤسسة الدراسات اللاهوتية الأردنية </a:t>
            </a: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mj-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mj-cs"/>
              </a:rPr>
              <a:t>BibleStudyDownloads.org</a:t>
            </a:r>
          </a:p>
        </p:txBody>
      </p:sp>
    </p:spTree>
    <p:extLst>
      <p:ext uri="{BB962C8B-B14F-4D97-AF65-F5344CB8AC3E}">
        <p14:creationId xmlns:p14="http://schemas.microsoft.com/office/powerpoint/2010/main" val="209098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إلى أقصى الأرض (أع 1: 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mn-ea"/>
                <a:cs typeface="Times New Roman"/>
              </a:rPr>
              <a:t>أع</a:t>
            </a: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9</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13</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14</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15</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16</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18</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21</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27</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49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المجمع</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آب 59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المحاكمات</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48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49</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67 – 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39-41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62 -</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خريف 67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charset="0"/>
                <a:cs typeface="Times New Roman" charset="0"/>
              </a:rPr>
              <a:t>نظرة عامة على العهد الجديد</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تس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تس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أف</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في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فيل</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مت</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لو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يو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مر</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يع</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بط</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بط</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أع</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52" name="Text Box 19"/>
          <p:cNvSpPr txBox="1">
            <a:spLocks noChangeArrowheads="1"/>
          </p:cNvSpPr>
          <p:nvPr/>
        </p:nvSpPr>
        <p:spPr bwMode="auto">
          <a:xfrm>
            <a:off x="152400" y="6421444"/>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الرسائل العامة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5"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No Animations</a:t>
            </a:r>
            <a:endPar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50-</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52</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بحر إيجة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صيف 35-37</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دمشق</a:t>
            </a:r>
            <a:b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أنطاكية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الرحلات</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السجون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4" name="Text Box 9">
            <a:extLst>
              <a:ext uri="{FF2B5EF4-FFF2-40B4-BE49-F238E27FC236}">
                <a16:creationId xmlns:a16="http://schemas.microsoft.com/office/drawing/2014/main" id="{DB51E8F1-D80E-D240-837A-665B4151D6D0}"/>
              </a:ext>
            </a:extLst>
          </p:cNvPr>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53-</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ايار 57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أسيا</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55" name="Text Box 10">
            <a:extLst>
              <a:ext uri="{FF2B5EF4-FFF2-40B4-BE49-F238E27FC236}">
                <a16:creationId xmlns:a16="http://schemas.microsoft.com/office/drawing/2014/main" id="{14591EDD-D1A2-C14A-9098-B583318FE3D2}"/>
              </a:ext>
            </a:extLst>
          </p:cNvPr>
          <p:cNvSpPr txBox="1">
            <a:spLocks noChangeAspect="1" noChangeArrowheads="1"/>
          </p:cNvSpPr>
          <p:nvPr/>
        </p:nvSpPr>
        <p:spPr bwMode="auto">
          <a:xfrm>
            <a:off x="5286380" y="1987844"/>
            <a:ext cx="987552" cy="1316736"/>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شباط 60 –</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Tree>
    <p:extLst>
      <p:ext uri="{BB962C8B-B14F-4D97-AF65-F5344CB8AC3E}">
        <p14:creationId xmlns:p14="http://schemas.microsoft.com/office/powerpoint/2010/main" val="171391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69" name="Picture 26" descr="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51033" name="Rectangle 25"/>
          <p:cNvSpPr>
            <a:spLocks noGrp="1" noChangeArrowheads="1"/>
          </p:cNvSpPr>
          <p:nvPr>
            <p:ph type="title"/>
          </p:nvPr>
        </p:nvSpPr>
        <p:spPr/>
        <p:txBody>
          <a:bodyPr/>
          <a:lstStyle/>
          <a:p>
            <a:pPr eaLnBrk="1" hangingPunct="1">
              <a:defRPr/>
            </a:pPr>
            <a:r>
              <a:rPr lang="en-US">
                <a:latin typeface="Arial" panose="020B0604020202020204" pitchFamily="34" charset="0"/>
                <a:ea typeface="ＭＳ Ｐゴシック" charset="0"/>
                <a:cs typeface="Arial" panose="020B0604020202020204" pitchFamily="34" charset="0"/>
              </a:rPr>
              <a:t>Common Responses</a:t>
            </a:r>
          </a:p>
        </p:txBody>
      </p:sp>
      <p:sp>
        <p:nvSpPr>
          <p:cNvPr id="1451010" name="Rectangle 2"/>
          <p:cNvSpPr>
            <a:spLocks noChangeArrowheads="1"/>
          </p:cNvSpPr>
          <p:nvPr/>
        </p:nvSpPr>
        <p:spPr bwMode="auto">
          <a:xfrm>
            <a:off x="971600" y="76200"/>
            <a:ext cx="7562800" cy="457200"/>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square" anchor="ctr">
            <a:spAutoFit/>
          </a:bodyPr>
          <a:lstStyle/>
          <a:p>
            <a:pPr algn="ctr" eaLnBrk="1" hangingPunct="1">
              <a:tabLst>
                <a:tab pos="2743200" algn="l"/>
              </a:tabLst>
              <a:defRPr/>
            </a:pPr>
            <a:r>
              <a:rPr lang="ar-JO" altLang="zh-CN" sz="2400" b="1" dirty="0">
                <a:solidFill>
                  <a:schemeClr val="tx1"/>
                </a:solidFill>
                <a:latin typeface="Arial" panose="020B0604020202020204" pitchFamily="34" charset="0"/>
                <a:ea typeface="SimSun" pitchFamily="2" charset="-122"/>
                <a:cs typeface="Arial" panose="020B0604020202020204" pitchFamily="34" charset="0"/>
              </a:rPr>
              <a:t>يواجه بطرس الاستجابات الطبيعية للمعاناة:</a:t>
            </a:r>
            <a:endParaRPr lang="en-US" altLang="zh-CN" sz="2400" b="1" dirty="0">
              <a:solidFill>
                <a:schemeClr val="tx1"/>
              </a:solidFill>
              <a:latin typeface="Arial" panose="020B0604020202020204" pitchFamily="34" charset="0"/>
              <a:ea typeface="SimSun" pitchFamily="2" charset="-122"/>
              <a:cs typeface="Arial" panose="020B0604020202020204" pitchFamily="34" charset="0"/>
            </a:endParaRPr>
          </a:p>
        </p:txBody>
      </p:sp>
      <p:graphicFrame>
        <p:nvGraphicFramePr>
          <p:cNvPr id="456731" name="Group 27"/>
          <p:cNvGraphicFramePr>
            <a:graphicFrameLocks noGrp="1"/>
          </p:cNvGraphicFramePr>
          <p:nvPr>
            <p:extLst>
              <p:ext uri="{D42A27DB-BD31-4B8C-83A1-F6EECF244321}">
                <p14:modId xmlns:p14="http://schemas.microsoft.com/office/powerpoint/2010/main" val="3215331314"/>
              </p:ext>
            </p:extLst>
          </p:nvPr>
        </p:nvGraphicFramePr>
        <p:xfrm>
          <a:off x="0" y="685800"/>
          <a:ext cx="9144000" cy="6172201"/>
        </p:xfrm>
        <a:graphic>
          <a:graphicData uri="http://schemas.openxmlformats.org/drawingml/2006/table">
            <a:tbl>
              <a:tblPr/>
              <a:tblGrid>
                <a:gridCol w="3368675">
                  <a:extLst>
                    <a:ext uri="{9D8B030D-6E8A-4147-A177-3AD203B41FA5}">
                      <a16:colId xmlns:a16="http://schemas.microsoft.com/office/drawing/2014/main" val="20000"/>
                    </a:ext>
                  </a:extLst>
                </a:gridCol>
                <a:gridCol w="5775325">
                  <a:extLst>
                    <a:ext uri="{9D8B030D-6E8A-4147-A177-3AD203B41FA5}">
                      <a16:colId xmlns:a16="http://schemas.microsoft.com/office/drawing/2014/main" val="20001"/>
                    </a:ext>
                  </a:extLst>
                </a:gridCol>
              </a:tblGrid>
              <a:tr h="735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rgbClr val="FFFFFF"/>
                          </a:solidFill>
                          <a:effectLst>
                            <a:outerShdw blurRad="38100" dist="38100" dir="2700000" algn="tl">
                              <a:srgbClr val="010199"/>
                            </a:outerShdw>
                          </a:effectLst>
                          <a:latin typeface="Arial" panose="020B0604020202020204" pitchFamily="34" charset="0"/>
                          <a:ea typeface="SimSun" charset="0"/>
                          <a:cs typeface="Arial" panose="020B0604020202020204" pitchFamily="34" charset="0"/>
                        </a:rPr>
                        <a:t>الاستجابا المعتادة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rgbClr val="FFFFFF"/>
                          </a:solidFill>
                          <a:effectLst>
                            <a:outerShdw blurRad="38100" dist="38100" dir="2700000" algn="tl">
                              <a:srgbClr val="010199"/>
                            </a:outerShdw>
                          </a:effectLst>
                          <a:latin typeface="Arial" panose="020B0604020202020204" pitchFamily="34" charset="0"/>
                          <a:ea typeface="SimSun" charset="0"/>
                          <a:cs typeface="Arial" panose="020B0604020202020204" pitchFamily="34" charset="0"/>
                        </a:rPr>
                        <a:t>على الاضطهاد</a:t>
                      </a:r>
                      <a:endParaRPr kumimoji="0" lang="en-US" altLang="zh-CN" sz="32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SimSun"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500" b="1" i="0" u="none" strike="noStrike" cap="none" normalizeH="0" baseline="0" dirty="0">
                          <a:ln>
                            <a:noFill/>
                          </a:ln>
                          <a:solidFill>
                            <a:srgbClr val="FFFFFF"/>
                          </a:solidFill>
                          <a:effectLst>
                            <a:outerShdw blurRad="38100" dist="38100" dir="2700000" algn="tl">
                              <a:srgbClr val="010199"/>
                            </a:outerShdw>
                          </a:effectLst>
                          <a:latin typeface="Arial" panose="020B0604020202020204" pitchFamily="34" charset="0"/>
                          <a:ea typeface="SimSun" charset="0"/>
                          <a:cs typeface="Arial" panose="020B0604020202020204" pitchFamily="34" charset="0"/>
                        </a:rPr>
                        <a:t>تحذير بطرس</a:t>
                      </a:r>
                      <a:endParaRPr kumimoji="0" lang="en-US" altLang="zh-CN" sz="40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SimSun" charset="0"/>
                        <a:cs typeface="Arial" panose="020B0604020202020204"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000000"/>
                    </a:solidFill>
                  </a:tcPr>
                </a:tc>
                <a:extLst>
                  <a:ext uri="{0D108BD9-81ED-4DB2-BD59-A6C34878D82A}">
                    <a16:rowId xmlns:a16="http://schemas.microsoft.com/office/drawing/2014/main" val="10000"/>
                  </a:ext>
                </a:extLst>
              </a:tr>
              <a:tr h="1247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Lucida Grande" charset="0"/>
                          <a:ea typeface="SimSun" charset="0"/>
                          <a:cs typeface="SimSun" charset="0"/>
                        </a:rPr>
                        <a:t>"سأنتقم"</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lan Den"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000047"/>
                        </a:gs>
                        <a:gs pos="50000">
                          <a:schemeClr val="bg2"/>
                        </a:gs>
                        <a:gs pos="100000">
                          <a:srgbClr val="000047"/>
                        </a:gs>
                      </a:gsLst>
                      <a:lin ang="5400000" scaled="1"/>
                    </a:gra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SimSun" charset="0"/>
                          <a:cs typeface="Arial" panose="020B0604020202020204" pitchFamily="34" charset="0"/>
                        </a:rPr>
                        <a:t>"غَيْرَ مُجَازِينَ عَنْ شَرٍّ بِشَرٍّ أَوْ عَنْ شَتِيمَةٍ بِشَتِيمَةٍ، بَلْ بِٱلْعَكْسِ مُبَارِكِينَ، عَالِمِينَ أَنَّكُمْ لِهَذَا دُعِيتُمْ لِكَيْ تَرِثُوا بَرَكَةً."</a:t>
                      </a:r>
                      <a:endPar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SimSun"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ar-SA"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SimSun" charset="0"/>
                          <a:cs typeface="Arial" panose="020B0604020202020204" pitchFamily="34" charset="0"/>
                        </a:rPr>
                        <a:t> (3: 9؛ قارن مع 2: 1).</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SimSun"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000047"/>
                        </a:gs>
                        <a:gs pos="50000">
                          <a:schemeClr val="bg2"/>
                        </a:gs>
                        <a:gs pos="100000">
                          <a:srgbClr val="000047"/>
                        </a:gs>
                      </a:gsLst>
                      <a:lin ang="5400000" scaled="1"/>
                    </a:gradFill>
                  </a:tcPr>
                </a:tc>
                <a:extLst>
                  <a:ext uri="{0D108BD9-81ED-4DB2-BD59-A6C34878D82A}">
                    <a16:rowId xmlns:a16="http://schemas.microsoft.com/office/drawing/2014/main" val="10001"/>
                  </a:ext>
                </a:extLst>
              </a:tr>
              <a:tr h="863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Lucida Grande" charset="0"/>
                          <a:ea typeface="SimSun" charset="0"/>
                          <a:cs typeface="SimSun" charset="0"/>
                        </a:rPr>
                        <a:t>"أنا محبط"</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lan Den"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SimSun" charset="0"/>
                          <a:cs typeface="Arial" panose="020B0604020202020204" pitchFamily="34" charset="0"/>
                        </a:rPr>
                        <a:t>"بَلْ كَمَا ٱشْتَرَكْتُمْ فِي آلَامِ ٱلْمَسِيحِ، ٱفْرَحُوا ... فَلَا يَخْجَلْ..." </a:t>
                      </a:r>
                      <a:endPar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SimSun"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SimSun" charset="0"/>
                          <a:cs typeface="Arial" panose="020B0604020202020204" pitchFamily="34" charset="0"/>
                        </a:rPr>
                        <a:t>(4: 313، 16).</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SimSun"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760000"/>
                        </a:gs>
                        <a:gs pos="50000">
                          <a:srgbClr val="FF0000"/>
                        </a:gs>
                        <a:gs pos="100000">
                          <a:srgbClr val="760000"/>
                        </a:gs>
                      </a:gsLst>
                      <a:lin ang="5400000" scaled="1"/>
                    </a:gradFill>
                  </a:tcPr>
                </a:tc>
                <a:extLst>
                  <a:ext uri="{0D108BD9-81ED-4DB2-BD59-A6C34878D82A}">
                    <a16:rowId xmlns:a16="http://schemas.microsoft.com/office/drawing/2014/main" val="10002"/>
                  </a:ext>
                </a:extLst>
              </a:tr>
              <a:tr h="863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Lucida Grande" charset="0"/>
                          <a:ea typeface="SimSun" charset="0"/>
                          <a:cs typeface="SimSun" charset="0"/>
                        </a:rPr>
                        <a:t>"أنا خائف"</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lan Den"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002F00"/>
                        </a:gs>
                        <a:gs pos="50000">
                          <a:srgbClr val="006600"/>
                        </a:gs>
                        <a:gs pos="100000">
                          <a:srgbClr val="002F00"/>
                        </a:gs>
                      </a:gsLst>
                      <a:lin ang="5400000" scaled="1"/>
                    </a:gra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Georgia" charset="0"/>
                          <a:ea typeface="SimSun" charset="0"/>
                          <a:cs typeface="SimSun" charset="0"/>
                        </a:rPr>
                        <a:t>"</a:t>
                      </a:r>
                      <a:r>
                        <a:rPr kumimoji="0" lang="ar-SA" altLang="zh-CN" sz="2000" b="1" i="0" u="none" strike="noStrike" cap="none" normalizeH="0" baseline="0" dirty="0">
                          <a:ln>
                            <a:noFill/>
                          </a:ln>
                          <a:solidFill>
                            <a:schemeClr val="tx1"/>
                          </a:solidFill>
                          <a:effectLst>
                            <a:outerShdw blurRad="38100" dist="38100" dir="2700000" algn="tl">
                              <a:srgbClr val="000000"/>
                            </a:outerShdw>
                          </a:effectLst>
                          <a:latin typeface="Georgia" charset="0"/>
                          <a:ea typeface="SimSun" charset="0"/>
                          <a:cs typeface="SimSun" charset="0"/>
                        </a:rPr>
                        <a:t>وَأَمَّا خَوْفَهُمْ (المضطهدين) فَلَا تَخَافُوهُ وَلَا تَضْطَرِبُوا"</a:t>
                      </a:r>
                      <a:endPar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Georgia" charset="0"/>
                        <a:ea typeface="SimSun" charset="0"/>
                        <a:cs typeface="SimSun"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Georgia" charset="0"/>
                          <a:ea typeface="SimSun" charset="0"/>
                          <a:cs typeface="SimSun" charset="0"/>
                        </a:rPr>
                        <a:t>(3: 14 ب).</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Georgia"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002F00"/>
                        </a:gs>
                        <a:gs pos="50000">
                          <a:srgbClr val="006600"/>
                        </a:gs>
                        <a:gs pos="100000">
                          <a:srgbClr val="002F00"/>
                        </a:gs>
                      </a:gsLst>
                      <a:lin ang="5400000" scaled="1"/>
                    </a:gradFill>
                  </a:tcPr>
                </a:tc>
                <a:extLst>
                  <a:ext uri="{0D108BD9-81ED-4DB2-BD59-A6C34878D82A}">
                    <a16:rowId xmlns:a16="http://schemas.microsoft.com/office/drawing/2014/main" val="10003"/>
                  </a:ext>
                </a:extLst>
              </a:tr>
              <a:tr h="735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Lucida Grande" charset="0"/>
                          <a:ea typeface="SimSun" charset="0"/>
                          <a:cs typeface="SimSun" charset="0"/>
                        </a:rPr>
                        <a:t>"أنسوا المسيحية. أنها لا تستحق كل ذلك"</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lan Den"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2F0076"/>
                        </a:gs>
                        <a:gs pos="50000">
                          <a:srgbClr val="6600FF"/>
                        </a:gs>
                        <a:gs pos="100000">
                          <a:srgbClr val="2F0076"/>
                        </a:gs>
                      </a:gsLst>
                      <a:lin ang="5400000" scaled="1"/>
                    </a:gra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zh-CN" sz="20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rPr>
                        <a:t>"...ٱلَّذِي بِجَلْدَتِهِ شُفِيتُمْ"</a:t>
                      </a:r>
                      <a:endPar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rPr>
                        <a:t>(2: 24).</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Georgia"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2F0076"/>
                        </a:gs>
                        <a:gs pos="50000">
                          <a:srgbClr val="6600FF"/>
                        </a:gs>
                        <a:gs pos="100000">
                          <a:srgbClr val="2F0076"/>
                        </a:gs>
                      </a:gsLst>
                      <a:lin ang="5400000" scaled="1"/>
                    </a:gradFill>
                  </a:tcPr>
                </a:tc>
                <a:extLst>
                  <a:ext uri="{0D108BD9-81ED-4DB2-BD59-A6C34878D82A}">
                    <a16:rowId xmlns:a16="http://schemas.microsoft.com/office/drawing/2014/main" val="10004"/>
                  </a:ext>
                </a:extLst>
              </a:tr>
              <a:tr h="863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Lucida Grande" charset="0"/>
                          <a:ea typeface="SimSun" charset="0"/>
                          <a:cs typeface="SimSun" charset="0"/>
                        </a:rPr>
                        <a:t>لماذا يضطهدونني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Lucida Grande" charset="0"/>
                          <a:ea typeface="SimSun" charset="0"/>
                          <a:cs typeface="SimSun" charset="0"/>
                        </a:rPr>
                        <a:t>أنا فقط؟</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lan Den"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472F18"/>
                        </a:gs>
                        <a:gs pos="50000">
                          <a:srgbClr val="996633"/>
                        </a:gs>
                        <a:gs pos="100000">
                          <a:srgbClr val="472F18"/>
                        </a:gs>
                      </a:gsLst>
                      <a:lin ang="5400000" scaled="1"/>
                    </a:gra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rPr>
                        <a:t>"</a:t>
                      </a:r>
                      <a:r>
                        <a:rPr kumimoji="0" lang="ar-SA" altLang="zh-CN" sz="20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rPr>
                        <a:t>...عَالِمِينَ أَنَّ نَفْسَ هَذِهِ ٱلْآلَامِ </a:t>
                      </a:r>
                      <a:endPar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zh-CN" sz="20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rPr>
                        <a:t>تُجْرَى عَلَى إِخْوَتِكُمُ ٱلَّذِينَ فِي ٱلْعَالَمِ"</a:t>
                      </a: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rPr>
                        <a:t> (5: 9).</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Georgia"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gradFill rotWithShape="1">
                      <a:gsLst>
                        <a:gs pos="0">
                          <a:srgbClr val="472F18"/>
                        </a:gs>
                        <a:gs pos="50000">
                          <a:srgbClr val="996633"/>
                        </a:gs>
                        <a:gs pos="100000">
                          <a:srgbClr val="472F18"/>
                        </a:gs>
                      </a:gsLst>
                      <a:lin ang="5400000" scaled="1"/>
                    </a:gradFill>
                  </a:tcPr>
                </a:tc>
                <a:extLst>
                  <a:ext uri="{0D108BD9-81ED-4DB2-BD59-A6C34878D82A}">
                    <a16:rowId xmlns:a16="http://schemas.microsoft.com/office/drawing/2014/main" val="10005"/>
                  </a:ext>
                </a:extLst>
              </a:tr>
              <a:tr h="863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Lucida Grande" charset="0"/>
                          <a:ea typeface="SimSun" charset="0"/>
                          <a:cs typeface="SimSun" charset="0"/>
                        </a:rPr>
                        <a:t>"مهلاً! لدي حقوقي"</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Alan Den" charset="0"/>
                        <a:ea typeface="SimSun" charset="0"/>
                        <a:cs typeface="SimSun"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gradFill rotWithShape="1">
                      <a:gsLst>
                        <a:gs pos="0">
                          <a:srgbClr val="470047"/>
                        </a:gs>
                        <a:gs pos="50000">
                          <a:srgbClr val="990099"/>
                        </a:gs>
                        <a:gs pos="100000">
                          <a:srgbClr val="470047"/>
                        </a:gs>
                      </a:gsLst>
                      <a:lin ang="5400000" scaled="1"/>
                    </a:gra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altLang="zh-CN" sz="20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rPr>
                        <a:t>"فَتَوَاضَعُوا تَحْتَ يَدِ ٱللهِ ٱلْقَوِيَّةِ لِكَيْ يَرْفَعَكُمْ فِي حِينِهِ"</a:t>
                      </a:r>
                      <a:endPar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tx1"/>
                          </a:solidFill>
                          <a:effectLst>
                            <a:outerShdw blurRad="38100" dist="38100" dir="2700000" algn="tl">
                              <a:srgbClr val="000000"/>
                            </a:outerShdw>
                          </a:effectLst>
                          <a:latin typeface="Monotype Corsiva" charset="0"/>
                          <a:ea typeface="SimSun" charset="0"/>
                          <a:cs typeface="SimSun" charset="0"/>
                        </a:rPr>
                        <a:t>(5: 6).</a:t>
                      </a:r>
                      <a:endParaRPr kumimoji="0" lang="en-US" altLang="zh-CN" sz="2000" b="1" i="0" u="none" strike="noStrike" cap="none" normalizeH="0" baseline="0" dirty="0">
                        <a:ln>
                          <a:noFill/>
                        </a:ln>
                        <a:solidFill>
                          <a:schemeClr val="tx1"/>
                        </a:solidFill>
                        <a:effectLst>
                          <a:outerShdw blurRad="38100" dist="38100" dir="2700000" algn="tl">
                            <a:srgbClr val="000000"/>
                          </a:outerShdw>
                        </a:effectLst>
                        <a:latin typeface="Georgia"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gradFill rotWithShape="1">
                      <a:gsLst>
                        <a:gs pos="0">
                          <a:srgbClr val="470047"/>
                        </a:gs>
                        <a:gs pos="50000">
                          <a:srgbClr val="990099"/>
                        </a:gs>
                        <a:gs pos="100000">
                          <a:srgbClr val="470047"/>
                        </a:gs>
                      </a:gsLst>
                      <a:lin ang="5400000" scaled="1"/>
                    </a:gradFill>
                  </a:tcPr>
                </a:tc>
                <a:extLst>
                  <a:ext uri="{0D108BD9-81ED-4DB2-BD59-A6C34878D82A}">
                    <a16:rowId xmlns:a16="http://schemas.microsoft.com/office/drawing/2014/main" val="10006"/>
                  </a:ext>
                </a:extLst>
              </a:tr>
            </a:tbl>
          </a:graphicData>
        </a:graphic>
      </p:graphicFrame>
      <p:sp>
        <p:nvSpPr>
          <p:cNvPr id="1451032" name="Rectangle 24"/>
          <p:cNvSpPr>
            <a:spLocks noChangeArrowheads="1"/>
          </p:cNvSpPr>
          <p:nvPr/>
        </p:nvSpPr>
        <p:spPr bwMode="auto">
          <a:xfrm>
            <a:off x="8528050" y="0"/>
            <a:ext cx="699230"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2400" b="1">
                <a:solidFill>
                  <a:schemeClr val="tx1"/>
                </a:solidFill>
                <a:latin typeface="Arial" panose="020B0604020202020204" pitchFamily="34" charset="0"/>
                <a:ea typeface="SimSun" charset="0"/>
                <a:cs typeface="Arial" panose="020B0604020202020204" pitchFamily="34" charset="0"/>
              </a:rPr>
              <a:t>278</a:t>
            </a:r>
            <a:endParaRPr lang="en-US" sz="2000" b="1">
              <a:solidFill>
                <a:schemeClr val="tx1"/>
              </a:solidFill>
              <a:latin typeface="Arial" panose="020B0604020202020204" pitchFamily="34" charset="0"/>
              <a:ea typeface="SimSun" charset="0"/>
              <a:cs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FF00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53603" name="Rectangle 4"/>
          <p:cNvSpPr>
            <a:spLocks noGrp="1" noChangeArrowheads="1"/>
          </p:cNvSpPr>
          <p:nvPr>
            <p:ph type="title"/>
          </p:nvPr>
        </p:nvSpPr>
        <p:spPr>
          <a:xfrm>
            <a:off x="-36513" y="458063"/>
            <a:ext cx="9180513" cy="707886"/>
          </a:xfrm>
          <a:solidFill>
            <a:schemeClr val="accent6">
              <a:lumMod val="75000"/>
            </a:schemeClr>
          </a:solidFill>
          <a:ln w="28575">
            <a:solidFill>
              <a:srgbClr val="FFFF00"/>
            </a:solidFill>
          </a:ln>
        </p:spPr>
        <p:txBody>
          <a:bodyPr wrap="square">
            <a:spAutoFit/>
          </a:bodyPr>
          <a:lstStyle/>
          <a:p>
            <a:pPr rtl="1">
              <a:defRPr/>
            </a:pPr>
            <a:r>
              <a:rPr lang="ar-EG" sz="4000" b="1" i="1" dirty="0">
                <a:solidFill>
                  <a:srgbClr val="FFFF00"/>
                </a:solidFill>
                <a:effectLst>
                  <a:outerShdw blurRad="38100" dist="38100" dir="2700000" algn="tl">
                    <a:srgbClr val="000000"/>
                  </a:outerShdw>
                </a:effectLst>
                <a:ea typeface="ＭＳ Ｐゴシック" charset="0"/>
              </a:rPr>
              <a:t>متى كتب </a:t>
            </a:r>
            <a:r>
              <a:rPr lang="ar-JO" sz="4000" b="1" i="1" dirty="0">
                <a:solidFill>
                  <a:srgbClr val="FFFF00"/>
                </a:solidFill>
                <a:effectLst>
                  <a:outerShdw blurRad="38100" dist="38100" dir="2700000" algn="tl">
                    <a:srgbClr val="000000"/>
                  </a:outerShdw>
                </a:effectLst>
                <a:ea typeface="ＭＳ Ｐゴシック" charset="0"/>
              </a:rPr>
              <a:t>رؤيا يوحنا</a:t>
            </a:r>
            <a:r>
              <a:rPr lang="ar-EG" sz="4000" b="1" i="1" dirty="0">
                <a:solidFill>
                  <a:srgbClr val="FFFF00"/>
                </a:solidFill>
                <a:effectLst>
                  <a:outerShdw blurRad="38100" dist="38100" dir="2700000" algn="tl">
                    <a:srgbClr val="000000"/>
                  </a:outerShdw>
                </a:effectLst>
                <a:ea typeface="ＭＳ Ｐゴシック" charset="0"/>
              </a:rPr>
              <a:t>؟</a:t>
            </a:r>
            <a:endParaRPr lang="en-US" sz="4000" b="1" dirty="0">
              <a:solidFill>
                <a:srgbClr val="FFFFFF"/>
              </a:solidFill>
              <a:effectLst>
                <a:outerShdw blurRad="38100" dist="38100" dir="2700000" algn="tl">
                  <a:srgbClr val="000000"/>
                </a:outerShdw>
              </a:effectLst>
              <a:ea typeface="ＭＳ Ｐゴシック" charset="0"/>
            </a:endParaRPr>
          </a:p>
        </p:txBody>
      </p:sp>
      <p:sp>
        <p:nvSpPr>
          <p:cNvPr id="588806" name="Line 6"/>
          <p:cNvSpPr>
            <a:spLocks noChangeShapeType="1"/>
          </p:cNvSpPr>
          <p:nvPr/>
        </p:nvSpPr>
        <p:spPr bwMode="auto">
          <a:xfrm flipV="1">
            <a:off x="0" y="3356693"/>
            <a:ext cx="9144000" cy="45362"/>
          </a:xfrm>
          <a:prstGeom prst="line">
            <a:avLst/>
          </a:prstGeom>
          <a:noFill/>
          <a:ln w="76200">
            <a:solidFill>
              <a:schemeClr val="bg1"/>
            </a:solidFill>
            <a:round/>
            <a:headEnd/>
            <a:tailEnd type="none" w="lg" len="lg"/>
          </a:ln>
          <a:effectLst>
            <a:outerShdw blurRad="63500" dist="38099" dir="2700000" algn="ctr" rotWithShape="0">
              <a:schemeClr val="tx2">
                <a:alpha val="74998"/>
              </a:schemeClr>
            </a:outerShdw>
          </a:effectLst>
        </p:spPr>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ＭＳ Ｐゴシック" charset="0"/>
            </a:endParaRPr>
          </a:p>
        </p:txBody>
      </p:sp>
      <p:sp>
        <p:nvSpPr>
          <p:cNvPr id="588822" name="Text Box 22"/>
          <p:cNvSpPr txBox="1">
            <a:spLocks noChangeArrowheads="1"/>
          </p:cNvSpPr>
          <p:nvPr/>
        </p:nvSpPr>
        <p:spPr bwMode="auto">
          <a:xfrm>
            <a:off x="6860481" y="-3853"/>
            <a:ext cx="2255440" cy="463846"/>
          </a:xfrm>
          <a:prstGeom prst="rect">
            <a:avLst/>
          </a:prstGeom>
          <a:noFill/>
          <a:ln w="9525">
            <a:noFill/>
            <a:miter lim="800000"/>
            <a:headEnd/>
            <a:tailEnd type="none" w="lg" len="lg"/>
          </a:ln>
          <a:effectLst>
            <a:outerShdw blurRad="63500" dist="38099" dir="2700000" algn="ctr" rotWithShape="0">
              <a:schemeClr val="tx2">
                <a:alpha val="74998"/>
              </a:schemeClr>
            </a:outerShdw>
          </a:effectLst>
        </p:spPr>
        <p:txBody>
          <a:bodyPr wrap="square" lIns="90000" tIns="46800" rIns="90000" bIns="4680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320، 39-41</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 name="Text Box 18"/>
          <p:cNvSpPr txBox="1">
            <a:spLocks noChangeArrowheads="1"/>
          </p:cNvSpPr>
          <p:nvPr/>
        </p:nvSpPr>
        <p:spPr bwMode="auto">
          <a:xfrm>
            <a:off x="0" y="1371600"/>
            <a:ext cx="9144000" cy="587375"/>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wrap="square"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32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rPr>
              <a:t>من كان الإمبراطور الروماني آنذاك؟</a:t>
            </a:r>
            <a:endParaRPr kumimoji="0" lang="en-US" sz="32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endParaRPr>
          </a:p>
        </p:txBody>
      </p:sp>
      <p:grpSp>
        <p:nvGrpSpPr>
          <p:cNvPr id="20" name="Group 19"/>
          <p:cNvGrpSpPr/>
          <p:nvPr/>
        </p:nvGrpSpPr>
        <p:grpSpPr>
          <a:xfrm>
            <a:off x="-5818" y="2188663"/>
            <a:ext cx="1865519" cy="2168213"/>
            <a:chOff x="-107878" y="2188663"/>
            <a:chExt cx="1865519" cy="2168213"/>
          </a:xfrm>
        </p:grpSpPr>
        <p:grpSp>
          <p:nvGrpSpPr>
            <p:cNvPr id="689167" name="Group 10"/>
            <p:cNvGrpSpPr>
              <a:grpSpLocks/>
            </p:cNvGrpSpPr>
            <p:nvPr/>
          </p:nvGrpSpPr>
          <p:grpSpPr bwMode="auto">
            <a:xfrm>
              <a:off x="342498" y="2188663"/>
              <a:ext cx="961557" cy="1143312"/>
              <a:chOff x="385" y="1298"/>
              <a:chExt cx="272" cy="408"/>
            </a:xfrm>
          </p:grpSpPr>
          <p:sp>
            <p:nvSpPr>
              <p:cNvPr id="588808" name="Line 8"/>
              <p:cNvSpPr>
                <a:spLocks noChangeShapeType="1"/>
              </p:cNvSpPr>
              <p:nvPr/>
            </p:nvSpPr>
            <p:spPr bwMode="auto">
              <a:xfrm>
                <a:off x="521" y="1298"/>
                <a:ext cx="0" cy="408"/>
              </a:xfrm>
              <a:prstGeom prst="line">
                <a:avLst/>
              </a:prstGeom>
              <a:noFill/>
              <a:ln w="57150">
                <a:solidFill>
                  <a:srgbClr val="99CCFF"/>
                </a:solidFill>
                <a:round/>
                <a:headEnd/>
                <a:tailEnd type="none" w="lg" len="lg"/>
              </a:ln>
              <a:effectLst>
                <a:outerShdw blurRad="63500" dist="38099" dir="2700000" algn="ctr" rotWithShape="0">
                  <a:schemeClr val="tx2">
                    <a:alpha val="74998"/>
                  </a:schemeClr>
                </a:outerShdw>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ＭＳ Ｐゴシック" charset="0"/>
                </a:endParaRPr>
              </a:p>
            </p:txBody>
          </p:sp>
          <p:sp>
            <p:nvSpPr>
              <p:cNvPr id="588809" name="Line 9"/>
              <p:cNvSpPr>
                <a:spLocks noChangeShapeType="1"/>
              </p:cNvSpPr>
              <p:nvPr/>
            </p:nvSpPr>
            <p:spPr bwMode="auto">
              <a:xfrm rot="16200000" flipV="1">
                <a:off x="521" y="1298"/>
                <a:ext cx="0" cy="272"/>
              </a:xfrm>
              <a:prstGeom prst="line">
                <a:avLst/>
              </a:prstGeom>
              <a:noFill/>
              <a:ln w="57150">
                <a:solidFill>
                  <a:srgbClr val="99CCFF"/>
                </a:solidFill>
                <a:round/>
                <a:headEnd/>
                <a:tailEnd type="none" w="lg" len="lg"/>
              </a:ln>
              <a:effectLst>
                <a:outerShdw blurRad="63500" dist="38099" dir="2700000" algn="ctr" rotWithShape="0">
                  <a:schemeClr val="tx2">
                    <a:alpha val="74998"/>
                  </a:schemeClr>
                </a:outerShdw>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ＭＳ Ｐゴシック" charset="0"/>
                </a:endParaRPr>
              </a:p>
            </p:txBody>
          </p:sp>
        </p:grpSp>
        <p:sp>
          <p:nvSpPr>
            <p:cNvPr id="21" name="Text Box 18"/>
            <p:cNvSpPr txBox="1">
              <a:spLocks noChangeArrowheads="1"/>
            </p:cNvSpPr>
            <p:nvPr/>
          </p:nvSpPr>
          <p:spPr bwMode="auto">
            <a:xfrm>
              <a:off x="-107878" y="3523698"/>
              <a:ext cx="1865519" cy="833178"/>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wrap="square"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rPr>
                <a:t>صلب المسيح 33 م</a:t>
              </a:r>
              <a:endParaRPr kumimoji="0" lang="en-US" sz="24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endParaRPr>
            </a:p>
          </p:txBody>
        </p:sp>
      </p:grpSp>
      <p:sp>
        <p:nvSpPr>
          <p:cNvPr id="3" name="Chevron 2"/>
          <p:cNvSpPr>
            <a:spLocks noChangeAspect="1"/>
          </p:cNvSpPr>
          <p:nvPr/>
        </p:nvSpPr>
        <p:spPr bwMode="auto">
          <a:xfrm>
            <a:off x="-283494" y="4717038"/>
            <a:ext cx="1865519" cy="648512"/>
          </a:xfrm>
          <a:prstGeom prst="chevron">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Arial"/>
                <a:ea typeface="ＭＳ Ｐゴシック" charset="0"/>
                <a:cs typeface="Arial"/>
              </a:rPr>
              <a:t>طيباريوس</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Arial"/>
                <a:ea typeface="ＭＳ Ｐゴシック" charset="0"/>
                <a:cs typeface="Arial"/>
              </a:rPr>
              <a:t>14-37</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2" name="Chevron 11"/>
          <p:cNvSpPr>
            <a:spLocks noChangeAspect="1"/>
          </p:cNvSpPr>
          <p:nvPr/>
        </p:nvSpPr>
        <p:spPr bwMode="auto">
          <a:xfrm>
            <a:off x="1043243" y="4717038"/>
            <a:ext cx="1746307" cy="648000"/>
          </a:xfrm>
          <a:prstGeom prst="chevron">
            <a:avLst/>
          </a:prstGeom>
          <a:solidFill>
            <a:schemeClr val="tx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a:ea typeface="ＭＳ Ｐゴシック" charset="0"/>
                <a:cs typeface="Arial"/>
              </a:rPr>
              <a:t>كاليجولا 37-41</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 name="Chevron 12"/>
          <p:cNvSpPr>
            <a:spLocks noChangeAspect="1"/>
          </p:cNvSpPr>
          <p:nvPr/>
        </p:nvSpPr>
        <p:spPr bwMode="auto">
          <a:xfrm>
            <a:off x="2290604" y="4717038"/>
            <a:ext cx="1829583" cy="648000"/>
          </a:xfrm>
          <a:prstGeom prst="chevron">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Arial"/>
                <a:ea typeface="ＭＳ Ｐゴシック" charset="0"/>
                <a:cs typeface="Arial"/>
              </a:rPr>
              <a:t>كلوديوس 41-54</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4" name="Chevron 13"/>
          <p:cNvSpPr>
            <a:spLocks noChangeAspect="1"/>
          </p:cNvSpPr>
          <p:nvPr/>
        </p:nvSpPr>
        <p:spPr bwMode="auto">
          <a:xfrm>
            <a:off x="3664972" y="4728378"/>
            <a:ext cx="1415185" cy="648000"/>
          </a:xfrm>
          <a:prstGeom prst="chevron">
            <a:avLst/>
          </a:prstGeom>
          <a:solidFill>
            <a:schemeClr val="tx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a:ea typeface="ＭＳ Ｐゴシック" charset="0"/>
                <a:cs typeface="Arial"/>
              </a:rPr>
              <a:t>نيرو 54-68</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5" name="Chevron 14"/>
          <p:cNvSpPr>
            <a:spLocks noChangeAspect="1"/>
          </p:cNvSpPr>
          <p:nvPr/>
        </p:nvSpPr>
        <p:spPr bwMode="auto">
          <a:xfrm>
            <a:off x="4637916" y="4717038"/>
            <a:ext cx="2244764" cy="648512"/>
          </a:xfrm>
          <a:prstGeom prst="chevron">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Arial"/>
                <a:ea typeface="ＭＳ Ｐゴシック" charset="0"/>
                <a:cs typeface="Arial"/>
              </a:rPr>
              <a:t>فيسباسيان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Arial"/>
                <a:ea typeface="ＭＳ Ｐゴシック" charset="0"/>
                <a:cs typeface="Arial"/>
              </a:rPr>
              <a:t> 69-79</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7" name="Chevron 16"/>
          <p:cNvSpPr>
            <a:spLocks noChangeAspect="1"/>
          </p:cNvSpPr>
          <p:nvPr/>
        </p:nvSpPr>
        <p:spPr bwMode="auto">
          <a:xfrm>
            <a:off x="7336745" y="4717038"/>
            <a:ext cx="1818047" cy="648000"/>
          </a:xfrm>
          <a:prstGeom prst="chevron">
            <a:avLst/>
          </a:prstGeom>
          <a:solidFill>
            <a:schemeClr val="tx1"/>
          </a:solidFill>
          <a:ln w="952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FFFFFF"/>
                </a:solidFill>
                <a:effectLst/>
                <a:uLnTx/>
                <a:uFillTx/>
                <a:latin typeface="Arial"/>
                <a:ea typeface="ＭＳ Ｐゴシック" charset="0"/>
                <a:cs typeface="Arial"/>
              </a:rPr>
              <a:t>دوميتيان 81-96</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grpSp>
        <p:nvGrpSpPr>
          <p:cNvPr id="23" name="Group 22"/>
          <p:cNvGrpSpPr/>
          <p:nvPr/>
        </p:nvGrpSpPr>
        <p:grpSpPr>
          <a:xfrm>
            <a:off x="7200672" y="2202092"/>
            <a:ext cx="1977348" cy="2271984"/>
            <a:chOff x="7200672" y="2202092"/>
            <a:chExt cx="1977348" cy="2271984"/>
          </a:xfrm>
        </p:grpSpPr>
        <p:sp>
          <p:nvSpPr>
            <p:cNvPr id="18" name="Text Box 18"/>
            <p:cNvSpPr txBox="1">
              <a:spLocks noChangeArrowheads="1"/>
            </p:cNvSpPr>
            <p:nvPr/>
          </p:nvSpPr>
          <p:spPr bwMode="auto">
            <a:xfrm>
              <a:off x="7200672" y="3456232"/>
              <a:ext cx="1977348" cy="1017844"/>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wrap="square"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rPr>
                <a:t>كتابة الرؤيا</a:t>
              </a:r>
            </a:p>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rPr>
                <a:t>95 م</a:t>
              </a:r>
              <a:endParaRPr kumimoji="0" lang="en-US" sz="24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119" y="2202092"/>
              <a:ext cx="1527263" cy="1360219"/>
            </a:xfrm>
            <a:prstGeom prst="rect">
              <a:avLst/>
            </a:prstGeom>
          </p:spPr>
        </p:pic>
      </p:grpSp>
      <p:sp>
        <p:nvSpPr>
          <p:cNvPr id="22" name="Text Box 18"/>
          <p:cNvSpPr txBox="1">
            <a:spLocks noChangeArrowheads="1"/>
          </p:cNvSpPr>
          <p:nvPr/>
        </p:nvSpPr>
        <p:spPr bwMode="auto">
          <a:xfrm>
            <a:off x="4127628" y="3455657"/>
            <a:ext cx="2029795" cy="1017844"/>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wrap="square"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rPr>
              <a:t>تدمير أورشليم</a:t>
            </a:r>
          </a:p>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24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rPr>
              <a:t>70 م</a:t>
            </a:r>
            <a:endParaRPr kumimoji="0" lang="en-US" sz="24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endParaRPr>
          </a:p>
        </p:txBody>
      </p:sp>
      <p:pic>
        <p:nvPicPr>
          <p:cNvPr id="8" name="Picture 7" descr="Herod's Temple model 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1451" y="2029889"/>
            <a:ext cx="970949" cy="1372167"/>
          </a:xfrm>
          <a:prstGeom prst="rect">
            <a:avLst/>
          </a:prstGeom>
        </p:spPr>
      </p:pic>
      <p:sp>
        <p:nvSpPr>
          <p:cNvPr id="10" name="Multiply 9"/>
          <p:cNvSpPr/>
          <p:nvPr/>
        </p:nvSpPr>
        <p:spPr bwMode="auto">
          <a:xfrm>
            <a:off x="4532934" y="1973198"/>
            <a:ext cx="1167983" cy="1281445"/>
          </a:xfrm>
          <a:prstGeom prst="mathMultiply">
            <a:avLst>
              <a:gd name="adj1" fmla="val 17055"/>
            </a:avLst>
          </a:prstGeom>
          <a:solidFill>
            <a:srgbClr val="FFFF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ＭＳ Ｐゴシック" charset="0"/>
            </a:endParaRPr>
          </a:p>
        </p:txBody>
      </p:sp>
      <p:sp>
        <p:nvSpPr>
          <p:cNvPr id="30" name="Chevron 29"/>
          <p:cNvSpPr>
            <a:spLocks noChangeAspect="1"/>
          </p:cNvSpPr>
          <p:nvPr/>
        </p:nvSpPr>
        <p:spPr bwMode="auto">
          <a:xfrm>
            <a:off x="6259480" y="4717038"/>
            <a:ext cx="1428794" cy="648000"/>
          </a:xfrm>
          <a:prstGeom prst="chevron">
            <a:avLst/>
          </a:prstGeom>
          <a:solidFill>
            <a:schemeClr val="accent1">
              <a:lumMod val="40000"/>
              <a:lumOff val="6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a:ln>
                  <a:noFill/>
                </a:ln>
                <a:solidFill>
                  <a:srgbClr val="000000"/>
                </a:solidFill>
                <a:effectLst/>
                <a:uLnTx/>
                <a:uFillTx/>
                <a:latin typeface="Arial"/>
                <a:ea typeface="ＭＳ Ｐゴシック" charset="0"/>
                <a:cs typeface="Arial"/>
              </a:rPr>
              <a:t>تيطس 79-81</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31" name="Text Box 18"/>
          <p:cNvSpPr txBox="1">
            <a:spLocks noChangeArrowheads="1"/>
          </p:cNvSpPr>
          <p:nvPr/>
        </p:nvSpPr>
        <p:spPr bwMode="auto">
          <a:xfrm>
            <a:off x="6747085" y="5488101"/>
            <a:ext cx="2396916" cy="833178"/>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wrap="square"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16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rPr>
              <a:t>بدعم من: إيريناوس فيكتورينوس من بيتاو كليمان من الإسكندرية يوسابيوس</a:t>
            </a:r>
            <a:endParaRPr kumimoji="0" lang="en-US" sz="16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endParaRPr>
          </a:p>
        </p:txBody>
      </p:sp>
      <p:sp>
        <p:nvSpPr>
          <p:cNvPr id="32" name="Text Box 18"/>
          <p:cNvSpPr txBox="1">
            <a:spLocks noChangeArrowheads="1"/>
          </p:cNvSpPr>
          <p:nvPr/>
        </p:nvSpPr>
        <p:spPr bwMode="auto">
          <a:xfrm>
            <a:off x="3594670" y="5487019"/>
            <a:ext cx="1360756" cy="833178"/>
          </a:xfrm>
          <a:prstGeom prst="rect">
            <a:avLst/>
          </a:prstGeom>
          <a:noFill/>
          <a:ln w="9525">
            <a:noFill/>
            <a:miter lim="800000"/>
            <a:headEnd/>
            <a:tailEnd type="none" w="lg" len="lg"/>
          </a:ln>
          <a:effectLst>
            <a:outerShdw blurRad="63500" dist="107763" dir="18900000" algn="ctr" rotWithShape="0">
              <a:schemeClr val="tx2">
                <a:alpha val="74998"/>
              </a:schemeClr>
            </a:outerShdw>
          </a:effectLst>
        </p:spPr>
        <p:txBody>
          <a:bodyPr wrap="square" lIns="90000" tIns="46800" rIns="90000" bIns="4680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EG" sz="16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rPr>
              <a:t>يضع معظم علماء ما قبل الماضي السفر هنا</a:t>
            </a:r>
            <a:endParaRPr kumimoji="0" lang="en-US" sz="1600" b="1" i="0" u="none" strike="noStrike" kern="1200" cap="none" spc="0" normalizeH="0" baseline="0" noProof="0" dirty="0">
              <a:ln>
                <a:noFill/>
              </a:ln>
              <a:solidFill>
                <a:srgbClr val="FFFFFF"/>
              </a:solidFill>
              <a:effectLst/>
              <a:uLnTx/>
              <a:uFillTx/>
              <a:latin typeface="Comic Sans MS" pitchFamily="-111" charset="0"/>
              <a:ea typeface="ＭＳ Ｐゴシック" charset="0"/>
              <a:cs typeface="ＭＳ Ｐゴシック" charset="0"/>
            </a:endParaRPr>
          </a:p>
        </p:txBody>
      </p:sp>
    </p:spTree>
    <p:extLst>
      <p:ext uri="{BB962C8B-B14F-4D97-AF65-F5344CB8AC3E}">
        <p14:creationId xmlns:p14="http://schemas.microsoft.com/office/powerpoint/2010/main" val="22903924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8806"/>
                                        </p:tgtEl>
                                        <p:attrNameLst>
                                          <p:attrName>style.visibility</p:attrName>
                                        </p:attrNameLst>
                                      </p:cBhvr>
                                      <p:to>
                                        <p:strVal val="visible"/>
                                      </p:to>
                                    </p:set>
                                    <p:animEffect transition="in" filter="wipe(left)">
                                      <p:cBhvr>
                                        <p:cTn id="11" dur="1200"/>
                                        <p:tgtEl>
                                          <p:spTgt spid="58880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par>
                          <p:cTn id="45" fill="hold">
                            <p:stCondLst>
                              <p:cond delay="500"/>
                            </p:stCondLst>
                            <p:childTnLst>
                              <p:par>
                                <p:cTn id="46" presetID="31"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dissolv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dissolve">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6" grpId="0" animBg="1"/>
      <p:bldP spid="19" grpId="0"/>
      <p:bldP spid="3" grpId="0" animBg="1"/>
      <p:bldP spid="12" grpId="0" animBg="1"/>
      <p:bldP spid="13" grpId="0" animBg="1"/>
      <p:bldP spid="14" grpId="0" animBg="1"/>
      <p:bldP spid="15" grpId="0" animBg="1"/>
      <p:bldP spid="17" grpId="0" animBg="1"/>
      <p:bldP spid="22" grpId="0"/>
      <p:bldP spid="10" grpId="0" animBg="1"/>
      <p:bldP spid="30" grpId="0" animBg="1"/>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7"/>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2194" name="WordArt 2"/>
          <p:cNvSpPr>
            <a:spLocks noChangeArrowheads="1" noChangeShapeType="1" noTextEdit="1"/>
          </p:cNvSpPr>
          <p:nvPr/>
        </p:nvSpPr>
        <p:spPr bwMode="auto">
          <a:xfrm>
            <a:off x="1447800" y="2209800"/>
            <a:ext cx="4876800" cy="1981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3600" b="1" kern="10" dirty="0">
              <a:solidFill>
                <a:srgbClr val="FFCC00"/>
              </a:solidFill>
              <a:latin typeface="Arial Black"/>
              <a:ea typeface="Arial Black"/>
              <a:cs typeface="Arial Black"/>
            </a:endParaRPr>
          </a:p>
        </p:txBody>
      </p:sp>
      <p:sp>
        <p:nvSpPr>
          <p:cNvPr id="67587" name="WordArt 3" descr="White marble"/>
          <p:cNvSpPr>
            <a:spLocks noChangeArrowheads="1" noChangeShapeType="1" noTextEdit="1"/>
          </p:cNvSpPr>
          <p:nvPr/>
        </p:nvSpPr>
        <p:spPr bwMode="auto">
          <a:xfrm>
            <a:off x="1563688" y="2324100"/>
            <a:ext cx="5528592" cy="1790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ar-JO" sz="3600" b="1" kern="10" dirty="0">
                <a:ln w="9525">
                  <a:round/>
                  <a:headEnd/>
                  <a:tailEnd/>
                </a:ln>
                <a:blipFill dpi="0" rotWithShape="0">
                  <a:blip r:embed="rId4"/>
                  <a:srcRect/>
                  <a:tile tx="0" ty="0" sx="100000" sy="100000" flip="none" algn="tl"/>
                </a:blipFill>
                <a:latin typeface="Arial"/>
                <a:ea typeface="Arial"/>
                <a:cs typeface="Arial"/>
              </a:rPr>
              <a:t>روما </a:t>
            </a:r>
            <a:endParaRPr lang="en-US" sz="3600" b="1" kern="10" dirty="0">
              <a:ln w="9525">
                <a:round/>
                <a:headEnd/>
                <a:tailEnd/>
              </a:ln>
              <a:blipFill dpi="0" rotWithShape="0">
                <a:blip r:embed="rId4"/>
                <a:srcRect/>
                <a:tile tx="0" ty="0" sx="100000" sy="100000" flip="none" algn="tl"/>
              </a:blipFill>
              <a:latin typeface="Arial"/>
              <a:ea typeface="Arial"/>
              <a:cs typeface="Arial"/>
            </a:endParaRPr>
          </a:p>
        </p:txBody>
      </p:sp>
      <p:sp>
        <p:nvSpPr>
          <p:cNvPr id="67588" name="WordArt 4"/>
          <p:cNvSpPr>
            <a:spLocks noChangeArrowheads="1" noChangeShapeType="1" noTextEdit="1"/>
          </p:cNvSpPr>
          <p:nvPr/>
        </p:nvSpPr>
        <p:spPr bwMode="auto">
          <a:xfrm rot="-1718079">
            <a:off x="6248400" y="2209800"/>
            <a:ext cx="1219200" cy="2133600"/>
          </a:xfrm>
          <a:prstGeom prst="rect">
            <a:avLst/>
          </a:prstGeom>
        </p:spPr>
        <p:txBody>
          <a:bodyPr wrap="none" fromWordArt="1">
            <a:prstTxWarp prst="textPlain">
              <a:avLst>
                <a:gd name="adj" fmla="val 50000"/>
              </a:avLst>
            </a:prstTxWarp>
          </a:bodyPr>
          <a:lstStyle/>
          <a:p>
            <a:pPr algn="ctr"/>
            <a:endParaRPr lang="en-US" sz="3600" b="1" kern="10" dirty="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blurRad="63500" dist="80822" dir="1168242" algn="ctr" rotWithShape="0">
                  <a:schemeClr val="bg1">
                    <a:alpha val="74997"/>
                  </a:schemeClr>
                </a:outerShdw>
              </a:effectLst>
              <a:latin typeface="Eras Bold ITC"/>
              <a:ea typeface="Eras Bold ITC"/>
              <a:cs typeface="Eras Bold ITC"/>
            </a:endParaRPr>
          </a:p>
        </p:txBody>
      </p:sp>
      <p:sp>
        <p:nvSpPr>
          <p:cNvPr id="67589" name="WordArt 5"/>
          <p:cNvSpPr>
            <a:spLocks noChangeArrowheads="1" noChangeShapeType="1" noTextEdit="1"/>
          </p:cNvSpPr>
          <p:nvPr/>
        </p:nvSpPr>
        <p:spPr bwMode="auto">
          <a:xfrm>
            <a:off x="2971800" y="4800600"/>
            <a:ext cx="3200400" cy="5715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JO" sz="3600" b="1" kern="10" dirty="0">
                <a:gradFill rotWithShape="1">
                  <a:gsLst>
                    <a:gs pos="0">
                      <a:srgbClr val="FFFF00"/>
                    </a:gs>
                    <a:gs pos="100000">
                      <a:srgbClr val="FF9933"/>
                    </a:gs>
                  </a:gsLst>
                  <a:path path="rect">
                    <a:fillToRect l="50000" t="50000" r="50000" b="50000"/>
                  </a:path>
                </a:gradFill>
                <a:latin typeface="Impact"/>
                <a:ea typeface="Impact"/>
                <a:cs typeface="Impact"/>
              </a:rPr>
              <a:t>64 ب. م</a:t>
            </a:r>
            <a:endParaRPr lang="en-US" sz="3600" b="1" kern="10" dirty="0">
              <a:gradFill rotWithShape="1">
                <a:gsLst>
                  <a:gs pos="0">
                    <a:srgbClr val="FFFF00"/>
                  </a:gs>
                  <a:gs pos="100000">
                    <a:srgbClr val="FF9933"/>
                  </a:gs>
                </a:gsLst>
                <a:path path="rect">
                  <a:fillToRect l="50000" t="50000" r="50000" b="50000"/>
                </a:path>
              </a:gradFill>
              <a:latin typeface="Impact"/>
              <a:ea typeface="Impact"/>
              <a:cs typeface="Impact"/>
            </a:endParaRPr>
          </a:p>
        </p:txBody>
      </p:sp>
      <p:sp>
        <p:nvSpPr>
          <p:cNvPr id="392198" name="Rectangle 6"/>
          <p:cNvSpPr>
            <a:spLocks noGrp="1" noChangeArrowheads="1"/>
          </p:cNvSpPr>
          <p:nvPr>
            <p:ph type="title" idx="4294967295"/>
          </p:nvPr>
        </p:nvSpPr>
        <p:spPr/>
        <p:txBody>
          <a:bodyPr/>
          <a:lstStyle/>
          <a:p>
            <a:pPr eaLnBrk="1" hangingPunct="1"/>
            <a:r>
              <a:rPr lang="en-US">
                <a:latin typeface="Times New Roman" charset="0"/>
                <a:ea typeface="ＭＳ Ｐゴシック" charset="0"/>
                <a:cs typeface="ＭＳ Ｐゴシック" charset="0"/>
              </a:rPr>
              <a:t>Rome AD 64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slide(fromBottom)">
                                      <p:cBhvr>
                                        <p:cTn id="7" dur="500"/>
                                        <p:tgtEl>
                                          <p:spTgt spid="67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0" fill="hold" grpId="0" nodeType="clickEffect">
                                  <p:stCondLst>
                                    <p:cond delay="0"/>
                                  </p:stCondLst>
                                  <p:childTnLst>
                                    <p:set>
                                      <p:cBhvr>
                                        <p:cTn id="11" dur="1" fill="hold">
                                          <p:stCondLst>
                                            <p:cond delay="499"/>
                                          </p:stCondLst>
                                        </p:cTn>
                                        <p:tgtEl>
                                          <p:spTgt spid="6758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9" presetClass="entr" presetSubtype="10" fill="hold" grpId="0" nodeType="clickEffect" nodePh="1">
                                  <p:stCondLst>
                                    <p:cond delay="0"/>
                                  </p:stCondLst>
                                  <p:endCondLst>
                                    <p:cond evt="begin" delay="0">
                                      <p:tn val="14"/>
                                    </p:cond>
                                  </p:endCondLst>
                                  <p:childTnLst>
                                    <p:set>
                                      <p:cBhvr>
                                        <p:cTn id="15" dur="1" fill="hold">
                                          <p:stCondLst>
                                            <p:cond delay="0"/>
                                          </p:stCondLst>
                                        </p:cTn>
                                        <p:tgtEl>
                                          <p:spTgt spid="67588"/>
                                        </p:tgtEl>
                                        <p:attrNameLst>
                                          <p:attrName>style.visibility</p:attrName>
                                        </p:attrNameLst>
                                      </p:cBhvr>
                                      <p:to>
                                        <p:strVal val="visible"/>
                                      </p:to>
                                    </p:set>
                                    <p:anim calcmode="lin" valueType="num">
                                      <p:cBhvr>
                                        <p:cTn id="16" dur="5000" fill="hold"/>
                                        <p:tgtEl>
                                          <p:spTgt spid="67588"/>
                                        </p:tgtEl>
                                        <p:attrNameLst>
                                          <p:attrName>ppt_w</p:attrName>
                                        </p:attrNameLst>
                                      </p:cBhvr>
                                      <p:tavLst>
                                        <p:tav tm="0" fmla="#ppt_w*sin(2.5*pi*$)">
                                          <p:val>
                                            <p:fltVal val="0"/>
                                          </p:val>
                                        </p:tav>
                                        <p:tav tm="100000">
                                          <p:val>
                                            <p:fltVal val="1"/>
                                          </p:val>
                                        </p:tav>
                                      </p:tavLst>
                                    </p:anim>
                                    <p:anim calcmode="lin" valueType="num">
                                      <p:cBhvr>
                                        <p:cTn id="17" dur="5000" fill="hold"/>
                                        <p:tgtEl>
                                          <p:spTgt spid="6758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P spid="67588" grpId="0" animBg="1"/>
      <p:bldP spid="675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09" name="Picture 1" descr="nero.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72163" y="0"/>
            <a:ext cx="3240087" cy="471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4" name="Rectangle 2"/>
          <p:cNvSpPr>
            <a:spLocks noGrp="1" noChangeArrowheads="1"/>
          </p:cNvSpPr>
          <p:nvPr>
            <p:ph type="title"/>
          </p:nvPr>
        </p:nvSpPr>
        <p:spPr>
          <a:xfrm>
            <a:off x="0" y="-76200"/>
            <a:ext cx="4343400" cy="984250"/>
          </a:xfrm>
          <a:gradFill rotWithShape="1">
            <a:gsLst>
              <a:gs pos="0">
                <a:schemeClr val="accent1">
                  <a:gamma/>
                  <a:shade val="46275"/>
                  <a:invGamma/>
                </a:schemeClr>
              </a:gs>
              <a:gs pos="50000">
                <a:schemeClr val="accent1"/>
              </a:gs>
              <a:gs pos="100000">
                <a:schemeClr val="accent1">
                  <a:gamma/>
                  <a:shade val="46275"/>
                  <a:invGamma/>
                </a:schemeClr>
              </a:gs>
            </a:gsLst>
            <a:lin ang="5400000" scaled="1"/>
          </a:gradFill>
        </p:spPr>
        <p:txBody>
          <a:bodyPr/>
          <a:lstStyle/>
          <a:p>
            <a:pPr eaLnBrk="1" hangingPunct="1">
              <a:defRPr/>
            </a:pPr>
            <a:r>
              <a:rPr lang="ar-JO" sz="3600" dirty="0">
                <a:latin typeface="Arial" panose="020B0604020202020204" pitchFamily="34" charset="0"/>
                <a:ea typeface="ＭＳ Ｐゴシック" charset="0"/>
                <a:cs typeface="Arial" panose="020B0604020202020204" pitchFamily="34" charset="0"/>
              </a:rPr>
              <a:t>نيرون (54- 68 ب. م)</a:t>
            </a:r>
            <a:endParaRPr lang="en-US" sz="3600" dirty="0">
              <a:latin typeface="Arial" panose="020B0604020202020204" pitchFamily="34" charset="0"/>
              <a:ea typeface="ＭＳ Ｐゴシック" charset="0"/>
              <a:cs typeface="Arial" panose="020B0604020202020204" pitchFamily="34" charset="0"/>
            </a:endParaRPr>
          </a:p>
        </p:txBody>
      </p:sp>
      <p:sp>
        <p:nvSpPr>
          <p:cNvPr id="401411" name="TextBox 3"/>
          <p:cNvSpPr txBox="1">
            <a:spLocks noChangeArrowheads="1"/>
          </p:cNvSpPr>
          <p:nvPr/>
        </p:nvSpPr>
        <p:spPr bwMode="auto">
          <a:xfrm>
            <a:off x="0" y="6516688"/>
            <a:ext cx="9144000" cy="3683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lgn="ctr"/>
            <a:r>
              <a:rPr lang="ar-JO" sz="1800" dirty="0">
                <a:solidFill>
                  <a:srgbClr val="FFFFFF"/>
                </a:solidFill>
                <a:latin typeface="Arial" panose="020B0604020202020204" pitchFamily="34" charset="0"/>
                <a:cs typeface="Arial" panose="020B0604020202020204" pitchFamily="34" charset="0"/>
              </a:rPr>
              <a:t>تيري ديري، الرومان الحقراء، تاريخ رهيب (1994) صفحة 66</a:t>
            </a:r>
            <a:endParaRPr lang="en-US" sz="1800" dirty="0">
              <a:solidFill>
                <a:srgbClr val="FFFFFF"/>
              </a:solidFill>
              <a:latin typeface="Arial" panose="020B0604020202020204" pitchFamily="34" charset="0"/>
              <a:cs typeface="Arial" panose="020B0604020202020204" pitchFamily="34" charset="0"/>
            </a:endParaRPr>
          </a:p>
        </p:txBody>
      </p:sp>
      <p:sp>
        <p:nvSpPr>
          <p:cNvPr id="6" name="TextBox 5"/>
          <p:cNvSpPr txBox="1"/>
          <p:nvPr/>
        </p:nvSpPr>
        <p:spPr>
          <a:xfrm>
            <a:off x="0" y="1049338"/>
            <a:ext cx="6011863" cy="2308324"/>
          </a:xfrm>
          <a:prstGeom prst="rect">
            <a:avLst/>
          </a:prstGeom>
          <a:solidFill>
            <a:srgbClr val="000000"/>
          </a:solidFill>
          <a:effectLst>
            <a:outerShdw blurRad="50800" dist="38100" dir="2700000">
              <a:srgbClr val="000000">
                <a:alpha val="43000"/>
              </a:srgbClr>
            </a:outerShdw>
          </a:effectLst>
        </p:spPr>
        <p:txBody>
          <a:bodyPr>
            <a:spAutoFit/>
          </a:bodyPr>
          <a:lstStyle/>
          <a:p>
            <a:pPr algn="r" rtl="1">
              <a:tabLst>
                <a:tab pos="365125" algn="l"/>
              </a:tabLst>
              <a:defRPr/>
            </a:pPr>
            <a:r>
              <a:rPr lang="ar-JO" sz="2400" dirty="0">
                <a:solidFill>
                  <a:srgbClr val="FFFFFF"/>
                </a:solidFill>
                <a:latin typeface="Arial" panose="020B0604020202020204" pitchFamily="34" charset="0"/>
                <a:cs typeface="Arial" panose="020B0604020202020204" pitchFamily="34" charset="0"/>
              </a:rPr>
              <a:t>"من الأقوال المفضلة: كان يعزف على القيثارة بشكل سئ جدًا، لكن الناس قالوا له أنه بارع.</a:t>
            </a:r>
            <a:endParaRPr lang="en-US" sz="2400" dirty="0">
              <a:solidFill>
                <a:srgbClr val="FFFFFF"/>
              </a:solidFill>
              <a:latin typeface="Arial" panose="020B0604020202020204" pitchFamily="34" charset="0"/>
              <a:cs typeface="Arial" panose="020B0604020202020204" pitchFamily="34" charset="0"/>
            </a:endParaRPr>
          </a:p>
          <a:p>
            <a:pPr>
              <a:tabLst>
                <a:tab pos="365125" algn="l"/>
              </a:tabLst>
              <a:defRPr/>
            </a:pPr>
            <a:endParaRPr lang="en-US" sz="2400" dirty="0">
              <a:solidFill>
                <a:srgbClr val="FFFFFF"/>
              </a:solidFill>
              <a:latin typeface="Arial" charset="0"/>
            </a:endParaRPr>
          </a:p>
          <a:p>
            <a:pPr algn="r" rtl="1">
              <a:tabLst>
                <a:tab pos="365125" algn="l"/>
              </a:tabLst>
              <a:defRPr/>
            </a:pPr>
            <a:r>
              <a:rPr lang="ar-SA" sz="2400" dirty="0">
                <a:solidFill>
                  <a:srgbClr val="FFFFFF"/>
                </a:solidFill>
                <a:latin typeface="Arial" panose="020B0604020202020204" pitchFamily="34" charset="0"/>
                <a:cs typeface="Arial" panose="020B0604020202020204" pitchFamily="34" charset="0"/>
              </a:rPr>
              <a:t>كان اليونانيون خائفين بشكل خاص بإخباره أنه جيد.</a:t>
            </a:r>
            <a:endParaRPr lang="ar-JO" sz="2400" dirty="0">
              <a:solidFill>
                <a:srgbClr val="FFFFFF"/>
              </a:solidFill>
              <a:latin typeface="Arial" panose="020B0604020202020204" pitchFamily="34" charset="0"/>
              <a:cs typeface="Arial" panose="020B0604020202020204" pitchFamily="34" charset="0"/>
            </a:endParaRPr>
          </a:p>
          <a:p>
            <a:pPr algn="r" rtl="1">
              <a:tabLst>
                <a:tab pos="365125" algn="l"/>
              </a:tabLst>
              <a:defRPr/>
            </a:pPr>
            <a:r>
              <a:rPr lang="ar-SA" sz="2400" dirty="0">
                <a:solidFill>
                  <a:srgbClr val="FFFFFF"/>
                </a:solidFill>
                <a:latin typeface="Arial" panose="020B0604020202020204" pitchFamily="34" charset="0"/>
                <a:cs typeface="Arial" panose="020B0604020202020204" pitchFamily="34" charset="0"/>
              </a:rPr>
              <a:t> كان يقول: </a:t>
            </a:r>
            <a:endParaRPr lang="ar-JO" sz="2400" dirty="0">
              <a:solidFill>
                <a:srgbClr val="FFFFFF"/>
              </a:solidFill>
              <a:latin typeface="Arial" panose="020B0604020202020204" pitchFamily="34" charset="0"/>
              <a:cs typeface="Arial" panose="020B0604020202020204" pitchFamily="34" charset="0"/>
            </a:endParaRPr>
          </a:p>
          <a:p>
            <a:pPr algn="r" rtl="1">
              <a:tabLst>
                <a:tab pos="365125" algn="l"/>
              </a:tabLst>
              <a:defRPr/>
            </a:pPr>
            <a:r>
              <a:rPr lang="ar-SA" sz="2400" dirty="0">
                <a:solidFill>
                  <a:srgbClr val="FFFFFF"/>
                </a:solidFill>
                <a:latin typeface="Arial" panose="020B0604020202020204" pitchFamily="34" charset="0"/>
                <a:cs typeface="Arial" panose="020B0604020202020204" pitchFamily="34" charset="0"/>
              </a:rPr>
              <a:t>’فقط اليونانيين هم من يستحقون عبقريتي،</a:t>
            </a:r>
            <a:r>
              <a:rPr lang="ar-JO" sz="2400" dirty="0">
                <a:solidFill>
                  <a:srgbClr val="FFFFFF"/>
                </a:solidFill>
                <a:latin typeface="Arial" panose="020B0604020202020204" pitchFamily="34" charset="0"/>
                <a:cs typeface="Arial" panose="020B0604020202020204" pitchFamily="34" charset="0"/>
              </a:rPr>
              <a:t>’</a:t>
            </a:r>
            <a:r>
              <a:rPr lang="ar-SA" sz="2400" dirty="0">
                <a:solidFill>
                  <a:srgbClr val="FFFFFF"/>
                </a:solidFill>
                <a:latin typeface="Arial" panose="020B0604020202020204" pitchFamily="34" charset="0"/>
                <a:cs typeface="Arial" panose="020B0604020202020204" pitchFamily="34" charset="0"/>
              </a:rPr>
              <a:t>. </a:t>
            </a:r>
            <a:endParaRPr lang="en-US" sz="2400" dirty="0">
              <a:solidFill>
                <a:srgbClr val="FFFFFF"/>
              </a:solidFill>
              <a:latin typeface="Arial" panose="020B0604020202020204" pitchFamily="34" charset="0"/>
              <a:cs typeface="Arial" panose="020B0604020202020204" pitchFamily="34" charset="0"/>
            </a:endParaRPr>
          </a:p>
        </p:txBody>
      </p:sp>
      <p:pic>
        <p:nvPicPr>
          <p:cNvPr id="401413" name="Picture 2" descr="4024_how-nero-saved-rome-13_05320299.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9050" y="3573463"/>
            <a:ext cx="5251450" cy="295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4284663" y="4868863"/>
            <a:ext cx="4859337" cy="1200150"/>
          </a:xfrm>
          <a:prstGeom prst="rect">
            <a:avLst/>
          </a:prstGeom>
          <a:solidFill>
            <a:srgbClr val="000000"/>
          </a:solidFill>
          <a:effectLst>
            <a:outerShdw blurRad="50800" dist="38100" dir="2700000">
              <a:srgbClr val="000000">
                <a:alpha val="43000"/>
              </a:srgbClr>
            </a:outerShdw>
          </a:effectLst>
        </p:spPr>
        <p:txBody>
          <a:bodyPr>
            <a:spAutoFit/>
          </a:bodyPr>
          <a:lstStyle/>
          <a:p>
            <a:pPr algn="r" rtl="1">
              <a:tabLst>
                <a:tab pos="365125" algn="l"/>
              </a:tabLst>
              <a:defRPr/>
            </a:pPr>
            <a:r>
              <a:rPr lang="ar-SA" sz="2400" dirty="0">
                <a:solidFill>
                  <a:srgbClr val="FFFFFF"/>
                </a:solidFill>
                <a:latin typeface="Arial" panose="020B0604020202020204" pitchFamily="34" charset="0"/>
                <a:cs typeface="Arial" panose="020B0604020202020204" pitchFamily="34" charset="0"/>
              </a:rPr>
              <a:t>وعندما علم أنه ميت لا محالة، </a:t>
            </a:r>
            <a:r>
              <a:rPr lang="ar-JO" sz="2400" dirty="0">
                <a:solidFill>
                  <a:srgbClr val="FFFFFF"/>
                </a:solidFill>
                <a:latin typeface="Arial" panose="020B0604020202020204" pitchFamily="34" charset="0"/>
                <a:cs typeface="Arial" panose="020B0604020202020204" pitchFamily="34" charset="0"/>
              </a:rPr>
              <a:t>كان </a:t>
            </a:r>
            <a:r>
              <a:rPr lang="ar-SA" sz="2400" dirty="0">
                <a:solidFill>
                  <a:srgbClr val="FFFFFF"/>
                </a:solidFill>
                <a:latin typeface="Arial" panose="020B0604020202020204" pitchFamily="34" charset="0"/>
                <a:cs typeface="Arial" panose="020B0604020202020204" pitchFamily="34" charset="0"/>
              </a:rPr>
              <a:t>كل ما استطاع قوله هو، ’أي خسارة سأخسرها</a:t>
            </a:r>
            <a:endParaRPr lang="ar-JO" sz="2400" dirty="0">
              <a:solidFill>
                <a:srgbClr val="FFFFFF"/>
              </a:solidFill>
              <a:latin typeface="Arial" panose="020B0604020202020204" pitchFamily="34" charset="0"/>
              <a:cs typeface="Arial" panose="020B0604020202020204" pitchFamily="34" charset="0"/>
            </a:endParaRPr>
          </a:p>
          <a:p>
            <a:pPr algn="r" rtl="1">
              <a:tabLst>
                <a:tab pos="365125" algn="l"/>
              </a:tabLst>
              <a:defRPr/>
            </a:pPr>
            <a:r>
              <a:rPr lang="ar-SA" sz="2400" dirty="0">
                <a:solidFill>
                  <a:srgbClr val="FFFFFF"/>
                </a:solidFill>
                <a:latin typeface="Arial" panose="020B0604020202020204" pitchFamily="34" charset="0"/>
                <a:cs typeface="Arial" panose="020B0604020202020204" pitchFamily="34" charset="0"/>
              </a:rPr>
              <a:t> أمام فن الموسيقى!’"</a:t>
            </a:r>
            <a:endParaRPr lang="en-US" sz="2400"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7614"/>
            <a:ext cx="9162651" cy="1012616"/>
          </a:xfrm>
          <a:noFill/>
        </p:spPr>
        <p:txBody>
          <a:bodyPr/>
          <a:lstStyle/>
          <a:p>
            <a:r>
              <a:rPr lang="ar-JO" sz="4800" b="1" dirty="0">
                <a:effectLst>
                  <a:glow rad="101600">
                    <a:schemeClr val="tx1">
                      <a:alpha val="99000"/>
                    </a:schemeClr>
                  </a:glow>
                </a:effectLst>
                <a:latin typeface="Arial" panose="020B0604020202020204" pitchFamily="34" charset="0"/>
                <a:cs typeface="Arial" panose="020B0604020202020204" pitchFamily="34" charset="0"/>
              </a:rPr>
              <a:t>الموضوع الرئيسي</a:t>
            </a:r>
            <a:endParaRPr lang="en-US" sz="4800" b="1" dirty="0">
              <a:solidFill>
                <a:schemeClr val="bg1"/>
              </a:solidFill>
              <a:effectLst>
                <a:glow rad="101600">
                  <a:schemeClr val="tx1">
                    <a:alpha val="99000"/>
                  </a:schemeClr>
                </a:glow>
              </a:effectLst>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4766" y="1988840"/>
            <a:ext cx="9144000" cy="338524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t>كيف تجذب الآخرين</a:t>
            </a:r>
            <a:br>
              <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b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t> وسط المعاناة</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endParaRPr>
          </a:p>
        </p:txBody>
      </p:sp>
      <p:sp>
        <p:nvSpPr>
          <p:cNvPr id="5" name="Text Box 3"/>
          <p:cNvSpPr txBox="1">
            <a:spLocks noChangeArrowheads="1"/>
          </p:cNvSpPr>
          <p:nvPr/>
        </p:nvSpPr>
        <p:spPr bwMode="auto">
          <a:xfrm>
            <a:off x="8170701" y="44450"/>
            <a:ext cx="8683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 name="Rectangle 2"/>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t>1 بطرس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endParaRPr>
          </a:p>
        </p:txBody>
      </p:sp>
    </p:spTree>
    <p:extLst>
      <p:ext uri="{BB962C8B-B14F-4D97-AF65-F5344CB8AC3E}">
        <p14:creationId xmlns:p14="http://schemas.microsoft.com/office/powerpoint/2010/main" val="208898512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77882" name="Group 58"/>
          <p:cNvGraphicFramePr>
            <a:graphicFrameLocks noGrp="1"/>
          </p:cNvGraphicFramePr>
          <p:nvPr>
            <p:ph type="dgm" idx="1"/>
          </p:nvPr>
        </p:nvGraphicFramePr>
        <p:xfrm>
          <a:off x="0" y="2286000"/>
          <a:ext cx="9144000" cy="4572001"/>
        </p:xfrm>
        <a:graphic>
          <a:graphicData uri="http://schemas.openxmlformats.org/drawingml/2006/table">
            <a:tbl>
              <a:tblPr/>
              <a:tblGrid>
                <a:gridCol w="625475">
                  <a:extLst>
                    <a:ext uri="{9D8B030D-6E8A-4147-A177-3AD203B41FA5}">
                      <a16:colId xmlns:a16="http://schemas.microsoft.com/office/drawing/2014/main" val="20000"/>
                    </a:ext>
                  </a:extLst>
                </a:gridCol>
                <a:gridCol w="625475">
                  <a:extLst>
                    <a:ext uri="{9D8B030D-6E8A-4147-A177-3AD203B41FA5}">
                      <a16:colId xmlns:a16="http://schemas.microsoft.com/office/drawing/2014/main" val="20001"/>
                    </a:ext>
                  </a:extLst>
                </a:gridCol>
                <a:gridCol w="703263">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703263">
                  <a:extLst>
                    <a:ext uri="{9D8B030D-6E8A-4147-A177-3AD203B41FA5}">
                      <a16:colId xmlns:a16="http://schemas.microsoft.com/office/drawing/2014/main" val="20004"/>
                    </a:ext>
                  </a:extLst>
                </a:gridCol>
                <a:gridCol w="625475">
                  <a:extLst>
                    <a:ext uri="{9D8B030D-6E8A-4147-A177-3AD203B41FA5}">
                      <a16:colId xmlns:a16="http://schemas.microsoft.com/office/drawing/2014/main" val="20005"/>
                    </a:ext>
                  </a:extLst>
                </a:gridCol>
                <a:gridCol w="725487">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703263">
                  <a:extLst>
                    <a:ext uri="{9D8B030D-6E8A-4147-A177-3AD203B41FA5}">
                      <a16:colId xmlns:a16="http://schemas.microsoft.com/office/drawing/2014/main" val="20008"/>
                    </a:ext>
                  </a:extLst>
                </a:gridCol>
                <a:gridCol w="623887">
                  <a:extLst>
                    <a:ext uri="{9D8B030D-6E8A-4147-A177-3AD203B41FA5}">
                      <a16:colId xmlns:a16="http://schemas.microsoft.com/office/drawing/2014/main" val="20009"/>
                    </a:ext>
                  </a:extLst>
                </a:gridCol>
                <a:gridCol w="703263">
                  <a:extLst>
                    <a:ext uri="{9D8B030D-6E8A-4147-A177-3AD203B41FA5}">
                      <a16:colId xmlns:a16="http://schemas.microsoft.com/office/drawing/2014/main" val="20010"/>
                    </a:ext>
                  </a:extLst>
                </a:gridCol>
                <a:gridCol w="782637">
                  <a:extLst>
                    <a:ext uri="{9D8B030D-6E8A-4147-A177-3AD203B41FA5}">
                      <a16:colId xmlns:a16="http://schemas.microsoft.com/office/drawing/2014/main" val="20011"/>
                    </a:ext>
                  </a:extLst>
                </a:gridCol>
                <a:gridCol w="860425">
                  <a:extLst>
                    <a:ext uri="{9D8B030D-6E8A-4147-A177-3AD203B41FA5}">
                      <a16:colId xmlns:a16="http://schemas.microsoft.com/office/drawing/2014/main" val="20012"/>
                    </a:ext>
                  </a:extLst>
                </a:gridCol>
              </a:tblGrid>
              <a:tr h="649288">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التقديس</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الخضوع</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err="1">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انكار</a:t>
                      </a: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 الذات</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9450">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1:1 – 2: 12</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13 – 3: 12</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13 – 5: 14</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1038">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القداسة</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التواضع</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إكرام الآخرين</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033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تحية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شكر على الرجاء</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3-12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SA"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الحض على حياة القداسة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13 – 2: 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السُلطة</a:t>
                      </a:r>
                      <a:endParaRPr kumimoji="0" lang="en-US"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13-17</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مكان العمل</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18-25</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الزواج</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1-7</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الكنيسة وكل الحياة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8-12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12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SA"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غلَبت المسيح</a:t>
                      </a:r>
                      <a:endParaRPr kumimoji="0" lang="en-US"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05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13 – 4: 6</a:t>
                      </a:r>
                      <a:endParaRPr kumimoji="0" lang="en-US" sz="105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تهيئة الآخرين</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4: 7-19</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الشيوخ</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1-4</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الأحداث</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5أ</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التواضع واليقظة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5ب-11</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الغاية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12-14</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9450">
                <a:tc gridSpan="1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من روما إلى شمال آسيا</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79450">
                <a:tc gridSpan="1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أوائل سنة 64م</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graphicFrame>
        <p:nvGraphicFramePr>
          <p:cNvPr id="77880" name="Group 56"/>
          <p:cNvGraphicFramePr>
            <a:graphicFrameLocks noGrp="1"/>
          </p:cNvGraphicFramePr>
          <p:nvPr/>
        </p:nvGraphicFramePr>
        <p:xfrm>
          <a:off x="0" y="1331913"/>
          <a:ext cx="9144000" cy="1030287"/>
        </p:xfrm>
        <a:graphic>
          <a:graphicData uri="http://schemas.openxmlformats.org/drawingml/2006/table">
            <a:tbl>
              <a:tblPr/>
              <a:tblGrid>
                <a:gridCol w="9144000">
                  <a:extLst>
                    <a:ext uri="{9D8B030D-6E8A-4147-A177-3AD203B41FA5}">
                      <a16:colId xmlns:a16="http://schemas.microsoft.com/office/drawing/2014/main" val="20000"/>
                    </a:ext>
                  </a:extLst>
                </a:gridCol>
              </a:tblGrid>
              <a:tr h="1030287">
                <a:tc>
                  <a:txBody>
                    <a:bodyPr/>
                    <a:lstStyle/>
                    <a:p>
                      <a:pPr algn="ctr" defTabSz="457200" rtl="1">
                        <a:defRPr/>
                      </a:pPr>
                      <a:r>
                        <a:rPr lang="ar-JO" sz="2800" b="1" dirty="0">
                          <a:solidFill>
                            <a:srgbClr val="FFFFFF"/>
                          </a:solidFill>
                          <a:effectLst>
                            <a:glow rad="127000">
                              <a:srgbClr val="000000"/>
                            </a:glow>
                          </a:effectLst>
                          <a:latin typeface="Accordance" panose="00000400000000000000" pitchFamily="2" charset="-78"/>
                          <a:ea typeface="Accordance" panose="00000400000000000000" pitchFamily="2" charset="-78"/>
                          <a:cs typeface="Accordance" panose="00000400000000000000" pitchFamily="2" charset="-78"/>
                        </a:rPr>
                        <a:t>كيف تجذب الآخرين وسط المعاناة الصالحة</a:t>
                      </a:r>
                      <a:endParaRPr lang="en-US" sz="2800" b="1" dirty="0">
                        <a:solidFill>
                          <a:srgbClr val="FFFFFF"/>
                        </a:solidFill>
                        <a:effectLst>
                          <a:glow rad="127000">
                            <a:srgbClr val="000000"/>
                          </a:glow>
                        </a:effectLst>
                        <a:latin typeface="Accordance" panose="00000400000000000000" pitchFamily="2" charset="-78"/>
                        <a:ea typeface="Accordance" panose="00000400000000000000" pitchFamily="2" charset="-78"/>
                        <a:cs typeface="Accordance" panose="00000400000000000000" pitchFamily="2" charset="-78"/>
                      </a:endParaRPr>
                    </a:p>
                  </a:txBody>
                  <a:tcPr marT="45627" marB="4562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bl>
          </a:graphicData>
        </a:graphic>
      </p:graphicFrame>
      <p:sp>
        <p:nvSpPr>
          <p:cNvPr id="412726" name="Text Box 55"/>
          <p:cNvSpPr txBox="1">
            <a:spLocks noChangeArrowheads="1"/>
          </p:cNvSpPr>
          <p:nvPr/>
        </p:nvSpPr>
        <p:spPr bwMode="auto">
          <a:xfrm>
            <a:off x="8388350" y="60325"/>
            <a:ext cx="67999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rPr>
              <a:t>275</a:t>
            </a:r>
            <a:endParaRPr kumimoji="0" lang="en-US" sz="24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77883" name="Rectangle 59"/>
          <p:cNvSpPr>
            <a:spLocks noGrp="1" noChangeArrowheads="1"/>
          </p:cNvSpPr>
          <p:nvPr>
            <p:ph type="title"/>
          </p:nvPr>
        </p:nvSpPr>
        <p:spPr>
          <a:xfrm>
            <a:off x="1066800" y="215900"/>
            <a:ext cx="6858000" cy="850900"/>
          </a:xfrm>
        </p:spPr>
        <p:txBody>
          <a:bodyPr/>
          <a:lstStyle/>
          <a:p>
            <a:pPr algn="ctr" eaLnBrk="1" hangingPunct="1">
              <a:defRPr/>
            </a:pPr>
            <a:r>
              <a:rPr lang="ar-JO" b="1" dirty="0">
                <a:latin typeface="Accordance" panose="00000400000000000000" pitchFamily="2" charset="-78"/>
                <a:ea typeface="Accordance" panose="00000400000000000000" pitchFamily="2" charset="-78"/>
                <a:cs typeface="Accordance" panose="00000400000000000000" pitchFamily="2" charset="-78"/>
              </a:rPr>
              <a:t>1 ب</a:t>
            </a:r>
            <a:r>
              <a:rPr lang="ar-SA" b="1" dirty="0">
                <a:latin typeface="Accordance" panose="00000400000000000000" pitchFamily="2" charset="-78"/>
                <a:ea typeface="Accordance" panose="00000400000000000000" pitchFamily="2" charset="-78"/>
                <a:cs typeface="Accordance" panose="00000400000000000000" pitchFamily="2" charset="-78"/>
              </a:rPr>
              <a:t>طرس </a:t>
            </a:r>
            <a:r>
              <a:rPr lang="ar-JO" b="1" dirty="0">
                <a:latin typeface="Accordance" panose="00000400000000000000" pitchFamily="2" charset="-78"/>
                <a:ea typeface="Accordance" panose="00000400000000000000" pitchFamily="2" charset="-78"/>
                <a:cs typeface="Accordance" panose="00000400000000000000" pitchFamily="2" charset="-78"/>
              </a:rPr>
              <a:t>مخطط</a:t>
            </a:r>
            <a:endParaRPr lang="en-US" b="1" dirty="0">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3263953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83"/>
                                        </p:tgtEl>
                                        <p:attrNameLst>
                                          <p:attrName>style.visibility</p:attrName>
                                        </p:attrNameLst>
                                      </p:cBhvr>
                                      <p:to>
                                        <p:strVal val="visible"/>
                                      </p:to>
                                    </p:set>
                                    <p:animEffect transition="in" filter="blinds(horizontal)">
                                      <p:cBhvr>
                                        <p:cTn id="7" dur="500"/>
                                        <p:tgtEl>
                                          <p:spTgt spid="7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F1E16D-BAFF-8F4F-917F-E073A163F308}"/>
              </a:ext>
            </a:extLst>
          </p:cNvPr>
          <p:cNvGrpSpPr/>
          <p:nvPr/>
        </p:nvGrpSpPr>
        <p:grpSpPr>
          <a:xfrm>
            <a:off x="36003" y="1745320"/>
            <a:ext cx="9071994" cy="5280777"/>
            <a:chOff x="36003" y="1745320"/>
            <a:chExt cx="9071994" cy="5280777"/>
          </a:xfrm>
        </p:grpSpPr>
        <p:pic>
          <p:nvPicPr>
            <p:cNvPr id="532482" name="Picture 2">
              <a:extLst>
                <a:ext uri="{FF2B5EF4-FFF2-40B4-BE49-F238E27FC236}">
                  <a16:creationId xmlns:a16="http://schemas.microsoft.com/office/drawing/2014/main" id="{B164BD6D-F53A-FC45-894C-DCEFC4E23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3" y="1745320"/>
              <a:ext cx="9071994" cy="5112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0CE8183-E2BD-1340-A18D-7B820AF46D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857" t="49361"/>
            <a:stretch/>
          </p:blipFill>
          <p:spPr bwMode="auto">
            <a:xfrm>
              <a:off x="3275856" y="4437112"/>
              <a:ext cx="3278909" cy="2588985"/>
            </a:xfrm>
            <a:prstGeom prst="rect">
              <a:avLst/>
            </a:prstGeom>
            <a:noFill/>
            <a:extLst>
              <a:ext uri="{909E8E84-426E-40DD-AFC4-6F175D3DCCD1}">
                <a14:hiddenFill xmlns:a14="http://schemas.microsoft.com/office/drawing/2010/main">
                  <a:solidFill>
                    <a:srgbClr val="FFFFFF"/>
                  </a:solidFill>
                </a14:hiddenFill>
              </a:ext>
            </a:extLst>
          </p:spPr>
        </p:pic>
      </p:grpSp>
      <p:sp>
        <p:nvSpPr>
          <p:cNvPr id="900098" name="Rectangle 2"/>
          <p:cNvSpPr>
            <a:spLocks noGrp="1" noChangeArrowheads="1"/>
          </p:cNvSpPr>
          <p:nvPr>
            <p:ph type="ctrTitle"/>
          </p:nvPr>
        </p:nvSpPr>
        <p:spPr>
          <a:xfrm>
            <a:off x="-36003" y="980728"/>
            <a:ext cx="9144000" cy="2011064"/>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1. إظهار </a:t>
            </a:r>
            <a:r>
              <a:rPr lang="ar-JO" sz="4800" b="1" dirty="0">
                <a:solidFill>
                  <a:srgbClr val="FFFF00"/>
                </a:solidFill>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القداسة</a:t>
            </a: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والرجاء</a:t>
            </a:r>
            <a:b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b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(1: 1-2: 12).</a:t>
            </a:r>
            <a:endParaRPr lang="en-US"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endParaRPr>
          </a:p>
        </p:txBody>
      </p:sp>
      <p:sp>
        <p:nvSpPr>
          <p:cNvPr id="3" name="Rectangle 2">
            <a:extLst>
              <a:ext uri="{FF2B5EF4-FFF2-40B4-BE49-F238E27FC236}">
                <a16:creationId xmlns:a16="http://schemas.microsoft.com/office/drawing/2014/main" id="{E88B64DE-1233-D144-B46B-2BCC02E34ABB}"/>
              </a:ext>
            </a:extLst>
          </p:cNvPr>
          <p:cNvSpPr txBox="1">
            <a:spLocks noChangeArrowheads="1"/>
          </p:cNvSpPr>
          <p:nvPr/>
        </p:nvSpPr>
        <p:spPr bwMode="auto">
          <a:xfrm>
            <a:off x="5710" y="54396"/>
            <a:ext cx="8568952" cy="689736"/>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كيف أجذب الآخرين إلى يسوع...</a:t>
            </a:r>
            <a:endParaRPr kumimoji="0" lang="en-US"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6" name="Rectangle 2">
            <a:extLst>
              <a:ext uri="{FF2B5EF4-FFF2-40B4-BE49-F238E27FC236}">
                <a16:creationId xmlns:a16="http://schemas.microsoft.com/office/drawing/2014/main" id="{F7E46A28-AD6B-BD46-A75E-43C7EFE03169}"/>
              </a:ext>
            </a:extLst>
          </p:cNvPr>
          <p:cNvSpPr txBox="1">
            <a:spLocks noChangeArrowheads="1"/>
          </p:cNvSpPr>
          <p:nvPr/>
        </p:nvSpPr>
        <p:spPr bwMode="auto">
          <a:xfrm>
            <a:off x="323528" y="4221088"/>
            <a:ext cx="8568952" cy="2204658"/>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الرجاء</a:t>
            </a:r>
            <a:endParaRPr kumimoji="0" lang="en-US" sz="28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في الظلمة</a:t>
            </a:r>
            <a:endParaRPr kumimoji="0" lang="en-US" sz="28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8" name="Rectangle 2">
            <a:extLst>
              <a:ext uri="{FF2B5EF4-FFF2-40B4-BE49-F238E27FC236}">
                <a16:creationId xmlns:a16="http://schemas.microsoft.com/office/drawing/2014/main" id="{5803E375-3D14-0F46-AE8D-215936970B78}"/>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1 بطرس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1709032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drew Watson: Walking in the light of hope - The Irish News">
            <a:extLst>
              <a:ext uri="{FF2B5EF4-FFF2-40B4-BE49-F238E27FC236}">
                <a16:creationId xmlns:a16="http://schemas.microsoft.com/office/drawing/2014/main" id="{AD7B5A94-E3DD-1159-BD96-2502C225B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3" y="34776"/>
            <a:ext cx="9144000" cy="5786437"/>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5496" y="5821213"/>
            <a:ext cx="9144000" cy="1026036"/>
          </a:xfrm>
          <a:effectLst>
            <a:outerShdw blurRad="63500" dist="35921" dir="2700000" algn="ctr" rotWithShape="0">
              <a:schemeClr val="tx2">
                <a:alpha val="74998"/>
              </a:schemeClr>
            </a:outerShdw>
          </a:effectLst>
        </p:spPr>
        <p:txBody>
          <a:bodyPr anchor="ctr"/>
          <a:lstStyle/>
          <a:p>
            <a:pPr>
              <a:defRPr/>
            </a:pP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إظهار </a:t>
            </a:r>
            <a:r>
              <a:rPr lang="ar-JO" sz="4800" b="1" dirty="0">
                <a:solidFill>
                  <a:srgbClr val="FFFF00"/>
                </a:solidFill>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القداسة</a:t>
            </a: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والرجاء</a:t>
            </a:r>
            <a:endParaRPr lang="en-US" sz="4800"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409015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eaLnBrk="1" hangingPunct="1"/>
            <a:endParaRPr lang="en-US" sz="2400" b="1">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ar-SA" sz="8800" dirty="0">
                <a:solidFill>
                  <a:schemeClr val="bg1"/>
                </a:solidFill>
                <a:latin typeface="Arial" charset="0"/>
                <a:ea typeface="Osaka" charset="0"/>
                <a:cs typeface="Arial" charset="0"/>
              </a:rPr>
              <a:t>بطرس 1</a:t>
            </a:r>
            <a:r>
              <a:rPr lang="en-US" sz="8800" dirty="0">
                <a:solidFill>
                  <a:schemeClr val="bg1"/>
                </a:solidFill>
                <a:latin typeface="Arial" charset="0"/>
                <a:ea typeface="Osaka" charset="0"/>
                <a:cs typeface="Arial" charset="0"/>
              </a:rPr>
              <a:t> 1</a:t>
            </a:r>
          </a:p>
        </p:txBody>
      </p:sp>
    </p:spTree>
    <p:extLst>
      <p:ext uri="{BB962C8B-B14F-4D97-AF65-F5344CB8AC3E}">
        <p14:creationId xmlns:p14="http://schemas.microsoft.com/office/powerpoint/2010/main" val="182558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المعاناة من أجل يسّوع</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530434" name="Picture 2">
            <a:extLst>
              <a:ext uri="{FF2B5EF4-FFF2-40B4-BE49-F238E27FC236}">
                <a16:creationId xmlns:a16="http://schemas.microsoft.com/office/drawing/2014/main" id="{898ACF91-5CDA-B747-B31A-64448ACD8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1193800"/>
            <a:ext cx="66929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97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405506" name="Picture 7" descr="Pur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5507" name="Text Box 4"/>
          <p:cNvSpPr txBox="1">
            <a:spLocks noChangeArrowheads="1"/>
          </p:cNvSpPr>
          <p:nvPr/>
        </p:nvSpPr>
        <p:spPr bwMode="auto">
          <a:xfrm>
            <a:off x="1066800" y="990600"/>
            <a:ext cx="6858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spcBef>
                <a:spcPct val="50000"/>
              </a:spcBef>
            </a:pPr>
            <a:endParaRPr lang="en-US" sz="1800">
              <a:solidFill>
                <a:schemeClr val="tx1"/>
              </a:solidFill>
              <a:latin typeface="Tahoma" charset="0"/>
            </a:endParaRPr>
          </a:p>
        </p:txBody>
      </p:sp>
      <p:pic>
        <p:nvPicPr>
          <p:cNvPr id="22539" name="Picture 11" descr="roman empir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 y="762000"/>
            <a:ext cx="8001000" cy="6129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44" name="Freeform 16"/>
          <p:cNvSpPr>
            <a:spLocks/>
          </p:cNvSpPr>
          <p:nvPr/>
        </p:nvSpPr>
        <p:spPr bwMode="auto">
          <a:xfrm>
            <a:off x="5499100" y="4191000"/>
            <a:ext cx="2044700" cy="939800"/>
          </a:xfrm>
          <a:custGeom>
            <a:avLst/>
            <a:gdLst>
              <a:gd name="T0" fmla="*/ 2147483647 w 1288"/>
              <a:gd name="T1" fmla="*/ 2147483647 h 592"/>
              <a:gd name="T2" fmla="*/ 2147483647 w 1288"/>
              <a:gd name="T3" fmla="*/ 2147483647 h 592"/>
              <a:gd name="T4" fmla="*/ 2147483647 w 1288"/>
              <a:gd name="T5" fmla="*/ 2147483647 h 592"/>
              <a:gd name="T6" fmla="*/ 2147483647 w 1288"/>
              <a:gd name="T7" fmla="*/ 2147483647 h 592"/>
              <a:gd name="T8" fmla="*/ 2147483647 w 1288"/>
              <a:gd name="T9" fmla="*/ 2147483647 h 592"/>
              <a:gd name="T10" fmla="*/ 2147483647 w 1288"/>
              <a:gd name="T11" fmla="*/ 2147483647 h 592"/>
              <a:gd name="T12" fmla="*/ 2147483647 w 1288"/>
              <a:gd name="T13" fmla="*/ 2147483647 h 592"/>
              <a:gd name="T14" fmla="*/ 2147483647 w 1288"/>
              <a:gd name="T15" fmla="*/ 2147483647 h 592"/>
              <a:gd name="T16" fmla="*/ 2147483647 w 1288"/>
              <a:gd name="T17" fmla="*/ 2147483647 h 592"/>
              <a:gd name="T18" fmla="*/ 2147483647 w 1288"/>
              <a:gd name="T19" fmla="*/ 2147483647 h 592"/>
              <a:gd name="T20" fmla="*/ 2147483647 w 1288"/>
              <a:gd name="T21" fmla="*/ 2147483647 h 592"/>
              <a:gd name="T22" fmla="*/ 2147483647 w 1288"/>
              <a:gd name="T23" fmla="*/ 2147483647 h 592"/>
              <a:gd name="T24" fmla="*/ 2147483647 w 1288"/>
              <a:gd name="T25" fmla="*/ 2147483647 h 592"/>
              <a:gd name="T26" fmla="*/ 2147483647 w 1288"/>
              <a:gd name="T27" fmla="*/ 2147483647 h 592"/>
              <a:gd name="T28" fmla="*/ 2147483647 w 1288"/>
              <a:gd name="T29" fmla="*/ 2147483647 h 592"/>
              <a:gd name="T30" fmla="*/ 2147483647 w 1288"/>
              <a:gd name="T31" fmla="*/ 2147483647 h 592"/>
              <a:gd name="T32" fmla="*/ 2147483647 w 1288"/>
              <a:gd name="T33" fmla="*/ 2147483647 h 5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8"/>
              <a:gd name="T52" fmla="*/ 0 h 592"/>
              <a:gd name="T53" fmla="*/ 1288 w 1288"/>
              <a:gd name="T54" fmla="*/ 592 h 5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8" h="592">
                <a:moveTo>
                  <a:pt x="24" y="352"/>
                </a:moveTo>
                <a:cubicBezTo>
                  <a:pt x="48" y="312"/>
                  <a:pt x="112" y="248"/>
                  <a:pt x="168" y="208"/>
                </a:cubicBezTo>
                <a:cubicBezTo>
                  <a:pt x="224" y="168"/>
                  <a:pt x="288" y="144"/>
                  <a:pt x="360" y="112"/>
                </a:cubicBezTo>
                <a:cubicBezTo>
                  <a:pt x="432" y="80"/>
                  <a:pt x="512" y="32"/>
                  <a:pt x="600" y="16"/>
                </a:cubicBezTo>
                <a:cubicBezTo>
                  <a:pt x="688" y="0"/>
                  <a:pt x="808" y="8"/>
                  <a:pt x="888" y="16"/>
                </a:cubicBezTo>
                <a:cubicBezTo>
                  <a:pt x="968" y="24"/>
                  <a:pt x="1032" y="56"/>
                  <a:pt x="1080" y="64"/>
                </a:cubicBezTo>
                <a:cubicBezTo>
                  <a:pt x="1128" y="72"/>
                  <a:pt x="1144" y="48"/>
                  <a:pt x="1176" y="64"/>
                </a:cubicBezTo>
                <a:cubicBezTo>
                  <a:pt x="1208" y="80"/>
                  <a:pt x="1256" y="128"/>
                  <a:pt x="1272" y="160"/>
                </a:cubicBezTo>
                <a:cubicBezTo>
                  <a:pt x="1288" y="192"/>
                  <a:pt x="1280" y="208"/>
                  <a:pt x="1272" y="256"/>
                </a:cubicBezTo>
                <a:cubicBezTo>
                  <a:pt x="1264" y="304"/>
                  <a:pt x="1264" y="408"/>
                  <a:pt x="1224" y="448"/>
                </a:cubicBezTo>
                <a:cubicBezTo>
                  <a:pt x="1184" y="488"/>
                  <a:pt x="1112" y="480"/>
                  <a:pt x="1032" y="496"/>
                </a:cubicBezTo>
                <a:cubicBezTo>
                  <a:pt x="952" y="512"/>
                  <a:pt x="824" y="536"/>
                  <a:pt x="744" y="544"/>
                </a:cubicBezTo>
                <a:cubicBezTo>
                  <a:pt x="664" y="552"/>
                  <a:pt x="624" y="536"/>
                  <a:pt x="552" y="544"/>
                </a:cubicBezTo>
                <a:cubicBezTo>
                  <a:pt x="480" y="552"/>
                  <a:pt x="384" y="592"/>
                  <a:pt x="312" y="592"/>
                </a:cubicBezTo>
                <a:cubicBezTo>
                  <a:pt x="240" y="592"/>
                  <a:pt x="168" y="568"/>
                  <a:pt x="120" y="544"/>
                </a:cubicBezTo>
                <a:cubicBezTo>
                  <a:pt x="72" y="520"/>
                  <a:pt x="40" y="480"/>
                  <a:pt x="24" y="448"/>
                </a:cubicBezTo>
                <a:cubicBezTo>
                  <a:pt x="8" y="416"/>
                  <a:pt x="0" y="392"/>
                  <a:pt x="24" y="352"/>
                </a:cubicBezTo>
                <a:close/>
              </a:path>
            </a:pathLst>
          </a:cu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05510" name="Rectangle 18"/>
          <p:cNvSpPr>
            <a:spLocks noChangeArrowheads="1"/>
          </p:cNvSpPr>
          <p:nvPr/>
        </p:nvSpPr>
        <p:spPr bwMode="auto">
          <a:xfrm>
            <a:off x="8458200" y="0"/>
            <a:ext cx="73930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1" dirty="0">
                <a:solidFill>
                  <a:schemeClr val="tx1"/>
                </a:solidFill>
                <a:latin typeface="Times New Roman" charset="0"/>
              </a:rPr>
              <a:t>277</a:t>
            </a:r>
          </a:p>
          <a:p>
            <a:r>
              <a:rPr lang="ar-JO" sz="2000" b="1" dirty="0">
                <a:solidFill>
                  <a:schemeClr val="tx1"/>
                </a:solidFill>
                <a:latin typeface="Arial" panose="020B0604020202020204" pitchFamily="34" charset="0"/>
                <a:cs typeface="Arial" panose="020B0604020202020204" pitchFamily="34" charset="0"/>
              </a:rPr>
              <a:t>280 أ</a:t>
            </a:r>
            <a:endParaRPr lang="en-US" sz="2000" b="1" dirty="0">
              <a:solidFill>
                <a:schemeClr val="tx1"/>
              </a:solidFill>
              <a:latin typeface="Arial" panose="020B0604020202020204" pitchFamily="34" charset="0"/>
              <a:cs typeface="Arial" panose="020B0604020202020204" pitchFamily="34" charset="0"/>
            </a:endParaRPr>
          </a:p>
        </p:txBody>
      </p:sp>
      <p:sp>
        <p:nvSpPr>
          <p:cNvPr id="22547" name="Rectangle 19"/>
          <p:cNvSpPr>
            <a:spLocks noGrp="1" noChangeArrowheads="1"/>
          </p:cNvSpPr>
          <p:nvPr>
            <p:ph type="title" idx="4294967295"/>
          </p:nvPr>
        </p:nvSpPr>
        <p:spPr>
          <a:xfrm>
            <a:off x="76200" y="0"/>
            <a:ext cx="8686800" cy="838200"/>
          </a:xfrm>
        </p:spPr>
        <p:txBody>
          <a:bodyPr/>
          <a:lstStyle/>
          <a:p>
            <a:pPr eaLnBrk="1" hangingPunct="1">
              <a:defRPr/>
            </a:pPr>
            <a:r>
              <a:rPr lang="en-US" sz="3600" dirty="0">
                <a:latin typeface="Tahoma" charset="0"/>
                <a:ea typeface="ＭＳ Ｐゴシック" charset="0"/>
                <a:cs typeface="ＭＳ Ｐゴシック" charset="0"/>
              </a:rPr>
              <a:t>Recipients: Pilgrims in Dispersion</a:t>
            </a:r>
          </a:p>
        </p:txBody>
      </p:sp>
      <p:sp>
        <p:nvSpPr>
          <p:cNvPr id="9" name="Rectangle 2">
            <a:extLst>
              <a:ext uri="{FF2B5EF4-FFF2-40B4-BE49-F238E27FC236}">
                <a16:creationId xmlns:a16="http://schemas.microsoft.com/office/drawing/2014/main" id="{F47C0CB2-2DC9-7844-A11D-610380C0F430}"/>
              </a:ext>
            </a:extLst>
          </p:cNvPr>
          <p:cNvSpPr txBox="1">
            <a:spLocks noChangeArrowheads="1"/>
          </p:cNvSpPr>
          <p:nvPr/>
        </p:nvSpPr>
        <p:spPr bwMode="auto">
          <a:xfrm>
            <a:off x="1348194" y="701675"/>
            <a:ext cx="7812360" cy="2520280"/>
          </a:xfrm>
          <a:prstGeom prst="rect">
            <a:avLst/>
          </a:prstGeom>
          <a:solidFill>
            <a:srgbClr val="000000"/>
          </a:solidFill>
          <a:ln>
            <a:noFill/>
          </a:ln>
          <a:effectLst>
            <a:outerShdw blurRad="63500" dist="35921" dir="2700000" algn="ctr" rotWithShape="0">
              <a:srgbClr val="000000">
                <a:alpha val="74998"/>
              </a:srgb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kumimoji="0" lang="ar-SA" sz="24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بُطْرُسُ، رَسُولُ يَسُوعَ ٱلْمَسِيحِ، </a:t>
            </a:r>
            <a:endParaRPr kumimoji="0" lang="ar-JO" sz="24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a:defRPr/>
            </a:pPr>
            <a:r>
              <a:rPr kumimoji="0" lang="ar-SA" sz="24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إِلَى </a:t>
            </a:r>
            <a:r>
              <a:rPr kumimoji="0" lang="ar-SA" sz="24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ٱلْمُتَغَرِّبِينَ</a:t>
            </a:r>
            <a:r>
              <a:rPr kumimoji="0" lang="ar-SA" sz="24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مِنْ شَتَاتِ بُنْتُسَ</a:t>
            </a:r>
            <a:endParaRPr kumimoji="0" lang="ar-JO" sz="24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a:defRPr/>
            </a:pPr>
            <a:r>
              <a:rPr kumimoji="0" lang="ar-SA" sz="24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وَغَلَاطِيَّةَ وَكَبَّدُوكِيَّةَ</a:t>
            </a:r>
            <a:endParaRPr kumimoji="0" lang="ar-JO" sz="24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a:defRPr/>
            </a:pPr>
            <a:r>
              <a:rPr kumimoji="0" lang="ar-SA" sz="24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وَأَسِيَّا وَبِيثِينِيَّةَ، ٱلْمُخْتَارِينَ"</a:t>
            </a:r>
            <a:br>
              <a:rPr kumimoji="0" lang="en-US" sz="2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br>
              <a:rPr kumimoji="0" lang="en-US" sz="2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ar-JO" sz="24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 بطرس 1: 1 -</a:t>
            </a:r>
            <a:endParaRPr kumimoji="0" lang="en-US" sz="24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539"/>
                                        </p:tgtEl>
                                        <p:attrNameLst>
                                          <p:attrName>style.visibility</p:attrName>
                                        </p:attrNameLst>
                                      </p:cBhvr>
                                      <p:to>
                                        <p:strVal val="visible"/>
                                      </p:to>
                                    </p:set>
                                    <p:anim calcmode="lin" valueType="num">
                                      <p:cBhvr>
                                        <p:cTn id="7" dur="2000" fill="hold"/>
                                        <p:tgtEl>
                                          <p:spTgt spid="22539"/>
                                        </p:tgtEl>
                                        <p:attrNameLst>
                                          <p:attrName>ppt_w</p:attrName>
                                        </p:attrNameLst>
                                      </p:cBhvr>
                                      <p:tavLst>
                                        <p:tav tm="0">
                                          <p:val>
                                            <p:fltVal val="0"/>
                                          </p:val>
                                        </p:tav>
                                        <p:tav tm="100000">
                                          <p:val>
                                            <p:strVal val="#ppt_w"/>
                                          </p:val>
                                        </p:tav>
                                      </p:tavLst>
                                    </p:anim>
                                    <p:anim calcmode="lin" valueType="num">
                                      <p:cBhvr>
                                        <p:cTn id="8" dur="2000" fill="hold"/>
                                        <p:tgtEl>
                                          <p:spTgt spid="225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544"/>
                                        </p:tgtEl>
                                        <p:attrNameLst>
                                          <p:attrName>style.visibility</p:attrName>
                                        </p:attrNameLst>
                                      </p:cBhvr>
                                      <p:to>
                                        <p:strVal val="visible"/>
                                      </p:to>
                                    </p:set>
                                    <p:anim calcmode="lin" valueType="num">
                                      <p:cBhvr>
                                        <p:cTn id="13" dur="3000" fill="hold"/>
                                        <p:tgtEl>
                                          <p:spTgt spid="22544"/>
                                        </p:tgtEl>
                                        <p:attrNameLst>
                                          <p:attrName>ppt_w</p:attrName>
                                        </p:attrNameLst>
                                      </p:cBhvr>
                                      <p:tavLst>
                                        <p:tav tm="0">
                                          <p:val>
                                            <p:fltVal val="0"/>
                                          </p:val>
                                        </p:tav>
                                        <p:tav tm="100000">
                                          <p:val>
                                            <p:strVal val="#ppt_w"/>
                                          </p:val>
                                        </p:tav>
                                      </p:tavLst>
                                    </p:anim>
                                    <p:anim calcmode="lin" valueType="num">
                                      <p:cBhvr>
                                        <p:cTn id="14" dur="3000" fill="hold"/>
                                        <p:tgtEl>
                                          <p:spTgt spid="225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Rectangle 2"/>
          <p:cNvSpPr>
            <a:spLocks noGrp="1" noChangeArrowheads="1"/>
          </p:cNvSpPr>
          <p:nvPr>
            <p:ph type="ctrTitle"/>
          </p:nvPr>
        </p:nvSpPr>
        <p:spPr>
          <a:xfrm>
            <a:off x="57944" y="260648"/>
            <a:ext cx="9028112" cy="1143000"/>
          </a:xfrm>
          <a:noFill/>
        </p:spPr>
        <p:txBody>
          <a:bodyPr/>
          <a:lstStyle/>
          <a:p>
            <a:pP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هل تشعر وكأنكَ غريب؟</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7" name="Rectangle 2">
            <a:extLst>
              <a:ext uri="{FF2B5EF4-FFF2-40B4-BE49-F238E27FC236}">
                <a16:creationId xmlns:a16="http://schemas.microsoft.com/office/drawing/2014/main" id="{36A4681E-A286-1642-8313-125E212FFD05}"/>
              </a:ext>
            </a:extLst>
          </p:cNvPr>
          <p:cNvSpPr txBox="1">
            <a:spLocks noChangeArrowheads="1"/>
          </p:cNvSpPr>
          <p:nvPr/>
        </p:nvSpPr>
        <p:spPr bwMode="auto">
          <a:xfrm>
            <a:off x="1835696" y="1844824"/>
            <a:ext cx="5976664" cy="2520280"/>
          </a:xfrm>
          <a:prstGeom prst="rect">
            <a:avLst/>
          </a:prstGeom>
          <a:noFill/>
          <a:ln>
            <a:noFill/>
          </a:ln>
          <a:effectLst>
            <a:outerShdw blurRad="63500" dist="35921" dir="2700000" algn="ctr" rotWithShape="0">
              <a:srgbClr val="000000">
                <a:alpha val="74998"/>
              </a:srgb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kumimoji="0" lang="ar-SA"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بُطْرُسُ، رَسُولُ يَسُوعَ ٱلْمَسِيحِ،</a:t>
            </a:r>
            <a:endParaRPr kumimoji="0" lang="ar-JO"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a:defRPr/>
            </a:pPr>
            <a:r>
              <a:rPr kumimoji="0" lang="ar-SA"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إِلَى </a:t>
            </a:r>
            <a:r>
              <a:rPr kumimoji="0" lang="ar-SA" sz="32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ٱلْمُتَغَرِّبِينَ</a:t>
            </a:r>
            <a:r>
              <a:rPr kumimoji="0" lang="ar-JO"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br>
              <a:rPr kumimoji="0" lang="en-US" sz="32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br>
              <a:rPr kumimoji="0" lang="en-US" sz="32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ar-JO"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 بطرس 1: 1 -</a:t>
            </a:r>
            <a:endParaRPr kumimoji="0" lang="en-US"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85216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2241"/>
                                        </p:tgtEl>
                                        <p:attrNameLst>
                                          <p:attrName>style.visibility</p:attrName>
                                        </p:attrNameLst>
                                      </p:cBhvr>
                                      <p:to>
                                        <p:strVal val="visible"/>
                                      </p:to>
                                    </p:set>
                                    <p:animEffect transition="in" filter="dissolve">
                                      <p:cBhvr>
                                        <p:cTn id="7" dur="500"/>
                                        <p:tgtEl>
                                          <p:spTgt spid="522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Rectangle 2"/>
          <p:cNvSpPr>
            <a:spLocks noGrp="1" noChangeArrowheads="1"/>
          </p:cNvSpPr>
          <p:nvPr>
            <p:ph type="ctrTitle"/>
          </p:nvPr>
        </p:nvSpPr>
        <p:spPr>
          <a:xfrm>
            <a:off x="57944" y="419100"/>
            <a:ext cx="9028112" cy="1143000"/>
          </a:xfrm>
          <a:noFill/>
        </p:spPr>
        <p:txBody>
          <a:bodyPr/>
          <a:lstStyle/>
          <a:p>
            <a:pP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كيف يبدو الغريب؟</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543746" name="Picture 2">
            <a:extLst>
              <a:ext uri="{FF2B5EF4-FFF2-40B4-BE49-F238E27FC236}">
                <a16:creationId xmlns:a16="http://schemas.microsoft.com/office/drawing/2014/main" id="{14AC248B-30A4-CC48-A7F6-103AB39C2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388" y="2368808"/>
            <a:ext cx="3594100" cy="4470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36A4681E-A286-1642-8313-125E212FFD05}"/>
              </a:ext>
            </a:extLst>
          </p:cNvPr>
          <p:cNvSpPr txBox="1">
            <a:spLocks noChangeArrowheads="1"/>
          </p:cNvSpPr>
          <p:nvPr/>
        </p:nvSpPr>
        <p:spPr bwMode="auto">
          <a:xfrm>
            <a:off x="1907704" y="1844824"/>
            <a:ext cx="5904656" cy="2520280"/>
          </a:xfrm>
          <a:prstGeom prst="rect">
            <a:avLst/>
          </a:prstGeom>
          <a:noFill/>
          <a:ln>
            <a:noFill/>
          </a:ln>
          <a:effectLst>
            <a:outerShdw blurRad="63500" dist="35921" dir="2700000" algn="ctr" rotWithShape="0">
              <a:srgbClr val="000000">
                <a:alpha val="74998"/>
              </a:srgb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kumimoji="0" lang="ar-SA"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بُطْرُسُ، رَسُولُ يَسُوعَ ٱلْمَسِيحِ،</a:t>
            </a:r>
            <a:endParaRPr kumimoji="0" lang="ar-JO"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a:defRPr/>
            </a:pPr>
            <a:r>
              <a:rPr kumimoji="0" lang="ar-SA"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إِلَى ٱلْمُتَغَرِّبِينَ</a:t>
            </a:r>
            <a:r>
              <a:rPr kumimoji="0" lang="ar-JO"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SA"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a:t>
            </a:r>
            <a:br>
              <a:rPr kumimoji="0" lang="en-US" sz="32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br>
              <a:rPr kumimoji="0" lang="en-US" sz="32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br>
            <a:r>
              <a:rPr kumimoji="0" lang="ar-JO"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 بطرس 1: 1 -</a:t>
            </a:r>
            <a:endParaRPr kumimoji="0" lang="en-US" sz="32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081280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3746"/>
                                        </p:tgtEl>
                                        <p:attrNameLst>
                                          <p:attrName>style.visibility</p:attrName>
                                        </p:attrNameLst>
                                      </p:cBhvr>
                                      <p:to>
                                        <p:strVal val="visible"/>
                                      </p:to>
                                    </p:set>
                                    <p:animEffect transition="in" filter="dissolve">
                                      <p:cBhvr>
                                        <p:cTn id="7" dur="500"/>
                                        <p:tgtEl>
                                          <p:spTgt spid="5437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2241"/>
                                        </p:tgtEl>
                                        <p:attrNameLst>
                                          <p:attrName>style.visibility</p:attrName>
                                        </p:attrNameLst>
                                      </p:cBhvr>
                                      <p:to>
                                        <p:strVal val="visible"/>
                                      </p:to>
                                    </p:set>
                                    <p:animEffect transition="in" filter="dissolve">
                                      <p:cBhvr>
                                        <p:cTn id="10" dur="500"/>
                                        <p:tgtEl>
                                          <p:spTgt spid="522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Rectangle 2"/>
          <p:cNvSpPr>
            <a:spLocks noGrp="1" noChangeArrowheads="1"/>
          </p:cNvSpPr>
          <p:nvPr>
            <p:ph type="ctrTitle"/>
          </p:nvPr>
        </p:nvSpPr>
        <p:spPr>
          <a:xfrm>
            <a:off x="57944" y="419100"/>
            <a:ext cx="9028112" cy="1143000"/>
          </a:xfrm>
          <a:noFill/>
        </p:spPr>
        <p:txBody>
          <a:bodyPr/>
          <a:lstStyle/>
          <a:p>
            <a:pP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كيف يبدو الغريب؟</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3" name="Picture 2">
            <a:extLst>
              <a:ext uri="{FF2B5EF4-FFF2-40B4-BE49-F238E27FC236}">
                <a16:creationId xmlns:a16="http://schemas.microsoft.com/office/drawing/2014/main" id="{C5521FCF-0601-4045-B088-3A046F42C2AC}"/>
              </a:ext>
            </a:extLst>
          </p:cNvPr>
          <p:cNvPicPr>
            <a:picLocks noChangeAspect="1"/>
          </p:cNvPicPr>
          <p:nvPr/>
        </p:nvPicPr>
        <p:blipFill rotWithShape="1">
          <a:blip r:embed="rId3"/>
          <a:srcRect l="5501" t="3322" r="11812" b="1440"/>
          <a:stretch/>
        </p:blipFill>
        <p:spPr>
          <a:xfrm rot="16200000">
            <a:off x="1839883" y="-103578"/>
            <a:ext cx="5392227" cy="8280920"/>
          </a:xfrm>
          <a:prstGeom prst="rect">
            <a:avLst/>
          </a:prstGeom>
        </p:spPr>
      </p:pic>
    </p:spTree>
    <p:extLst>
      <p:ext uri="{BB962C8B-B14F-4D97-AF65-F5344CB8AC3E}">
        <p14:creationId xmlns:p14="http://schemas.microsoft.com/office/powerpoint/2010/main" val="999165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Rectangle 2"/>
          <p:cNvSpPr>
            <a:spLocks noGrp="1" noChangeArrowheads="1"/>
          </p:cNvSpPr>
          <p:nvPr>
            <p:ph type="ctrTitle"/>
          </p:nvPr>
        </p:nvSpPr>
        <p:spPr>
          <a:xfrm>
            <a:off x="57944" y="419100"/>
            <a:ext cx="9028112" cy="1143000"/>
          </a:xfrm>
          <a:noFill/>
        </p:spPr>
        <p:txBody>
          <a:bodyPr/>
          <a:lstStyle/>
          <a:p>
            <a:pPr eaLnBrk="1" hangingPunct="1"/>
            <a:r>
              <a:rPr lang="ar-JO" sz="5400" b="1" dirty="0">
                <a:solidFill>
                  <a:schemeClr val="bg1"/>
                </a:solidFill>
                <a:latin typeface="Arial" panose="020B0604020202020204" pitchFamily="34" charset="0"/>
                <a:ea typeface="ＭＳ Ｐゴシック" charset="0"/>
                <a:cs typeface="Arial" panose="020B0604020202020204" pitchFamily="34" charset="0"/>
              </a:rPr>
              <a:t>من هو الغريب؟</a:t>
            </a:r>
            <a:endParaRPr lang="en-US" sz="48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71011" name="Rectangle 3"/>
          <p:cNvSpPr>
            <a:spLocks noGrp="1" noChangeArrowheads="1"/>
          </p:cNvSpPr>
          <p:nvPr>
            <p:ph type="subTitle" idx="1"/>
          </p:nvPr>
        </p:nvSpPr>
        <p:spPr>
          <a:xfrm>
            <a:off x="251520" y="1844824"/>
            <a:ext cx="8712968" cy="4022576"/>
          </a:xfrm>
        </p:spPr>
        <p:txBody>
          <a:bodyPr/>
          <a:lstStyle/>
          <a:p>
            <a:pPr marL="628650" indent="-628650" algn="r" rtl="1" eaLnBrk="1" hangingPunct="1"/>
            <a:r>
              <a:rPr lang="en-SG" altLang="ja-JP" sz="2800" b="1" i="1" dirty="0">
                <a:solidFill>
                  <a:schemeClr val="bg1"/>
                </a:solidFill>
                <a:latin typeface="Arial" charset="0"/>
                <a:ea typeface="ＭＳ Ｐゴシック" charset="0"/>
              </a:rPr>
              <a:t>1.	</a:t>
            </a:r>
            <a:r>
              <a:rPr lang="ar-JO" altLang="ja-JP" sz="2800" b="1" i="1" dirty="0">
                <a:solidFill>
                  <a:schemeClr val="bg1"/>
                </a:solidFill>
                <a:latin typeface="Arial" panose="020B0604020202020204" pitchFamily="34" charset="0"/>
                <a:ea typeface="ＭＳ Ｐゴシック" charset="0"/>
                <a:cs typeface="Arial" panose="020B0604020202020204" pitchFamily="34" charset="0"/>
              </a:rPr>
              <a:t>يقيم في أرض أجنبية.</a:t>
            </a:r>
            <a:endParaRPr lang="en-SG" altLang="ja-JP" sz="2800" b="1" i="1" dirty="0">
              <a:solidFill>
                <a:schemeClr val="bg1"/>
              </a:solidFill>
              <a:latin typeface="Arial" panose="020B0604020202020204" pitchFamily="34" charset="0"/>
              <a:ea typeface="ＭＳ Ｐゴシック" charset="0"/>
              <a:cs typeface="Arial" panose="020B0604020202020204" pitchFamily="34" charset="0"/>
            </a:endParaRPr>
          </a:p>
          <a:p>
            <a:pPr marL="628650" indent="-628650" algn="r" rtl="1" eaLnBrk="1" hangingPunct="1"/>
            <a:r>
              <a:rPr lang="en-SG" altLang="ja-JP" sz="2800" b="1" i="1" dirty="0">
                <a:solidFill>
                  <a:schemeClr val="bg1"/>
                </a:solidFill>
                <a:latin typeface="Arial" charset="0"/>
                <a:ea typeface="ＭＳ Ｐゴシック" charset="0"/>
              </a:rPr>
              <a:t>2.	</a:t>
            </a:r>
            <a:r>
              <a:rPr lang="ar-JO" altLang="ja-JP" sz="2800" b="1" i="1" dirty="0">
                <a:solidFill>
                  <a:schemeClr val="bg1"/>
                </a:solidFill>
                <a:latin typeface="Arial" panose="020B0604020202020204" pitchFamily="34" charset="0"/>
                <a:ea typeface="ＭＳ Ｐゴシック" charset="0"/>
                <a:cs typeface="Arial" panose="020B0604020202020204" pitchFamily="34" charset="0"/>
              </a:rPr>
              <a:t>المواطنة في مكان آخر (راجع فيلبّي 3: 20).</a:t>
            </a:r>
            <a:endParaRPr lang="en-SG" altLang="ja-JP" sz="2800" b="1" i="1" dirty="0">
              <a:solidFill>
                <a:schemeClr val="bg1"/>
              </a:solidFill>
              <a:latin typeface="Arial" panose="020B0604020202020204" pitchFamily="34" charset="0"/>
              <a:ea typeface="ＭＳ Ｐゴシック" charset="0"/>
              <a:cs typeface="Arial" panose="020B0604020202020204" pitchFamily="34" charset="0"/>
            </a:endParaRPr>
          </a:p>
          <a:p>
            <a:pPr marL="628650" indent="-628650" algn="r" rtl="1" eaLnBrk="1" hangingPunct="1"/>
            <a:r>
              <a:rPr lang="en-SG" altLang="ja-JP" sz="2800" b="1" i="1" dirty="0">
                <a:solidFill>
                  <a:schemeClr val="bg1"/>
                </a:solidFill>
                <a:latin typeface="Arial" charset="0"/>
                <a:ea typeface="ＭＳ Ｐゴシック" charset="0"/>
              </a:rPr>
              <a:t>3.	</a:t>
            </a:r>
            <a:r>
              <a:rPr lang="ar-JO" altLang="ja-JP" sz="2800" b="1" i="1" dirty="0">
                <a:solidFill>
                  <a:schemeClr val="bg1"/>
                </a:solidFill>
                <a:latin typeface="Arial" panose="020B0604020202020204" pitchFamily="34" charset="0"/>
                <a:ea typeface="ＭＳ Ｐゴシック" charset="0"/>
                <a:cs typeface="Arial" panose="020B0604020202020204" pitchFamily="34" charset="0"/>
              </a:rPr>
              <a:t>الإقامة مؤقتة (ليس علاقات عامة).</a:t>
            </a:r>
            <a:endParaRPr lang="en-SG" altLang="ja-JP" sz="2800" b="1" i="1" dirty="0">
              <a:solidFill>
                <a:schemeClr val="bg1"/>
              </a:solidFill>
              <a:latin typeface="Arial" panose="020B0604020202020204" pitchFamily="34" charset="0"/>
              <a:ea typeface="ＭＳ Ｐゴシック" charset="0"/>
              <a:cs typeface="Arial" panose="020B0604020202020204" pitchFamily="34" charset="0"/>
            </a:endParaRPr>
          </a:p>
          <a:p>
            <a:pPr marL="628650" indent="-628650" algn="r" rtl="1" eaLnBrk="1" hangingPunct="1"/>
            <a:r>
              <a:rPr lang="en-SG" altLang="ja-JP" sz="2800" b="1" i="1" dirty="0">
                <a:solidFill>
                  <a:schemeClr val="bg1"/>
                </a:solidFill>
                <a:latin typeface="Arial" charset="0"/>
                <a:ea typeface="ＭＳ Ｐゴシック" charset="0"/>
              </a:rPr>
              <a:t>4.	</a:t>
            </a:r>
            <a:r>
              <a:rPr lang="ar-SA" altLang="ja-JP" sz="2800" b="1" i="1" dirty="0">
                <a:solidFill>
                  <a:schemeClr val="bg1"/>
                </a:solidFill>
                <a:latin typeface="Arial" panose="020B0604020202020204" pitchFamily="34" charset="0"/>
                <a:ea typeface="ＭＳ Ｐゴシック" charset="0"/>
                <a:cs typeface="Arial" panose="020B0604020202020204" pitchFamily="34" charset="0"/>
              </a:rPr>
              <a:t>قيم مختلفة عن الأغلبية – روح الدعابة، اللباس، النظرة إلى المال، العمل، العطاء، وما إلى ذلك</a:t>
            </a:r>
            <a:r>
              <a:rPr lang="ar-JO" altLang="ja-JP" sz="2800" b="1" i="1" dirty="0">
                <a:solidFill>
                  <a:schemeClr val="bg1"/>
                </a:solidFill>
                <a:latin typeface="Arial" panose="020B0604020202020204" pitchFamily="34" charset="0"/>
                <a:ea typeface="ＭＳ Ｐゴシック" charset="0"/>
                <a:cs typeface="Arial" panose="020B0604020202020204" pitchFamily="34" charset="0"/>
              </a:rPr>
              <a:t>.</a:t>
            </a:r>
          </a:p>
          <a:p>
            <a:pPr marL="628650" indent="-628650" algn="r" rtl="1" eaLnBrk="1" hangingPunct="1"/>
            <a:r>
              <a:rPr lang="en-SG" altLang="ja-JP" sz="2800" b="1" i="1" dirty="0">
                <a:solidFill>
                  <a:schemeClr val="bg1"/>
                </a:solidFill>
                <a:latin typeface="Arial" charset="0"/>
                <a:ea typeface="ＭＳ Ｐゴシック" charset="0"/>
              </a:rPr>
              <a:t>5.	</a:t>
            </a:r>
            <a:r>
              <a:rPr lang="ar-SA" altLang="ja-JP" sz="2800" b="1" i="1" dirty="0">
                <a:solidFill>
                  <a:schemeClr val="bg1"/>
                </a:solidFill>
                <a:latin typeface="Arial" panose="020B0604020202020204" pitchFamily="34" charset="0"/>
                <a:ea typeface="ＭＳ Ｐゴシック" charset="0"/>
                <a:cs typeface="Arial" panose="020B0604020202020204" pitchFamily="34" charset="0"/>
              </a:rPr>
              <a:t>غالبًا ما يتعرضون للاضطهاد كونهم مختلفين – أو للسخرية منهم، والازدراء، وما إلى ذلك.</a:t>
            </a:r>
            <a:endParaRPr lang="en-US" sz="2400" b="1" dirty="0">
              <a:solidFill>
                <a:schemeClr val="bg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440007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slide(fromBottom)">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slide(fromBottom)">
                                      <p:cBhvr>
                                        <p:cTn id="12" dur="500"/>
                                        <p:tgtEl>
                                          <p:spTgt spid="171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slide(fromBottom)">
                                      <p:cBhvr>
                                        <p:cTn id="17" dur="500"/>
                                        <p:tgtEl>
                                          <p:spTgt spid="171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1011">
                                            <p:txEl>
                                              <p:pRg st="3" end="3"/>
                                            </p:txEl>
                                          </p:spTgt>
                                        </p:tgtEl>
                                        <p:attrNameLst>
                                          <p:attrName>style.visibility</p:attrName>
                                        </p:attrNameLst>
                                      </p:cBhvr>
                                      <p:to>
                                        <p:strVal val="visible"/>
                                      </p:to>
                                    </p:set>
                                    <p:animEffect transition="in" filter="slide(fromBottom)">
                                      <p:cBhvr>
                                        <p:cTn id="22" dur="500"/>
                                        <p:tgtEl>
                                          <p:spTgt spid="171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1011">
                                            <p:txEl>
                                              <p:pRg st="4" end="4"/>
                                            </p:txEl>
                                          </p:spTgt>
                                        </p:tgtEl>
                                        <p:attrNameLst>
                                          <p:attrName>style.visibility</p:attrName>
                                        </p:attrNameLst>
                                      </p:cBhvr>
                                      <p:to>
                                        <p:strVal val="visible"/>
                                      </p:to>
                                    </p:set>
                                    <p:animEffect transition="in" filter="slide(fromBottom)">
                                      <p:cBhvr>
                                        <p:cTn id="27" dur="500"/>
                                        <p:tgtEl>
                                          <p:spTgt spid="171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en-US" sz="2400">
              <a:solidFill>
                <a:srgbClr val="000000"/>
              </a:solidFill>
              <a:latin typeface="Times New Roman" charset="0"/>
            </a:endParaRPr>
          </a:p>
        </p:txBody>
      </p:sp>
      <p:sp>
        <p:nvSpPr>
          <p:cNvPr id="900098" name="Rectangle 2"/>
          <p:cNvSpPr>
            <a:spLocks noGrp="1" noChangeArrowheads="1"/>
          </p:cNvSpPr>
          <p:nvPr>
            <p:ph type="ctrTitle"/>
          </p:nvPr>
        </p:nvSpPr>
        <p:spPr>
          <a:xfrm>
            <a:off x="3480522" y="29469"/>
            <a:ext cx="5663478" cy="6828531"/>
          </a:xfrm>
          <a:effectLst>
            <a:outerShdw blurRad="63500" dist="35921" dir="2700000" algn="ctr" rotWithShape="0">
              <a:schemeClr val="tx2">
                <a:alpha val="74998"/>
              </a:schemeClr>
            </a:outerShdw>
          </a:effectLst>
        </p:spPr>
        <p:txBody>
          <a:bodyPr anchor="t"/>
          <a:lstStyle/>
          <a:p>
            <a:pPr rtl="1"/>
            <a:r>
              <a:rPr lang="ar-SA" sz="3600" b="1" dirty="0"/>
              <a:t>١بطرس ١ : ٣-٥</a:t>
            </a:r>
            <a:br>
              <a:rPr lang="ar-SA" sz="3600" b="1" dirty="0"/>
            </a:br>
            <a:br>
              <a:rPr lang="en-US" sz="3600" b="1" dirty="0"/>
            </a:br>
            <a:r>
              <a:rPr lang="ar-SA" sz="3600" b="1" dirty="0"/>
              <a:t> مُبَارَكٌ اللهُ أَبُو رَبِّنَا يَسُوعَ الْمَسِيحِ، الَّذِي حَسَبَ رَحْمَتِهِ الْكَثِيرَةِ وَلَدَنَا ثَانِيَةً لِرَجَاءٍ حَيٍّ، بِقِيَامَةِ يَسُوعَ الْمَسِيحِ مِنَ الأَمْوَاتِ، ٤ لِمِيرَاثٍ لاَ يَفْنَى وَلاَ يَتَدَنَّسُ وَلاَ يَضْمَحِلُّ، مَحْفُوظٌ فِي السَّمَاوَاتِ لأَجْلِكُمْ، ٥ أَنْتُمُ الَّذِينَ بِقُوَّةِ اللهِ مَحْرُوسُونَ، بِإِيمَانٍ، لِخَلاَصٍ مُسْتَعَدٍّ أَنْ يُعْلَنَ فِي الزَّمَانِ الأَخِيرِ. </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480521" cy="6881179"/>
          </a:xfrm>
          <a:prstGeom prst="rect">
            <a:avLst/>
          </a:prstGeom>
        </p:spPr>
      </p:pic>
    </p:spTree>
    <p:extLst>
      <p:ext uri="{BB962C8B-B14F-4D97-AF65-F5344CB8AC3E}">
        <p14:creationId xmlns:p14="http://schemas.microsoft.com/office/powerpoint/2010/main" val="1473291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en-US" sz="2400">
              <a:solidFill>
                <a:srgbClr val="000000"/>
              </a:solidFill>
              <a:latin typeface="Times New Roman" charset="0"/>
            </a:endParaRPr>
          </a:p>
        </p:txBody>
      </p:sp>
      <p:sp>
        <p:nvSpPr>
          <p:cNvPr id="900098" name="Rectangle 2"/>
          <p:cNvSpPr>
            <a:spLocks noGrp="1" noChangeArrowheads="1"/>
          </p:cNvSpPr>
          <p:nvPr>
            <p:ph type="ctrTitle"/>
          </p:nvPr>
        </p:nvSpPr>
        <p:spPr>
          <a:xfrm>
            <a:off x="3602644" y="29469"/>
            <a:ext cx="5541356" cy="6828531"/>
          </a:xfr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p>
            <a:pPr rtl="1"/>
            <a:r>
              <a:rPr lang="ar-SA" sz="3600" b="1" dirty="0"/>
              <a:t>١بطرس ١ : ٦-٧</a:t>
            </a:r>
            <a:br>
              <a:rPr lang="ar-SA" sz="3600" b="1" dirty="0"/>
            </a:br>
            <a:br>
              <a:rPr lang="en-US" sz="3600" b="1" dirty="0"/>
            </a:br>
            <a:r>
              <a:rPr lang="ar-SA" sz="3600" b="1" dirty="0"/>
              <a:t> الَّذِي بِهِ تَبْتَهِجُونَ، مَعَ أَنَّكُمُ الآنَ - إِنْ كَانَ يَجِبُ - تُحْزَنُونَ يَسِيراً بِتَجَارِبَ مُتَنَوِّعَةٍ، ٧ لِكَيْ تَكُونَ تَزْكِيَةُ إِيمَانِكُمْ، وَهِيَ أَثْمَنُ مِنَ الذَّهَبِ الْفَانِي، مَعَ أَنَّهُ يُمْتَحَنُ بِالنَّارِ، تُوجَدُ لِلْمَدْحِ وَالْكَرَامَةِ وَالْمَجْدِ عِنْدَ اسْتِعْلاَنِ يَسُوعَ الْمَسِيحِ</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480521" cy="6881179"/>
          </a:xfrm>
          <a:prstGeom prst="rect">
            <a:avLst/>
          </a:prstGeom>
        </p:spPr>
      </p:pic>
    </p:spTree>
    <p:extLst>
      <p:ext uri="{BB962C8B-B14F-4D97-AF65-F5344CB8AC3E}">
        <p14:creationId xmlns:p14="http://schemas.microsoft.com/office/powerpoint/2010/main" val="27136046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en-US" sz="2400">
              <a:solidFill>
                <a:srgbClr val="000000"/>
              </a:solidFill>
              <a:latin typeface="Times New Roman" charset="0"/>
            </a:endParaRPr>
          </a:p>
        </p:txBody>
      </p:sp>
      <p:sp>
        <p:nvSpPr>
          <p:cNvPr id="900098" name="Rectangle 2"/>
          <p:cNvSpPr>
            <a:spLocks noGrp="1" noChangeArrowheads="1"/>
          </p:cNvSpPr>
          <p:nvPr>
            <p:ph type="ctrTitle"/>
          </p:nvPr>
        </p:nvSpPr>
        <p:spPr>
          <a:xfrm>
            <a:off x="3480522" y="29469"/>
            <a:ext cx="5663478" cy="6828531"/>
          </a:xfrm>
          <a:effectLst>
            <a:outerShdw blurRad="63500" dist="35921" dir="2700000" algn="ctr" rotWithShape="0">
              <a:schemeClr val="tx2">
                <a:alpha val="74998"/>
              </a:schemeClr>
            </a:outerShdw>
          </a:effectLst>
        </p:spPr>
        <p:txBody>
          <a:bodyPr anchor="t"/>
          <a:lstStyle/>
          <a:p>
            <a:pPr rtl="1"/>
            <a:r>
              <a:rPr lang="ar-SA" sz="3600" b="1" dirty="0"/>
              <a:t>١بطرس ١ : ٨-٩</a:t>
            </a:r>
            <a:br>
              <a:rPr lang="ar-SA" sz="3600" b="1" dirty="0"/>
            </a:br>
            <a:br>
              <a:rPr lang="en-US" sz="3600" b="1" dirty="0"/>
            </a:br>
            <a:r>
              <a:rPr lang="ar-SA" sz="3600" b="1" dirty="0"/>
              <a:t> الَّذِي وَإِنْ لَمْ تَرَوْهُ تُحِبُّونَهُ. ذَلِكَ وَإِنْ كُنْتُمْ لاَ تَرَوْنَهُ الآنَ لَكِنْ تُؤْمِنُونَ بِهِ، فَتَبْتَهِجُونَ بِفَرَحٍ لاَ يُنْطَقُ بِهِ وَمَجِيدٍ، ٩ نَائِلِينَ غَايَةَ إِيمَانِكُمْ خَلاَصَ النُّفُوسِ. </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480521" cy="6881179"/>
          </a:xfrm>
          <a:prstGeom prst="rect">
            <a:avLst/>
          </a:prstGeom>
        </p:spPr>
      </p:pic>
    </p:spTree>
    <p:extLst>
      <p:ext uri="{BB962C8B-B14F-4D97-AF65-F5344CB8AC3E}">
        <p14:creationId xmlns:p14="http://schemas.microsoft.com/office/powerpoint/2010/main" val="14348539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en-US" sz="2400">
              <a:solidFill>
                <a:srgbClr val="000000"/>
              </a:solidFill>
              <a:latin typeface="Times New Roman" charset="0"/>
            </a:endParaRPr>
          </a:p>
        </p:txBody>
      </p:sp>
      <p:sp>
        <p:nvSpPr>
          <p:cNvPr id="900098" name="Rectangle 2"/>
          <p:cNvSpPr>
            <a:spLocks noGrp="1" noChangeArrowheads="1"/>
          </p:cNvSpPr>
          <p:nvPr>
            <p:ph type="ctrTitle"/>
          </p:nvPr>
        </p:nvSpPr>
        <p:spPr>
          <a:xfrm>
            <a:off x="3480522" y="29469"/>
            <a:ext cx="5663478" cy="6828531"/>
          </a:xfrm>
          <a:effectLst>
            <a:outerShdw blurRad="63500" dist="35921" dir="2700000" algn="ctr" rotWithShape="0">
              <a:schemeClr val="tx2">
                <a:alpha val="74998"/>
              </a:schemeClr>
            </a:outerShdw>
          </a:effectLst>
        </p:spPr>
        <p:txBody>
          <a:bodyPr anchor="t"/>
          <a:lstStyle/>
          <a:p>
            <a:pPr rtl="1"/>
            <a:r>
              <a:rPr lang="ar-SA" sz="3600" b="1" dirty="0"/>
              <a:t>١بطرس ١ : ١٠-١١</a:t>
            </a:r>
            <a:br>
              <a:rPr lang="ar-SA" sz="3600" b="1" dirty="0"/>
            </a:br>
            <a:br>
              <a:rPr lang="en-US" sz="3600" b="1" dirty="0"/>
            </a:br>
            <a:r>
              <a:rPr lang="ar-SA" sz="3600" b="1" dirty="0"/>
              <a:t> الْخَلاَصَ الَّذِي فَتَّشَ وَبَحَثَ عَنْهُ أَنْبِيَاءُ، الَّذِينَ تَنَبَّأُوا عَنِ النِّعْمَةِ الَّتِي لأَجْلِكُمْ، ١١ بَاحِثِينَ أَيُّ وَقْتٍ أَوْ مَا الْوَقْتُ الَّذِي كَانَ يَدُلُّ عَلَيْهِ رُوحُ الْمَسِيحِ الَّذِي فِيهِمْ، إِذْ سَبَقَ فَشَهِدَ بِالآلاَمِ الَّتِي لِلْمَسِيحِ وَالأَمْجَادِ الَّتِي بَعْدَهَا. </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480521" cy="6881179"/>
          </a:xfrm>
          <a:prstGeom prst="rect">
            <a:avLst/>
          </a:prstGeom>
        </p:spPr>
      </p:pic>
    </p:spTree>
    <p:extLst>
      <p:ext uri="{BB962C8B-B14F-4D97-AF65-F5344CB8AC3E}">
        <p14:creationId xmlns:p14="http://schemas.microsoft.com/office/powerpoint/2010/main" val="25252576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en-US" sz="2400">
              <a:solidFill>
                <a:srgbClr val="000000"/>
              </a:solidFill>
              <a:latin typeface="Times New Roman" charset="0"/>
            </a:endParaRPr>
          </a:p>
        </p:txBody>
      </p:sp>
      <p:sp>
        <p:nvSpPr>
          <p:cNvPr id="900098" name="Rectangle 2"/>
          <p:cNvSpPr>
            <a:spLocks noGrp="1" noChangeArrowheads="1"/>
          </p:cNvSpPr>
          <p:nvPr>
            <p:ph type="ctrTitle"/>
          </p:nvPr>
        </p:nvSpPr>
        <p:spPr>
          <a:xfrm>
            <a:off x="3480522" y="29469"/>
            <a:ext cx="5663478" cy="6828531"/>
          </a:xfrm>
          <a:effectLst>
            <a:outerShdw blurRad="63500" dist="35921" dir="2700000" algn="ctr" rotWithShape="0">
              <a:schemeClr val="tx2">
                <a:alpha val="74998"/>
              </a:schemeClr>
            </a:outerShdw>
          </a:effectLst>
        </p:spPr>
        <p:txBody>
          <a:bodyPr anchor="t"/>
          <a:lstStyle/>
          <a:p>
            <a:pPr rtl="1"/>
            <a:r>
              <a:rPr lang="ar-SA" sz="3600" b="1" dirty="0"/>
              <a:t>١بطرس ١ : ١٢</a:t>
            </a:r>
            <a:br>
              <a:rPr lang="en-US" sz="3600" b="1" dirty="0"/>
            </a:br>
            <a:br>
              <a:rPr lang="ar-SA" sz="3600" b="1" dirty="0"/>
            </a:br>
            <a:r>
              <a:rPr lang="ar-SA" sz="3600" b="1" dirty="0"/>
              <a:t>الَّذِينَ أُعْلِنَ لَهُمْ أَنَّهُمْ لَيْسَ لأَنْفُسِهِمْ، بَلْ لَنَا كَانُوا يَخْدِمُونَ بِهَذِهِ الأُمُورِ الَّتِي أُخْبِرْتُمْ بِهَا أَنْتُمُ الآنَ بِوَاسِطَةِ الَّذِينَ بَشَّرُوكُمْ فِي الرُّوحِ الْقُدُسِ الْمُرْسَلِ مِنَ السَّمَاءِ. الَّتِي تَشْتَهِي الْمَلاَئِكَةُ أَنْ تَطَّلِعَ عَلَيْهَا. </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480521" cy="6881179"/>
          </a:xfrm>
          <a:prstGeom prst="rect">
            <a:avLst/>
          </a:prstGeom>
        </p:spPr>
      </p:pic>
    </p:spTree>
    <p:extLst>
      <p:ext uri="{BB962C8B-B14F-4D97-AF65-F5344CB8AC3E}">
        <p14:creationId xmlns:p14="http://schemas.microsoft.com/office/powerpoint/2010/main" val="33148488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25314" name="Picture 2">
            <a:extLst>
              <a:ext uri="{FF2B5EF4-FFF2-40B4-BE49-F238E27FC236}">
                <a16:creationId xmlns:a16="http://schemas.microsoft.com/office/drawing/2014/main" id="{4E00FD9B-9129-BC4B-B3D1-9FC4CA543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 y="1524000"/>
            <a:ext cx="8890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87042" name="Rectangle 2"/>
          <p:cNvSpPr>
            <a:spLocks noGrp="1" noChangeArrowheads="1"/>
          </p:cNvSpPr>
          <p:nvPr>
            <p:ph type="title"/>
          </p:nvPr>
        </p:nvSpPr>
        <p:spPr>
          <a:xfrm>
            <a:off x="882419" y="0"/>
            <a:ext cx="8261581" cy="1524000"/>
          </a:xfrm>
          <a:solidFill>
            <a:schemeClr val="bg2"/>
          </a:solidFill>
        </p:spPr>
        <p:txBody>
          <a:bodyPr/>
          <a:lstStyle/>
          <a:p>
            <a:pPr marL="180975" algn="r" rtl="1" eaLnBrk="1" hangingPunct="1">
              <a:defRPr/>
            </a:pPr>
            <a:r>
              <a:rPr lang="ar-JO" sz="4000" b="1" dirty="0">
                <a:latin typeface="Arial" panose="020B0604020202020204" pitchFamily="34" charset="0"/>
                <a:ea typeface="ＭＳ Ｐゴシック" charset="0"/>
                <a:cs typeface="Arial" panose="020B0604020202020204" pitchFamily="34" charset="0"/>
              </a:rPr>
              <a:t>هل تعاني </a:t>
            </a:r>
            <a:r>
              <a:rPr lang="ar-JO" sz="4000" b="1" i="1" dirty="0">
                <a:latin typeface="Arial" panose="020B0604020202020204" pitchFamily="34" charset="0"/>
                <a:ea typeface="ＭＳ Ｐゴシック" charset="0"/>
                <a:cs typeface="Arial" panose="020B0604020202020204" pitchFamily="34" charset="0"/>
              </a:rPr>
              <a:t>ظلمًا</a:t>
            </a:r>
            <a:r>
              <a:rPr lang="ar-JO" sz="4000" b="1" dirty="0">
                <a:latin typeface="Arial" panose="020B0604020202020204" pitchFamily="34" charset="0"/>
                <a:ea typeface="ＭＳ Ｐゴシック" charset="0"/>
                <a:cs typeface="Arial" panose="020B0604020202020204" pitchFamily="34" charset="0"/>
              </a:rPr>
              <a:t> حاليًا؟</a:t>
            </a:r>
            <a:endParaRPr lang="en-US" sz="4000" b="1" dirty="0">
              <a:latin typeface="Arial" panose="020B0604020202020204" pitchFamily="34" charset="0"/>
              <a:ea typeface="ＭＳ Ｐゴシック" charset="0"/>
              <a:cs typeface="Arial" panose="020B0604020202020204" pitchFamily="34" charset="0"/>
            </a:endParaRPr>
          </a:p>
        </p:txBody>
      </p:sp>
      <p:sp>
        <p:nvSpPr>
          <p:cNvPr id="87043" name="Rectangle 3"/>
          <p:cNvSpPr>
            <a:spLocks noGrp="1" noChangeArrowheads="1"/>
          </p:cNvSpPr>
          <p:nvPr>
            <p:ph type="body" idx="1"/>
          </p:nvPr>
        </p:nvSpPr>
        <p:spPr>
          <a:xfrm>
            <a:off x="5076056" y="1602754"/>
            <a:ext cx="4067944" cy="3429000"/>
          </a:xfrm>
        </p:spPr>
        <p:txBody>
          <a:bodyPr/>
          <a:lstStyle/>
          <a:p>
            <a:pPr algn="r" rtl="1" eaLnBrk="1" hangingPunct="1">
              <a:lnSpc>
                <a:spcPct val="90000"/>
              </a:lnSpc>
              <a:defRPr/>
            </a:pPr>
            <a:r>
              <a:rPr lang="ar-JO" b="1" dirty="0">
                <a:solidFill>
                  <a:schemeClr val="bg2"/>
                </a:solidFill>
                <a:latin typeface="Accordance" panose="00000400000000000000" pitchFamily="2" charset="-78"/>
                <a:ea typeface="Accordance" panose="00000400000000000000" pitchFamily="2" charset="-78"/>
                <a:cs typeface="Accordance" panose="00000400000000000000" pitchFamily="2" charset="-78"/>
              </a:rPr>
              <a:t>المدرسة؟</a:t>
            </a:r>
            <a:endParaRPr lang="en-US" b="1" dirty="0">
              <a:solidFill>
                <a:schemeClr val="bg2"/>
              </a:solidFill>
              <a:latin typeface="Accordance" panose="00000400000000000000" pitchFamily="2" charset="-78"/>
              <a:ea typeface="Accordance" panose="00000400000000000000" pitchFamily="2" charset="-78"/>
              <a:cs typeface="Accordance" panose="00000400000000000000" pitchFamily="2" charset="-78"/>
            </a:endParaRPr>
          </a:p>
          <a:p>
            <a:pPr algn="r" rtl="1" eaLnBrk="1" hangingPunct="1">
              <a:lnSpc>
                <a:spcPct val="90000"/>
              </a:lnSpc>
              <a:defRPr/>
            </a:pPr>
            <a:r>
              <a:rPr lang="ar-JO" b="1" dirty="0">
                <a:solidFill>
                  <a:schemeClr val="bg2"/>
                </a:solidFill>
                <a:latin typeface="Accordance" panose="00000400000000000000" pitchFamily="2" charset="-78"/>
                <a:ea typeface="Accordance" panose="00000400000000000000" pitchFamily="2" charset="-78"/>
                <a:cs typeface="Accordance" panose="00000400000000000000" pitchFamily="2" charset="-78"/>
              </a:rPr>
              <a:t>البيت؟</a:t>
            </a:r>
            <a:endParaRPr lang="en-US" b="1" dirty="0">
              <a:solidFill>
                <a:schemeClr val="bg2"/>
              </a:solidFill>
              <a:latin typeface="Accordance" panose="00000400000000000000" pitchFamily="2" charset="-78"/>
              <a:ea typeface="Accordance" panose="00000400000000000000" pitchFamily="2" charset="-78"/>
              <a:cs typeface="Accordance" panose="00000400000000000000" pitchFamily="2" charset="-78"/>
            </a:endParaRPr>
          </a:p>
          <a:p>
            <a:pPr algn="r" rtl="1" eaLnBrk="1" hangingPunct="1">
              <a:lnSpc>
                <a:spcPct val="90000"/>
              </a:lnSpc>
              <a:defRPr/>
            </a:pPr>
            <a:r>
              <a:rPr lang="ar-JO" b="1" dirty="0">
                <a:solidFill>
                  <a:schemeClr val="bg2"/>
                </a:solidFill>
                <a:latin typeface="Accordance" panose="00000400000000000000" pitchFamily="2" charset="-78"/>
                <a:ea typeface="Accordance" panose="00000400000000000000" pitchFamily="2" charset="-78"/>
                <a:cs typeface="Accordance" panose="00000400000000000000" pitchFamily="2" charset="-78"/>
              </a:rPr>
              <a:t>العمل؟</a:t>
            </a:r>
            <a:endParaRPr lang="en-US" b="1" dirty="0">
              <a:solidFill>
                <a:schemeClr val="bg2"/>
              </a:solidFill>
              <a:latin typeface="Accordance" panose="00000400000000000000" pitchFamily="2" charset="-78"/>
              <a:ea typeface="Accordance" panose="00000400000000000000" pitchFamily="2" charset="-78"/>
              <a:cs typeface="Accordance" panose="00000400000000000000" pitchFamily="2" charset="-78"/>
            </a:endParaRPr>
          </a:p>
          <a:p>
            <a:pPr algn="r" rtl="1" eaLnBrk="1" hangingPunct="1">
              <a:lnSpc>
                <a:spcPct val="90000"/>
              </a:lnSpc>
              <a:defRPr/>
            </a:pPr>
            <a:r>
              <a:rPr lang="ar-JO" b="1" dirty="0">
                <a:solidFill>
                  <a:schemeClr val="bg2"/>
                </a:solidFill>
                <a:latin typeface="Accordance" panose="00000400000000000000" pitchFamily="2" charset="-78"/>
                <a:ea typeface="Accordance" panose="00000400000000000000" pitchFamily="2" charset="-78"/>
                <a:cs typeface="Accordance" panose="00000400000000000000" pitchFamily="2" charset="-78"/>
              </a:rPr>
              <a:t>الكنيسة؟</a:t>
            </a:r>
            <a:endParaRPr lang="en-US" b="1" dirty="0">
              <a:solidFill>
                <a:schemeClr val="bg2"/>
              </a:solidFill>
              <a:latin typeface="Accordance" panose="00000400000000000000" pitchFamily="2" charset="-78"/>
              <a:ea typeface="Accordance" panose="00000400000000000000" pitchFamily="2" charset="-78"/>
              <a:cs typeface="Accordance" panose="00000400000000000000" pitchFamily="2" charset="-78"/>
            </a:endParaRPr>
          </a:p>
          <a:p>
            <a:pPr algn="r" rtl="1" eaLnBrk="1" hangingPunct="1">
              <a:lnSpc>
                <a:spcPct val="90000"/>
              </a:lnSpc>
              <a:defRPr/>
            </a:pPr>
            <a:r>
              <a:rPr lang="ar-JO" b="1" dirty="0">
                <a:solidFill>
                  <a:schemeClr val="bg2"/>
                </a:solidFill>
                <a:latin typeface="Accordance" panose="00000400000000000000" pitchFamily="2" charset="-78"/>
                <a:ea typeface="Accordance" panose="00000400000000000000" pitchFamily="2" charset="-78"/>
                <a:cs typeface="Accordance" panose="00000400000000000000" pitchFamily="2" charset="-78"/>
              </a:rPr>
              <a:t>الأصدقاء؟</a:t>
            </a:r>
            <a:endParaRPr lang="en-US" b="1" dirty="0">
              <a:solidFill>
                <a:schemeClr val="bg2"/>
              </a:solidFill>
              <a:latin typeface="Accordance" panose="00000400000000000000" pitchFamily="2" charset="-78"/>
              <a:ea typeface="Accordance" panose="00000400000000000000" pitchFamily="2" charset="-78"/>
              <a:cs typeface="Accordance" panose="00000400000000000000" pitchFamily="2" charset="-78"/>
            </a:endParaRPr>
          </a:p>
          <a:p>
            <a:pPr algn="r" rtl="1" eaLnBrk="1" hangingPunct="1">
              <a:lnSpc>
                <a:spcPct val="90000"/>
              </a:lnSpc>
              <a:defRPr/>
            </a:pPr>
            <a:r>
              <a:rPr lang="ar-JO" b="1" dirty="0">
                <a:solidFill>
                  <a:schemeClr val="bg2"/>
                </a:solidFill>
                <a:latin typeface="Accordance" panose="00000400000000000000" pitchFamily="2" charset="-78"/>
                <a:ea typeface="Accordance" panose="00000400000000000000" pitchFamily="2" charset="-78"/>
                <a:cs typeface="Accordance" panose="00000400000000000000" pitchFamily="2" charset="-78"/>
              </a:rPr>
              <a:t>الحكومة؟</a:t>
            </a:r>
            <a:endParaRPr lang="en-US" b="1" dirty="0">
              <a:solidFill>
                <a:schemeClr val="bg2"/>
              </a:solidFill>
              <a:latin typeface="Accordance" panose="00000400000000000000" pitchFamily="2" charset="-78"/>
              <a:ea typeface="Accordance" panose="00000400000000000000" pitchFamily="2" charset="-78"/>
              <a:cs typeface="Accordance" panose="00000400000000000000" pitchFamily="2" charset="-78"/>
            </a:endParaRPr>
          </a:p>
        </p:txBody>
      </p:sp>
      <p:sp>
        <p:nvSpPr>
          <p:cNvPr id="5" name="Rectangle 245">
            <a:extLst>
              <a:ext uri="{FF2B5EF4-FFF2-40B4-BE49-F238E27FC236}">
                <a16:creationId xmlns:a16="http://schemas.microsoft.com/office/drawing/2014/main" id="{E03357C1-D65C-FC46-B646-D23697B2CCD7}"/>
              </a:ext>
            </a:extLst>
          </p:cNvPr>
          <p:cNvSpPr txBox="1">
            <a:spLocks noChangeArrowheads="1"/>
          </p:cNvSpPr>
          <p:nvPr/>
        </p:nvSpPr>
        <p:spPr bwMode="auto">
          <a:xfrm>
            <a:off x="-31981" y="6165304"/>
            <a:ext cx="8890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0" cap="none" spc="0" normalizeH="0" baseline="0" noProof="0" dirty="0">
                <a:ln>
                  <a:noFill/>
                </a:ln>
                <a:solidFill>
                  <a:srgbClr val="000099"/>
                </a:solidFill>
                <a:effectLst/>
                <a:uLnTx/>
                <a:uFillTx/>
                <a:latin typeface="Arial" charset="0"/>
                <a:ea typeface="ＭＳ Ｐゴシック" charset="0"/>
                <a:cs typeface="Arial" charset="0"/>
              </a:rPr>
              <a:t>1 بطرس</a:t>
            </a:r>
            <a:endParaRPr kumimoji="0" lang="en-US" sz="4800" b="1" i="0" u="none" strike="noStrike" kern="0" cap="none" spc="0" normalizeH="0" baseline="0" noProof="0" dirty="0">
              <a:ln>
                <a:noFill/>
              </a:ln>
              <a:solidFill>
                <a:srgbClr val="000099"/>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869888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ctrTitle"/>
          </p:nvPr>
        </p:nvSpPr>
        <p:spPr>
          <a:xfrm>
            <a:off x="3352800" y="-152400"/>
            <a:ext cx="5486400" cy="2743200"/>
          </a:xfrm>
          <a:effectLst>
            <a:outerShdw blurRad="25400" dist="35921" dir="2700000" algn="ctr" rotWithShape="0">
              <a:srgbClr val="000000">
                <a:alpha val="99962"/>
              </a:srgbClr>
            </a:outerShdw>
          </a:effectLst>
        </p:spPr>
        <p:txBody>
          <a:bodyPr/>
          <a:lstStyle/>
          <a:p>
            <a:pPr eaLnBrk="1" hangingPunct="1">
              <a:defRPr/>
            </a:pPr>
            <a:r>
              <a:rPr lang="ar-JO" sz="6600" dirty="0">
                <a:latin typeface="Arial" panose="020B0604020202020204" pitchFamily="34" charset="0"/>
                <a:ea typeface="ＭＳ Ｐゴシック" charset="0"/>
                <a:cs typeface="Arial" panose="020B0604020202020204" pitchFamily="34" charset="0"/>
              </a:rPr>
              <a:t>القداسة:</a:t>
            </a:r>
            <a:br>
              <a:rPr lang="en-US" dirty="0">
                <a:latin typeface="PerryGothic Regular" charset="0"/>
                <a:ea typeface="ＭＳ Ｐゴシック" charset="0"/>
                <a:cs typeface="ＭＳ Ｐゴシック" charset="0"/>
              </a:rPr>
            </a:br>
            <a:r>
              <a:rPr lang="ar-JO" dirty="0">
                <a:latin typeface="Arial" panose="020B0604020202020204" pitchFamily="34" charset="0"/>
                <a:ea typeface="ＭＳ Ｐゴシック" charset="0"/>
                <a:cs typeface="Arial" panose="020B0604020202020204" pitchFamily="34" charset="0"/>
              </a:rPr>
              <a:t>ما هي؟</a:t>
            </a:r>
            <a:endParaRPr lang="en-US" dirty="0">
              <a:latin typeface="Tahoma" charset="0"/>
              <a:ea typeface="ＭＳ Ｐゴシック" charset="0"/>
              <a:cs typeface="ＭＳ Ｐゴシック" charset="0"/>
            </a:endParaRPr>
          </a:p>
        </p:txBody>
      </p:sp>
      <p:sp>
        <p:nvSpPr>
          <p:cNvPr id="574467" name="Rectangle 3"/>
          <p:cNvSpPr>
            <a:spLocks noGrp="1" noChangeArrowheads="1"/>
          </p:cNvSpPr>
          <p:nvPr>
            <p:ph type="subTitle" idx="1"/>
          </p:nvPr>
        </p:nvSpPr>
        <p:spPr>
          <a:xfrm>
            <a:off x="381000" y="2564904"/>
            <a:ext cx="8458200" cy="3581400"/>
          </a:xfrm>
          <a:effectLst/>
        </p:spPr>
        <p:txBody>
          <a:bodyPr/>
          <a:lstStyle/>
          <a:p>
            <a:pPr marL="461963" indent="-461963" algn="r" rtl="1" eaLnBrk="1" hangingPunct="1">
              <a:buFont typeface="Wingdings" charset="0"/>
              <a:buChar char=""/>
              <a:defRPr/>
            </a:pPr>
            <a:r>
              <a:rPr lang="ar-JO" sz="4000" b="1" dirty="0">
                <a:latin typeface="Arial" panose="020B0604020202020204" pitchFamily="34" charset="0"/>
                <a:ea typeface="ＭＳ Ｐゴシック" charset="0"/>
                <a:cs typeface="Arial" panose="020B0604020202020204" pitchFamily="34" charset="0"/>
              </a:rPr>
              <a:t> منتمين إلى الله</a:t>
            </a:r>
            <a:endParaRPr lang="en-US" sz="4000" b="1" dirty="0">
              <a:latin typeface="Arial" panose="020B0604020202020204" pitchFamily="34" charset="0"/>
              <a:ea typeface="ＭＳ Ｐゴシック" charset="0"/>
              <a:cs typeface="Arial" panose="020B0604020202020204" pitchFamily="34" charset="0"/>
            </a:endParaRPr>
          </a:p>
          <a:p>
            <a:pPr algn="r" rtl="1" eaLnBrk="1" hangingPunct="1">
              <a:defRPr/>
            </a:pPr>
            <a:r>
              <a:rPr lang="en-US" sz="4000" b="1" dirty="0">
                <a:latin typeface="Arial" panose="020B0604020202020204" pitchFamily="34" charset="0"/>
                <a:ea typeface="ＭＳ Ｐゴシック" charset="0"/>
                <a:cs typeface="Arial" panose="020B0604020202020204" pitchFamily="34" charset="0"/>
              </a:rPr>
              <a:t> </a:t>
            </a:r>
            <a:r>
              <a:rPr lang="ar-JO" sz="4000" b="1" dirty="0">
                <a:latin typeface="Arial" panose="020B0604020202020204" pitchFamily="34" charset="0"/>
                <a:ea typeface="ＭＳ Ｐゴシック" charset="0"/>
                <a:cs typeface="Arial" panose="020B0604020202020204" pitchFamily="34" charset="0"/>
              </a:rPr>
              <a:t>   مفروزين لله أو من قِبله،</a:t>
            </a:r>
            <a:endParaRPr lang="en-US" sz="4000" b="1" dirty="0">
              <a:latin typeface="Arial" panose="020B0604020202020204" pitchFamily="34" charset="0"/>
              <a:ea typeface="ＭＳ Ｐゴシック" charset="0"/>
              <a:cs typeface="Arial" panose="020B0604020202020204" pitchFamily="34" charset="0"/>
            </a:endParaRPr>
          </a:p>
          <a:p>
            <a:pPr marL="461963" indent="-461963" algn="r" rtl="1" eaLnBrk="1" hangingPunct="1">
              <a:buFont typeface="Wingdings" charset="0"/>
              <a:buChar char=""/>
              <a:defRPr/>
            </a:pPr>
            <a:r>
              <a:rPr lang="ar-JO" sz="4000" b="1" dirty="0">
                <a:latin typeface="Tahoma" charset="0"/>
                <a:ea typeface="ＭＳ Ｐゴシック" charset="0"/>
                <a:cs typeface="ＭＳ Ｐゴシック" charset="0"/>
              </a:rPr>
              <a:t> </a:t>
            </a:r>
            <a:r>
              <a:rPr lang="ar-JO" sz="4000" b="1" dirty="0">
                <a:latin typeface="Arial" panose="020B0604020202020204" pitchFamily="34" charset="0"/>
                <a:ea typeface="ＭＳ Ｐゴシック" charset="0"/>
                <a:cs typeface="Arial" panose="020B0604020202020204" pitchFamily="34" charset="0"/>
              </a:rPr>
              <a:t>مكرّسين، مقدّسين، أنقياء أخلاقيًا، مستقيمين،</a:t>
            </a:r>
            <a:endParaRPr lang="ar-JO" sz="4000" b="1" dirty="0">
              <a:latin typeface="Tahoma" charset="0"/>
              <a:ea typeface="ＭＳ Ｐゴシック" charset="0"/>
              <a:cs typeface="ＭＳ Ｐゴシック" charset="0"/>
            </a:endParaRPr>
          </a:p>
          <a:p>
            <a:pPr marL="461963" indent="-461963" algn="r" rtl="1" eaLnBrk="1" hangingPunct="1">
              <a:buFont typeface="Wingdings" charset="0"/>
              <a:buChar char=""/>
              <a:defRPr/>
            </a:pPr>
            <a:r>
              <a:rPr lang="ar-JO" sz="4000" b="1" dirty="0">
                <a:latin typeface="Arial" panose="020B0604020202020204" pitchFamily="34" charset="0"/>
                <a:ea typeface="ＭＳ Ｐゴシック" charset="0"/>
                <a:cs typeface="Arial" panose="020B0604020202020204" pitchFamily="34" charset="0"/>
              </a:rPr>
              <a:t> مفروزين لاستخدام خاص</a:t>
            </a:r>
            <a:endParaRPr lang="en-US" sz="4000" b="1" dirty="0">
              <a:latin typeface="Arial" panose="020B0604020202020204" pitchFamily="34" charset="0"/>
              <a:ea typeface="ＭＳ Ｐゴシック" charset="0"/>
              <a:cs typeface="Arial" panose="020B0604020202020204" pitchFamily="34" charset="0"/>
            </a:endParaRPr>
          </a:p>
        </p:txBody>
      </p:sp>
      <p:sp>
        <p:nvSpPr>
          <p:cNvPr id="574468" name="Rectangle 4"/>
          <p:cNvSpPr>
            <a:spLocks noChangeArrowheads="1"/>
          </p:cNvSpPr>
          <p:nvPr/>
        </p:nvSpPr>
        <p:spPr bwMode="auto">
          <a:xfrm>
            <a:off x="8305800" y="0"/>
            <a:ext cx="838200" cy="3968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2000" b="1" dirty="0">
                <a:solidFill>
                  <a:schemeClr val="tx1"/>
                </a:solidFill>
                <a:latin typeface="Arial" panose="020B0604020202020204" pitchFamily="34" charset="0"/>
                <a:ea typeface="+mn-ea"/>
                <a:cs typeface="Arial" panose="020B0604020202020204" pitchFamily="34" charset="0"/>
              </a:rPr>
              <a:t>280 أ</a:t>
            </a:r>
            <a:endParaRPr lang="en-US" sz="2000" b="1" dirty="0">
              <a:solidFill>
                <a:schemeClr val="tx1"/>
              </a:solidFill>
              <a:latin typeface="Arial" panose="020B0604020202020204" pitchFamily="34" charset="0"/>
              <a:ea typeface="+mn-ea"/>
              <a:cs typeface="Arial" panose="020B0604020202020204" pitchFamily="34" charset="0"/>
            </a:endParaRPr>
          </a:p>
        </p:txBody>
      </p:sp>
      <p:pic>
        <p:nvPicPr>
          <p:cNvPr id="2" name="Picture 1" descr="Screen Shot 2016-03-29 at 12.07.2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5696" y="3212976"/>
            <a:ext cx="2180242" cy="7200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4467">
                                            <p:txEl>
                                              <p:pRg st="0" end="0"/>
                                            </p:txEl>
                                          </p:spTgt>
                                        </p:tgtEl>
                                        <p:attrNameLst>
                                          <p:attrName>style.visibility</p:attrName>
                                        </p:attrNameLst>
                                      </p:cBhvr>
                                      <p:to>
                                        <p:strVal val="visible"/>
                                      </p:to>
                                    </p:set>
                                    <p:animEffect transition="in" filter="dissolve">
                                      <p:cBhvr>
                                        <p:cTn id="7" dur="500"/>
                                        <p:tgtEl>
                                          <p:spTgt spid="574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4467">
                                            <p:txEl>
                                              <p:pRg st="1" end="1"/>
                                            </p:txEl>
                                          </p:spTgt>
                                        </p:tgtEl>
                                        <p:attrNameLst>
                                          <p:attrName>style.visibility</p:attrName>
                                        </p:attrNameLst>
                                      </p:cBhvr>
                                      <p:to>
                                        <p:strVal val="visible"/>
                                      </p:to>
                                    </p:set>
                                    <p:animEffect transition="in" filter="dissolve">
                                      <p:cBhvr>
                                        <p:cTn id="17" dur="500"/>
                                        <p:tgtEl>
                                          <p:spTgt spid="5744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4467">
                                            <p:txEl>
                                              <p:pRg st="2" end="2"/>
                                            </p:txEl>
                                          </p:spTgt>
                                        </p:tgtEl>
                                        <p:attrNameLst>
                                          <p:attrName>style.visibility</p:attrName>
                                        </p:attrNameLst>
                                      </p:cBhvr>
                                      <p:to>
                                        <p:strVal val="visible"/>
                                      </p:to>
                                    </p:set>
                                    <p:animEffect transition="in" filter="dissolve">
                                      <p:cBhvr>
                                        <p:cTn id="22" dur="500"/>
                                        <p:tgtEl>
                                          <p:spTgt spid="5744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4467">
                                            <p:txEl>
                                              <p:pRg st="3" end="3"/>
                                            </p:txEl>
                                          </p:spTgt>
                                        </p:tgtEl>
                                        <p:attrNameLst>
                                          <p:attrName>style.visibility</p:attrName>
                                        </p:attrNameLst>
                                      </p:cBhvr>
                                      <p:to>
                                        <p:strVal val="visible"/>
                                      </p:to>
                                    </p:set>
                                    <p:animEffect transition="in" filter="dissolve">
                                      <p:cBhvr>
                                        <p:cTn id="27" dur="500"/>
                                        <p:tgtEl>
                                          <p:spTgt spid="574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762000" y="304800"/>
            <a:ext cx="7772400" cy="990600"/>
          </a:xfrm>
        </p:spPr>
        <p:txBody>
          <a:bodyPr/>
          <a:lstStyle/>
          <a:p>
            <a:pPr eaLnBrk="1" hangingPunct="1">
              <a:defRPr/>
            </a:pPr>
            <a:r>
              <a:rPr lang="ar-JO" sz="5400" dirty="0">
                <a:latin typeface="Arial" panose="020B0604020202020204" pitchFamily="34" charset="0"/>
                <a:ea typeface="ＭＳ Ｐゴシック" charset="0"/>
                <a:cs typeface="Arial" panose="020B0604020202020204" pitchFamily="34" charset="0"/>
              </a:rPr>
              <a:t>كم أنتَ مقدّس؟</a:t>
            </a:r>
            <a:endParaRPr lang="en-US" dirty="0">
              <a:latin typeface="Arial" panose="020B0604020202020204" pitchFamily="34" charset="0"/>
              <a:ea typeface="ＭＳ Ｐゴシック" charset="0"/>
              <a:cs typeface="Arial" panose="020B0604020202020204" pitchFamily="34" charset="0"/>
            </a:endParaRPr>
          </a:p>
        </p:txBody>
      </p:sp>
      <p:sp>
        <p:nvSpPr>
          <p:cNvPr id="167940" name="Rectangle 4"/>
          <p:cNvSpPr>
            <a:spLocks noChangeArrowheads="1"/>
          </p:cNvSpPr>
          <p:nvPr/>
        </p:nvSpPr>
        <p:spPr bwMode="auto">
          <a:xfrm>
            <a:off x="0" y="2057400"/>
            <a:ext cx="9144000" cy="4495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609600" indent="-609600" algn="ctr" eaLnBrk="1" hangingPunct="1">
              <a:spcBef>
                <a:spcPct val="20000"/>
              </a:spcBef>
              <a:buClr>
                <a:schemeClr val="hlink"/>
              </a:buClr>
              <a:buSzPct val="120000"/>
              <a:defRPr/>
            </a:pPr>
            <a:r>
              <a:rPr lang="ar-JO" sz="3600" b="1" i="1" u="sng" dirty="0">
                <a:solidFill>
                  <a:schemeClr val="tx1"/>
                </a:solidFill>
                <a:latin typeface="Arial" panose="020B0604020202020204" pitchFamily="34" charset="0"/>
                <a:ea typeface="+mn-ea"/>
                <a:cs typeface="Arial" panose="020B0604020202020204" pitchFamily="34" charset="0"/>
              </a:rPr>
              <a:t>ما صحة هذه التصريحات منك؟</a:t>
            </a:r>
          </a:p>
          <a:p>
            <a:pPr marL="609600" indent="-609600" algn="r" eaLnBrk="1" hangingPunct="1">
              <a:spcBef>
                <a:spcPct val="20000"/>
              </a:spcBef>
              <a:buClr>
                <a:schemeClr val="hlink"/>
              </a:buClr>
              <a:buSzPct val="120000"/>
              <a:defRPr/>
            </a:pPr>
            <a:endParaRPr lang="en-US" sz="3600" b="1" i="1" dirty="0">
              <a:solidFill>
                <a:schemeClr val="tx1"/>
              </a:solidFill>
              <a:latin typeface="Arial"/>
              <a:ea typeface="+mn-ea"/>
              <a:cs typeface="Arial"/>
            </a:endParaRPr>
          </a:p>
          <a:p>
            <a:pPr marL="609600" indent="-609600" algn="r" rtl="1" eaLnBrk="1" hangingPunct="1">
              <a:spcBef>
                <a:spcPct val="20000"/>
              </a:spcBef>
              <a:buClr>
                <a:schemeClr val="hlink"/>
              </a:buClr>
              <a:buSzPct val="120000"/>
              <a:buFont typeface="Arial" charset="0"/>
              <a:buAutoNum type="arabicPeriod"/>
              <a:defRPr/>
            </a:pPr>
            <a:r>
              <a:rPr lang="ar-SA" sz="3600" b="1" i="1" dirty="0">
                <a:solidFill>
                  <a:schemeClr val="tx1"/>
                </a:solidFill>
                <a:latin typeface="Arial" panose="020B0604020202020204" pitchFamily="34" charset="0"/>
                <a:ea typeface="+mn-ea"/>
                <a:cs typeface="Arial" panose="020B0604020202020204" pitchFamily="34" charset="0"/>
              </a:rPr>
              <a:t>يعرفني أصدقائي في العمل (أو المدرسة أو الجيران) كمؤمن بيسوع المسيح.</a:t>
            </a:r>
            <a:endParaRPr lang="en-US" sz="3600" b="1" i="1" dirty="0">
              <a:solidFill>
                <a:schemeClr val="tx1"/>
              </a:solidFill>
              <a:latin typeface="Arial" panose="020B0604020202020204" pitchFamily="34" charset="0"/>
              <a:ea typeface="+mn-ea"/>
              <a:cs typeface="Arial" panose="020B0604020202020204" pitchFamily="34" charset="0"/>
            </a:endParaRPr>
          </a:p>
          <a:p>
            <a:pPr marL="609600" indent="-609600" algn="r" rtl="1" eaLnBrk="1" hangingPunct="1">
              <a:spcBef>
                <a:spcPct val="20000"/>
              </a:spcBef>
              <a:buClr>
                <a:schemeClr val="hlink"/>
              </a:buClr>
              <a:buSzPct val="120000"/>
              <a:buFont typeface="Arial" charset="0"/>
              <a:buAutoNum type="arabicPeriod"/>
              <a:defRPr/>
            </a:pPr>
            <a:endParaRPr lang="en-US" sz="3600" b="1" i="1" dirty="0">
              <a:solidFill>
                <a:schemeClr val="tx1"/>
              </a:solidFill>
              <a:latin typeface="Arial" panose="020B0604020202020204" pitchFamily="34" charset="0"/>
              <a:ea typeface="+mn-ea"/>
              <a:cs typeface="Arial" panose="020B0604020202020204" pitchFamily="34" charset="0"/>
            </a:endParaRPr>
          </a:p>
          <a:p>
            <a:pPr marL="609600" indent="-609600" algn="r" rtl="1" eaLnBrk="1" hangingPunct="1">
              <a:spcBef>
                <a:spcPct val="20000"/>
              </a:spcBef>
              <a:buClr>
                <a:schemeClr val="hlink"/>
              </a:buClr>
              <a:buSzPct val="120000"/>
              <a:buFont typeface="Arial" charset="0"/>
              <a:buAutoNum type="arabicPeriod"/>
              <a:defRPr/>
            </a:pPr>
            <a:r>
              <a:rPr lang="ar-JO" sz="3600" b="1" i="1" dirty="0">
                <a:solidFill>
                  <a:schemeClr val="tx1"/>
                </a:solidFill>
                <a:latin typeface="Arial" panose="020B0604020202020204" pitchFamily="34" charset="0"/>
                <a:ea typeface="+mn-ea"/>
                <a:cs typeface="Arial" panose="020B0604020202020204" pitchFamily="34" charset="0"/>
              </a:rPr>
              <a:t>الناس يحبون الله أكثر لأنهم يعرفونني جيدًا.   </a:t>
            </a:r>
          </a:p>
          <a:p>
            <a:pPr marL="609600" indent="-609600" algn="ctr" rtl="1" eaLnBrk="1" hangingPunct="1">
              <a:spcBef>
                <a:spcPct val="20000"/>
              </a:spcBef>
              <a:buClr>
                <a:schemeClr val="hlink"/>
              </a:buClr>
              <a:buSzPct val="120000"/>
              <a:buFont typeface="Arial" charset="0"/>
              <a:buAutoNum type="arabicPeriod"/>
              <a:defRPr/>
            </a:pPr>
            <a:endParaRPr lang="ar-JO" sz="3600" b="1" i="1" dirty="0">
              <a:solidFill>
                <a:schemeClr val="tx1"/>
              </a:solidFill>
              <a:latin typeface="Arial" panose="020B0604020202020204" pitchFamily="34" charset="0"/>
              <a:ea typeface="+mn-ea"/>
              <a:cs typeface="Arial" panose="020B0604020202020204" pitchFamily="34" charset="0"/>
            </a:endParaRPr>
          </a:p>
          <a:p>
            <a:pPr algn="ctr" rtl="1" eaLnBrk="1" hangingPunct="1">
              <a:spcBef>
                <a:spcPct val="20000"/>
              </a:spcBef>
              <a:buClr>
                <a:schemeClr val="hlink"/>
              </a:buClr>
              <a:buSzPct val="120000"/>
              <a:defRPr/>
            </a:pPr>
            <a:endParaRPr lang="ar-JO" sz="3600" b="1" i="1" dirty="0">
              <a:solidFill>
                <a:schemeClr val="tx1"/>
              </a:solidFill>
              <a:latin typeface="Arial" panose="020B0604020202020204" pitchFamily="34" charset="0"/>
              <a:ea typeface="+mn-ea"/>
              <a:cs typeface="Arial" panose="020B0604020202020204" pitchFamily="34" charset="0"/>
            </a:endParaRPr>
          </a:p>
          <a:p>
            <a:pPr algn="ctr" rtl="1" eaLnBrk="1" hangingPunct="1">
              <a:spcBef>
                <a:spcPct val="20000"/>
              </a:spcBef>
              <a:buClr>
                <a:schemeClr val="hlink"/>
              </a:buClr>
              <a:buSzPct val="120000"/>
              <a:defRPr/>
            </a:pPr>
            <a:endParaRPr lang="en-US" sz="3600" b="1" i="1" dirty="0">
              <a:solidFill>
                <a:schemeClr val="tx1"/>
              </a:solidFill>
              <a:latin typeface="Arial" panose="020B0604020202020204" pitchFamily="34" charset="0"/>
              <a:ea typeface="+mn-ea"/>
              <a:cs typeface="Arial" panose="020B0604020202020204" pitchFamily="34" charset="0"/>
            </a:endParaRPr>
          </a:p>
          <a:p>
            <a:pPr algn="ctr" rtl="1" eaLnBrk="1" hangingPunct="1">
              <a:spcBef>
                <a:spcPct val="20000"/>
              </a:spcBef>
              <a:buClr>
                <a:schemeClr val="hlink"/>
              </a:buClr>
              <a:buSzPct val="120000"/>
              <a:defRPr/>
            </a:pPr>
            <a:endParaRPr lang="en-US" sz="3600" b="1" i="1" dirty="0">
              <a:solidFill>
                <a:schemeClr val="tx1"/>
              </a:solidFill>
              <a:latin typeface="Arial"/>
              <a:ea typeface="+mn-ea"/>
              <a:cs typeface="Arial"/>
            </a:endParaRPr>
          </a:p>
        </p:txBody>
      </p:sp>
      <p:sp>
        <p:nvSpPr>
          <p:cNvPr id="167942" name="Rectangle 6"/>
          <p:cNvSpPr>
            <a:spLocks noChangeArrowheads="1"/>
          </p:cNvSpPr>
          <p:nvPr/>
        </p:nvSpPr>
        <p:spPr bwMode="auto">
          <a:xfrm>
            <a:off x="8305800" y="0"/>
            <a:ext cx="838200" cy="3968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2000" b="1" dirty="0">
                <a:solidFill>
                  <a:schemeClr val="tx1"/>
                </a:solidFill>
                <a:latin typeface="Arial" panose="020B0604020202020204" pitchFamily="34" charset="0"/>
                <a:ea typeface="+mn-ea"/>
                <a:cs typeface="Arial" panose="020B0604020202020204" pitchFamily="34" charset="0"/>
              </a:rPr>
              <a:t>280 أ</a:t>
            </a:r>
            <a:endParaRPr lang="en-US" sz="2000" b="1"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77882" name="Group 58"/>
          <p:cNvGraphicFramePr>
            <a:graphicFrameLocks noGrp="1"/>
          </p:cNvGraphicFramePr>
          <p:nvPr>
            <p:ph type="dgm" idx="1"/>
          </p:nvPr>
        </p:nvGraphicFramePr>
        <p:xfrm>
          <a:off x="0" y="2286000"/>
          <a:ext cx="9144000" cy="4572001"/>
        </p:xfrm>
        <a:graphic>
          <a:graphicData uri="http://schemas.openxmlformats.org/drawingml/2006/table">
            <a:tbl>
              <a:tblPr/>
              <a:tblGrid>
                <a:gridCol w="625475">
                  <a:extLst>
                    <a:ext uri="{9D8B030D-6E8A-4147-A177-3AD203B41FA5}">
                      <a16:colId xmlns:a16="http://schemas.microsoft.com/office/drawing/2014/main" val="20000"/>
                    </a:ext>
                  </a:extLst>
                </a:gridCol>
                <a:gridCol w="625475">
                  <a:extLst>
                    <a:ext uri="{9D8B030D-6E8A-4147-A177-3AD203B41FA5}">
                      <a16:colId xmlns:a16="http://schemas.microsoft.com/office/drawing/2014/main" val="20001"/>
                    </a:ext>
                  </a:extLst>
                </a:gridCol>
                <a:gridCol w="703263">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703263">
                  <a:extLst>
                    <a:ext uri="{9D8B030D-6E8A-4147-A177-3AD203B41FA5}">
                      <a16:colId xmlns:a16="http://schemas.microsoft.com/office/drawing/2014/main" val="20004"/>
                    </a:ext>
                  </a:extLst>
                </a:gridCol>
                <a:gridCol w="625475">
                  <a:extLst>
                    <a:ext uri="{9D8B030D-6E8A-4147-A177-3AD203B41FA5}">
                      <a16:colId xmlns:a16="http://schemas.microsoft.com/office/drawing/2014/main" val="20005"/>
                    </a:ext>
                  </a:extLst>
                </a:gridCol>
                <a:gridCol w="725487">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703263">
                  <a:extLst>
                    <a:ext uri="{9D8B030D-6E8A-4147-A177-3AD203B41FA5}">
                      <a16:colId xmlns:a16="http://schemas.microsoft.com/office/drawing/2014/main" val="20008"/>
                    </a:ext>
                  </a:extLst>
                </a:gridCol>
                <a:gridCol w="623887">
                  <a:extLst>
                    <a:ext uri="{9D8B030D-6E8A-4147-A177-3AD203B41FA5}">
                      <a16:colId xmlns:a16="http://schemas.microsoft.com/office/drawing/2014/main" val="20009"/>
                    </a:ext>
                  </a:extLst>
                </a:gridCol>
                <a:gridCol w="703263">
                  <a:extLst>
                    <a:ext uri="{9D8B030D-6E8A-4147-A177-3AD203B41FA5}">
                      <a16:colId xmlns:a16="http://schemas.microsoft.com/office/drawing/2014/main" val="20010"/>
                    </a:ext>
                  </a:extLst>
                </a:gridCol>
                <a:gridCol w="782637">
                  <a:extLst>
                    <a:ext uri="{9D8B030D-6E8A-4147-A177-3AD203B41FA5}">
                      <a16:colId xmlns:a16="http://schemas.microsoft.com/office/drawing/2014/main" val="20011"/>
                    </a:ext>
                  </a:extLst>
                </a:gridCol>
                <a:gridCol w="860425">
                  <a:extLst>
                    <a:ext uri="{9D8B030D-6E8A-4147-A177-3AD203B41FA5}">
                      <a16:colId xmlns:a16="http://schemas.microsoft.com/office/drawing/2014/main" val="20012"/>
                    </a:ext>
                  </a:extLst>
                </a:gridCol>
              </a:tblGrid>
              <a:tr h="649288">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التقديس</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الخضوع</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err="1">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انكار</a:t>
                      </a: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 الذات</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9450">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1:1 – 2: 12</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13 – 3: 12</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13 – 5: 14</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1038">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القداسة</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التواضع</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إكرام الآخرين</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033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تحية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شكر على الرجاء</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3-12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SA"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الحض على حياة القداسة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13 – 2: 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السُلطة</a:t>
                      </a:r>
                      <a:endParaRPr kumimoji="0" lang="en-US"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13-17</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مكان العمل</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18-25</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الزواج</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1-7</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الكنيسة وكل الحياة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8-12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12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SA"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غلَبت المسيح</a:t>
                      </a:r>
                      <a:endParaRPr kumimoji="0" lang="en-US"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05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13 – 4: 6</a:t>
                      </a:r>
                      <a:endParaRPr kumimoji="0" lang="en-US" sz="105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تهيئة الآخرين</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4: 7-19</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الشيوخ</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1-4</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الأحداث</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5أ</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التواضع واليقظة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5ب-11</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الغاية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12-14</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9450">
                <a:tc gridSpan="1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من روما إلى شمال آسيا</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79450">
                <a:tc gridSpan="1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أوائل سنة 64م</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graphicFrame>
        <p:nvGraphicFramePr>
          <p:cNvPr id="77880" name="Group 56"/>
          <p:cNvGraphicFramePr>
            <a:graphicFrameLocks noGrp="1"/>
          </p:cNvGraphicFramePr>
          <p:nvPr/>
        </p:nvGraphicFramePr>
        <p:xfrm>
          <a:off x="0" y="1331913"/>
          <a:ext cx="9144000" cy="1030287"/>
        </p:xfrm>
        <a:graphic>
          <a:graphicData uri="http://schemas.openxmlformats.org/drawingml/2006/table">
            <a:tbl>
              <a:tblPr/>
              <a:tblGrid>
                <a:gridCol w="9144000">
                  <a:extLst>
                    <a:ext uri="{9D8B030D-6E8A-4147-A177-3AD203B41FA5}">
                      <a16:colId xmlns:a16="http://schemas.microsoft.com/office/drawing/2014/main" val="20000"/>
                    </a:ext>
                  </a:extLst>
                </a:gridCol>
              </a:tblGrid>
              <a:tr h="1030287">
                <a:tc>
                  <a:txBody>
                    <a:bodyPr/>
                    <a:lstStyle/>
                    <a:p>
                      <a:pPr algn="ctr" defTabSz="457200" rtl="1">
                        <a:defRPr/>
                      </a:pPr>
                      <a:r>
                        <a:rPr lang="ar-JO" sz="2800" b="1" dirty="0">
                          <a:solidFill>
                            <a:srgbClr val="FFFFFF"/>
                          </a:solidFill>
                          <a:effectLst>
                            <a:glow rad="127000">
                              <a:srgbClr val="000000"/>
                            </a:glow>
                          </a:effectLst>
                          <a:latin typeface="Accordance" panose="00000400000000000000" pitchFamily="2" charset="-78"/>
                          <a:ea typeface="Accordance" panose="00000400000000000000" pitchFamily="2" charset="-78"/>
                          <a:cs typeface="Accordance" panose="00000400000000000000" pitchFamily="2" charset="-78"/>
                        </a:rPr>
                        <a:t>كيف تجذب الآخرين وسط المعاناة الصالحة</a:t>
                      </a:r>
                      <a:endParaRPr lang="en-US" sz="2800" b="1" dirty="0">
                        <a:solidFill>
                          <a:srgbClr val="FFFFFF"/>
                        </a:solidFill>
                        <a:effectLst>
                          <a:glow rad="127000">
                            <a:srgbClr val="000000"/>
                          </a:glow>
                        </a:effectLst>
                        <a:latin typeface="Accordance" panose="00000400000000000000" pitchFamily="2" charset="-78"/>
                        <a:ea typeface="Accordance" panose="00000400000000000000" pitchFamily="2" charset="-78"/>
                        <a:cs typeface="Accordance" panose="00000400000000000000" pitchFamily="2" charset="-78"/>
                      </a:endParaRPr>
                    </a:p>
                  </a:txBody>
                  <a:tcPr marT="45627" marB="4562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bl>
          </a:graphicData>
        </a:graphic>
      </p:graphicFrame>
      <p:sp>
        <p:nvSpPr>
          <p:cNvPr id="412726" name="Text Box 55"/>
          <p:cNvSpPr txBox="1">
            <a:spLocks noChangeArrowheads="1"/>
          </p:cNvSpPr>
          <p:nvPr/>
        </p:nvSpPr>
        <p:spPr bwMode="auto">
          <a:xfrm>
            <a:off x="8388350" y="60325"/>
            <a:ext cx="67999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rPr>
              <a:t>275</a:t>
            </a:r>
            <a:endParaRPr kumimoji="0" lang="en-US" sz="24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77883" name="Rectangle 59"/>
          <p:cNvSpPr>
            <a:spLocks noGrp="1" noChangeArrowheads="1"/>
          </p:cNvSpPr>
          <p:nvPr>
            <p:ph type="title"/>
          </p:nvPr>
        </p:nvSpPr>
        <p:spPr>
          <a:xfrm>
            <a:off x="1066800" y="215900"/>
            <a:ext cx="6858000" cy="850900"/>
          </a:xfrm>
        </p:spPr>
        <p:txBody>
          <a:bodyPr/>
          <a:lstStyle/>
          <a:p>
            <a:pPr algn="ctr" eaLnBrk="1" hangingPunct="1">
              <a:defRPr/>
            </a:pPr>
            <a:r>
              <a:rPr lang="ar-JO" b="1" dirty="0">
                <a:latin typeface="Accordance" panose="00000400000000000000" pitchFamily="2" charset="-78"/>
                <a:ea typeface="Accordance" panose="00000400000000000000" pitchFamily="2" charset="-78"/>
                <a:cs typeface="Accordance" panose="00000400000000000000" pitchFamily="2" charset="-78"/>
              </a:rPr>
              <a:t>1 ب</a:t>
            </a:r>
            <a:r>
              <a:rPr lang="ar-SA" b="1" dirty="0">
                <a:latin typeface="Accordance" panose="00000400000000000000" pitchFamily="2" charset="-78"/>
                <a:ea typeface="Accordance" panose="00000400000000000000" pitchFamily="2" charset="-78"/>
                <a:cs typeface="Accordance" panose="00000400000000000000" pitchFamily="2" charset="-78"/>
              </a:rPr>
              <a:t>طرس </a:t>
            </a:r>
            <a:r>
              <a:rPr lang="ar-JO" b="1" dirty="0">
                <a:latin typeface="Accordance" panose="00000400000000000000" pitchFamily="2" charset="-78"/>
                <a:ea typeface="Accordance" panose="00000400000000000000" pitchFamily="2" charset="-78"/>
                <a:cs typeface="Accordance" panose="00000400000000000000" pitchFamily="2" charset="-78"/>
              </a:rPr>
              <a:t>مخطط</a:t>
            </a:r>
            <a:endParaRPr lang="en-US" b="1" dirty="0">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1192482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83"/>
                                        </p:tgtEl>
                                        <p:attrNameLst>
                                          <p:attrName>style.visibility</p:attrName>
                                        </p:attrNameLst>
                                      </p:cBhvr>
                                      <p:to>
                                        <p:strVal val="visible"/>
                                      </p:to>
                                    </p:set>
                                    <p:animEffect transition="in" filter="blinds(horizontal)">
                                      <p:cBhvr>
                                        <p:cTn id="7" dur="500"/>
                                        <p:tgtEl>
                                          <p:spTgt spid="7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8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3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8963" name="Text Box 3"/>
          <p:cNvSpPr txBox="1">
            <a:spLocks noChangeArrowheads="1"/>
          </p:cNvSpPr>
          <p:nvPr/>
        </p:nvSpPr>
        <p:spPr bwMode="auto">
          <a:xfrm>
            <a:off x="838200" y="3409950"/>
            <a:ext cx="6830144" cy="1190625"/>
          </a:xfrm>
          <a:prstGeom prst="rect">
            <a:avLst/>
          </a:prstGeom>
          <a:noFill/>
          <a:ln w="9525">
            <a:noFill/>
            <a:miter lim="800000"/>
            <a:headEnd/>
            <a:tailEnd/>
          </a:ln>
          <a:effectLst/>
        </p:spPr>
        <p:txBody>
          <a:bodyPr wrap="square">
            <a:spAutoFit/>
          </a:bodyPr>
          <a:lstStyle>
            <a:lvl1pPr marL="628650" indent="-628650">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marL="0" indent="0" algn="r" rtl="1" eaLnBrk="1" hangingPunct="1">
              <a:defRPr/>
            </a:pPr>
            <a:r>
              <a:rPr lang="ar-JO" sz="3600" b="1" dirty="0">
                <a:solidFill>
                  <a:schemeClr val="bg1"/>
                </a:solidFill>
                <a:latin typeface="Arial" panose="020B0604020202020204" pitchFamily="34" charset="0"/>
                <a:cs typeface="Arial" panose="020B0604020202020204" pitchFamily="34" charset="0"/>
              </a:rPr>
              <a:t>أ) الله هو مثالنا (13 -16)</a:t>
            </a:r>
            <a:endParaRPr lang="en-US" sz="3600" b="1" dirty="0">
              <a:solidFill>
                <a:schemeClr val="bg1"/>
              </a:solidFill>
              <a:latin typeface="Arial" panose="020B0604020202020204" pitchFamily="34" charset="0"/>
              <a:cs typeface="Arial" panose="020B0604020202020204" pitchFamily="34" charset="0"/>
            </a:endParaRPr>
          </a:p>
          <a:p>
            <a:pPr eaLnBrk="1" hangingPunct="1">
              <a:buFont typeface="Arial" charset="0"/>
              <a:buAutoNum type="alphaLcParenR"/>
              <a:defRPr/>
            </a:pPr>
            <a:endParaRPr lang="en-US" sz="3600" b="1" dirty="0">
              <a:solidFill>
                <a:schemeClr val="bg1"/>
              </a:solidFill>
              <a:latin typeface="Arial" charset="0"/>
            </a:endParaRPr>
          </a:p>
        </p:txBody>
      </p:sp>
      <p:sp>
        <p:nvSpPr>
          <p:cNvPr id="168964" name="Rectangle 4"/>
          <p:cNvSpPr>
            <a:spLocks noGrp="1" noChangeArrowheads="1"/>
          </p:cNvSpPr>
          <p:nvPr>
            <p:ph type="title" idx="4294967295"/>
          </p:nvPr>
        </p:nvSpPr>
        <p:spPr>
          <a:xfrm>
            <a:off x="152400" y="228600"/>
            <a:ext cx="8686800" cy="2590800"/>
          </a:xfrm>
          <a:effectLst>
            <a:outerShdw blurRad="63500" dist="35921" dir="2700000" algn="ctr" rotWithShape="0">
              <a:srgbClr val="000000">
                <a:alpha val="74998"/>
              </a:srgbClr>
            </a:outerShdw>
          </a:effectLst>
        </p:spPr>
        <p:txBody>
          <a:bodyPr/>
          <a:lstStyle/>
          <a:p>
            <a:pPr eaLnBrk="1" hangingPunct="1">
              <a:defRPr/>
            </a:pPr>
            <a:r>
              <a:rPr lang="ar-SA" b="1" dirty="0">
                <a:solidFill>
                  <a:schemeClr val="bg1"/>
                </a:solidFill>
                <a:latin typeface="Arial" panose="020B0604020202020204" pitchFamily="34" charset="0"/>
                <a:cs typeface="Arial" panose="020B0604020202020204" pitchFamily="34" charset="0"/>
              </a:rPr>
              <a:t>لماذا نستبدل الآن الرغبات الشريرة</a:t>
            </a:r>
            <a:br>
              <a:rPr lang="ar-JO" b="1" dirty="0">
                <a:solidFill>
                  <a:schemeClr val="bg1"/>
                </a:solidFill>
                <a:latin typeface="Arial" panose="020B0604020202020204" pitchFamily="34" charset="0"/>
                <a:cs typeface="Arial" panose="020B0604020202020204" pitchFamily="34" charset="0"/>
              </a:rPr>
            </a:br>
            <a:r>
              <a:rPr lang="ar-SA" b="1" dirty="0">
                <a:solidFill>
                  <a:schemeClr val="bg1"/>
                </a:solidFill>
                <a:latin typeface="Arial" panose="020B0604020202020204" pitchFamily="34" charset="0"/>
                <a:cs typeface="Arial" panose="020B0604020202020204" pitchFamily="34" charset="0"/>
              </a:rPr>
              <a:t> في حياتنا السابقة</a:t>
            </a:r>
            <a:br>
              <a:rPr lang="ar-JO" b="1" dirty="0">
                <a:solidFill>
                  <a:schemeClr val="bg1"/>
                </a:solidFill>
                <a:latin typeface="Arial" panose="020B0604020202020204" pitchFamily="34" charset="0"/>
                <a:cs typeface="Arial" panose="020B0604020202020204" pitchFamily="34" charset="0"/>
              </a:rPr>
            </a:br>
            <a:r>
              <a:rPr lang="ar-SA" b="1" dirty="0">
                <a:solidFill>
                  <a:schemeClr val="bg1"/>
                </a:solidFill>
                <a:latin typeface="Arial" panose="020B0604020202020204" pitchFamily="34" charset="0"/>
                <a:cs typeface="Arial" panose="020B0604020202020204" pitchFamily="34" charset="0"/>
              </a:rPr>
              <a:t> بالطهارة الأخلاقية؟</a:t>
            </a:r>
            <a:endParaRPr lang="en-US" b="1" dirty="0">
              <a:solidFill>
                <a:schemeClr val="bg1"/>
              </a:solidFill>
              <a:latin typeface="Arial" panose="020B0604020202020204" pitchFamily="34" charset="0"/>
              <a:cs typeface="Arial" panose="020B0604020202020204" pitchFamily="34" charset="0"/>
            </a:endParaRPr>
          </a:p>
        </p:txBody>
      </p:sp>
      <p:sp>
        <p:nvSpPr>
          <p:cNvPr id="168965" name="Rectangle 5"/>
          <p:cNvSpPr>
            <a:spLocks noChangeArrowheads="1"/>
          </p:cNvSpPr>
          <p:nvPr/>
        </p:nvSpPr>
        <p:spPr bwMode="auto">
          <a:xfrm>
            <a:off x="8305800" y="0"/>
            <a:ext cx="838200" cy="3968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2000" b="1" dirty="0">
                <a:solidFill>
                  <a:schemeClr val="bg1"/>
                </a:solidFill>
                <a:latin typeface="Arial" panose="020B0604020202020204" pitchFamily="34" charset="0"/>
                <a:ea typeface="+mn-ea"/>
                <a:cs typeface="Arial" panose="020B0604020202020204" pitchFamily="34" charset="0"/>
              </a:rPr>
              <a:t>280 أ</a:t>
            </a:r>
            <a:endParaRPr lang="en-US" sz="2000" b="1"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additive="base">
                                        <p:cTn id="7" dur="5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689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1" name="Picture 2" descr="Thron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819150"/>
            <a:ext cx="9253538" cy="13150850"/>
          </a:xfrm>
        </p:spPr>
      </p:pic>
      <p:sp>
        <p:nvSpPr>
          <p:cNvPr id="348163" name="Rectangle 3"/>
          <p:cNvSpPr>
            <a:spLocks noGrp="1" noChangeArrowheads="1"/>
          </p:cNvSpPr>
          <p:nvPr>
            <p:ph type="title"/>
          </p:nvPr>
        </p:nvSpPr>
        <p:spPr>
          <a:xfrm>
            <a:off x="468313" y="5715000"/>
            <a:ext cx="8243887" cy="1225550"/>
          </a:xfrm>
          <a:effectLst>
            <a:outerShdw blurRad="63500" dist="35921" dir="2700000" algn="ctr" rotWithShape="0">
              <a:srgbClr val="000000">
                <a:alpha val="74998"/>
              </a:srgbClr>
            </a:outerShdw>
          </a:effectLst>
        </p:spPr>
        <p:txBody>
          <a:bodyPr/>
          <a:lstStyle/>
          <a:p>
            <a:pPr eaLnBrk="1" hangingPunct="1">
              <a:defRPr/>
            </a:pPr>
            <a:r>
              <a:rPr lang="ar-JO" sz="3600" dirty="0">
                <a:solidFill>
                  <a:schemeClr val="bg1"/>
                </a:solidFill>
                <a:latin typeface="Arial" panose="020B0604020202020204" pitchFamily="34" charset="0"/>
                <a:cs typeface="Arial" panose="020B0604020202020204" pitchFamily="34" charset="0"/>
              </a:rPr>
              <a:t>الله مثالنا قدّوس (1: 13- 16).</a:t>
            </a:r>
            <a:endParaRPr lang="en-US" sz="3600" dirty="0">
              <a:solidFill>
                <a:schemeClr val="bg1"/>
              </a:solidFill>
              <a:latin typeface="Arial" panose="020B0604020202020204" pitchFamily="34" charset="0"/>
              <a:cs typeface="Arial" panose="020B0604020202020204" pitchFamily="34" charset="0"/>
            </a:endParaRPr>
          </a:p>
        </p:txBody>
      </p:sp>
      <p:sp>
        <p:nvSpPr>
          <p:cNvPr id="348164" name="Text Box 4"/>
          <p:cNvSpPr txBox="1">
            <a:spLocks noChangeArrowheads="1"/>
          </p:cNvSpPr>
          <p:nvPr/>
        </p:nvSpPr>
        <p:spPr bwMode="auto">
          <a:xfrm>
            <a:off x="152400" y="-47625"/>
            <a:ext cx="3048000" cy="2246769"/>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algn="ctr">
              <a:defRPr/>
            </a:pPr>
            <a:r>
              <a:rPr lang="ar-SA" sz="2800" b="1" dirty="0">
                <a:solidFill>
                  <a:schemeClr val="bg1"/>
                </a:solidFill>
                <a:latin typeface="Arial" charset="0"/>
                <a:ea typeface="Osaka" charset="0"/>
                <a:cs typeface="Osaka" charset="0"/>
              </a:rPr>
              <a:t>من يستطيع</a:t>
            </a:r>
            <a:endParaRPr lang="ar-JO" sz="2800" b="1" dirty="0">
              <a:solidFill>
                <a:schemeClr val="bg1"/>
              </a:solidFill>
              <a:latin typeface="Arial" charset="0"/>
              <a:ea typeface="Osaka" charset="0"/>
              <a:cs typeface="Osaka" charset="0"/>
            </a:endParaRPr>
          </a:p>
          <a:p>
            <a:pPr algn="ctr">
              <a:defRPr/>
            </a:pPr>
            <a:r>
              <a:rPr lang="ar-SA" sz="2800" b="1" dirty="0">
                <a:solidFill>
                  <a:schemeClr val="bg1"/>
                </a:solidFill>
                <a:latin typeface="Arial" charset="0"/>
                <a:ea typeface="Osaka" charset="0"/>
                <a:cs typeface="Osaka" charset="0"/>
              </a:rPr>
              <a:t> حتى أن </a:t>
            </a:r>
            <a:r>
              <a:rPr lang="ar-SA" sz="2800" b="1" i="1" dirty="0">
                <a:solidFill>
                  <a:schemeClr val="bg1"/>
                </a:solidFill>
                <a:latin typeface="Arial" charset="0"/>
                <a:ea typeface="Osaka" charset="0"/>
                <a:cs typeface="Osaka" charset="0"/>
              </a:rPr>
              <a:t>يبدأ</a:t>
            </a:r>
            <a:r>
              <a:rPr lang="ar-SA" sz="2800" b="1" dirty="0">
                <a:solidFill>
                  <a:schemeClr val="bg1"/>
                </a:solidFill>
                <a:latin typeface="Arial" charset="0"/>
                <a:ea typeface="Osaka" charset="0"/>
                <a:cs typeface="Osaka" charset="0"/>
              </a:rPr>
              <a:t> إدراك قداسة الله</a:t>
            </a:r>
            <a:endParaRPr lang="ar-JO" sz="2800" b="1" dirty="0">
              <a:solidFill>
                <a:schemeClr val="bg1"/>
              </a:solidFill>
              <a:latin typeface="Arial" charset="0"/>
              <a:ea typeface="Osaka" charset="0"/>
              <a:cs typeface="Osaka" charset="0"/>
            </a:endParaRPr>
          </a:p>
          <a:p>
            <a:pPr algn="ctr">
              <a:defRPr/>
            </a:pPr>
            <a:r>
              <a:rPr lang="ar-SA" sz="2800" b="1" dirty="0">
                <a:solidFill>
                  <a:schemeClr val="bg1"/>
                </a:solidFill>
                <a:latin typeface="Arial" charset="0"/>
                <a:ea typeface="Osaka" charset="0"/>
                <a:cs typeface="Osaka" charset="0"/>
              </a:rPr>
              <a:t> عند عرشه</a:t>
            </a:r>
            <a:endParaRPr lang="ar-JO" sz="2800" b="1" dirty="0">
              <a:solidFill>
                <a:schemeClr val="bg1"/>
              </a:solidFill>
              <a:latin typeface="Arial" charset="0"/>
              <a:ea typeface="Osaka" charset="0"/>
              <a:cs typeface="Osaka" charset="0"/>
            </a:endParaRPr>
          </a:p>
          <a:p>
            <a:pPr algn="ctr">
              <a:defRPr/>
            </a:pPr>
            <a:r>
              <a:rPr lang="ar-SA" sz="2800" b="1" dirty="0">
                <a:solidFill>
                  <a:schemeClr val="bg1"/>
                </a:solidFill>
                <a:latin typeface="Arial" charset="0"/>
                <a:ea typeface="Osaka" charset="0"/>
                <a:cs typeface="Osaka" charset="0"/>
              </a:rPr>
              <a:t> (رؤيا 4- 5)؟</a:t>
            </a:r>
            <a:endParaRPr lang="en-US" sz="2800" b="1" dirty="0">
              <a:solidFill>
                <a:schemeClr val="bg1"/>
              </a:solidFill>
              <a:latin typeface="Arial" charset="0"/>
              <a:ea typeface="Osaka" charset="0"/>
              <a:cs typeface="Osaka" charset="0"/>
            </a:endParaRPr>
          </a:p>
        </p:txBody>
      </p:sp>
      <p:sp>
        <p:nvSpPr>
          <p:cNvPr id="348165" name="Rectangle 5"/>
          <p:cNvSpPr>
            <a:spLocks noChangeArrowheads="1"/>
          </p:cNvSpPr>
          <p:nvPr/>
        </p:nvSpPr>
        <p:spPr bwMode="auto">
          <a:xfrm>
            <a:off x="8305800" y="0"/>
            <a:ext cx="838200" cy="3968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2000" b="1" dirty="0">
                <a:solidFill>
                  <a:schemeClr val="bg1"/>
                </a:solidFill>
                <a:latin typeface="Arial" panose="020B0604020202020204" pitchFamily="34" charset="0"/>
                <a:ea typeface="+mn-ea"/>
                <a:cs typeface="Arial" panose="020B0604020202020204" pitchFamily="34" charset="0"/>
              </a:rPr>
              <a:t>280 أ</a:t>
            </a:r>
            <a:endParaRPr lang="en-US" sz="2000" b="1"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8163"/>
                                        </p:tgtEl>
                                        <p:attrNameLst>
                                          <p:attrName>style.visibility</p:attrName>
                                        </p:attrNameLst>
                                      </p:cBhvr>
                                      <p:to>
                                        <p:strVal val="visible"/>
                                      </p:to>
                                    </p:set>
                                    <p:animEffect transition="in" filter="dissolve">
                                      <p:cBhvr>
                                        <p:cTn id="7" dur="3000"/>
                                        <p:tgtEl>
                                          <p:spTgt spid="348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64"/>
                                        </p:tgtEl>
                                        <p:attrNameLst>
                                          <p:attrName>style.visibility</p:attrName>
                                        </p:attrNameLst>
                                      </p:cBhvr>
                                      <p:to>
                                        <p:strVal val="visible"/>
                                      </p:to>
                                    </p:set>
                                    <p:animEffect transition="in" filter="dissolve">
                                      <p:cBhvr>
                                        <p:cTn id="12" dur="500"/>
                                        <p:tgtEl>
                                          <p:spTgt spid="348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p:bldP spid="34816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29"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701675"/>
            <a:ext cx="8229600" cy="1143000"/>
          </a:xfrm>
        </p:spPr>
        <p:txBody>
          <a:bodyPr rtlCol="0">
            <a:normAutofit/>
          </a:bodyPr>
          <a:lstStyle/>
          <a:p>
            <a:pPr eaLnBrk="1" fontAlgn="auto" hangingPunct="1">
              <a:spcAft>
                <a:spcPts val="0"/>
              </a:spcAft>
              <a:defRPr/>
            </a:pPr>
            <a:r>
              <a:rPr lang="ar-JO" sz="4000" b="1" u="sng" dirty="0">
                <a:solidFill>
                  <a:schemeClr val="bg1"/>
                </a:solidFill>
                <a:effectLst>
                  <a:glow rad="50800">
                    <a:schemeClr val="tx1">
                      <a:lumMod val="95000"/>
                      <a:lumOff val="5000"/>
                      <a:alpha val="56000"/>
                    </a:schemeClr>
                  </a:glow>
                  <a:outerShdw blurRad="50800" dist="38100" dir="10800000" algn="r" rotWithShape="0">
                    <a:prstClr val="black">
                      <a:alpha val="40000"/>
                    </a:prstClr>
                  </a:outerShdw>
                </a:effectLst>
                <a:latin typeface="Arial" panose="020B0604020202020204" pitchFamily="34" charset="0"/>
                <a:ea typeface="+mj-ea"/>
                <a:cs typeface="Arial" panose="020B0604020202020204" pitchFamily="34" charset="0"/>
              </a:rPr>
              <a:t>1 بطرس 1: 13- 21</a:t>
            </a:r>
            <a:endParaRPr lang="en-SG" sz="4000" b="1" u="sng" dirty="0">
              <a:solidFill>
                <a:schemeClr val="bg1"/>
              </a:solidFill>
              <a:effectLst>
                <a:glow rad="50800">
                  <a:schemeClr val="tx1">
                    <a:lumMod val="95000"/>
                    <a:lumOff val="5000"/>
                    <a:alpha val="56000"/>
                  </a:schemeClr>
                </a:glow>
                <a:outerShdw blurRad="50800" dist="38100" dir="10800000" algn="r"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6" name="Title 1"/>
          <p:cNvSpPr txBox="1">
            <a:spLocks/>
          </p:cNvSpPr>
          <p:nvPr/>
        </p:nvSpPr>
        <p:spPr>
          <a:xfrm>
            <a:off x="446088" y="1328738"/>
            <a:ext cx="8229600" cy="53403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"لِذَلِكَ مَنْطِقُوا أَحْقَاءَ ذِهْنِكُمْ</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 صَاحِينَ، فَأَلْقُوا رَجَاءَكُمْ بِٱلتَّمَامِ</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 عَلَى ٱلنِّعْمَةِ </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ٱلَّتِي يُؤْتَى بِهَا إِلَيْكُمْ</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 عِنْدَ ٱسْتِعْلَانِ </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يَسُوعَ ٱلْمَسِيحِ.</a:t>
            </a:r>
            <a:endParaRPr lang="en-SG"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3"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446088" y="1328738"/>
            <a:ext cx="8229600" cy="53403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كَأَوْلَادِ ٱلطَّاعَةِ،</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 لَا تُشَاكِلُوا</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 شَهَوَاتِكُمُ ٱلسَّابِقَةَ </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فِي جَهَالَتِكُمْ،</a:t>
            </a:r>
            <a:endParaRPr lang="en-SG"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7"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446088" y="1328738"/>
            <a:ext cx="8229600" cy="53403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بَلْ نَظِيرَ ٱلْقُدُّوسِ</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ٱلَّذِي دَعَاكُمْ،</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كُونُوا أَنْتُمْ أَيْضًا قِدِّيسِينَ</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فِي كُلِّ سِيرَةٍ.</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لِأَنَّهُ مَكْتُوبٌ: </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«كُونُوا قِدِّيسِينَ لِأَنِّي أَنَا قُدُّوسٌ»</a:t>
            </a:r>
            <a:endParaRPr lang="en-SG"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1"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446088" y="1328738"/>
            <a:ext cx="8229600" cy="53403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وَإِنْ كُنْتُمْ تَدْعُونَ أَبًا</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ٱلَّذِي يَحْكُمُ </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بِغَيْرِ مُحَابَاةٍ</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حَسَبَ عَمَلِ كُلِّ وَاحِدٍ،</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فَسِيرُوا زَمَانَ </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غُرْبَتِكُمْ بِخَوْفٍ، </a:t>
            </a:r>
            <a:endParaRPr lang="en-SG"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446088" y="1328738"/>
            <a:ext cx="8229600" cy="53403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عَالِمِينَ </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أَنَّكُمُ ٱفْتُدِيتُمْ</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لَا بِأَشْيَاءَ تَفْنَى،</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بِفِضَّةٍ أَوْ ذَهَبٍ،</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مِنْ سِيرَتِكُمُ ٱلْبَاطِلَةِ</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 ٱلَّتِي تَقَلَّدْتُمُوهَا </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rPr>
              <a:t>مِنَ ٱلْآبَاءِ،</a:t>
            </a:r>
            <a:endParaRPr lang="en-SG"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972" name="Rectangle 12"/>
          <p:cNvSpPr>
            <a:spLocks noGrp="1" noChangeArrowheads="1"/>
          </p:cNvSpPr>
          <p:nvPr>
            <p:ph type="title" idx="4294967295"/>
          </p:nvPr>
        </p:nvSpPr>
        <p:spPr>
          <a:xfrm>
            <a:off x="0" y="2057400"/>
            <a:ext cx="2819400" cy="3657600"/>
          </a:xfrm>
        </p:spPr>
        <p:txBody>
          <a:bodyPr/>
          <a:lstStyle/>
          <a:p>
            <a:pPr eaLnBrk="1" hangingPunct="1">
              <a:defRPr/>
            </a:pPr>
            <a:r>
              <a:rPr lang="en-US">
                <a:latin typeface="Tahoma" charset="0"/>
                <a:ea typeface="ＭＳ Ｐゴシック" charset="0"/>
                <a:cs typeface="ＭＳ Ｐゴシック" charset="0"/>
              </a:rPr>
              <a:t>Why Peter wrote…</a:t>
            </a:r>
          </a:p>
        </p:txBody>
      </p:sp>
      <p:pic>
        <p:nvPicPr>
          <p:cNvPr id="411651" name="Picture 9" descr="persecu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220200" cy="691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652" name="Text Box 4"/>
          <p:cNvSpPr txBox="1">
            <a:spLocks noChangeArrowheads="1"/>
          </p:cNvSpPr>
          <p:nvPr/>
        </p:nvSpPr>
        <p:spPr bwMode="auto">
          <a:xfrm>
            <a:off x="914400" y="762000"/>
            <a:ext cx="67818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spcBef>
                <a:spcPct val="50000"/>
              </a:spcBef>
            </a:pPr>
            <a:endParaRPr lang="en-US"/>
          </a:p>
        </p:txBody>
      </p:sp>
      <p:sp>
        <p:nvSpPr>
          <p:cNvPr id="40965" name="Text Box 5"/>
          <p:cNvSpPr txBox="1">
            <a:spLocks noChangeArrowheads="1"/>
          </p:cNvSpPr>
          <p:nvPr/>
        </p:nvSpPr>
        <p:spPr bwMode="auto">
          <a:xfrm>
            <a:off x="0" y="411163"/>
            <a:ext cx="9144000"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algn="ctr">
              <a:spcBef>
                <a:spcPct val="50000"/>
              </a:spcBef>
              <a:defRPr/>
            </a:pPr>
            <a:r>
              <a:rPr lang="ar-JO" sz="2800" b="1" dirty="0">
                <a:solidFill>
                  <a:schemeClr val="tx1"/>
                </a:solidFill>
                <a:latin typeface="Arial" panose="020B0604020202020204" pitchFamily="34" charset="0"/>
                <a:cs typeface="Arial" panose="020B0604020202020204" pitchFamily="34" charset="0"/>
              </a:rPr>
              <a:t>لماذا يحتاج قرّاء بطرس إلى التشجيع؟</a:t>
            </a:r>
            <a:endParaRPr lang="en-US" sz="2800" b="1" dirty="0">
              <a:solidFill>
                <a:schemeClr val="tx1"/>
              </a:solidFill>
              <a:latin typeface="Arial" panose="020B0604020202020204" pitchFamily="34" charset="0"/>
              <a:cs typeface="Arial" panose="020B0604020202020204" pitchFamily="34" charset="0"/>
            </a:endParaRPr>
          </a:p>
        </p:txBody>
      </p:sp>
      <p:sp>
        <p:nvSpPr>
          <p:cNvPr id="40966" name="Rectangle 6"/>
          <p:cNvSpPr>
            <a:spLocks noChangeArrowheads="1"/>
          </p:cNvSpPr>
          <p:nvPr/>
        </p:nvSpPr>
        <p:spPr bwMode="auto">
          <a:xfrm>
            <a:off x="2712722" y="1020763"/>
            <a:ext cx="4019518"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ctr">
              <a:spcBef>
                <a:spcPct val="50000"/>
              </a:spcBef>
              <a:defRPr/>
            </a:pPr>
            <a:r>
              <a:rPr lang="ar-JO" b="1" dirty="0">
                <a:solidFill>
                  <a:schemeClr val="tx1"/>
                </a:solidFill>
                <a:latin typeface="Arial" panose="020B0604020202020204" pitchFamily="34" charset="0"/>
                <a:ea typeface="+mn-ea"/>
                <a:cs typeface="Arial" panose="020B0604020202020204" pitchFamily="34" charset="0"/>
              </a:rPr>
              <a:t>1 بطرس 4: 12- 13</a:t>
            </a:r>
            <a:endParaRPr lang="en-US" b="1" dirty="0">
              <a:solidFill>
                <a:schemeClr val="tx1"/>
              </a:solidFill>
              <a:latin typeface="Arial" panose="020B0604020202020204" pitchFamily="34" charset="0"/>
              <a:ea typeface="+mn-ea"/>
              <a:cs typeface="Arial" panose="020B0604020202020204" pitchFamily="34" charset="0"/>
            </a:endParaRPr>
          </a:p>
        </p:txBody>
      </p:sp>
      <p:sp>
        <p:nvSpPr>
          <p:cNvPr id="40967" name="Rectangle 7"/>
          <p:cNvSpPr>
            <a:spLocks noChangeArrowheads="1"/>
          </p:cNvSpPr>
          <p:nvPr/>
        </p:nvSpPr>
        <p:spPr bwMode="auto">
          <a:xfrm>
            <a:off x="2819400" y="1635125"/>
            <a:ext cx="6400800" cy="5213735"/>
          </a:xfrm>
          <a:prstGeom prst="rect">
            <a:avLst/>
          </a:prstGeom>
          <a:solidFill>
            <a:srgbClr val="000000">
              <a:alpha val="64000"/>
            </a:srgbClr>
          </a:solidFill>
          <a:ln w="9525">
            <a:solidFill>
              <a:schemeClr val="tx1"/>
            </a:solidFill>
            <a:miter lim="800000"/>
            <a:headEnd/>
            <a:tailEnd/>
          </a:ln>
          <a:effectLst/>
        </p:spPr>
        <p:txBody>
          <a:bodyPr>
            <a:spAutoFit/>
          </a:bodyPr>
          <a:lstStyle/>
          <a:p>
            <a:pPr>
              <a:lnSpc>
                <a:spcPct val="50000"/>
              </a:lnSpc>
              <a:spcBef>
                <a:spcPct val="50000"/>
              </a:spcBef>
              <a:defRPr/>
            </a:pPr>
            <a:endParaRPr lang="en-US" dirty="0">
              <a:solidFill>
                <a:schemeClr val="tx1"/>
              </a:solidFill>
              <a:effectLst>
                <a:outerShdw blurRad="38100" dist="38100" dir="2700000" algn="tl">
                  <a:srgbClr val="010199"/>
                </a:outerShdw>
              </a:effectLst>
            </a:endParaRPr>
          </a:p>
          <a:p>
            <a:pPr algn="r">
              <a:lnSpc>
                <a:spcPct val="80000"/>
              </a:lnSpc>
              <a:spcBef>
                <a:spcPct val="50000"/>
              </a:spcBef>
              <a:defRPr/>
            </a:pPr>
            <a:r>
              <a:rPr lang="ar-SA"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rPr>
              <a:t>"أَيُّهَا ٱلْأَحِبَّاءُ،</a:t>
            </a:r>
            <a:endParaRPr lang="ar-JO"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endParaRPr>
          </a:p>
          <a:p>
            <a:pPr algn="r">
              <a:lnSpc>
                <a:spcPct val="80000"/>
              </a:lnSpc>
              <a:spcBef>
                <a:spcPct val="50000"/>
              </a:spcBef>
              <a:defRPr/>
            </a:pPr>
            <a:r>
              <a:rPr lang="ar-SA"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rPr>
              <a:t> لَا تَسْتَغْرِبُوا ٱلْبَلْوَى ٱلْمُحْرِقَةَ</a:t>
            </a:r>
            <a:endParaRPr lang="ar-JO"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endParaRPr>
          </a:p>
          <a:p>
            <a:pPr algn="r">
              <a:lnSpc>
                <a:spcPct val="80000"/>
              </a:lnSpc>
              <a:spcBef>
                <a:spcPct val="50000"/>
              </a:spcBef>
              <a:defRPr/>
            </a:pPr>
            <a:r>
              <a:rPr lang="ar-SA"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rPr>
              <a:t> ٱلَّتِي بَيْنَكُمْ حَادِثَةٌ، </a:t>
            </a:r>
            <a:endParaRPr lang="ar-JO"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endParaRPr>
          </a:p>
          <a:p>
            <a:pPr algn="r">
              <a:lnSpc>
                <a:spcPct val="80000"/>
              </a:lnSpc>
              <a:spcBef>
                <a:spcPct val="50000"/>
              </a:spcBef>
              <a:defRPr/>
            </a:pPr>
            <a:r>
              <a:rPr lang="ar-SA"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rPr>
              <a:t>لِأَجْلِ ٱمْتِحَانِكُمْ،</a:t>
            </a:r>
            <a:endParaRPr lang="ar-JO"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endParaRPr>
          </a:p>
          <a:p>
            <a:pPr algn="r">
              <a:lnSpc>
                <a:spcPct val="80000"/>
              </a:lnSpc>
              <a:spcBef>
                <a:spcPct val="50000"/>
              </a:spcBef>
              <a:defRPr/>
            </a:pPr>
            <a:r>
              <a:rPr lang="ar-SA"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rPr>
              <a:t> كَأَنَّهُ أَصَابَكُمْ أَمْرٌ غَرِيبٌ،</a:t>
            </a:r>
            <a:endParaRPr lang="ar-JO"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endParaRPr>
          </a:p>
          <a:p>
            <a:pPr algn="r">
              <a:lnSpc>
                <a:spcPct val="80000"/>
              </a:lnSpc>
              <a:spcBef>
                <a:spcPct val="50000"/>
              </a:spcBef>
              <a:defRPr/>
            </a:pPr>
            <a:r>
              <a:rPr lang="ar-SA"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rPr>
              <a:t> بَلْ كَمَا ٱشْتَرَكْتُمْ فِي آلَامِ ٱلْمَسِيحِ، </a:t>
            </a:r>
            <a:endParaRPr lang="ar-JO"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endParaRPr>
          </a:p>
          <a:p>
            <a:pPr algn="r">
              <a:lnSpc>
                <a:spcPct val="80000"/>
              </a:lnSpc>
              <a:spcBef>
                <a:spcPct val="50000"/>
              </a:spcBef>
              <a:defRPr/>
            </a:pPr>
            <a:r>
              <a:rPr lang="ar-SA" altLang="ja-JP" dirty="0">
                <a:solidFill>
                  <a:schemeClr val="tx1"/>
                </a:solidFill>
                <a:effectLst>
                  <a:outerShdw blurRad="38100" dist="38100" dir="2700000" algn="tl">
                    <a:srgbClr val="010199"/>
                  </a:outerShdw>
                </a:effectLst>
                <a:latin typeface="Arial" panose="020B0604020202020204" pitchFamily="34" charset="0"/>
                <a:cs typeface="Arial" panose="020B0604020202020204" pitchFamily="34" charset="0"/>
              </a:rPr>
              <a:t>ٱفْرَحُوا لِكَيْ تَفْرَحُوا فِي ٱسْتِعْلَانِ مَجْدِهِ أَيْضًا مُبْتَهِجِينَ."</a:t>
            </a:r>
            <a:endParaRPr lang="en-US" dirty="0">
              <a:solidFill>
                <a:schemeClr val="tx1"/>
              </a:solidFill>
              <a:effectLst>
                <a:outerShdw blurRad="38100" dist="38100" dir="2700000" algn="tl">
                  <a:srgbClr val="010199"/>
                </a:outerShdw>
              </a:effectLst>
            </a:endParaRPr>
          </a:p>
        </p:txBody>
      </p:sp>
      <p:sp>
        <p:nvSpPr>
          <p:cNvPr id="40968" name="Rectangle 8"/>
          <p:cNvSpPr>
            <a:spLocks noChangeArrowheads="1"/>
          </p:cNvSpPr>
          <p:nvPr/>
        </p:nvSpPr>
        <p:spPr bwMode="auto">
          <a:xfrm>
            <a:off x="8578850" y="0"/>
            <a:ext cx="565150" cy="3968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2000" b="1">
                <a:solidFill>
                  <a:schemeClr val="tx1"/>
                </a:solidFill>
                <a:latin typeface="Times New Roman" charset="0"/>
                <a:ea typeface="+mn-ea"/>
                <a:cs typeface="+mn-cs"/>
              </a:rPr>
              <a:t>277</a:t>
            </a:r>
          </a:p>
        </p:txBody>
      </p:sp>
      <p:pic>
        <p:nvPicPr>
          <p:cNvPr id="40970" name="Picture 10" descr="Ner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635125"/>
            <a:ext cx="2876550" cy="531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71" name="Rectangle 11"/>
          <p:cNvSpPr>
            <a:spLocks noChangeArrowheads="1"/>
          </p:cNvSpPr>
          <p:nvPr/>
        </p:nvSpPr>
        <p:spPr bwMode="auto">
          <a:xfrm>
            <a:off x="1691680" y="1774825"/>
            <a:ext cx="10081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spcBef>
                <a:spcPct val="50000"/>
              </a:spcBef>
            </a:pPr>
            <a:r>
              <a:rPr lang="ar-JO" sz="2400" b="1" dirty="0">
                <a:solidFill>
                  <a:schemeClr val="tx1"/>
                </a:solidFill>
                <a:latin typeface="Arial" panose="020B0604020202020204" pitchFamily="34" charset="0"/>
                <a:cs typeface="Arial" panose="020B0604020202020204" pitchFamily="34" charset="0"/>
              </a:rPr>
              <a:t>نيرون</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6"/>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6" fill="hold" grpId="0" nodeType="afterEffect">
                                  <p:stCondLst>
                                    <p:cond delay="0"/>
                                  </p:stCondLst>
                                  <p:childTnLst>
                                    <p:set>
                                      <p:cBhvr>
                                        <p:cTn id="9" dur="1" fill="hold">
                                          <p:stCondLst>
                                            <p:cond delay="0"/>
                                          </p:stCondLst>
                                        </p:cTn>
                                        <p:tgtEl>
                                          <p:spTgt spid="40967"/>
                                        </p:tgtEl>
                                        <p:attrNameLst>
                                          <p:attrName>style.visibility</p:attrName>
                                        </p:attrNameLst>
                                      </p:cBhvr>
                                      <p:to>
                                        <p:strVal val="visible"/>
                                      </p:to>
                                    </p:set>
                                    <p:anim calcmode="lin" valueType="num">
                                      <p:cBhvr additive="base">
                                        <p:cTn id="10" dur="500" fill="hold"/>
                                        <p:tgtEl>
                                          <p:spTgt spid="40967"/>
                                        </p:tgtEl>
                                        <p:attrNameLst>
                                          <p:attrName>ppt_x</p:attrName>
                                        </p:attrNameLst>
                                      </p:cBhvr>
                                      <p:tavLst>
                                        <p:tav tm="0">
                                          <p:val>
                                            <p:strVal val="1+#ppt_w/2"/>
                                          </p:val>
                                        </p:tav>
                                        <p:tav tm="100000">
                                          <p:val>
                                            <p:strVal val="#ppt_x"/>
                                          </p:val>
                                        </p:tav>
                                      </p:tavLst>
                                    </p:anim>
                                    <p:anim calcmode="lin" valueType="num">
                                      <p:cBhvr additive="base">
                                        <p:cTn id="11"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0971"/>
                                        </p:tgtEl>
                                        <p:attrNameLst>
                                          <p:attrName>style.visibility</p:attrName>
                                        </p:attrNameLst>
                                      </p:cBhvr>
                                      <p:to>
                                        <p:strVal val="visible"/>
                                      </p:to>
                                    </p:set>
                                    <p:anim calcmode="lin" valueType="num">
                                      <p:cBhvr additive="base">
                                        <p:cTn id="16" dur="500" fill="hold"/>
                                        <p:tgtEl>
                                          <p:spTgt spid="40971"/>
                                        </p:tgtEl>
                                        <p:attrNameLst>
                                          <p:attrName>ppt_x</p:attrName>
                                        </p:attrNameLst>
                                      </p:cBhvr>
                                      <p:tavLst>
                                        <p:tav tm="0">
                                          <p:val>
                                            <p:strVal val="#ppt_x"/>
                                          </p:val>
                                        </p:tav>
                                        <p:tav tm="100000">
                                          <p:val>
                                            <p:strVal val="#ppt_x"/>
                                          </p:val>
                                        </p:tav>
                                      </p:tavLst>
                                    </p:anim>
                                    <p:anim calcmode="lin" valueType="num">
                                      <p:cBhvr additive="base">
                                        <p:cTn id="17" dur="500" fill="hold"/>
                                        <p:tgtEl>
                                          <p:spTgt spid="40971"/>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40970"/>
                                        </p:tgtEl>
                                        <p:attrNameLst>
                                          <p:attrName>style.visibility</p:attrName>
                                        </p:attrNameLst>
                                      </p:cBhvr>
                                      <p:to>
                                        <p:strVal val="visible"/>
                                      </p:to>
                                    </p:set>
                                    <p:animEffect transition="in" filter="dissolve">
                                      <p:cBhvr>
                                        <p:cTn id="21" dur="5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40967" grpId="0" animBg="1" autoUpdateAnimBg="0"/>
      <p:bldP spid="4097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49"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446088" y="1328738"/>
            <a:ext cx="8229600" cy="53403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 بَلْ بِدَمٍ كَرِيمٍ،</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 كَمَا مِنْ حَمَلٍ بِلَا عَيْبٍ وَلَا دَنَسٍ،</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 دَمِ ٱلْمَسِيحِ، </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مَعْرُوفًا سَابِقًا قَبْلَ تَأْسِيسِ ٱلْعَالَمِ،</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 وَلَكِنْ قَدْ أُظْهِرَ</a:t>
            </a:r>
            <a:endPar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a:p>
            <a:pPr fontAlgn="auto">
              <a:spcAft>
                <a:spcPts val="0"/>
              </a:spcAft>
              <a:defRPr/>
            </a:pPr>
            <a:r>
              <a:rPr lang="ar-SA"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 فِي ٱلْأَزْمِنَةِ ٱلْأَخِيرَةِ مِنْ أَجْلِكُمْ</a:t>
            </a:r>
            <a:r>
              <a:rPr lang="ar-JO"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rPr>
              <a:t>."</a:t>
            </a:r>
            <a:endParaRPr lang="en-SG" b="1" dirty="0">
              <a:solidFill>
                <a:prstClr val="white"/>
              </a:solidFill>
              <a:effectLst>
                <a:glow rad="50800">
                  <a:prstClr val="black">
                    <a:lumMod val="95000"/>
                    <a:lumOff val="5000"/>
                    <a:alpha val="56000"/>
                  </a:prstClr>
                </a:glow>
                <a:outerShdw blurRad="50800" dist="38100" dir="10800000" algn="r" rotWithShape="0">
                  <a:prstClr val="black">
                    <a:alpha val="40000"/>
                  </a:prstClr>
                </a:outerShdw>
              </a:effectLst>
              <a:latin typeface="Arial"/>
              <a:cs typeface="Aria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0211" name="Text Box 3"/>
          <p:cNvSpPr txBox="1">
            <a:spLocks noChangeArrowheads="1"/>
          </p:cNvSpPr>
          <p:nvPr/>
        </p:nvSpPr>
        <p:spPr bwMode="auto">
          <a:xfrm>
            <a:off x="838200" y="3409950"/>
            <a:ext cx="7467600" cy="1200329"/>
          </a:xfrm>
          <a:prstGeom prst="rect">
            <a:avLst/>
          </a:prstGeom>
          <a:noFill/>
          <a:ln w="9525">
            <a:noFill/>
            <a:miter lim="800000"/>
            <a:headEnd/>
            <a:tailEnd/>
          </a:ln>
          <a:effectLst/>
        </p:spPr>
        <p:txBody>
          <a:bodyPr wrap="square">
            <a:spAutoFit/>
          </a:bodyPr>
          <a:lstStyle>
            <a:defPPr>
              <a:defRPr lang="en-US"/>
            </a:defPPr>
            <a:lvl1pPr marL="628650" indent="-628650" eaLnBrk="1" hangingPunct="1">
              <a:buFont typeface="Arial" charset="0"/>
              <a:buAutoNum type="alphaLcParenR"/>
              <a:defRPr sz="3600" b="1">
                <a:solidFill>
                  <a:schemeClr val="bg1"/>
                </a:solidFill>
                <a:latin typeface="Arial" charset="0"/>
              </a:defRPr>
            </a:lvl1pPr>
            <a:lvl2pPr marL="37931725" indent="-37474525"/>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marL="0" indent="0" algn="r">
              <a:buNone/>
            </a:pPr>
            <a:r>
              <a:rPr lang="ar-SA" dirty="0">
                <a:latin typeface="Arial" panose="020B0604020202020204" pitchFamily="34" charset="0"/>
                <a:cs typeface="Arial" panose="020B0604020202020204" pitchFamily="34" charset="0"/>
              </a:rPr>
              <a:t>أ)   الله هو مثالنا (13- 16)</a:t>
            </a:r>
          </a:p>
          <a:p>
            <a:pPr marL="0" indent="0" algn="r">
              <a:buNone/>
            </a:pPr>
            <a:r>
              <a:rPr lang="ar-SA" dirty="0">
                <a:latin typeface="Arial" panose="020B0604020202020204" pitchFamily="34" charset="0"/>
                <a:cs typeface="Arial" panose="020B0604020202020204" pitchFamily="34" charset="0"/>
              </a:rPr>
              <a:t>ب) الله حاكمنا (17)</a:t>
            </a:r>
          </a:p>
        </p:txBody>
      </p:sp>
      <p:sp>
        <p:nvSpPr>
          <p:cNvPr id="350212" name="Rectangle 4"/>
          <p:cNvSpPr>
            <a:spLocks noGrp="1" noChangeArrowheads="1"/>
          </p:cNvSpPr>
          <p:nvPr>
            <p:ph type="title" idx="4294967295"/>
          </p:nvPr>
        </p:nvSpPr>
        <p:spPr>
          <a:xfrm>
            <a:off x="152400" y="228600"/>
            <a:ext cx="8686800" cy="2590800"/>
          </a:xfrm>
          <a:effectLst>
            <a:outerShdw blurRad="63500" dist="35921" dir="2700000" algn="ctr" rotWithShape="0">
              <a:srgbClr val="000000">
                <a:alpha val="74998"/>
              </a:srgbClr>
            </a:outerShdw>
          </a:effectLst>
        </p:spPr>
        <p:txBody>
          <a:bodyPr/>
          <a:lstStyle/>
          <a:p>
            <a:pPr eaLnBrk="1" hangingPunct="1">
              <a:defRPr/>
            </a:pPr>
            <a:r>
              <a:rPr lang="ar-SA" b="1" dirty="0">
                <a:solidFill>
                  <a:schemeClr val="bg1"/>
                </a:solidFill>
                <a:latin typeface="Arial Black" charset="0"/>
              </a:rPr>
              <a:t>لماذا نستبدل الآن الرغبات الشريرة</a:t>
            </a:r>
            <a:br>
              <a:rPr lang="ar-SA" b="1" dirty="0">
                <a:solidFill>
                  <a:schemeClr val="bg1"/>
                </a:solidFill>
                <a:latin typeface="Arial Black" charset="0"/>
              </a:rPr>
            </a:br>
            <a:r>
              <a:rPr lang="ar-SA" b="1" dirty="0">
                <a:solidFill>
                  <a:schemeClr val="bg1"/>
                </a:solidFill>
                <a:latin typeface="Arial Black" charset="0"/>
              </a:rPr>
              <a:t> في حياتنا السابقة</a:t>
            </a:r>
            <a:br>
              <a:rPr lang="ar-SA" b="1" dirty="0">
                <a:solidFill>
                  <a:schemeClr val="bg1"/>
                </a:solidFill>
                <a:latin typeface="Arial Black" charset="0"/>
              </a:rPr>
            </a:br>
            <a:r>
              <a:rPr lang="ar-SA" b="1" dirty="0">
                <a:solidFill>
                  <a:schemeClr val="bg1"/>
                </a:solidFill>
                <a:latin typeface="Arial Black" charset="0"/>
              </a:rPr>
              <a:t> بالطهارة الأخلاقية؟</a:t>
            </a:r>
            <a:endParaRPr lang="en-US" b="1" dirty="0">
              <a:solidFill>
                <a:schemeClr val="bg1"/>
              </a:solidFill>
              <a:latin typeface="Arial Black" charset="0"/>
            </a:endParaRPr>
          </a:p>
        </p:txBody>
      </p:sp>
      <p:sp>
        <p:nvSpPr>
          <p:cNvPr id="350213" name="Rectangle 5"/>
          <p:cNvSpPr>
            <a:spLocks noChangeArrowheads="1"/>
          </p:cNvSpPr>
          <p:nvPr/>
        </p:nvSpPr>
        <p:spPr bwMode="auto">
          <a:xfrm>
            <a:off x="8305800" y="0"/>
            <a:ext cx="838200" cy="3968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2000" b="1" dirty="0">
                <a:solidFill>
                  <a:schemeClr val="bg1"/>
                </a:solidFill>
                <a:latin typeface="Arial" panose="020B0604020202020204" pitchFamily="34" charset="0"/>
                <a:ea typeface="+mn-ea"/>
                <a:cs typeface="Arial" panose="020B0604020202020204" pitchFamily="34" charset="0"/>
              </a:rPr>
              <a:t>280 أ</a:t>
            </a:r>
            <a:endParaRPr lang="en-US" sz="2000" b="1"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 calcmode="lin" valueType="num">
                                      <p:cBhvr additive="base">
                                        <p:cTn id="7" dur="5000" fill="hold"/>
                                        <p:tgtEl>
                                          <p:spTgt spid="35021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502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350211">
                                            <p:txEl>
                                              <p:pRg st="1" end="1"/>
                                            </p:txEl>
                                          </p:spTgt>
                                        </p:tgtEl>
                                        <p:attrNameLst>
                                          <p:attrName>style.visibility</p:attrName>
                                        </p:attrNameLst>
                                      </p:cBhvr>
                                      <p:to>
                                        <p:strVal val="visible"/>
                                      </p:to>
                                    </p:set>
                                    <p:anim calcmode="lin" valueType="num">
                                      <p:cBhvr additive="base">
                                        <p:cTn id="12" dur="5000" fill="hold"/>
                                        <p:tgtEl>
                                          <p:spTgt spid="350211">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502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a:latin typeface="Arial" charset="0"/>
              <a:cs typeface="Arial" charset="0"/>
            </a:endParaRPr>
          </a:p>
        </p:txBody>
      </p:sp>
      <p:pic>
        <p:nvPicPr>
          <p:cNvPr id="439298"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t="19847"/>
          <a:stretch>
            <a:fillRect/>
          </a:stretch>
        </p:blipFill>
        <p:spPr bwMode="auto">
          <a:xfrm>
            <a:off x="4267200" y="4191000"/>
            <a:ext cx="44450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9299" name="Rectangle 9"/>
          <p:cNvSpPr>
            <a:spLocks noGrp="1" noChangeArrowheads="1"/>
          </p:cNvSpPr>
          <p:nvPr>
            <p:ph type="title" idx="4294967295"/>
          </p:nvPr>
        </p:nvSpPr>
        <p:spPr>
          <a:xfrm>
            <a:off x="0" y="609600"/>
            <a:ext cx="9144000" cy="1143000"/>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كونوا قديسين لأن الله هو الدّيان </a:t>
            </a:r>
            <a:endParaRPr lang="en-US" b="1" dirty="0">
              <a:latin typeface="Arial" panose="020B0604020202020204" pitchFamily="34" charset="0"/>
              <a:ea typeface="ＭＳ Ｐゴシック" charset="0"/>
              <a:cs typeface="Arial" panose="020B0604020202020204" pitchFamily="34" charset="0"/>
            </a:endParaRPr>
          </a:p>
        </p:txBody>
      </p:sp>
      <p:sp>
        <p:nvSpPr>
          <p:cNvPr id="439300" name="Text Box 10"/>
          <p:cNvSpPr txBox="1">
            <a:spLocks noChangeArrowheads="1"/>
          </p:cNvSpPr>
          <p:nvPr/>
        </p:nvSpPr>
        <p:spPr bwMode="auto">
          <a:xfrm>
            <a:off x="1127125" y="2301875"/>
            <a:ext cx="6950075"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lgn="r" rtl="1"/>
            <a:r>
              <a:rPr lang="ar-SA" altLang="ja-JP" b="1" dirty="0">
                <a:solidFill>
                  <a:schemeClr val="bg1"/>
                </a:solidFill>
                <a:latin typeface="Arial" charset="0"/>
                <a:cs typeface="Arial" charset="0"/>
              </a:rPr>
              <a:t>" وَإِنْ كُنْتُمْ تَدْعُونَ أَبًا </a:t>
            </a:r>
            <a:endParaRPr lang="ar-JO" altLang="ja-JP" b="1" dirty="0">
              <a:solidFill>
                <a:schemeClr val="bg1"/>
              </a:solidFill>
              <a:latin typeface="Arial" charset="0"/>
              <a:cs typeface="Arial" charset="0"/>
            </a:endParaRPr>
          </a:p>
          <a:p>
            <a:pPr algn="r" rtl="1"/>
            <a:r>
              <a:rPr lang="ar-SA" altLang="ja-JP" b="1" dirty="0">
                <a:solidFill>
                  <a:schemeClr val="bg1"/>
                </a:solidFill>
                <a:latin typeface="Arial" charset="0"/>
                <a:cs typeface="Arial" charset="0"/>
              </a:rPr>
              <a:t>ٱلَّذِي يَحْكُمُ بِغَيْرِ مُحَابَاةٍ </a:t>
            </a:r>
            <a:endParaRPr lang="ar-JO" altLang="ja-JP" b="1" dirty="0">
              <a:solidFill>
                <a:schemeClr val="bg1"/>
              </a:solidFill>
              <a:latin typeface="Arial" charset="0"/>
              <a:cs typeface="Arial" charset="0"/>
            </a:endParaRPr>
          </a:p>
          <a:p>
            <a:pPr algn="r" rtl="1"/>
            <a:r>
              <a:rPr lang="ar-SA" altLang="ja-JP" b="1" dirty="0">
                <a:solidFill>
                  <a:schemeClr val="bg1"/>
                </a:solidFill>
                <a:latin typeface="Arial" charset="0"/>
                <a:cs typeface="Arial" charset="0"/>
              </a:rPr>
              <a:t>حَسَبَ عَمَلِ كُلِّ وَاحِدٍ، </a:t>
            </a:r>
            <a:endParaRPr lang="ar-JO" altLang="ja-JP" b="1" dirty="0">
              <a:solidFill>
                <a:schemeClr val="bg1"/>
              </a:solidFill>
              <a:latin typeface="Arial" charset="0"/>
              <a:cs typeface="Arial" charset="0"/>
            </a:endParaRPr>
          </a:p>
          <a:p>
            <a:pPr algn="r" rtl="1"/>
            <a:r>
              <a:rPr lang="ar-SA" altLang="ja-JP" b="1" dirty="0">
                <a:solidFill>
                  <a:schemeClr val="bg1"/>
                </a:solidFill>
                <a:latin typeface="Arial" charset="0"/>
                <a:cs typeface="Arial" charset="0"/>
              </a:rPr>
              <a:t>فَسِيرُوا زَمَانَ غُرْبَتِكُمْ بِخَوْفٍ."</a:t>
            </a:r>
            <a:r>
              <a:rPr lang="ar-JO" altLang="ja-JP" b="1" dirty="0">
                <a:solidFill>
                  <a:schemeClr val="bg1"/>
                </a:solidFill>
                <a:latin typeface="Arial" charset="0"/>
                <a:cs typeface="Arial" charset="0"/>
              </a:rPr>
              <a:t> (1 بطرس 1: 17).</a:t>
            </a:r>
            <a:endParaRPr lang="en-US" b="1" dirty="0">
              <a:solidFill>
                <a:schemeClr val="bg1"/>
              </a:solidFill>
              <a:latin typeface="Arial" charset="0"/>
              <a:cs typeface="Arial" charset="0"/>
            </a:endParaRPr>
          </a:p>
        </p:txBody>
      </p:sp>
      <p:sp>
        <p:nvSpPr>
          <p:cNvPr id="439301" name="Text Box 11"/>
          <p:cNvSpPr txBox="1">
            <a:spLocks noChangeArrowheads="1"/>
          </p:cNvSpPr>
          <p:nvPr/>
        </p:nvSpPr>
        <p:spPr bwMode="auto">
          <a:xfrm>
            <a:off x="0" y="6096000"/>
            <a:ext cx="9144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lgn="ctr" rtl="1"/>
            <a:r>
              <a:rPr lang="ar-JO" sz="3600" b="1" i="1" dirty="0">
                <a:solidFill>
                  <a:schemeClr val="bg1"/>
                </a:solidFill>
                <a:latin typeface="Arial" panose="020B0604020202020204" pitchFamily="34" charset="0"/>
                <a:cs typeface="Arial" panose="020B0604020202020204" pitchFamily="34" charset="0"/>
              </a:rPr>
              <a:t>بأي طريقة تشعر وكأنك "غريب" هنا على الأرض؟</a:t>
            </a:r>
            <a:endParaRPr lang="en-US" sz="3600" b="1" i="1" dirty="0">
              <a:solidFill>
                <a:schemeClr val="bg1"/>
              </a:solidFill>
              <a:latin typeface="Arial" panose="020B0604020202020204" pitchFamily="34" charset="0"/>
              <a:cs typeface="Arial" panose="020B0604020202020204" pitchFamily="34" charset="0"/>
            </a:endParaRPr>
          </a:p>
        </p:txBody>
      </p:sp>
      <p:sp>
        <p:nvSpPr>
          <p:cNvPr id="337932" name="Rectangle 12"/>
          <p:cNvSpPr>
            <a:spLocks noChangeArrowheads="1"/>
          </p:cNvSpPr>
          <p:nvPr/>
        </p:nvSpPr>
        <p:spPr bwMode="auto">
          <a:xfrm>
            <a:off x="8305800" y="0"/>
            <a:ext cx="838200" cy="4000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2000" b="1" dirty="0">
                <a:solidFill>
                  <a:schemeClr val="bg1"/>
                </a:solidFill>
                <a:latin typeface="Arial" panose="020B0604020202020204" pitchFamily="34" charset="0"/>
                <a:ea typeface="+mn-ea"/>
                <a:cs typeface="Arial" panose="020B0604020202020204" pitchFamily="34" charset="0"/>
              </a:rPr>
              <a:t>280 أ</a:t>
            </a:r>
            <a:endParaRPr lang="en-US" sz="2000" b="1"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transitio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1235" name="Text Box 3"/>
          <p:cNvSpPr txBox="1">
            <a:spLocks noChangeArrowheads="1"/>
          </p:cNvSpPr>
          <p:nvPr/>
        </p:nvSpPr>
        <p:spPr bwMode="auto">
          <a:xfrm>
            <a:off x="838200" y="3409950"/>
            <a:ext cx="7924800" cy="2289175"/>
          </a:xfrm>
          <a:prstGeom prst="rect">
            <a:avLst/>
          </a:prstGeom>
          <a:noFill/>
          <a:ln w="9525">
            <a:noFill/>
            <a:miter lim="800000"/>
            <a:headEnd/>
            <a:tailEnd/>
          </a:ln>
          <a:effectLst/>
        </p:spPr>
        <p:txBody>
          <a:bodyPr>
            <a:spAutoFit/>
          </a:bodyPr>
          <a:lstStyle>
            <a:defPPr>
              <a:defRPr lang="en-US"/>
            </a:defPPr>
            <a:lvl1pPr marL="628650" indent="-628650" eaLnBrk="1" hangingPunct="1">
              <a:buFont typeface="Arial" charset="0"/>
              <a:buAutoNum type="alphaLcParenR"/>
              <a:defRPr sz="3600" b="1">
                <a:solidFill>
                  <a:schemeClr val="bg1"/>
                </a:solidFill>
                <a:latin typeface="Arial" charset="0"/>
              </a:defRPr>
            </a:lvl1pPr>
            <a:lvl2pPr marL="37931725" indent="-37474525"/>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marL="0" indent="0" algn="r">
              <a:buNone/>
            </a:pPr>
            <a:r>
              <a:rPr lang="ar-JO"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أ)  الله هو مثالنا (13- 16)</a:t>
            </a:r>
          </a:p>
          <a:p>
            <a:pPr marL="0" indent="0" algn="r">
              <a:buNone/>
            </a:pPr>
            <a:r>
              <a:rPr lang="ar-JO"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ب) الله </a:t>
            </a:r>
            <a:r>
              <a:rPr lang="ar-JO" dirty="0">
                <a:latin typeface="Arial" panose="020B0604020202020204" pitchFamily="34" charset="0"/>
                <a:cs typeface="Arial" panose="020B0604020202020204" pitchFamily="34" charset="0"/>
              </a:rPr>
              <a:t>هو </a:t>
            </a:r>
            <a:r>
              <a:rPr lang="ar-SA" dirty="0">
                <a:latin typeface="Arial" panose="020B0604020202020204" pitchFamily="34" charset="0"/>
                <a:cs typeface="Arial" panose="020B0604020202020204" pitchFamily="34" charset="0"/>
              </a:rPr>
              <a:t>حاكمنا (17)</a:t>
            </a:r>
          </a:p>
          <a:p>
            <a:pPr marL="0" indent="0" algn="r">
              <a:buNone/>
            </a:pPr>
            <a:r>
              <a:rPr lang="ar-JO" dirty="0">
                <a:latin typeface="Arial" panose="020B0604020202020204" pitchFamily="34" charset="0"/>
                <a:cs typeface="Arial" panose="020B0604020202020204" pitchFamily="34" charset="0"/>
              </a:rPr>
              <a:t> ت) الله هو فادينا (18- 21)</a:t>
            </a:r>
            <a:endParaRPr lang="en-US" dirty="0">
              <a:latin typeface="Arial" panose="020B0604020202020204" pitchFamily="34" charset="0"/>
              <a:cs typeface="Arial" panose="020B0604020202020204" pitchFamily="34" charset="0"/>
            </a:endParaRPr>
          </a:p>
          <a:p>
            <a:endParaRPr lang="en-US" dirty="0"/>
          </a:p>
        </p:txBody>
      </p:sp>
      <p:sp>
        <p:nvSpPr>
          <p:cNvPr id="351236" name="Rectangle 4"/>
          <p:cNvSpPr>
            <a:spLocks noGrp="1" noChangeArrowheads="1"/>
          </p:cNvSpPr>
          <p:nvPr>
            <p:ph type="title" idx="4294967295"/>
          </p:nvPr>
        </p:nvSpPr>
        <p:spPr>
          <a:xfrm>
            <a:off x="152400" y="228600"/>
            <a:ext cx="8686800" cy="2590800"/>
          </a:xfrm>
          <a:effectLst>
            <a:outerShdw blurRad="63500" dist="35921" dir="2700000" algn="ctr" rotWithShape="0">
              <a:srgbClr val="000000">
                <a:alpha val="74998"/>
              </a:srgbClr>
            </a:outerShdw>
          </a:effectLst>
        </p:spPr>
        <p:txBody>
          <a:bodyPr/>
          <a:lstStyle/>
          <a:p>
            <a:pPr eaLnBrk="1" hangingPunct="1">
              <a:defRPr/>
            </a:pPr>
            <a:r>
              <a:rPr lang="ar-SA" b="1" dirty="0">
                <a:solidFill>
                  <a:schemeClr val="bg1"/>
                </a:solidFill>
                <a:latin typeface="Arial" panose="020B0604020202020204" pitchFamily="34" charset="0"/>
                <a:cs typeface="Arial" panose="020B0604020202020204" pitchFamily="34" charset="0"/>
              </a:rPr>
              <a:t>لماذا نستبدل الآن الرغبات الشريرة</a:t>
            </a:r>
            <a:br>
              <a:rPr lang="ar-SA" b="1" dirty="0">
                <a:solidFill>
                  <a:schemeClr val="bg1"/>
                </a:solidFill>
                <a:latin typeface="Arial" panose="020B0604020202020204" pitchFamily="34" charset="0"/>
                <a:cs typeface="Arial" panose="020B0604020202020204" pitchFamily="34" charset="0"/>
              </a:rPr>
            </a:br>
            <a:r>
              <a:rPr lang="ar-SA" b="1" dirty="0">
                <a:solidFill>
                  <a:schemeClr val="bg1"/>
                </a:solidFill>
                <a:latin typeface="Arial" panose="020B0604020202020204" pitchFamily="34" charset="0"/>
                <a:cs typeface="Arial" panose="020B0604020202020204" pitchFamily="34" charset="0"/>
              </a:rPr>
              <a:t> في حياتنا السابقة</a:t>
            </a:r>
            <a:br>
              <a:rPr lang="ar-SA" b="1" dirty="0">
                <a:solidFill>
                  <a:schemeClr val="bg1"/>
                </a:solidFill>
                <a:latin typeface="Arial" panose="020B0604020202020204" pitchFamily="34" charset="0"/>
                <a:cs typeface="Arial" panose="020B0604020202020204" pitchFamily="34" charset="0"/>
              </a:rPr>
            </a:br>
            <a:r>
              <a:rPr lang="ar-SA" b="1" dirty="0">
                <a:solidFill>
                  <a:schemeClr val="bg1"/>
                </a:solidFill>
                <a:latin typeface="Arial" panose="020B0604020202020204" pitchFamily="34" charset="0"/>
                <a:cs typeface="Arial" panose="020B0604020202020204" pitchFamily="34" charset="0"/>
              </a:rPr>
              <a:t> بالطهارة الأخلاقية؟</a:t>
            </a:r>
            <a:endParaRPr lang="en-US" b="1" dirty="0">
              <a:solidFill>
                <a:schemeClr val="bg1"/>
              </a:solidFill>
              <a:latin typeface="Arial" panose="020B0604020202020204" pitchFamily="34" charset="0"/>
              <a:cs typeface="Arial" panose="020B0604020202020204" pitchFamily="34" charset="0"/>
            </a:endParaRPr>
          </a:p>
        </p:txBody>
      </p:sp>
      <p:sp>
        <p:nvSpPr>
          <p:cNvPr id="351237" name="Rectangle 5"/>
          <p:cNvSpPr>
            <a:spLocks noChangeArrowheads="1"/>
          </p:cNvSpPr>
          <p:nvPr/>
        </p:nvSpPr>
        <p:spPr bwMode="auto">
          <a:xfrm>
            <a:off x="8305800" y="0"/>
            <a:ext cx="838200" cy="3968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2000" b="1" dirty="0">
                <a:solidFill>
                  <a:schemeClr val="bg1"/>
                </a:solidFill>
                <a:latin typeface="Arial" panose="020B0604020202020204" pitchFamily="34" charset="0"/>
                <a:ea typeface="+mn-ea"/>
                <a:cs typeface="Arial" panose="020B0604020202020204" pitchFamily="34" charset="0"/>
              </a:rPr>
              <a:t>280 أ</a:t>
            </a:r>
            <a:r>
              <a:rPr lang="ar-JO" sz="2000" b="1" dirty="0">
                <a:solidFill>
                  <a:schemeClr val="bg1"/>
                </a:solidFill>
                <a:latin typeface="Times New Roman" charset="0"/>
                <a:ea typeface="+mn-ea"/>
                <a:cs typeface="+mn-cs"/>
              </a:rPr>
              <a:t>أ</a:t>
            </a:r>
            <a:endParaRPr lang="en-US" sz="2000" b="1" dirty="0">
              <a:solidFill>
                <a:schemeClr val="bg1"/>
              </a:solidFill>
              <a:latin typeface="Times New Roman"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 calcmode="lin" valueType="num">
                                      <p:cBhvr additive="base">
                                        <p:cTn id="7" dur="5000" fill="hold"/>
                                        <p:tgtEl>
                                          <p:spTgt spid="35123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512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 calcmode="lin" valueType="num">
                                      <p:cBhvr additive="base">
                                        <p:cTn id="12" dur="5000" fill="hold"/>
                                        <p:tgtEl>
                                          <p:spTgt spid="351235">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5123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grpId="0" nodeType="afterEffect">
                                  <p:stCondLst>
                                    <p:cond delay="0"/>
                                  </p:stCondLst>
                                  <p:childTnLst>
                                    <p:set>
                                      <p:cBhvr>
                                        <p:cTn id="16" dur="1" fill="hold">
                                          <p:stCondLst>
                                            <p:cond delay="0"/>
                                          </p:stCondLst>
                                        </p:cTn>
                                        <p:tgtEl>
                                          <p:spTgt spid="351235">
                                            <p:txEl>
                                              <p:pRg st="2" end="2"/>
                                            </p:txEl>
                                          </p:spTgt>
                                        </p:tgtEl>
                                        <p:attrNameLst>
                                          <p:attrName>style.visibility</p:attrName>
                                        </p:attrNameLst>
                                      </p:cBhvr>
                                      <p:to>
                                        <p:strVal val="visible"/>
                                      </p:to>
                                    </p:set>
                                    <p:anim calcmode="lin" valueType="num">
                                      <p:cBhvr additive="base">
                                        <p:cTn id="17" dur="5000" fill="hold"/>
                                        <p:tgtEl>
                                          <p:spTgt spid="351235">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512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2369" name="Group 13"/>
          <p:cNvGrpSpPr>
            <a:grpSpLocks/>
          </p:cNvGrpSpPr>
          <p:nvPr/>
        </p:nvGrpSpPr>
        <p:grpSpPr bwMode="auto">
          <a:xfrm>
            <a:off x="0" y="0"/>
            <a:ext cx="9144000" cy="6858000"/>
            <a:chOff x="0" y="0"/>
            <a:chExt cx="5760" cy="4320"/>
          </a:xfrm>
        </p:grpSpPr>
        <p:pic>
          <p:nvPicPr>
            <p:cNvPr id="44237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
              <a:ext cx="5760" cy="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2376" name="Rectangle 8"/>
            <p:cNvSpPr>
              <a:spLocks noChangeArrowheads="1"/>
            </p:cNvSpPr>
            <p:nvPr/>
          </p:nvSpPr>
          <p:spPr bwMode="auto">
            <a:xfrm>
              <a:off x="4272" y="0"/>
              <a:ext cx="1488" cy="432"/>
            </a:xfrm>
            <a:prstGeom prst="rect">
              <a:avLst/>
            </a:prstGeom>
            <a:solidFill>
              <a:schemeClr val="tx2"/>
            </a:solidFill>
            <a:ln w="9525">
              <a:solidFill>
                <a:schemeClr val="tx1"/>
              </a:solidFill>
              <a:miter lim="800000"/>
              <a:headEnd/>
              <a:tailEnd/>
            </a:ln>
          </p:spPr>
          <p:txBody>
            <a:bodyPr wrap="none" anchor="ctr"/>
            <a:lstStyle/>
            <a:p>
              <a:endParaRPr lang="en-US" sz="2800" b="1">
                <a:latin typeface="Arial" charset="0"/>
                <a:cs typeface="Arial" charset="0"/>
              </a:endParaRPr>
            </a:p>
          </p:txBody>
        </p:sp>
      </p:grpSp>
      <p:sp>
        <p:nvSpPr>
          <p:cNvPr id="442370" name="Rectangle 9"/>
          <p:cNvSpPr>
            <a:spLocks noChangeArrowheads="1"/>
          </p:cNvSpPr>
          <p:nvPr/>
        </p:nvSpPr>
        <p:spPr bwMode="auto">
          <a:xfrm>
            <a:off x="4876800" y="4876800"/>
            <a:ext cx="4267200" cy="1447800"/>
          </a:xfrm>
          <a:prstGeom prst="rect">
            <a:avLst/>
          </a:prstGeom>
          <a:solidFill>
            <a:schemeClr val="tx2"/>
          </a:solidFill>
          <a:ln w="9525">
            <a:solidFill>
              <a:schemeClr val="tx1"/>
            </a:solidFill>
            <a:miter lim="800000"/>
            <a:headEnd/>
            <a:tailEnd/>
          </a:ln>
        </p:spPr>
        <p:txBody>
          <a:bodyPr wrap="none" anchor="ctr"/>
          <a:lstStyle/>
          <a:p>
            <a:endParaRPr lang="en-US" sz="2800" b="1">
              <a:latin typeface="Arial" charset="0"/>
              <a:cs typeface="Arial" charset="0"/>
            </a:endParaRPr>
          </a:p>
        </p:txBody>
      </p:sp>
      <p:sp>
        <p:nvSpPr>
          <p:cNvPr id="353287" name="Rectangle 7"/>
          <p:cNvSpPr>
            <a:spLocks noGrp="1" noChangeArrowheads="1"/>
          </p:cNvSpPr>
          <p:nvPr>
            <p:ph type="title" idx="4294967295"/>
          </p:nvPr>
        </p:nvSpPr>
        <p:spPr>
          <a:xfrm>
            <a:off x="0" y="1219200"/>
            <a:ext cx="2971800" cy="3429000"/>
          </a:xfrm>
          <a:effectLst>
            <a:outerShdw blurRad="63500" dist="35921" dir="2700000" algn="ctr" rotWithShape="0">
              <a:srgbClr val="000000">
                <a:alpha val="74998"/>
              </a:srgb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كونوا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قديسين</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لأن الله</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هو الفادي</a:t>
            </a:r>
            <a:endParaRPr lang="en-US" sz="4000" b="1" dirty="0">
              <a:latin typeface="Arial" panose="020B0604020202020204" pitchFamily="34" charset="0"/>
              <a:ea typeface="ＭＳ Ｐゴシック" charset="0"/>
              <a:cs typeface="Arial" panose="020B0604020202020204" pitchFamily="34" charset="0"/>
            </a:endParaRPr>
          </a:p>
        </p:txBody>
      </p:sp>
      <p:sp>
        <p:nvSpPr>
          <p:cNvPr id="353291" name="Text Box 11"/>
          <p:cNvSpPr txBox="1">
            <a:spLocks noChangeArrowheads="1"/>
          </p:cNvSpPr>
          <p:nvPr/>
        </p:nvSpPr>
        <p:spPr bwMode="auto">
          <a:xfrm>
            <a:off x="3348038" y="1763713"/>
            <a:ext cx="5583237"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lgn="r"/>
            <a:r>
              <a:rPr lang="ar-SA" altLang="ja-JP" sz="2800" b="1" dirty="0">
                <a:solidFill>
                  <a:schemeClr val="bg1"/>
                </a:solidFill>
                <a:latin typeface="Arial" panose="020B0604020202020204" pitchFamily="34" charset="0"/>
                <a:cs typeface="Arial" panose="020B0604020202020204" pitchFamily="34" charset="0"/>
              </a:rPr>
              <a:t>"عَالِمِينَ أَنَّكُمُ ٱفْتُدِيتُمْ </a:t>
            </a:r>
            <a:endParaRPr lang="ar-JO" altLang="ja-JP" sz="2800" b="1" dirty="0">
              <a:solidFill>
                <a:schemeClr val="bg1"/>
              </a:solidFill>
              <a:latin typeface="Arial" panose="020B0604020202020204" pitchFamily="34" charset="0"/>
              <a:cs typeface="Arial" panose="020B0604020202020204" pitchFamily="34" charset="0"/>
            </a:endParaRPr>
          </a:p>
          <a:p>
            <a:pPr algn="r"/>
            <a:r>
              <a:rPr lang="ar-SA" altLang="ja-JP" sz="2800" b="1" dirty="0">
                <a:solidFill>
                  <a:schemeClr val="bg1"/>
                </a:solidFill>
                <a:latin typeface="Arial" panose="020B0604020202020204" pitchFamily="34" charset="0"/>
                <a:cs typeface="Arial" panose="020B0604020202020204" pitchFamily="34" charset="0"/>
              </a:rPr>
              <a:t>لَا بِأَشْيَاءَ تَفْنَى، </a:t>
            </a:r>
            <a:endParaRPr lang="ar-JO" altLang="ja-JP" sz="2800" b="1" dirty="0">
              <a:solidFill>
                <a:schemeClr val="bg1"/>
              </a:solidFill>
              <a:latin typeface="Arial" panose="020B0604020202020204" pitchFamily="34" charset="0"/>
              <a:cs typeface="Arial" panose="020B0604020202020204" pitchFamily="34" charset="0"/>
            </a:endParaRPr>
          </a:p>
          <a:p>
            <a:pPr algn="r"/>
            <a:r>
              <a:rPr lang="ar-SA" altLang="ja-JP" sz="2800" b="1" dirty="0">
                <a:solidFill>
                  <a:schemeClr val="bg1"/>
                </a:solidFill>
                <a:latin typeface="Arial" panose="020B0604020202020204" pitchFamily="34" charset="0"/>
                <a:cs typeface="Arial" panose="020B0604020202020204" pitchFamily="34" charset="0"/>
              </a:rPr>
              <a:t>بِفِضَّةٍ أَوْ ذَهَبٍ، مِنْ سِيرَتِكُمُ ٱلْبَاطِلَةِ</a:t>
            </a:r>
            <a:endParaRPr lang="ar-JO" altLang="ja-JP" sz="2800" b="1" dirty="0">
              <a:solidFill>
                <a:schemeClr val="bg1"/>
              </a:solidFill>
              <a:latin typeface="Arial" panose="020B0604020202020204" pitchFamily="34" charset="0"/>
              <a:cs typeface="Arial" panose="020B0604020202020204" pitchFamily="34" charset="0"/>
            </a:endParaRPr>
          </a:p>
          <a:p>
            <a:pPr algn="r"/>
            <a:r>
              <a:rPr lang="ar-SA" altLang="ja-JP" sz="2800" b="1" dirty="0">
                <a:solidFill>
                  <a:schemeClr val="bg1"/>
                </a:solidFill>
                <a:latin typeface="Arial" panose="020B0604020202020204" pitchFamily="34" charset="0"/>
                <a:cs typeface="Arial" panose="020B0604020202020204" pitchFamily="34" charset="0"/>
              </a:rPr>
              <a:t> ٱلَّتِي تَقَلَّدْتُمُوهَا مِنَ ٱلْآبَاءِ، </a:t>
            </a:r>
            <a:endParaRPr lang="ar-JO" altLang="ja-JP" sz="2800" b="1" dirty="0">
              <a:solidFill>
                <a:schemeClr val="bg1"/>
              </a:solidFill>
              <a:latin typeface="Arial" panose="020B0604020202020204" pitchFamily="34" charset="0"/>
              <a:cs typeface="Arial" panose="020B0604020202020204" pitchFamily="34" charset="0"/>
            </a:endParaRPr>
          </a:p>
          <a:p>
            <a:pPr algn="r"/>
            <a:r>
              <a:rPr lang="ar-SA" altLang="ja-JP" sz="2800" b="1" dirty="0">
                <a:solidFill>
                  <a:schemeClr val="bg1"/>
                </a:solidFill>
                <a:latin typeface="Arial" panose="020B0604020202020204" pitchFamily="34" charset="0"/>
                <a:cs typeface="Arial" panose="020B0604020202020204" pitchFamily="34" charset="0"/>
              </a:rPr>
              <a:t> بَلْ بِدَمٍ كَرِيمٍ،</a:t>
            </a:r>
            <a:endParaRPr lang="ar-JO" altLang="ja-JP" sz="2800" b="1" dirty="0">
              <a:solidFill>
                <a:schemeClr val="bg1"/>
              </a:solidFill>
              <a:latin typeface="Arial" panose="020B0604020202020204" pitchFamily="34" charset="0"/>
              <a:cs typeface="Arial" panose="020B0604020202020204" pitchFamily="34" charset="0"/>
            </a:endParaRPr>
          </a:p>
          <a:p>
            <a:pPr algn="r"/>
            <a:r>
              <a:rPr lang="ar-SA" altLang="ja-JP" sz="2800" b="1" dirty="0">
                <a:solidFill>
                  <a:schemeClr val="bg1"/>
                </a:solidFill>
                <a:latin typeface="Arial" panose="020B0604020202020204" pitchFamily="34" charset="0"/>
                <a:cs typeface="Arial" panose="020B0604020202020204" pitchFamily="34" charset="0"/>
              </a:rPr>
              <a:t> كَمَا مِنْ حَمَلٍ بِلَا عَيْبٍ وَلَا دَنَسٍ،</a:t>
            </a:r>
            <a:endParaRPr lang="ar-JO" altLang="ja-JP" sz="2800" b="1" dirty="0">
              <a:solidFill>
                <a:schemeClr val="bg1"/>
              </a:solidFill>
              <a:latin typeface="Arial" panose="020B0604020202020204" pitchFamily="34" charset="0"/>
              <a:cs typeface="Arial" panose="020B0604020202020204" pitchFamily="34" charset="0"/>
            </a:endParaRPr>
          </a:p>
          <a:p>
            <a:pPr algn="r"/>
            <a:r>
              <a:rPr lang="ar-SA" altLang="ja-JP" sz="2800" b="1" dirty="0">
                <a:solidFill>
                  <a:schemeClr val="bg1"/>
                </a:solidFill>
                <a:latin typeface="Arial" panose="020B0604020202020204" pitchFamily="34" charset="0"/>
                <a:cs typeface="Arial" panose="020B0604020202020204" pitchFamily="34" charset="0"/>
              </a:rPr>
              <a:t> دَمِ ٱلْمَسِيحِ."</a:t>
            </a:r>
            <a:endParaRPr lang="ar-JO" altLang="ja-JP" sz="2800" b="1" dirty="0">
              <a:solidFill>
                <a:schemeClr val="bg1"/>
              </a:solidFill>
              <a:latin typeface="Arial" panose="020B0604020202020204" pitchFamily="34" charset="0"/>
              <a:cs typeface="Arial" panose="020B0604020202020204" pitchFamily="34" charset="0"/>
            </a:endParaRPr>
          </a:p>
          <a:p>
            <a:pPr algn="r"/>
            <a:r>
              <a:rPr lang="ar-JO" altLang="ja-JP" sz="2800" b="1" dirty="0">
                <a:solidFill>
                  <a:schemeClr val="bg1"/>
                </a:solidFill>
                <a:latin typeface="Arial" panose="020B0604020202020204" pitchFamily="34" charset="0"/>
                <a:cs typeface="Arial" panose="020B0604020202020204" pitchFamily="34" charset="0"/>
              </a:rPr>
              <a:t> (1 بطرس 1: 18- 19).</a:t>
            </a:r>
            <a:endParaRPr lang="en-US" sz="2800" b="1" dirty="0">
              <a:solidFill>
                <a:schemeClr val="bg1"/>
              </a:solidFill>
              <a:latin typeface="Arial" panose="020B0604020202020204" pitchFamily="34" charset="0"/>
              <a:cs typeface="Arial" panose="020B0604020202020204" pitchFamily="34" charset="0"/>
            </a:endParaRPr>
          </a:p>
        </p:txBody>
      </p:sp>
      <p:sp>
        <p:nvSpPr>
          <p:cNvPr id="353292" name="Text Box 12"/>
          <p:cNvSpPr txBox="1">
            <a:spLocks noChangeArrowheads="1"/>
          </p:cNvSpPr>
          <p:nvPr/>
        </p:nvSpPr>
        <p:spPr bwMode="auto">
          <a:xfrm>
            <a:off x="0" y="6096000"/>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lgn="ctr"/>
            <a:r>
              <a:rPr lang="ar-JO" b="1" i="1" dirty="0">
                <a:solidFill>
                  <a:schemeClr val="bg1"/>
                </a:solidFill>
                <a:latin typeface="Arial" panose="020B0604020202020204" pitchFamily="34" charset="0"/>
                <a:cs typeface="Arial" panose="020B0604020202020204" pitchFamily="34" charset="0"/>
              </a:rPr>
              <a:t>كيف كانت طريقة حياتكم السابقة غير المسيحية "فارغة"؟ </a:t>
            </a:r>
            <a:endParaRPr lang="en-US" b="1" i="1" dirty="0">
              <a:solidFill>
                <a:schemeClr val="bg1"/>
              </a:solidFill>
              <a:latin typeface="Arial" panose="020B0604020202020204" pitchFamily="34" charset="0"/>
              <a:cs typeface="Arial" panose="020B0604020202020204" pitchFamily="34" charset="0"/>
            </a:endParaRPr>
          </a:p>
        </p:txBody>
      </p:sp>
      <p:sp>
        <p:nvSpPr>
          <p:cNvPr id="353294" name="Rectangle 14"/>
          <p:cNvSpPr>
            <a:spLocks noChangeArrowheads="1"/>
          </p:cNvSpPr>
          <p:nvPr/>
        </p:nvSpPr>
        <p:spPr bwMode="auto">
          <a:xfrm>
            <a:off x="8305800" y="0"/>
            <a:ext cx="838200" cy="36988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1800" b="1" dirty="0">
                <a:solidFill>
                  <a:schemeClr val="bg1"/>
                </a:solidFill>
                <a:latin typeface="Arial" panose="020B0604020202020204" pitchFamily="34" charset="0"/>
                <a:ea typeface="+mn-ea"/>
                <a:cs typeface="Arial" panose="020B0604020202020204" pitchFamily="34" charset="0"/>
              </a:rPr>
              <a:t>280 أ</a:t>
            </a:r>
            <a:endParaRPr lang="en-US" sz="1800" b="1"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53287"/>
                                        </p:tgtEl>
                                        <p:attrNameLst>
                                          <p:attrName>style.visibility</p:attrName>
                                        </p:attrNameLst>
                                      </p:cBhvr>
                                      <p:to>
                                        <p:strVal val="visible"/>
                                      </p:to>
                                    </p:set>
                                    <p:animEffect transition="in" filter="wedge">
                                      <p:cBhvr>
                                        <p:cTn id="7" dur="2000"/>
                                        <p:tgtEl>
                                          <p:spTgt spid="3532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53291"/>
                                        </p:tgtEl>
                                        <p:attrNameLst>
                                          <p:attrName>style.visibility</p:attrName>
                                        </p:attrNameLst>
                                      </p:cBhvr>
                                      <p:to>
                                        <p:strVal val="visible"/>
                                      </p:to>
                                    </p:set>
                                    <p:animEffect transition="in" filter="wedge">
                                      <p:cBhvr>
                                        <p:cTn id="12" dur="2000"/>
                                        <p:tgtEl>
                                          <p:spTgt spid="353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53292"/>
                                        </p:tgtEl>
                                        <p:attrNameLst>
                                          <p:attrName>style.visibility</p:attrName>
                                        </p:attrNameLst>
                                      </p:cBhvr>
                                      <p:to>
                                        <p:strVal val="visible"/>
                                      </p:to>
                                    </p:set>
                                    <p:animEffect transition="in" filter="wedge">
                                      <p:cBhvr>
                                        <p:cTn id="17" dur="2000"/>
                                        <p:tgtEl>
                                          <p:spTgt spid="353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7" grpId="0"/>
      <p:bldP spid="353291" grpId="0"/>
      <p:bldP spid="35329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45442" name="Rectangle 4"/>
          <p:cNvSpPr>
            <a:spLocks noGrp="1" noChangeArrowheads="1"/>
          </p:cNvSpPr>
          <p:nvPr>
            <p:ph type="title" idx="4294967295"/>
          </p:nvPr>
        </p:nvSpPr>
        <p:spPr>
          <a:xfrm>
            <a:off x="609600" y="228600"/>
            <a:ext cx="7848600" cy="1295400"/>
          </a:xfrm>
          <a:solidFill>
            <a:srgbClr val="0000FF"/>
          </a:solidFill>
        </p:spPr>
        <p:txBody>
          <a:bodyPr/>
          <a:lstStyle/>
          <a:p>
            <a:pP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الفداء: "أن تدفع فدية"</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altLang="ja-JP" sz="4000" b="1" dirty="0">
                <a:solidFill>
                  <a:schemeClr val="bg1"/>
                </a:solidFill>
                <a:latin typeface="Arial" panose="020B0604020202020204" pitchFamily="34" charset="0"/>
                <a:ea typeface="ＭＳ Ｐゴシック" charset="0"/>
                <a:cs typeface="Arial" panose="020B0604020202020204" pitchFamily="34" charset="0"/>
              </a:rPr>
              <a:t>(باللغة اليونانية)</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02437" name="AutoShape 5" descr="Paper bag"/>
          <p:cNvSpPr>
            <a:spLocks noChangeArrowheads="1"/>
          </p:cNvSpPr>
          <p:nvPr/>
        </p:nvSpPr>
        <p:spPr bwMode="auto">
          <a:xfrm>
            <a:off x="304800" y="3429000"/>
            <a:ext cx="3352800" cy="32766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p:spPr>
        <p:txBody>
          <a:bodyPr wrap="none" anchor="ctr"/>
          <a:lstStyle/>
          <a:p>
            <a:endParaRPr lang="en-US" sz="2800">
              <a:latin typeface="Arial" charset="0"/>
              <a:cs typeface="Arial" charset="0"/>
            </a:endParaRPr>
          </a:p>
        </p:txBody>
      </p:sp>
      <p:sp>
        <p:nvSpPr>
          <p:cNvPr id="402438" name="Text Box 6"/>
          <p:cNvSpPr txBox="1">
            <a:spLocks noChangeArrowheads="1"/>
          </p:cNvSpPr>
          <p:nvPr/>
        </p:nvSpPr>
        <p:spPr bwMode="auto">
          <a:xfrm>
            <a:off x="457200" y="4427538"/>
            <a:ext cx="2286000" cy="2308324"/>
          </a:xfrm>
          <a:prstGeom prst="rect">
            <a:avLst/>
          </a:prstGeom>
          <a:noFill/>
          <a:ln w="9525">
            <a:noFill/>
            <a:miter lim="800000"/>
            <a:headEnd/>
            <a:tailEnd/>
          </a:ln>
          <a:effectLst/>
        </p:spPr>
        <p:txBody>
          <a:bodyPr>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algn="ctr" eaLnBrk="1" hangingPunct="1">
              <a:spcBef>
                <a:spcPct val="50000"/>
              </a:spcBef>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سوق</a:t>
            </a:r>
          </a:p>
          <a:p>
            <a:pPr algn="ctr" eaLnBrk="1" hangingPunct="1">
              <a:spcBef>
                <a:spcPct val="50000"/>
              </a:spcBef>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عبيد</a:t>
            </a:r>
          </a:p>
          <a:p>
            <a:pPr algn="ctr" eaLnBrk="1" hangingPunct="1">
              <a:spcBef>
                <a:spcPct val="50000"/>
              </a:spcBef>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الخطية</a:t>
            </a:r>
            <a:endParaRPr lang="en-US" sz="3600" b="1" dirty="0">
              <a:solidFill>
                <a:srgbClr val="FFFFFF"/>
              </a:solidFill>
              <a:effectLst>
                <a:glow rad="228600">
                  <a:schemeClr val="tx1"/>
                </a:glow>
              </a:effectLst>
              <a:latin typeface="Arial" panose="020B0604020202020204" pitchFamily="34" charset="0"/>
              <a:cs typeface="Arial" panose="020B0604020202020204" pitchFamily="34" charset="0"/>
            </a:endParaRPr>
          </a:p>
        </p:txBody>
      </p:sp>
      <p:pic>
        <p:nvPicPr>
          <p:cNvPr id="402439" name="Picture 7">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43600" y="3810000"/>
            <a:ext cx="1654175"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2441"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71600" y="2971800"/>
            <a:ext cx="1181100"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2434" name="Text Box 2"/>
          <p:cNvSpPr txBox="1">
            <a:spLocks noChangeArrowheads="1"/>
          </p:cNvSpPr>
          <p:nvPr/>
        </p:nvSpPr>
        <p:spPr bwMode="auto">
          <a:xfrm>
            <a:off x="611560" y="1676400"/>
            <a:ext cx="7848872"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algn="ctr" eaLnBrk="1" hangingPunct="1">
              <a:spcBef>
                <a:spcPct val="50000"/>
              </a:spcBef>
              <a:defRPr/>
            </a:pPr>
            <a:r>
              <a:rPr lang="ar-JO" sz="3600" b="1" dirty="0">
                <a:solidFill>
                  <a:schemeClr val="bg1"/>
                </a:solidFill>
                <a:effectLst>
                  <a:glow rad="228600">
                    <a:schemeClr val="tx1"/>
                  </a:glow>
                </a:effectLst>
                <a:latin typeface="Arial" panose="020B0604020202020204" pitchFamily="34" charset="0"/>
                <a:cs typeface="Arial" panose="020B0604020202020204" pitchFamily="34" charset="0"/>
              </a:rPr>
              <a:t>دم المسيح دفع فدية عنّا</a:t>
            </a:r>
            <a:br>
              <a:rPr lang="en-US" sz="3600" b="1" dirty="0">
                <a:solidFill>
                  <a:schemeClr val="bg1"/>
                </a:solidFill>
                <a:effectLst>
                  <a:glow rad="228600">
                    <a:schemeClr val="tx1"/>
                  </a:glow>
                </a:effectLst>
                <a:latin typeface="Arial"/>
                <a:cs typeface="Arial"/>
              </a:rPr>
            </a:br>
            <a:r>
              <a:rPr lang="ar-JO" sz="3600" b="1" dirty="0">
                <a:solidFill>
                  <a:schemeClr val="bg1"/>
                </a:solidFill>
                <a:effectLst>
                  <a:glow rad="228600">
                    <a:schemeClr val="tx1"/>
                  </a:glow>
                </a:effectLst>
                <a:latin typeface="Arial" panose="020B0604020202020204" pitchFamily="34" charset="0"/>
                <a:cs typeface="Arial" panose="020B0604020202020204" pitchFamily="34" charset="0"/>
              </a:rPr>
              <a:t>(1 بطرس 1: 18)</a:t>
            </a:r>
            <a:endParaRPr lang="en-US" sz="3600" b="1" dirty="0">
              <a:solidFill>
                <a:schemeClr val="bg1"/>
              </a:solidFill>
              <a:effectLst>
                <a:glow rad="228600">
                  <a:schemeClr val="tx1"/>
                </a:glow>
              </a:effectLst>
              <a:latin typeface="Arial" panose="020B0604020202020204" pitchFamily="34" charset="0"/>
              <a:cs typeface="Arial" panose="020B0604020202020204" pitchFamily="34" charset="0"/>
            </a:endParaRPr>
          </a:p>
        </p:txBody>
      </p:sp>
      <p:sp>
        <p:nvSpPr>
          <p:cNvPr id="402444" name="Text Box 12"/>
          <p:cNvSpPr txBox="1">
            <a:spLocks noChangeArrowheads="1"/>
          </p:cNvSpPr>
          <p:nvPr/>
        </p:nvSpPr>
        <p:spPr bwMode="auto">
          <a:xfrm>
            <a:off x="5791200" y="2743200"/>
            <a:ext cx="2073275" cy="332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r>
              <a:rPr lang="en-US" sz="21000">
                <a:solidFill>
                  <a:srgbClr val="FF0000"/>
                </a:solidFill>
                <a:latin typeface="Arial" charset="0"/>
                <a:cs typeface="Arial" charset="0"/>
              </a:rPr>
              <a:t>X</a:t>
            </a:r>
            <a:endParaRPr lang="en-US" sz="9600">
              <a:latin typeface="Arial" charset="0"/>
              <a:cs typeface="Arial" charset="0"/>
            </a:endParaRPr>
          </a:p>
        </p:txBody>
      </p:sp>
      <p:pic>
        <p:nvPicPr>
          <p:cNvPr id="402442"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59400" y="3352800"/>
            <a:ext cx="2641600" cy="337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2443" name="AutoShape 11"/>
          <p:cNvSpPr>
            <a:spLocks noChangeArrowheads="1"/>
          </p:cNvSpPr>
          <p:nvPr/>
        </p:nvSpPr>
        <p:spPr bwMode="auto">
          <a:xfrm>
            <a:off x="2590800" y="3429000"/>
            <a:ext cx="33528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2445" name="Rectangle 13"/>
          <p:cNvSpPr>
            <a:spLocks noChangeArrowheads="1"/>
          </p:cNvSpPr>
          <p:nvPr/>
        </p:nvSpPr>
        <p:spPr bwMode="auto">
          <a:xfrm>
            <a:off x="8305800" y="0"/>
            <a:ext cx="838200" cy="36988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1800" b="1" dirty="0">
                <a:solidFill>
                  <a:schemeClr val="bg1"/>
                </a:solidFill>
                <a:latin typeface="Arial" panose="020B0604020202020204" pitchFamily="34" charset="0"/>
                <a:ea typeface="+mn-ea"/>
                <a:cs typeface="Arial" panose="020B0604020202020204" pitchFamily="34" charset="0"/>
              </a:rPr>
              <a:t>280 أ</a:t>
            </a:r>
            <a:endParaRPr lang="en-US" sz="1800" b="1"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2437"/>
                                        </p:tgtEl>
                                        <p:attrNameLst>
                                          <p:attrName>style.visibility</p:attrName>
                                        </p:attrNameLst>
                                      </p:cBhvr>
                                      <p:to>
                                        <p:strVal val="visible"/>
                                      </p:to>
                                    </p:set>
                                    <p:animEffect transition="in" filter="wipe(down)">
                                      <p:cBhvr>
                                        <p:cTn id="7" dur="500"/>
                                        <p:tgtEl>
                                          <p:spTgt spid="402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402438"/>
                                        </p:tgtEl>
                                        <p:attrNameLst>
                                          <p:attrName>style.visibility</p:attrName>
                                        </p:attrNameLst>
                                      </p:cBhvr>
                                      <p:to>
                                        <p:strVal val="visible"/>
                                      </p:to>
                                    </p:set>
                                    <p:animEffect transition="in" filter="fade">
                                      <p:cBhvr>
                                        <p:cTn id="12" dur="1000"/>
                                        <p:tgtEl>
                                          <p:spTgt spid="402438"/>
                                        </p:tgtEl>
                                      </p:cBhvr>
                                    </p:animEffect>
                                    <p:anim calcmode="lin" valueType="num">
                                      <p:cBhvr>
                                        <p:cTn id="13" dur="1000" fill="hold"/>
                                        <p:tgtEl>
                                          <p:spTgt spid="402438"/>
                                        </p:tgtEl>
                                        <p:attrNameLst>
                                          <p:attrName>ppt_x</p:attrName>
                                        </p:attrNameLst>
                                      </p:cBhvr>
                                      <p:tavLst>
                                        <p:tav tm="0">
                                          <p:val>
                                            <p:strVal val="#ppt_x"/>
                                          </p:val>
                                        </p:tav>
                                        <p:tav tm="100000">
                                          <p:val>
                                            <p:strVal val="#ppt_x"/>
                                          </p:val>
                                        </p:tav>
                                      </p:tavLst>
                                    </p:anim>
                                    <p:anim calcmode="lin" valueType="num">
                                      <p:cBhvr>
                                        <p:cTn id="14" dur="900" decel="100000" fill="hold"/>
                                        <p:tgtEl>
                                          <p:spTgt spid="40243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02438"/>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0244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0243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402444"/>
                                        </p:tgtEl>
                                        <p:attrNameLst>
                                          <p:attrName>style.visibility</p:attrName>
                                        </p:attrNameLst>
                                      </p:cBhvr>
                                      <p:to>
                                        <p:strVal val="visible"/>
                                      </p:to>
                                    </p:set>
                                    <p:anim calcmode="lin" valueType="num">
                                      <p:cBhvr>
                                        <p:cTn id="28" dur="1000" fill="hold"/>
                                        <p:tgtEl>
                                          <p:spTgt spid="4024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402444"/>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402444"/>
                                        </p:tgtEl>
                                        <p:attrNameLst>
                                          <p:attrName>ppt_y</p:attrName>
                                        </p:attrNameLst>
                                      </p:cBhvr>
                                      <p:tavLst>
                                        <p:tav tm="0">
                                          <p:val>
                                            <p:strVal val="#ppt_y"/>
                                          </p:val>
                                        </p:tav>
                                        <p:tav tm="100000">
                                          <p:val>
                                            <p:strVal val="#ppt_y"/>
                                          </p:val>
                                        </p:tav>
                                      </p:tavLst>
                                    </p:anim>
                                    <p:animEffect transition="in" filter="fade">
                                      <p:cBhvr>
                                        <p:cTn id="31" dur="1000"/>
                                        <p:tgtEl>
                                          <p:spTgt spid="40244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0244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2443"/>
                                        </p:tgtEl>
                                        <p:attrNameLst>
                                          <p:attrName>style.visibility</p:attrName>
                                        </p:attrNameLst>
                                      </p:cBhvr>
                                      <p:to>
                                        <p:strVal val="visible"/>
                                      </p:to>
                                    </p:set>
                                    <p:animEffect transition="in" filter="wipe(left)">
                                      <p:cBhvr>
                                        <p:cTn id="40" dur="2000"/>
                                        <p:tgtEl>
                                          <p:spTgt spid="40244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402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7" grpId="0" animBg="1"/>
      <p:bldP spid="402444" grpId="0"/>
      <p:bldP spid="40244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89" name="Picture 2" descr="Death on Cro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0"/>
            <a:ext cx="98298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5507" name="Rectangle 3"/>
          <p:cNvSpPr>
            <a:spLocks noGrp="1" noChangeArrowheads="1"/>
          </p:cNvSpPr>
          <p:nvPr>
            <p:ph type="title"/>
          </p:nvPr>
        </p:nvSpPr>
        <p:spPr>
          <a:xfrm>
            <a:off x="76200" y="0"/>
            <a:ext cx="9144000" cy="1600200"/>
          </a:xfrm>
          <a:effectLst>
            <a:outerShdw blurRad="63500" dist="107763" dir="13500000" algn="ctr" rotWithShape="0">
              <a:srgbClr val="000000">
                <a:alpha val="74998"/>
              </a:srgbClr>
            </a:outerShdw>
          </a:effectLst>
        </p:spPr>
        <p:txBody>
          <a:bodyPr/>
          <a:lstStyle/>
          <a:p>
            <a:pPr eaLnBrk="1" hangingPunct="1">
              <a:defRPr/>
            </a:pPr>
            <a:r>
              <a:rPr lang="ar-JO" sz="4800" b="1" dirty="0">
                <a:latin typeface="Arial" panose="020B0604020202020204" pitchFamily="34" charset="0"/>
                <a:ea typeface="ＭＳ Ｐゴシック" charset="0"/>
                <a:cs typeface="Arial" panose="020B0604020202020204" pitchFamily="34" charset="0"/>
              </a:rPr>
              <a:t>موت يسوع دفع ثمن خطايانا</a:t>
            </a:r>
            <a:br>
              <a:rPr lang="ar-JO" sz="4800" b="1" dirty="0">
                <a:latin typeface="Arial" panose="020B0604020202020204" pitchFamily="34" charset="0"/>
                <a:ea typeface="ＭＳ Ｐゴシック" charset="0"/>
                <a:cs typeface="Arial" panose="020B0604020202020204" pitchFamily="34" charset="0"/>
              </a:rPr>
            </a:br>
            <a:r>
              <a:rPr lang="ar-JO" altLang="ja-JP" sz="4800" b="1" dirty="0">
                <a:latin typeface="Tahoma" charset="0"/>
                <a:ea typeface="ＭＳ Ｐゴシック" charset="0"/>
                <a:cs typeface="ＭＳ Ｐゴシック" charset="0"/>
              </a:rPr>
              <a:t>(</a:t>
            </a:r>
            <a:r>
              <a:rPr lang="ar-JO" altLang="ja-JP" sz="4800" b="1" dirty="0">
                <a:latin typeface="Arial" panose="020B0604020202020204" pitchFamily="34" charset="0"/>
                <a:ea typeface="ＭＳ Ｐゴシック" charset="0"/>
                <a:cs typeface="Arial" panose="020B0604020202020204" pitchFamily="34" charset="0"/>
              </a:rPr>
              <a:t>يوحنا 19: 16 ب – 42)</a:t>
            </a:r>
            <a:endParaRPr lang="en-US" sz="4800" dirty="0">
              <a:latin typeface="Tahoma" charset="0"/>
              <a:ea typeface="ＭＳ Ｐゴシック" charset="0"/>
              <a:cs typeface="ＭＳ Ｐゴシック" charset="0"/>
            </a:endParaRPr>
          </a:p>
        </p:txBody>
      </p:sp>
      <p:sp>
        <p:nvSpPr>
          <p:cNvPr id="405508" name="Rectangle 4"/>
          <p:cNvSpPr>
            <a:spLocks noChangeArrowheads="1"/>
          </p:cNvSpPr>
          <p:nvPr/>
        </p:nvSpPr>
        <p:spPr bwMode="auto">
          <a:xfrm>
            <a:off x="8305800" y="0"/>
            <a:ext cx="838200" cy="3968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2000" b="1">
                <a:solidFill>
                  <a:schemeClr val="bg1"/>
                </a:solidFill>
                <a:latin typeface="Times New Roman" charset="0"/>
                <a:ea typeface="+mn-ea"/>
                <a:cs typeface="+mn-cs"/>
              </a:rPr>
              <a:t>280a</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018" name="Picture 2" descr="Finish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 y="-95250"/>
            <a:ext cx="5092700" cy="7048500"/>
          </a:xfrm>
          <a:prstGeom prst="rect">
            <a:avLst/>
          </a:prstGeom>
          <a:noFill/>
          <a:ln w="9525">
            <a:noFill/>
            <a:miter lim="800000"/>
            <a:headEnd/>
            <a:tailEnd/>
          </a:ln>
        </p:spPr>
      </p:pic>
      <p:pic>
        <p:nvPicPr>
          <p:cNvPr id="726019" name="Picture 4" descr="Finish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76400" y="2438400"/>
            <a:ext cx="1447800" cy="323850"/>
          </a:xfrm>
          <a:prstGeom prst="rect">
            <a:avLst/>
          </a:prstGeom>
          <a:noFill/>
          <a:ln w="9525">
            <a:noFill/>
            <a:miter lim="800000"/>
            <a:headEnd/>
            <a:tailEnd/>
          </a:ln>
        </p:spPr>
      </p:pic>
      <p:sp>
        <p:nvSpPr>
          <p:cNvPr id="259077" name="Rectangle 5"/>
          <p:cNvSpPr>
            <a:spLocks noGrp="1" noChangeArrowheads="1"/>
          </p:cNvSpPr>
          <p:nvPr>
            <p:ph type="title"/>
          </p:nvPr>
        </p:nvSpPr>
        <p:spPr>
          <a:xfrm>
            <a:off x="-76200" y="381000"/>
            <a:ext cx="5105400" cy="1066800"/>
          </a:xfrm>
          <a:solidFill>
            <a:srgbClr val="000000"/>
          </a:solidFill>
          <a:effectLst>
            <a:outerShdw blurRad="63500" dist="38099" dir="2700000" algn="ctr" rotWithShape="0">
              <a:srgbClr val="FF0000">
                <a:alpha val="74998"/>
              </a:srgbClr>
            </a:outerShdw>
          </a:effectLst>
        </p:spPr>
        <p:txBody>
          <a:bodyPr/>
          <a:lstStyle/>
          <a:p>
            <a:pPr eaLnBrk="1" hangingPunct="1">
              <a:defRPr/>
            </a:pPr>
            <a:r>
              <a:rPr lang="ar-JO" altLang="ja-JP" b="1" dirty="0">
                <a:effectLst/>
                <a:ea typeface="ＭＳ Ｐゴシック" charset="-128"/>
                <a:cs typeface="ＭＳ Ｐゴシック" charset="-128"/>
              </a:rPr>
              <a:t>قد أكمل</a:t>
            </a:r>
            <a:endParaRPr lang="en-US" b="1" dirty="0">
              <a:effectLst/>
              <a:ea typeface="ＭＳ Ｐゴシック" charset="-128"/>
              <a:cs typeface="ＭＳ Ｐゴシック" charset="-128"/>
            </a:endParaRPr>
          </a:p>
        </p:txBody>
      </p:sp>
      <p:sp>
        <p:nvSpPr>
          <p:cNvPr id="259078" name="Text Box 6"/>
          <p:cNvSpPr txBox="1">
            <a:spLocks noChangeArrowheads="1"/>
          </p:cNvSpPr>
          <p:nvPr/>
        </p:nvSpPr>
        <p:spPr bwMode="auto">
          <a:xfrm rot="-1669184">
            <a:off x="-152400" y="2060575"/>
            <a:ext cx="4953000" cy="187483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1700" b="1" i="0" u="none" strike="noStrike" kern="1200" cap="none" spc="0" normalizeH="0" baseline="0" noProof="0" dirty="0">
                <a:ln>
                  <a:noFill/>
                </a:ln>
                <a:solidFill>
                  <a:srgbClr val="FF0000"/>
                </a:solidFill>
                <a:effectLst>
                  <a:outerShdw blurRad="50800" dist="63500" dir="2700000" algn="tl" rotWithShape="0">
                    <a:srgbClr val="000000"/>
                  </a:outerShdw>
                </a:effectLst>
                <a:uLnTx/>
                <a:uFillTx/>
                <a:latin typeface="Impact" pitchFamily="-112" charset="0"/>
                <a:ea typeface="ＭＳ Ｐゴシック" charset="-128"/>
                <a:cs typeface="+mn-cs"/>
              </a:rPr>
              <a:t>قانونياً</a:t>
            </a:r>
            <a:endParaRPr kumimoji="0" lang="en-US" sz="11700" b="1" i="0" u="none" strike="noStrike" kern="1200" cap="none" spc="0" normalizeH="0" baseline="0" noProof="0" dirty="0">
              <a:ln>
                <a:noFill/>
              </a:ln>
              <a:solidFill>
                <a:srgbClr val="FF0000"/>
              </a:solidFill>
              <a:effectLst>
                <a:outerShdw blurRad="50800" dist="63500" dir="2700000" algn="tl" rotWithShape="0">
                  <a:srgbClr val="000000"/>
                </a:outerShdw>
              </a:effectLst>
              <a:uLnTx/>
              <a:uFillTx/>
              <a:latin typeface="Impact" pitchFamily="-112" charset="0"/>
              <a:ea typeface="ＭＳ Ｐゴシック" charset="-128"/>
              <a:cs typeface="+mn-cs"/>
            </a:endParaRPr>
          </a:p>
        </p:txBody>
      </p:sp>
      <p:sp>
        <p:nvSpPr>
          <p:cNvPr id="726022" name="Text Box 7"/>
          <p:cNvSpPr txBox="1">
            <a:spLocks noChangeArrowheads="1"/>
          </p:cNvSpPr>
          <p:nvPr/>
        </p:nvSpPr>
        <p:spPr bwMode="auto">
          <a:xfrm>
            <a:off x="5257800" y="3516015"/>
            <a:ext cx="3730625" cy="1815882"/>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FFFFFF"/>
                </a:solidFill>
                <a:effectLst/>
                <a:uLnTx/>
                <a:uFillTx/>
                <a:latin typeface="Arial" charset="0"/>
                <a:ea typeface="Arial" charset="0"/>
                <a:cs typeface="Arial" charset="0"/>
              </a:rPr>
              <a:t>العدل (3: 25-26)</a:t>
            </a:r>
            <a:endPar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Times New Roman" charset="0"/>
                <a:ea typeface="ＭＳ Ｐゴシック" charset="-128"/>
              </a:rPr>
              <a:t>عدالة الله حيث يعاقب الخطيئة في الفرد نفسه أو في بديل بلا خطيئة (يسوع المسيح)</a:t>
            </a:r>
            <a:endParaRPr kumimoji="0" lang="en-US" sz="4000" b="1" i="0" u="none" strike="noStrike" kern="1200" cap="none" spc="0" normalizeH="0" baseline="0" noProof="0" dirty="0">
              <a:ln>
                <a:noFill/>
              </a:ln>
              <a:solidFill>
                <a:srgbClr val="FFFFFF"/>
              </a:solidFill>
              <a:effectLst/>
              <a:uLnTx/>
              <a:uFillTx/>
              <a:latin typeface="Times New Roman" charset="0"/>
              <a:ea typeface="Arial" charset="0"/>
              <a:cs typeface="Arial" charset="0"/>
            </a:endParaRPr>
          </a:p>
        </p:txBody>
      </p:sp>
      <p:sp>
        <p:nvSpPr>
          <p:cNvPr id="726023" name="Text Box 8"/>
          <p:cNvSpPr txBox="1">
            <a:spLocks noChangeArrowheads="1"/>
          </p:cNvSpPr>
          <p:nvPr/>
        </p:nvSpPr>
        <p:spPr bwMode="auto">
          <a:xfrm>
            <a:off x="5083175" y="606623"/>
            <a:ext cx="3908425" cy="1815882"/>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FFFFFF"/>
                </a:solidFill>
                <a:effectLst/>
                <a:uLnTx/>
                <a:uFillTx/>
                <a:latin typeface="Arial" charset="0"/>
                <a:ea typeface="Arial" charset="0"/>
                <a:cs typeface="Arial" charset="0"/>
              </a:rPr>
              <a:t>التبرير (3: 24)</a:t>
            </a:r>
            <a:endPar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Times New Roman" charset="0"/>
                <a:ea typeface="ＭＳ Ｐゴシック" charset="-128"/>
              </a:rPr>
              <a:t>فعل الله بإعلاننا غير مذنبين لخطايانا وجعلنا على وضع صحيح معه</a:t>
            </a:r>
            <a:endParaRPr kumimoji="0" lang="en-US" sz="28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726024" name="Text Box 9"/>
          <p:cNvSpPr txBox="1">
            <a:spLocks noChangeArrowheads="1"/>
          </p:cNvSpPr>
          <p:nvPr/>
        </p:nvSpPr>
        <p:spPr bwMode="auto">
          <a:xfrm>
            <a:off x="8172400" y="44624"/>
            <a:ext cx="909223"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155هـ</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10" name="Rectangle 3" descr="Cork"/>
          <p:cNvSpPr txBox="1">
            <a:spLocks noChangeArrowheads="1"/>
          </p:cNvSpPr>
          <p:nvPr/>
        </p:nvSpPr>
        <p:spPr bwMode="auto">
          <a:xfrm rot="19758282">
            <a:off x="2145538" y="3686796"/>
            <a:ext cx="3111621" cy="2819400"/>
          </a:xfrm>
          <a:prstGeom prst="rect">
            <a:avLst/>
          </a:prstGeom>
          <a:noFill/>
          <a:ln w="9525">
            <a:noFill/>
            <a:miter lim="800000"/>
            <a:headEnd/>
            <a:tailEnd/>
          </a:ln>
          <a:effectLst/>
        </p:spPr>
        <p:txBody>
          <a:bodyPr>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FFCC66"/>
              </a:buClr>
              <a:buSzPct val="80000"/>
              <a:buFont typeface="Wingdings" charset="2"/>
              <a:buNone/>
              <a:tabLst/>
              <a:defRPr/>
            </a:pPr>
            <a:r>
              <a:rPr kumimoji="0" lang="ar-JO" sz="7200" b="1" i="0" u="none" strike="noStrike" kern="1200" cap="none" spc="0" normalizeH="0" baseline="0" noProof="0" dirty="0">
                <a:ln>
                  <a:noFill/>
                </a:ln>
                <a:solidFill>
                  <a:srgbClr val="FF0000"/>
                </a:solidFill>
                <a:effectLst>
                  <a:outerShdw blurRad="50800" dist="63500" dir="2700000" algn="tl" rotWithShape="0">
                    <a:srgbClr val="000000"/>
                  </a:outerShdw>
                </a:effectLst>
                <a:uLnTx/>
                <a:uFillTx/>
                <a:latin typeface="Impact" charset="0"/>
                <a:ea typeface="ＭＳ Ｐゴシック" charset="-128"/>
              </a:rPr>
              <a:t>مدفوع بالكامل</a:t>
            </a:r>
            <a:endParaRPr kumimoji="0" lang="en-US" sz="7200" b="1" i="0" u="none" strike="noStrike" kern="1200" cap="none" spc="0" normalizeH="0" baseline="0" noProof="0" dirty="0">
              <a:ln>
                <a:noFill/>
              </a:ln>
              <a:solidFill>
                <a:srgbClr val="FF0000"/>
              </a:solidFill>
              <a:effectLst>
                <a:outerShdw blurRad="50800" dist="63500" dir="2700000" algn="tl" rotWithShape="0">
                  <a:srgbClr val="000000"/>
                </a:outerShdw>
              </a:effectLst>
              <a:uLnTx/>
              <a:uFillTx/>
              <a:latin typeface="Impact" charset="0"/>
              <a:ea typeface="ＭＳ Ｐゴシック" charset="-128"/>
            </a:endParaRPr>
          </a:p>
        </p:txBody>
      </p:sp>
    </p:spTree>
    <p:extLst>
      <p:ext uri="{BB962C8B-B14F-4D97-AF65-F5344CB8AC3E}">
        <p14:creationId xmlns:p14="http://schemas.microsoft.com/office/powerpoint/2010/main" val="5599202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259077"/>
                                        </p:tgtEl>
                                        <p:attrNameLst>
                                          <p:attrName>style.visibility</p:attrName>
                                        </p:attrNameLst>
                                      </p:cBhvr>
                                      <p:to>
                                        <p:strVal val="visible"/>
                                      </p:to>
                                    </p:set>
                                    <p:animEffect transition="in" filter="dissolve">
                                      <p:cBhvr>
                                        <p:cTn id="7" dur="500"/>
                                        <p:tgtEl>
                                          <p:spTgt spid="259077"/>
                                        </p:tgtEl>
                                      </p:cBhvr>
                                    </p:animEffect>
                                  </p:childTnLst>
                                </p:cTn>
                              </p:par>
                            </p:childTnLst>
                          </p:cTn>
                        </p:par>
                        <p:par>
                          <p:cTn id="8" fill="hold" nodeType="afterGroup">
                            <p:stCondLst>
                              <p:cond delay="3500"/>
                            </p:stCondLst>
                            <p:childTnLst>
                              <p:par>
                                <p:cTn id="9" presetID="1" presetClass="entr" presetSubtype="0" fill="hold" grpId="0" nodeType="afterEffect">
                                  <p:stCondLst>
                                    <p:cond delay="3000"/>
                                  </p:stCondLst>
                                  <p:childTnLst>
                                    <p:set>
                                      <p:cBhvr>
                                        <p:cTn id="10" dur="1" fill="hold">
                                          <p:stCondLst>
                                            <p:cond delay="499"/>
                                          </p:stCondLst>
                                        </p:cTn>
                                        <p:tgtEl>
                                          <p:spTgt spid="259078"/>
                                        </p:tgtEl>
                                        <p:attrNameLst>
                                          <p:attrName>style.visibility</p:attrName>
                                        </p:attrNameLst>
                                      </p:cBhvr>
                                      <p:to>
                                        <p:strVal val="visible"/>
                                      </p:to>
                                    </p:set>
                                  </p:childTnLst>
                                </p:cTn>
                              </p:par>
                            </p:childTnLst>
                          </p:cTn>
                        </p:par>
                        <p:par>
                          <p:cTn id="11" fill="hold" nodeType="afterGroup">
                            <p:stCondLst>
                              <p:cond delay="7000"/>
                            </p:stCondLst>
                            <p:childTnLst>
                              <p:par>
                                <p:cTn id="12" presetID="1" presetClass="entr" presetSubtype="0" fill="hold" grpId="0" nodeType="afterEffect">
                                  <p:stCondLst>
                                    <p:cond delay="3000"/>
                                  </p:stCondLst>
                                  <p:childTnLst>
                                    <p:set>
                                      <p:cBhvr>
                                        <p:cTn id="13"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7" grpId="0" animBg="1" autoUpdateAnimBg="0"/>
      <p:bldP spid="259078" grpId="0" autoUpdateAnimBg="0"/>
      <p:bldP spid="10" grpId="0" build="p" autoUpdateAnimBg="0" advAuto="300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8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2259" name="Text Box 3"/>
          <p:cNvSpPr txBox="1">
            <a:spLocks noChangeArrowheads="1"/>
          </p:cNvSpPr>
          <p:nvPr/>
        </p:nvSpPr>
        <p:spPr bwMode="auto">
          <a:xfrm>
            <a:off x="250825" y="3409950"/>
            <a:ext cx="8893175" cy="2308225"/>
          </a:xfrm>
          <a:prstGeom prst="rect">
            <a:avLst/>
          </a:prstGeom>
          <a:noFill/>
          <a:ln w="9525">
            <a:noFill/>
            <a:miter lim="800000"/>
            <a:headEnd/>
            <a:tailEnd/>
          </a:ln>
          <a:effectLst/>
        </p:spPr>
        <p:txBody>
          <a:bodyPr>
            <a:spAutoFit/>
          </a:bodyPr>
          <a:lstStyle>
            <a:defPPr>
              <a:defRPr lang="en-US"/>
            </a:defPPr>
            <a:lvl1pPr marL="628650" indent="-628650" eaLnBrk="1" hangingPunct="1">
              <a:buFont typeface="Arial" charset="0"/>
              <a:buAutoNum type="alphaLcParenR"/>
              <a:defRPr sz="3600" b="1">
                <a:solidFill>
                  <a:schemeClr val="bg1"/>
                </a:solidFill>
                <a:latin typeface="Arial" charset="0"/>
              </a:defRPr>
            </a:lvl1pPr>
            <a:lvl2pPr marL="37931725" indent="-37474525"/>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marL="0" indent="0" algn="r">
              <a:buNone/>
            </a:pPr>
            <a:r>
              <a:rPr lang="ar-SA"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أ) الله هو مثالنا (13- 16)</a:t>
            </a:r>
          </a:p>
          <a:p>
            <a:pPr marL="0" indent="0" algn="r">
              <a:buNone/>
            </a:pPr>
            <a:r>
              <a:rPr lang="ar-SA" dirty="0">
                <a:latin typeface="Arial" panose="020B0604020202020204" pitchFamily="34" charset="0"/>
                <a:cs typeface="Arial" panose="020B0604020202020204" pitchFamily="34" charset="0"/>
              </a:rPr>
              <a:t> ب) الله هو حاكمنا (17)</a:t>
            </a:r>
          </a:p>
          <a:p>
            <a:pPr marL="0" indent="0" algn="r">
              <a:buNone/>
            </a:pPr>
            <a:r>
              <a:rPr lang="ar-SA" dirty="0">
                <a:latin typeface="Arial" panose="020B0604020202020204" pitchFamily="34" charset="0"/>
                <a:cs typeface="Arial" panose="020B0604020202020204" pitchFamily="34" charset="0"/>
              </a:rPr>
              <a:t> ت) الله هو فادينا (18- 21)</a:t>
            </a:r>
          </a:p>
          <a:p>
            <a:pPr marL="0" indent="0" algn="r" rtl="1">
              <a:buNone/>
            </a:pPr>
            <a:r>
              <a:rPr lang="ar-JO" dirty="0">
                <a:latin typeface="Arial" panose="020B0604020202020204" pitchFamily="34" charset="0"/>
                <a:cs typeface="Arial" panose="020B0604020202020204" pitchFamily="34" charset="0"/>
              </a:rPr>
              <a:t> ث) الله هو فادينا (1: 22 – 2: 3).</a:t>
            </a:r>
            <a:endParaRPr lang="en-US" dirty="0">
              <a:latin typeface="Arial" panose="020B0604020202020204" pitchFamily="34" charset="0"/>
              <a:cs typeface="Arial" panose="020B0604020202020204" pitchFamily="34" charset="0"/>
            </a:endParaRPr>
          </a:p>
        </p:txBody>
      </p:sp>
      <p:sp>
        <p:nvSpPr>
          <p:cNvPr id="352260" name="Rectangle 4"/>
          <p:cNvSpPr>
            <a:spLocks noGrp="1" noChangeArrowheads="1"/>
          </p:cNvSpPr>
          <p:nvPr>
            <p:ph type="title" idx="4294967295"/>
          </p:nvPr>
        </p:nvSpPr>
        <p:spPr>
          <a:xfrm>
            <a:off x="152400" y="228600"/>
            <a:ext cx="8686800" cy="2590800"/>
          </a:xfrm>
          <a:effectLst>
            <a:outerShdw blurRad="63500" dist="35921" dir="2700000" algn="ctr" rotWithShape="0">
              <a:srgbClr val="000000">
                <a:alpha val="74998"/>
              </a:srgbClr>
            </a:outerShdw>
          </a:effectLst>
        </p:spPr>
        <p:txBody>
          <a:bodyPr/>
          <a:lstStyle/>
          <a:p>
            <a:pPr eaLnBrk="1" hangingPunct="1">
              <a:defRPr/>
            </a:pPr>
            <a:r>
              <a:rPr lang="ar-SA" b="1" dirty="0">
                <a:solidFill>
                  <a:schemeClr val="bg1"/>
                </a:solidFill>
                <a:latin typeface="Arial" panose="020B0604020202020204" pitchFamily="34" charset="0"/>
                <a:cs typeface="Arial" panose="020B0604020202020204" pitchFamily="34" charset="0"/>
              </a:rPr>
              <a:t>لماذا نستبدل الآن الرغبات الشريرة</a:t>
            </a:r>
            <a:br>
              <a:rPr lang="ar-SA" b="1" dirty="0">
                <a:solidFill>
                  <a:schemeClr val="bg1"/>
                </a:solidFill>
                <a:latin typeface="Arial" panose="020B0604020202020204" pitchFamily="34" charset="0"/>
                <a:cs typeface="Arial" panose="020B0604020202020204" pitchFamily="34" charset="0"/>
              </a:rPr>
            </a:br>
            <a:r>
              <a:rPr lang="ar-SA" b="1" dirty="0">
                <a:solidFill>
                  <a:schemeClr val="bg1"/>
                </a:solidFill>
                <a:latin typeface="Arial" panose="020B0604020202020204" pitchFamily="34" charset="0"/>
                <a:cs typeface="Arial" panose="020B0604020202020204" pitchFamily="34" charset="0"/>
              </a:rPr>
              <a:t> في حياتنا السابقة</a:t>
            </a:r>
            <a:br>
              <a:rPr lang="ar-SA" b="1" dirty="0">
                <a:solidFill>
                  <a:schemeClr val="bg1"/>
                </a:solidFill>
                <a:latin typeface="Arial" panose="020B0604020202020204" pitchFamily="34" charset="0"/>
                <a:cs typeface="Arial" panose="020B0604020202020204" pitchFamily="34" charset="0"/>
              </a:rPr>
            </a:br>
            <a:r>
              <a:rPr lang="ar-SA" b="1" dirty="0">
                <a:solidFill>
                  <a:schemeClr val="bg1"/>
                </a:solidFill>
                <a:latin typeface="Arial" panose="020B0604020202020204" pitchFamily="34" charset="0"/>
                <a:cs typeface="Arial" panose="020B0604020202020204" pitchFamily="34" charset="0"/>
              </a:rPr>
              <a:t> بالطهارة الأخلاقية؟</a:t>
            </a:r>
            <a:endParaRPr lang="en-US" b="1" dirty="0">
              <a:solidFill>
                <a:schemeClr val="bg1"/>
              </a:solidFill>
              <a:latin typeface="Arial" panose="020B0604020202020204" pitchFamily="34" charset="0"/>
              <a:cs typeface="Arial" panose="020B0604020202020204" pitchFamily="34" charset="0"/>
            </a:endParaRPr>
          </a:p>
        </p:txBody>
      </p:sp>
      <p:sp>
        <p:nvSpPr>
          <p:cNvPr id="352261" name="Rectangle 5"/>
          <p:cNvSpPr>
            <a:spLocks noChangeArrowheads="1"/>
          </p:cNvSpPr>
          <p:nvPr/>
        </p:nvSpPr>
        <p:spPr bwMode="auto">
          <a:xfrm>
            <a:off x="8305800" y="0"/>
            <a:ext cx="838200" cy="3968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2000" b="1" dirty="0">
                <a:solidFill>
                  <a:schemeClr val="bg1"/>
                </a:solidFill>
                <a:latin typeface="Arial" panose="020B0604020202020204" pitchFamily="34" charset="0"/>
                <a:ea typeface="+mn-ea"/>
                <a:cs typeface="Arial" panose="020B0604020202020204" pitchFamily="34" charset="0"/>
              </a:rPr>
              <a:t>280 أ</a:t>
            </a:r>
            <a:endParaRPr lang="en-US" sz="2000" b="1"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additive="base">
                                        <p:cTn id="7" dur="5000" fill="hold"/>
                                        <p:tgtEl>
                                          <p:spTgt spid="35225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52259">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anim calcmode="lin" valueType="num">
                                      <p:cBhvr additive="base">
                                        <p:cTn id="11" dur="5000" fill="hold"/>
                                        <p:tgtEl>
                                          <p:spTgt spid="352259">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52259">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52259">
                                            <p:txEl>
                                              <p:pRg st="2" end="2"/>
                                            </p:txEl>
                                          </p:spTgt>
                                        </p:tgtEl>
                                        <p:attrNameLst>
                                          <p:attrName>style.visibility</p:attrName>
                                        </p:attrNameLst>
                                      </p:cBhvr>
                                      <p:to>
                                        <p:strVal val="visible"/>
                                      </p:to>
                                    </p:set>
                                    <p:anim calcmode="lin" valueType="num">
                                      <p:cBhvr additive="base">
                                        <p:cTn id="15" dur="5000" fill="hold"/>
                                        <p:tgtEl>
                                          <p:spTgt spid="352259">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52259">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52259">
                                            <p:txEl>
                                              <p:pRg st="3" end="3"/>
                                            </p:txEl>
                                          </p:spTgt>
                                        </p:tgtEl>
                                        <p:attrNameLst>
                                          <p:attrName>style.visibility</p:attrName>
                                        </p:attrNameLst>
                                      </p:cBhvr>
                                      <p:to>
                                        <p:strVal val="visible"/>
                                      </p:to>
                                    </p:set>
                                    <p:anim calcmode="lin" valueType="num">
                                      <p:cBhvr additive="base">
                                        <p:cTn id="19" dur="5000" fill="hold"/>
                                        <p:tgtEl>
                                          <p:spTgt spid="352259">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522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0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4070350"/>
            <a:ext cx="4495800" cy="278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261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4965700"/>
            <a:ext cx="1485900" cy="189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2611" name="Rectangle 7"/>
          <p:cNvSpPr>
            <a:spLocks noGrp="1" noChangeArrowheads="1"/>
          </p:cNvSpPr>
          <p:nvPr>
            <p:ph type="title" idx="4294967295"/>
          </p:nvPr>
        </p:nvSpPr>
        <p:spPr>
          <a:xfrm>
            <a:off x="4932040" y="152400"/>
            <a:ext cx="4059560" cy="3429000"/>
          </a:xfrm>
        </p:spPr>
        <p:txBody>
          <a:bodyPr/>
          <a:lstStyle/>
          <a:p>
            <a:pP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الله</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كمحاور</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يطهرنا من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خلال كلمته</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(1: 22 -2: 3).</a:t>
            </a:r>
            <a:endParaRPr lang="en-US" sz="4000" b="1" dirty="0">
              <a:latin typeface="Arial" panose="020B0604020202020204" pitchFamily="34" charset="0"/>
              <a:ea typeface="ＭＳ Ｐゴシック" charset="0"/>
              <a:cs typeface="Arial" panose="020B0604020202020204" pitchFamily="34" charset="0"/>
            </a:endParaRPr>
          </a:p>
        </p:txBody>
      </p:sp>
      <p:sp>
        <p:nvSpPr>
          <p:cNvPr id="355338" name="Text Box 10"/>
          <p:cNvSpPr txBox="1">
            <a:spLocks noChangeArrowheads="1"/>
          </p:cNvSpPr>
          <p:nvPr/>
        </p:nvSpPr>
        <p:spPr bwMode="auto">
          <a:xfrm>
            <a:off x="0" y="76200"/>
            <a:ext cx="5076825"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5613" indent="-455613">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lgn="r" rtl="1">
              <a:buFontTx/>
              <a:buChar char="•"/>
            </a:pPr>
            <a:r>
              <a:rPr lang="ar-JO" altLang="ja-JP" sz="2800" b="1" dirty="0">
                <a:solidFill>
                  <a:schemeClr val="bg1"/>
                </a:solidFill>
                <a:latin typeface="Arial" charset="0"/>
                <a:cs typeface="Arial" charset="0"/>
              </a:rPr>
              <a:t>"طَهِّرُوا نُفُوسَكُمْ فِي طَاعَةِ ٱلْحَقِّ...</a:t>
            </a:r>
            <a:endParaRPr lang="en-US" altLang="ja-JP" sz="2800" b="1" dirty="0">
              <a:solidFill>
                <a:schemeClr val="bg1"/>
              </a:solidFill>
              <a:latin typeface="Arial" charset="0"/>
              <a:cs typeface="Arial" charset="0"/>
            </a:endParaRPr>
          </a:p>
          <a:p>
            <a:pPr algn="r" rtl="1">
              <a:buFontTx/>
              <a:buChar char="•"/>
            </a:pPr>
            <a:r>
              <a:rPr lang="ar-SA" sz="2800" b="1" dirty="0">
                <a:solidFill>
                  <a:schemeClr val="bg1"/>
                </a:solidFill>
                <a:latin typeface="Arial" charset="0"/>
                <a:cs typeface="Arial" charset="0"/>
              </a:rPr>
              <a:t>بِكَلِمَةِ ٱللهِ ٱلْحَيَّةِ ٱلْبَاقِيَةِ</a:t>
            </a:r>
            <a:r>
              <a:rPr lang="ar-JO" sz="2800" b="1" dirty="0">
                <a:solidFill>
                  <a:schemeClr val="bg1"/>
                </a:solidFill>
                <a:latin typeface="Arial" charset="0"/>
                <a:cs typeface="Arial" charset="0"/>
              </a:rPr>
              <a:t>...</a:t>
            </a:r>
          </a:p>
          <a:p>
            <a:pPr algn="r" rtl="1">
              <a:buFontTx/>
              <a:buChar char="•"/>
            </a:pPr>
            <a:r>
              <a:rPr lang="ar-JO" sz="2800" b="1" dirty="0">
                <a:solidFill>
                  <a:schemeClr val="bg1"/>
                </a:solidFill>
                <a:latin typeface="Arial" charset="0"/>
                <a:cs typeface="Arial" charset="0"/>
              </a:rPr>
              <a:t>وَأَمَّا كَلِمَةُ ٱلرَّبِّ فَتَثْبُتُ إِلَى ٱلْأَبَدِ...</a:t>
            </a:r>
          </a:p>
          <a:p>
            <a:pPr algn="r" rtl="1">
              <a:buFontTx/>
              <a:buChar char="•"/>
            </a:pPr>
            <a:r>
              <a:rPr lang="ar-SA" sz="2800" b="1" dirty="0">
                <a:solidFill>
                  <a:schemeClr val="bg1"/>
                </a:solidFill>
                <a:latin typeface="Arial" charset="0"/>
                <a:cs typeface="Arial" charset="0"/>
              </a:rPr>
              <a:t>وَهَذِهِ هِيَ ٱلْكَلِمَةُ ٱلَّتِي بُشِّرْتُمْ بِهَا</a:t>
            </a:r>
            <a:endParaRPr lang="ar-JO" sz="2800" b="1" dirty="0">
              <a:solidFill>
                <a:schemeClr val="bg1"/>
              </a:solidFill>
              <a:latin typeface="Arial" charset="0"/>
              <a:cs typeface="Arial" charset="0"/>
            </a:endParaRPr>
          </a:p>
          <a:p>
            <a:pPr algn="r" rtl="1">
              <a:buFontTx/>
              <a:buChar char="•"/>
            </a:pPr>
            <a:r>
              <a:rPr lang="ar-JO" altLang="ja-JP" sz="2800" b="1" dirty="0">
                <a:solidFill>
                  <a:schemeClr val="bg1"/>
                </a:solidFill>
                <a:latin typeface="Arial" charset="0"/>
                <a:cs typeface="Arial" charset="0"/>
              </a:rPr>
              <a:t>... ٱشْتَهُوا ٱللَّبَنَ ٱلْعَقْلِيَّ ٱلْعَدِيمَ ٱلْغِشِّ..."</a:t>
            </a:r>
            <a:endParaRPr lang="en-US" altLang="ja-JP" sz="2800" b="1" dirty="0">
              <a:solidFill>
                <a:schemeClr val="bg1"/>
              </a:solidFill>
              <a:latin typeface="Arial" charset="0"/>
              <a:cs typeface="Arial" charset="0"/>
            </a:endParaRPr>
          </a:p>
          <a:p>
            <a:pPr>
              <a:buFontTx/>
              <a:buChar char="•"/>
            </a:pPr>
            <a:endParaRPr lang="en-US" sz="2800" b="1" dirty="0">
              <a:solidFill>
                <a:schemeClr val="bg1"/>
              </a:solidFill>
              <a:latin typeface="Arial" charset="0"/>
              <a:cs typeface="Arial" charset="0"/>
            </a:endParaRPr>
          </a:p>
        </p:txBody>
      </p:sp>
      <p:sp>
        <p:nvSpPr>
          <p:cNvPr id="355339" name="Text Box 11"/>
          <p:cNvSpPr txBox="1">
            <a:spLocks noChangeArrowheads="1"/>
          </p:cNvSpPr>
          <p:nvPr/>
        </p:nvSpPr>
        <p:spPr bwMode="auto">
          <a:xfrm>
            <a:off x="0" y="5943600"/>
            <a:ext cx="9144000" cy="400050"/>
          </a:xfrm>
          <a:prstGeom prst="rect">
            <a:avLst/>
          </a:prstGeom>
          <a:solidFill>
            <a:schemeClr val="tx2"/>
          </a:solid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SA" sz="2000" b="1" i="1" dirty="0">
                <a:solidFill>
                  <a:schemeClr val="bg1"/>
                </a:solidFill>
                <a:latin typeface="Arial" panose="020B0604020202020204" pitchFamily="34" charset="0"/>
                <a:ea typeface="+mn-ea"/>
                <a:cs typeface="Arial" panose="020B0604020202020204" pitchFamily="34" charset="0"/>
              </a:rPr>
              <a:t>ما هي الخطايا المذكورة في 2: 1 التي يمكنك أن تطرحها بواسطة اللبن العقلي العديم الغش؟</a:t>
            </a:r>
            <a:endParaRPr lang="en-US" sz="2000" b="1" i="1" dirty="0">
              <a:solidFill>
                <a:schemeClr val="bg1"/>
              </a:solidFill>
              <a:latin typeface="Arial" panose="020B0604020202020204" pitchFamily="34" charset="0"/>
              <a:ea typeface="+mn-ea"/>
              <a:cs typeface="Arial" panose="020B0604020202020204" pitchFamily="34" charset="0"/>
            </a:endParaRPr>
          </a:p>
        </p:txBody>
      </p:sp>
      <p:sp>
        <p:nvSpPr>
          <p:cNvPr id="355340" name="Rectangle 12"/>
          <p:cNvSpPr>
            <a:spLocks noChangeArrowheads="1"/>
          </p:cNvSpPr>
          <p:nvPr/>
        </p:nvSpPr>
        <p:spPr bwMode="auto">
          <a:xfrm>
            <a:off x="8305800" y="0"/>
            <a:ext cx="838200" cy="36988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1800" b="1" dirty="0">
                <a:solidFill>
                  <a:schemeClr val="bg1"/>
                </a:solidFill>
                <a:latin typeface="Arial" panose="020B0604020202020204" pitchFamily="34" charset="0"/>
                <a:ea typeface="+mn-ea"/>
                <a:cs typeface="Arial" panose="020B0604020202020204" pitchFamily="34" charset="0"/>
              </a:rPr>
              <a:t>280 أ</a:t>
            </a:r>
            <a:endParaRPr lang="en-US" sz="1800" b="1" dirty="0">
              <a:solidFill>
                <a:schemeClr val="bg1"/>
              </a:solidFill>
              <a:latin typeface="Arial" panose="020B0604020202020204" pitchFamily="34" charset="0"/>
              <a:ea typeface="+mn-ea"/>
              <a:cs typeface="Arial" panose="020B0604020202020204" pitchFamily="34" charset="0"/>
            </a:endParaRPr>
          </a:p>
        </p:txBody>
      </p:sp>
      <p:sp>
        <p:nvSpPr>
          <p:cNvPr id="452615" name="Rectangle 8"/>
          <p:cNvSpPr>
            <a:spLocks noChangeArrowheads="1"/>
          </p:cNvSpPr>
          <p:nvPr/>
        </p:nvSpPr>
        <p:spPr bwMode="auto">
          <a:xfrm>
            <a:off x="4572000" y="4095750"/>
            <a:ext cx="1524000" cy="323850"/>
          </a:xfrm>
          <a:prstGeom prst="rect">
            <a:avLst/>
          </a:prstGeom>
          <a:solidFill>
            <a:schemeClr val="tx2"/>
          </a:solidFill>
          <a:ln w="9525">
            <a:solidFill>
              <a:schemeClr val="tx1"/>
            </a:solidFill>
            <a:miter lim="800000"/>
            <a:headEnd/>
            <a:tailEnd/>
          </a:ln>
        </p:spPr>
        <p:txBody>
          <a:bodyPr wrap="none" anchor="ctr"/>
          <a:lstStyle/>
          <a:p>
            <a:endParaRPr lang="en-US" sz="2800" b="1">
              <a:latin typeface="Arial" charset="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55338"/>
                                        </p:tgtEl>
                                        <p:attrNameLst>
                                          <p:attrName>style.visibility</p:attrName>
                                        </p:attrNameLst>
                                      </p:cBhvr>
                                      <p:to>
                                        <p:strVal val="visible"/>
                                      </p:to>
                                    </p:set>
                                    <p:animEffect transition="in" filter="wedge">
                                      <p:cBhvr>
                                        <p:cTn id="7" dur="2000"/>
                                        <p:tgtEl>
                                          <p:spTgt spid="355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55339"/>
                                        </p:tgtEl>
                                        <p:attrNameLst>
                                          <p:attrName>style.visibility</p:attrName>
                                        </p:attrNameLst>
                                      </p:cBhvr>
                                      <p:to>
                                        <p:strVal val="visible"/>
                                      </p:to>
                                    </p:set>
                                    <p:animEffect transition="in" filter="wedge">
                                      <p:cBhvr>
                                        <p:cTn id="12" dur="2000"/>
                                        <p:tgtEl>
                                          <p:spTgt spid="355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8" grpId="0"/>
      <p:bldP spid="35533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410626" name="Picture 15" descr="Pur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0"/>
            <a:ext cx="9177091" cy="6882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990600" y="533400"/>
            <a:ext cx="6629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0" i="0" u="sng"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rPr>
              <a:t>الحجة</a:t>
            </a:r>
            <a:endParaRPr kumimoji="0" lang="en-US" sz="3200" b="0" i="0" u="sng"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37947" name="Text Box 59"/>
          <p:cNvSpPr txBox="1">
            <a:spLocks noChangeArrowheads="1"/>
          </p:cNvSpPr>
          <p:nvPr/>
        </p:nvSpPr>
        <p:spPr bwMode="auto">
          <a:xfrm>
            <a:off x="304800" y="1295400"/>
            <a:ext cx="8610600" cy="1077218"/>
          </a:xfrm>
          <a:prstGeom prst="rect">
            <a:avLst/>
          </a:prstGeom>
          <a:solidFill>
            <a:schemeClr val="bg2"/>
          </a:solidFill>
          <a:ln w="9525">
            <a:solidFill>
              <a:schemeClr val="tx1"/>
            </a:solidFill>
            <a:miter lim="800000"/>
            <a:headEnd/>
            <a:tailEnd/>
          </a:ln>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JO" altLang="ja-JP" sz="3200" b="0" i="0" u="none"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rPr>
              <a:t>"...كَتَبْتُ إِلَيْكُمْ بِكَلِمَاتٍ قَلِيلَةٍ وَاعِظًا وَشَاهِدًا، </a:t>
            </a:r>
            <a:r>
              <a:rPr kumimoji="0" lang="ar-JO" altLang="ja-JP" sz="3200" b="0" i="0" u="none" strike="noStrike" kern="1200" cap="none" spc="0" normalizeH="0" baseline="0" noProof="0" dirty="0">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أَنَّ هَذِهِ هِيَ نِعْمَةُ </a:t>
            </a:r>
            <a:r>
              <a:rPr kumimoji="0" lang="ar-JO" altLang="ja-JP" sz="3200" b="0" i="0" u="none" strike="noStrike" kern="1200" cap="none" spc="0" normalizeH="0" baseline="0" noProof="0" dirty="0" err="1">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ٱللهِ</a:t>
            </a:r>
            <a:r>
              <a:rPr kumimoji="0" lang="ar-JO" altLang="ja-JP" sz="3200" b="0" i="0" u="none" strike="noStrike" kern="1200" cap="none" spc="0" normalizeH="0" baseline="0" noProof="0" dirty="0">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 </a:t>
            </a:r>
            <a:r>
              <a:rPr kumimoji="0" lang="ar-JO" altLang="ja-JP" sz="3200" b="0" i="0" u="none" strike="noStrike" kern="1200" cap="none" spc="0" normalizeH="0" baseline="0" noProof="0" dirty="0" err="1">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ٱلْحَقِيقِيَّةُ</a:t>
            </a:r>
            <a:r>
              <a:rPr kumimoji="0" lang="ar-JO" altLang="ja-JP" sz="3200" b="0" i="0" u="none" strike="noStrike" kern="1200" cap="none" spc="0" normalizeH="0" baseline="0" noProof="0" dirty="0">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 </a:t>
            </a:r>
            <a:r>
              <a:rPr kumimoji="0" lang="ar-JO" altLang="ja-JP" sz="3200" b="0" i="0" u="none" strike="noStrike" kern="1200" cap="none" spc="0" normalizeH="0" baseline="0" noProof="0" dirty="0" err="1">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ٱلَّتِي</a:t>
            </a:r>
            <a:r>
              <a:rPr kumimoji="0" lang="ar-JO" altLang="ja-JP" sz="3200" b="0" i="0" u="none" strike="noStrike" kern="1200" cap="none" spc="0" normalizeH="0" baseline="0" noProof="0" dirty="0">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 فِيهَا تَقُومُونَ</a:t>
            </a:r>
            <a:r>
              <a:rPr kumimoji="0" lang="ar-JO" altLang="ja-JP" sz="3200" b="0" i="0" u="none"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rPr>
              <a:t>. (5: 12)</a:t>
            </a:r>
            <a:endParaRPr kumimoji="0" lang="en-US" sz="3200" b="0" i="0" u="none"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graphicFrame>
        <p:nvGraphicFramePr>
          <p:cNvPr id="467984" name="Group 16"/>
          <p:cNvGraphicFramePr>
            <a:graphicFrameLocks noGrp="1"/>
          </p:cNvGraphicFramePr>
          <p:nvPr>
            <p:ph/>
          </p:nvPr>
        </p:nvGraphicFramePr>
        <p:xfrm>
          <a:off x="0" y="3811588"/>
          <a:ext cx="9144000" cy="3017837"/>
        </p:xfrm>
        <a:graphic>
          <a:graphicData uri="http://schemas.openxmlformats.org/drawingml/2006/table">
            <a:tbl>
              <a:tblPr/>
              <a:tblGrid>
                <a:gridCol w="4923693">
                  <a:extLst>
                    <a:ext uri="{9D8B030D-6E8A-4147-A177-3AD203B41FA5}">
                      <a16:colId xmlns:a16="http://schemas.microsoft.com/office/drawing/2014/main" val="20000"/>
                    </a:ext>
                  </a:extLst>
                </a:gridCol>
                <a:gridCol w="4220307">
                  <a:extLst>
                    <a:ext uri="{9D8B030D-6E8A-4147-A177-3AD203B41FA5}">
                      <a16:colId xmlns:a16="http://schemas.microsoft.com/office/drawing/2014/main" val="20001"/>
                    </a:ext>
                  </a:extLst>
                </a:gridCol>
              </a:tblGrid>
              <a:tr h="3017837">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lang="ar-JO" altLang="ja-JP" sz="2400" b="1" u="sng" dirty="0">
                          <a:solidFill>
                            <a:schemeClr val="tx1"/>
                          </a:solidFill>
                          <a:effectLst>
                            <a:outerShdw blurRad="38100" dist="38100" dir="2700000" algn="tl">
                              <a:srgbClr val="000000">
                                <a:alpha val="43137"/>
                              </a:srgbClr>
                            </a:outerShdw>
                          </a:effectLst>
                          <a:latin typeface="Accordance" panose="00000400000000000000" pitchFamily="2" charset="-78"/>
                          <a:ea typeface="Accordance" panose="00000400000000000000" pitchFamily="2" charset="-78"/>
                          <a:cs typeface="Accordance" panose="00000400000000000000" pitchFamily="2" charset="-78"/>
                        </a:rPr>
                        <a:t>"هذِهِ هِيَ نِعْمَةُ </a:t>
                      </a:r>
                      <a:r>
                        <a:rPr lang="ar-JO" altLang="ja-JP" sz="2400" b="1" u="sng" dirty="0" err="1">
                          <a:solidFill>
                            <a:schemeClr val="tx1"/>
                          </a:solidFill>
                          <a:effectLst>
                            <a:outerShdw blurRad="38100" dist="38100" dir="2700000" algn="tl">
                              <a:srgbClr val="000000">
                                <a:alpha val="43137"/>
                              </a:srgbClr>
                            </a:outerShdw>
                          </a:effectLst>
                          <a:latin typeface="Accordance" panose="00000400000000000000" pitchFamily="2" charset="-78"/>
                          <a:ea typeface="Accordance" panose="00000400000000000000" pitchFamily="2" charset="-78"/>
                          <a:cs typeface="Accordance" panose="00000400000000000000" pitchFamily="2" charset="-78"/>
                        </a:rPr>
                        <a:t>ٱللهِ</a:t>
                      </a:r>
                      <a:r>
                        <a:rPr lang="ar-JO" altLang="ja-JP" sz="2400" b="1" u="sng" dirty="0">
                          <a:solidFill>
                            <a:schemeClr val="tx1"/>
                          </a:solidFill>
                          <a:effectLst>
                            <a:outerShdw blurRad="38100" dist="38100" dir="2700000" algn="tl">
                              <a:srgbClr val="000000">
                                <a:alpha val="43137"/>
                              </a:srgbClr>
                            </a:outerShdw>
                          </a:effectLst>
                          <a:latin typeface="Accordance" panose="00000400000000000000" pitchFamily="2" charset="-78"/>
                          <a:ea typeface="Accordance" panose="00000400000000000000" pitchFamily="2" charset="-78"/>
                          <a:cs typeface="Accordance" panose="00000400000000000000" pitchFamily="2" charset="-78"/>
                        </a:rPr>
                        <a:t> </a:t>
                      </a:r>
                      <a:r>
                        <a:rPr lang="ar-JO" altLang="ja-JP" sz="2400" b="1" u="sng" dirty="0" err="1">
                          <a:solidFill>
                            <a:schemeClr val="tx1"/>
                          </a:solidFill>
                          <a:effectLst>
                            <a:outerShdw blurRad="38100" dist="38100" dir="2700000" algn="tl">
                              <a:srgbClr val="000000">
                                <a:alpha val="43137"/>
                              </a:srgbClr>
                            </a:outerShdw>
                          </a:effectLst>
                          <a:latin typeface="Accordance" panose="00000400000000000000" pitchFamily="2" charset="-78"/>
                          <a:ea typeface="Accordance" panose="00000400000000000000" pitchFamily="2" charset="-78"/>
                          <a:cs typeface="Accordance" panose="00000400000000000000" pitchFamily="2" charset="-78"/>
                        </a:rPr>
                        <a:t>ٱلْحَقِيقِيَّةُ</a:t>
                      </a:r>
                      <a:r>
                        <a:rPr lang="ar-JO" altLang="ja-JP" sz="2400" b="1" u="sng" dirty="0">
                          <a:solidFill>
                            <a:schemeClr val="tx1"/>
                          </a:solidFill>
                          <a:effectLst>
                            <a:outerShdw blurRad="38100" dist="38100" dir="2700000" algn="tl">
                              <a:srgbClr val="000000">
                                <a:alpha val="43137"/>
                              </a:srgbClr>
                            </a:outerShdw>
                          </a:effectLst>
                          <a:latin typeface="Accordance" panose="00000400000000000000" pitchFamily="2" charset="-78"/>
                          <a:ea typeface="Accordance" panose="00000400000000000000" pitchFamily="2" charset="-78"/>
                          <a:cs typeface="Accordance" panose="00000400000000000000" pitchFamily="2" charset="-78"/>
                        </a:rPr>
                        <a:t>"</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بط 1: 1-12</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الاختيار</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سيادة الله</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التقديس المقامي</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مبادرة إلهية (1: 2)</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105D13"/>
                        </a:gs>
                        <a:gs pos="100000">
                          <a:srgbClr val="072B09"/>
                        </a:gs>
                      </a:gsLst>
                      <a:path path="shape">
                        <a:fillToRect l="50000" t="50000" r="50000" b="50000"/>
                      </a:path>
                    </a:gra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altLang="ja-JP" sz="2400" b="1" i="0" u="sng" strike="noStrike" cap="none" normalizeH="0" baseline="0" dirty="0">
                          <a:ln>
                            <a:noFill/>
                          </a:ln>
                          <a:solidFill>
                            <a:schemeClr val="tx2"/>
                          </a:solidFill>
                          <a:effectLst>
                            <a:outerShdw blurRad="38100" dist="38100" dir="2700000" algn="tl">
                              <a:srgbClr val="000000"/>
                            </a:outerShdw>
                          </a:effectLst>
                          <a:latin typeface="Tahoma" charset="0"/>
                          <a:ea typeface="Accordance" panose="00000400000000000000" pitchFamily="2" charset="-78"/>
                          <a:cs typeface="Accordance" panose="00000400000000000000" pitchFamily="2" charset="-78"/>
                        </a:rPr>
                        <a:t>"فِيهَا تَقُومُونَ"</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بط 1: 13 – 5: 14</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احتمال</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مسؤولية الإنسان</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التقديس العملي</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فاعلة في الحياة الصالحة (1: 13)</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105D13"/>
                        </a:gs>
                        <a:gs pos="100000">
                          <a:srgbClr val="072B09"/>
                        </a:gs>
                      </a:gsLst>
                      <a:path path="shape">
                        <a:fillToRect l="50000" t="50000" r="50000" b="50000"/>
                      </a:path>
                    </a:gradFill>
                  </a:tcPr>
                </a:tc>
                <a:extLst>
                  <a:ext uri="{0D108BD9-81ED-4DB2-BD59-A6C34878D82A}">
                    <a16:rowId xmlns:a16="http://schemas.microsoft.com/office/drawing/2014/main" val="10000"/>
                  </a:ext>
                </a:extLst>
              </a:tr>
            </a:tbl>
          </a:graphicData>
        </a:graphic>
      </p:graphicFrame>
      <p:sp>
        <p:nvSpPr>
          <p:cNvPr id="38124" name="Text Box 236"/>
          <p:cNvSpPr txBox="1">
            <a:spLocks noChangeArrowheads="1"/>
          </p:cNvSpPr>
          <p:nvPr/>
        </p:nvSpPr>
        <p:spPr bwMode="auto">
          <a:xfrm>
            <a:off x="838200" y="3068638"/>
            <a:ext cx="70104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0" i="0" u="sng"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rPr>
              <a:t>الموضوع الثنائي</a:t>
            </a:r>
            <a:endParaRPr kumimoji="0" lang="en-US" sz="3200" b="0" i="0" u="sng"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410638" name="Rectangle 243"/>
          <p:cNvSpPr>
            <a:spLocks noChangeArrowheads="1"/>
          </p:cNvSpPr>
          <p:nvPr/>
        </p:nvSpPr>
        <p:spPr bwMode="auto">
          <a:xfrm>
            <a:off x="8578850" y="0"/>
            <a:ext cx="59824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rPr>
              <a:t>278</a:t>
            </a:r>
            <a:endParaRPr kumimoji="0" lang="en-US" sz="20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38133" name="Rectangle 245"/>
          <p:cNvSpPr>
            <a:spLocks noGrp="1" noChangeArrowheads="1"/>
          </p:cNvSpPr>
          <p:nvPr>
            <p:ph type="title" idx="4294967295"/>
          </p:nvPr>
        </p:nvSpPr>
        <p:spPr>
          <a:xfrm>
            <a:off x="0" y="0"/>
            <a:ext cx="8501090" cy="457200"/>
          </a:xfrm>
        </p:spPr>
        <p:txBody>
          <a:bodyPr/>
          <a:lstStyle/>
          <a:p>
            <a:pPr algn="ctr" eaLnBrk="1" hangingPunct="1">
              <a:defRPr/>
            </a:pPr>
            <a:r>
              <a:rPr lang="ar-JO" sz="3200" b="1" dirty="0">
                <a:latin typeface="Accordance" panose="00000400000000000000" pitchFamily="2" charset="-78"/>
                <a:ea typeface="Accordance" panose="00000400000000000000" pitchFamily="2" charset="-78"/>
                <a:cs typeface="Accordance" panose="00000400000000000000" pitchFamily="2" charset="-78"/>
              </a:rPr>
              <a:t>الحجة والفكرة الرئيسية من بطرس الإولى</a:t>
            </a:r>
            <a:endParaRPr lang="en-US" sz="3200" b="1" dirty="0">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3137126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7947"/>
                                        </p:tgtEl>
                                        <p:attrNameLst>
                                          <p:attrName>style.visibility</p:attrName>
                                        </p:attrNameLst>
                                      </p:cBhvr>
                                      <p:to>
                                        <p:strVal val="visible"/>
                                      </p:to>
                                    </p:set>
                                    <p:animEffect transition="in" filter="wedge">
                                      <p:cBhvr>
                                        <p:cTn id="13" dur="500"/>
                                        <p:tgtEl>
                                          <p:spTgt spid="379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8124"/>
                                        </p:tgtEl>
                                        <p:attrNameLst>
                                          <p:attrName>style.visibility</p:attrName>
                                        </p:attrNameLst>
                                      </p:cBhvr>
                                      <p:to>
                                        <p:strVal val="visible"/>
                                      </p:to>
                                    </p:set>
                                    <p:anim calcmode="lin" valueType="num">
                                      <p:cBhvr additive="base">
                                        <p:cTn id="18" dur="500" fill="hold"/>
                                        <p:tgtEl>
                                          <p:spTgt spid="38124"/>
                                        </p:tgtEl>
                                        <p:attrNameLst>
                                          <p:attrName>ppt_x</p:attrName>
                                        </p:attrNameLst>
                                      </p:cBhvr>
                                      <p:tavLst>
                                        <p:tav tm="0">
                                          <p:val>
                                            <p:strVal val="0-#ppt_w/2"/>
                                          </p:val>
                                        </p:tav>
                                        <p:tav tm="100000">
                                          <p:val>
                                            <p:strVal val="#ppt_x"/>
                                          </p:val>
                                        </p:tav>
                                      </p:tavLst>
                                    </p:anim>
                                    <p:anim calcmode="lin" valueType="num">
                                      <p:cBhvr additive="base">
                                        <p:cTn id="19" dur="500" fill="hold"/>
                                        <p:tgtEl>
                                          <p:spTgt spid="3812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67984"/>
                                        </p:tgtEl>
                                        <p:attrNameLst>
                                          <p:attrName>style.visibility</p:attrName>
                                        </p:attrNameLst>
                                      </p:cBhvr>
                                      <p:to>
                                        <p:strVal val="visible"/>
                                      </p:to>
                                    </p:set>
                                    <p:anim calcmode="lin" valueType="num">
                                      <p:cBhvr additive="base">
                                        <p:cTn id="24" dur="500" fill="hold"/>
                                        <p:tgtEl>
                                          <p:spTgt spid="467984"/>
                                        </p:tgtEl>
                                        <p:attrNameLst>
                                          <p:attrName>ppt_x</p:attrName>
                                        </p:attrNameLst>
                                      </p:cBhvr>
                                      <p:tavLst>
                                        <p:tav tm="0">
                                          <p:val>
                                            <p:strVal val="#ppt_x"/>
                                          </p:val>
                                        </p:tav>
                                        <p:tav tm="100000">
                                          <p:val>
                                            <p:strVal val="#ppt_x"/>
                                          </p:val>
                                        </p:tav>
                                      </p:tavLst>
                                    </p:anim>
                                    <p:anim calcmode="lin" valueType="num">
                                      <p:cBhvr additive="base">
                                        <p:cTn id="25" dur="500" fill="hold"/>
                                        <p:tgtEl>
                                          <p:spTgt spid="4679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947" grpId="0" animBg="1" autoUpdateAnimBg="0"/>
      <p:bldP spid="3812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eaLnBrk="1" hangingPunct="1"/>
            <a:endParaRPr lang="en-US" sz="2400" b="1">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pPr rtl="1"/>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latin typeface="Arial" charset="0"/>
                <a:ea typeface="Osaka" charset="0"/>
                <a:cs typeface="Arial" charset="0"/>
              </a:rPr>
              <a:t> 1</a:t>
            </a:r>
            <a:r>
              <a:rPr lang="ar-SA" sz="8800" dirty="0">
                <a:solidFill>
                  <a:schemeClr val="bg1"/>
                </a:solidFill>
                <a:latin typeface="Arial" charset="0"/>
                <a:ea typeface="Osaka" charset="0"/>
                <a:cs typeface="Arial" charset="0"/>
              </a:rPr>
              <a:t>بطرس </a:t>
            </a:r>
            <a:r>
              <a:rPr lang="en-US" sz="8800" dirty="0">
                <a:solidFill>
                  <a:schemeClr val="bg1"/>
                </a:solidFill>
                <a:latin typeface="Arial" charset="0"/>
                <a:ea typeface="Osaka" charset="0"/>
                <a:cs typeface="Arial" charset="0"/>
              </a:rPr>
              <a:t> 2</a:t>
            </a:r>
          </a:p>
        </p:txBody>
      </p:sp>
    </p:spTree>
    <p:extLst>
      <p:ext uri="{BB962C8B-B14F-4D97-AF65-F5344CB8AC3E}">
        <p14:creationId xmlns:p14="http://schemas.microsoft.com/office/powerpoint/2010/main" val="3475196122"/>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7614"/>
            <a:ext cx="9162651" cy="1012616"/>
          </a:xfrm>
          <a:noFill/>
        </p:spPr>
        <p:txBody>
          <a:bodyPr/>
          <a:lstStyle/>
          <a:p>
            <a:r>
              <a:rPr lang="ar-JO" sz="4800" b="1" dirty="0">
                <a:effectLst>
                  <a:glow rad="101600">
                    <a:schemeClr val="tx1">
                      <a:alpha val="99000"/>
                    </a:schemeClr>
                  </a:glow>
                </a:effectLst>
                <a:latin typeface="Arial" panose="020B0604020202020204" pitchFamily="34" charset="0"/>
                <a:cs typeface="Arial" panose="020B0604020202020204" pitchFamily="34" charset="0"/>
              </a:rPr>
              <a:t>الموضوع الرئيسي</a:t>
            </a:r>
            <a:endParaRPr lang="en-US" sz="4800" b="1" dirty="0">
              <a:solidFill>
                <a:schemeClr val="bg1"/>
              </a:solidFill>
              <a:effectLst>
                <a:glow rad="101600">
                  <a:schemeClr val="tx1">
                    <a:alpha val="99000"/>
                  </a:schemeClr>
                </a:glow>
              </a:effectLst>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4766" y="1988840"/>
            <a:ext cx="9144000" cy="338524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t>كيف تجذب الآخرين</a:t>
            </a:r>
            <a:br>
              <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b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t> وسط المعاناة</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endParaRPr>
          </a:p>
        </p:txBody>
      </p:sp>
      <p:sp>
        <p:nvSpPr>
          <p:cNvPr id="5" name="Text Box 3"/>
          <p:cNvSpPr txBox="1">
            <a:spLocks noChangeArrowheads="1"/>
          </p:cNvSpPr>
          <p:nvPr/>
        </p:nvSpPr>
        <p:spPr bwMode="auto">
          <a:xfrm>
            <a:off x="8170701" y="44450"/>
            <a:ext cx="8683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 name="Rectangle 2"/>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t>1 بطرس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endParaRPr>
          </a:p>
        </p:txBody>
      </p:sp>
    </p:spTree>
    <p:extLst>
      <p:ext uri="{BB962C8B-B14F-4D97-AF65-F5344CB8AC3E}">
        <p14:creationId xmlns:p14="http://schemas.microsoft.com/office/powerpoint/2010/main" val="216578494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F1E16D-BAFF-8F4F-917F-E073A163F308}"/>
              </a:ext>
            </a:extLst>
          </p:cNvPr>
          <p:cNvGrpSpPr/>
          <p:nvPr/>
        </p:nvGrpSpPr>
        <p:grpSpPr>
          <a:xfrm>
            <a:off x="36003" y="1745320"/>
            <a:ext cx="9071994" cy="5280777"/>
            <a:chOff x="36003" y="1745320"/>
            <a:chExt cx="9071994" cy="5280777"/>
          </a:xfrm>
        </p:grpSpPr>
        <p:pic>
          <p:nvPicPr>
            <p:cNvPr id="532482" name="Picture 2">
              <a:extLst>
                <a:ext uri="{FF2B5EF4-FFF2-40B4-BE49-F238E27FC236}">
                  <a16:creationId xmlns:a16="http://schemas.microsoft.com/office/drawing/2014/main" id="{B164BD6D-F53A-FC45-894C-DCEFC4E23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3" y="1745320"/>
              <a:ext cx="9071994" cy="5112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0CE8183-E2BD-1340-A18D-7B820AF46D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857" t="49361"/>
            <a:stretch/>
          </p:blipFill>
          <p:spPr bwMode="auto">
            <a:xfrm>
              <a:off x="3275856" y="4437112"/>
              <a:ext cx="3278909" cy="2588985"/>
            </a:xfrm>
            <a:prstGeom prst="rect">
              <a:avLst/>
            </a:prstGeom>
            <a:noFill/>
            <a:extLst>
              <a:ext uri="{909E8E84-426E-40DD-AFC4-6F175D3DCCD1}">
                <a14:hiddenFill xmlns:a14="http://schemas.microsoft.com/office/drawing/2010/main">
                  <a:solidFill>
                    <a:srgbClr val="FFFFFF"/>
                  </a:solidFill>
                </a14:hiddenFill>
              </a:ext>
            </a:extLst>
          </p:spPr>
        </p:pic>
      </p:grpSp>
      <p:sp>
        <p:nvSpPr>
          <p:cNvPr id="900098" name="Rectangle 2"/>
          <p:cNvSpPr>
            <a:spLocks noGrp="1" noChangeArrowheads="1"/>
          </p:cNvSpPr>
          <p:nvPr>
            <p:ph type="ctrTitle"/>
          </p:nvPr>
        </p:nvSpPr>
        <p:spPr>
          <a:xfrm>
            <a:off x="-36003" y="980728"/>
            <a:ext cx="9144000" cy="2011064"/>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1. إظهار </a:t>
            </a:r>
            <a:r>
              <a:rPr lang="ar-JO" sz="4800" b="1" dirty="0">
                <a:solidFill>
                  <a:srgbClr val="FFFF00"/>
                </a:solidFill>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القداسة</a:t>
            </a: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والرجاء</a:t>
            </a:r>
            <a:b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b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(1: 1-2: 12).</a:t>
            </a:r>
            <a:endParaRPr lang="en-US"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endParaRPr>
          </a:p>
        </p:txBody>
      </p:sp>
      <p:sp>
        <p:nvSpPr>
          <p:cNvPr id="3" name="Rectangle 2">
            <a:extLst>
              <a:ext uri="{FF2B5EF4-FFF2-40B4-BE49-F238E27FC236}">
                <a16:creationId xmlns:a16="http://schemas.microsoft.com/office/drawing/2014/main" id="{E88B64DE-1233-D144-B46B-2BCC02E34ABB}"/>
              </a:ext>
            </a:extLst>
          </p:cNvPr>
          <p:cNvSpPr txBox="1">
            <a:spLocks noChangeArrowheads="1"/>
          </p:cNvSpPr>
          <p:nvPr/>
        </p:nvSpPr>
        <p:spPr bwMode="auto">
          <a:xfrm>
            <a:off x="5710" y="54396"/>
            <a:ext cx="8568952" cy="689736"/>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كيف أجذب الآخرين إلى يسوع...</a:t>
            </a:r>
            <a:endParaRPr kumimoji="0" lang="en-US"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6" name="Rectangle 2">
            <a:extLst>
              <a:ext uri="{FF2B5EF4-FFF2-40B4-BE49-F238E27FC236}">
                <a16:creationId xmlns:a16="http://schemas.microsoft.com/office/drawing/2014/main" id="{F7E46A28-AD6B-BD46-A75E-43C7EFE03169}"/>
              </a:ext>
            </a:extLst>
          </p:cNvPr>
          <p:cNvSpPr txBox="1">
            <a:spLocks noChangeArrowheads="1"/>
          </p:cNvSpPr>
          <p:nvPr/>
        </p:nvSpPr>
        <p:spPr bwMode="auto">
          <a:xfrm>
            <a:off x="323528" y="4221088"/>
            <a:ext cx="8568952" cy="2204658"/>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الرجاء</a:t>
            </a:r>
            <a:endParaRPr kumimoji="0" lang="en-US" sz="28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في الظلمة</a:t>
            </a:r>
            <a:endParaRPr kumimoji="0" lang="en-US" sz="28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8" name="Rectangle 2">
            <a:extLst>
              <a:ext uri="{FF2B5EF4-FFF2-40B4-BE49-F238E27FC236}">
                <a16:creationId xmlns:a16="http://schemas.microsoft.com/office/drawing/2014/main" id="{5803E375-3D14-0F46-AE8D-215936970B78}"/>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1 بطرس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217520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4" name="Picture 2">
            <a:extLst>
              <a:ext uri="{FF2B5EF4-FFF2-40B4-BE49-F238E27FC236}">
                <a16:creationId xmlns:a16="http://schemas.microsoft.com/office/drawing/2014/main" id="{D7369A46-2936-104F-8AE3-49D0D05E7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3" y="764704"/>
            <a:ext cx="9201207" cy="551723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6003" y="980728"/>
            <a:ext cx="9144000" cy="2011064"/>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2. أظهر </a:t>
            </a:r>
            <a:r>
              <a:rPr lang="ar-JO" sz="4800" b="1" dirty="0">
                <a:solidFill>
                  <a:srgbClr val="FFFF00"/>
                </a:solidFill>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الخضوع</a:t>
            </a: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لكل من لله والناس</a:t>
            </a:r>
            <a:b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b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(2: 13-3: 12).</a:t>
            </a:r>
            <a:b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br>
            <a:endParaRPr lang="en-US"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endParaRPr>
          </a:p>
        </p:txBody>
      </p:sp>
      <p:sp>
        <p:nvSpPr>
          <p:cNvPr id="3" name="Rectangle 2">
            <a:extLst>
              <a:ext uri="{FF2B5EF4-FFF2-40B4-BE49-F238E27FC236}">
                <a16:creationId xmlns:a16="http://schemas.microsoft.com/office/drawing/2014/main" id="{E88B64DE-1233-D144-B46B-2BCC02E34ABB}"/>
              </a:ext>
            </a:extLst>
          </p:cNvPr>
          <p:cNvSpPr txBox="1">
            <a:spLocks noChangeArrowheads="1"/>
          </p:cNvSpPr>
          <p:nvPr/>
        </p:nvSpPr>
        <p:spPr bwMode="auto">
          <a:xfrm>
            <a:off x="534421" y="74968"/>
            <a:ext cx="8568952" cy="689736"/>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كيف أجذب الآخرين إلى يسوع...</a:t>
            </a:r>
            <a:endParaRPr kumimoji="0" lang="en-US"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5" name="Rectangle 2">
            <a:extLst>
              <a:ext uri="{FF2B5EF4-FFF2-40B4-BE49-F238E27FC236}">
                <a16:creationId xmlns:a16="http://schemas.microsoft.com/office/drawing/2014/main" id="{BA5A77D1-EC90-D54A-BE8D-8FAC2EEBF86D}"/>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بطرس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966307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1600200"/>
            <a:ext cx="8229600" cy="1219200"/>
          </a:xfrm>
        </p:spPr>
        <p:txBody>
          <a:bodyPr/>
          <a:lstStyle/>
          <a:p>
            <a:pPr marL="812800" indent="-812800" algn="l" rtl="1" eaLnBrk="1" hangingPunct="1">
              <a:buFontTx/>
              <a:buNone/>
              <a:defRPr/>
            </a:pPr>
            <a:r>
              <a:rPr lang="en-US" sz="3600" b="1" dirty="0">
                <a:latin typeface="Arial"/>
                <a:ea typeface="ＭＳ Ｐゴシック" charset="0"/>
                <a:cs typeface="Arial"/>
              </a:rPr>
              <a:t>II</a:t>
            </a:r>
            <a:r>
              <a:rPr lang="ar-JO" sz="3600" b="1" dirty="0">
                <a:latin typeface="Arial"/>
                <a:ea typeface="ＭＳ Ｐゴシック" charset="0"/>
                <a:cs typeface="Arial"/>
              </a:rPr>
              <a:t>.</a:t>
            </a:r>
            <a:r>
              <a:rPr lang="en-US" sz="3600" b="1" dirty="0">
                <a:latin typeface="Arial"/>
                <a:ea typeface="ＭＳ Ｐゴシック" charset="0"/>
                <a:cs typeface="Arial"/>
              </a:rPr>
              <a:t>	</a:t>
            </a:r>
            <a:r>
              <a:rPr lang="ar-JO" sz="3600" b="1" dirty="0">
                <a:solidFill>
                  <a:srgbClr val="FFFF00"/>
                </a:solidFill>
                <a:latin typeface="Arial" panose="020B0604020202020204" pitchFamily="34" charset="0"/>
                <a:ea typeface="ＭＳ Ｐゴシック" charset="0"/>
                <a:cs typeface="Arial" panose="020B0604020202020204" pitchFamily="34" charset="0"/>
              </a:rPr>
              <a:t>الخضوع</a:t>
            </a:r>
            <a:r>
              <a:rPr lang="en-US" sz="3600" b="1" dirty="0">
                <a:latin typeface="Arial"/>
                <a:ea typeface="ＭＳ Ｐゴシック" charset="0"/>
                <a:cs typeface="Arial"/>
              </a:rPr>
              <a:t>	</a:t>
            </a:r>
            <a:r>
              <a:rPr lang="ar-JO" sz="3600" b="1" dirty="0">
                <a:latin typeface="Arial" panose="020B0604020202020204" pitchFamily="34" charset="0"/>
                <a:ea typeface="ＭＳ Ｐゴシック" charset="0"/>
                <a:cs typeface="Arial" panose="020B0604020202020204" pitchFamily="34" charset="0"/>
              </a:rPr>
              <a:t>2: 13- 3: 12</a:t>
            </a:r>
            <a:r>
              <a:rPr lang="en-US" sz="4000" b="1" dirty="0">
                <a:latin typeface="Arial"/>
                <a:ea typeface="ＭＳ Ｐゴシック" charset="0"/>
                <a:cs typeface="Arial"/>
              </a:rPr>
              <a:t>		</a:t>
            </a:r>
            <a:r>
              <a:rPr lang="en-US" b="1" dirty="0">
                <a:latin typeface="Arial" panose="020B0604020202020204" pitchFamily="34" charset="0"/>
                <a:ea typeface="ＭＳ Ｐゴシック" charset="0"/>
                <a:cs typeface="Arial" panose="020B0604020202020204" pitchFamily="34" charset="0"/>
              </a:rPr>
              <a:t>	</a:t>
            </a:r>
            <a:r>
              <a:rPr lang="ar-JO" b="1" dirty="0">
                <a:latin typeface="Arial" panose="020B0604020202020204" pitchFamily="34" charset="0"/>
                <a:ea typeface="ＭＳ Ｐゴシック" charset="0"/>
                <a:cs typeface="Arial" panose="020B0604020202020204" pitchFamily="34" charset="0"/>
              </a:rPr>
              <a:t>(التواضع)   </a:t>
            </a:r>
            <a:r>
              <a:rPr lang="en-US" b="1" dirty="0">
                <a:latin typeface="Arial" panose="020B0604020202020204" pitchFamily="34" charset="0"/>
                <a:ea typeface="ＭＳ Ｐゴシック" charset="0"/>
                <a:cs typeface="Arial" panose="020B0604020202020204" pitchFamily="34" charset="0"/>
              </a:rPr>
              <a:t>           </a:t>
            </a:r>
            <a:r>
              <a:rPr lang="en-US" b="1" dirty="0">
                <a:latin typeface="Arial"/>
                <a:ea typeface="ＭＳ Ｐゴシック" charset="0"/>
                <a:cs typeface="Arial"/>
              </a:rPr>
              <a:t>		</a:t>
            </a:r>
          </a:p>
        </p:txBody>
      </p:sp>
      <p:sp>
        <p:nvSpPr>
          <p:cNvPr id="49156" name="Rectangle 4"/>
          <p:cNvSpPr>
            <a:spLocks noChangeArrowheads="1"/>
          </p:cNvSpPr>
          <p:nvPr/>
        </p:nvSpPr>
        <p:spPr bwMode="auto">
          <a:xfrm>
            <a:off x="2362200" y="2895600"/>
            <a:ext cx="6781800" cy="2514600"/>
          </a:xfrm>
          <a:prstGeom prst="rect">
            <a:avLst/>
          </a:prstGeom>
          <a:noFill/>
          <a:ln w="9525">
            <a:noFill/>
            <a:miter lim="800000"/>
            <a:headEnd/>
            <a:tailEnd/>
          </a:ln>
          <a:effectLst/>
        </p:spPr>
        <p:txBody>
          <a:bodyPr/>
          <a:lstStyle/>
          <a:p>
            <a:pPr marL="812800" indent="-812800" algn="r" rtl="1" eaLnBrk="1" hangingPunct="1">
              <a:spcBef>
                <a:spcPct val="20000"/>
              </a:spcBef>
              <a:buClr>
                <a:schemeClr val="hlink"/>
              </a:buClr>
              <a:buSzPct val="120000"/>
              <a:buFontTx/>
              <a:buAutoNum type="alphaUcPeriod"/>
              <a:defRPr/>
            </a:pPr>
            <a:r>
              <a:rPr lang="ar-JO"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للحكومات 2: 13- 17</a:t>
            </a:r>
            <a:endParaRPr lang="en-US"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812800" indent="-812800" algn="r" rtl="1" eaLnBrk="1" hangingPunct="1">
              <a:spcBef>
                <a:spcPct val="20000"/>
              </a:spcBef>
              <a:buClr>
                <a:schemeClr val="hlink"/>
              </a:buClr>
              <a:buSzPct val="120000"/>
              <a:buFontTx/>
              <a:buAutoNum type="alphaUcPeriod"/>
              <a:defRPr/>
            </a:pPr>
            <a:r>
              <a:rPr lang="ar-JO"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في أماكن العمل 2: 18- 25</a:t>
            </a:r>
            <a:r>
              <a:rPr lang="en-US" b="1" dirty="0">
                <a:solidFill>
                  <a:schemeClr val="tx1"/>
                </a:solidFill>
                <a:effectLst>
                  <a:outerShdw blurRad="38100" dist="38100" dir="2700000" algn="tl">
                    <a:srgbClr val="000000"/>
                  </a:outerShdw>
                </a:effectLst>
                <a:latin typeface="Arial"/>
                <a:cs typeface="Arial"/>
              </a:rPr>
              <a:t>	</a:t>
            </a:r>
          </a:p>
          <a:p>
            <a:pPr marL="812800" indent="-812800" algn="r" rtl="1" eaLnBrk="1" hangingPunct="1">
              <a:spcBef>
                <a:spcPct val="20000"/>
              </a:spcBef>
              <a:buClr>
                <a:schemeClr val="hlink"/>
              </a:buClr>
              <a:buSzPct val="120000"/>
              <a:buFontTx/>
              <a:buAutoNum type="alphaUcPeriod"/>
              <a:defRPr/>
            </a:pPr>
            <a:r>
              <a:rPr lang="ar-JO"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في الزواج 3: 1- 7</a:t>
            </a:r>
            <a:r>
              <a:rPr lang="en-US" b="1" dirty="0">
                <a:solidFill>
                  <a:schemeClr val="tx1"/>
                </a:solidFill>
                <a:effectLst>
                  <a:outerShdw blurRad="38100" dist="38100" dir="2700000" algn="tl">
                    <a:srgbClr val="000000"/>
                  </a:outerShdw>
                </a:effectLst>
                <a:latin typeface="Arial"/>
                <a:cs typeface="Arial"/>
              </a:rPr>
              <a:t>	</a:t>
            </a:r>
          </a:p>
          <a:p>
            <a:pPr marL="812800" indent="-812800" algn="r" rtl="1" eaLnBrk="1" hangingPunct="1">
              <a:spcBef>
                <a:spcPct val="20000"/>
              </a:spcBef>
              <a:buClr>
                <a:schemeClr val="hlink"/>
              </a:buClr>
              <a:buSzPct val="120000"/>
              <a:buFontTx/>
              <a:buAutoNum type="alphaUcPeriod"/>
              <a:defRPr/>
            </a:pPr>
            <a:r>
              <a:rPr lang="ar-JO"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في الكنيسة وكل مجالات الحياة 3: 8- 12</a:t>
            </a:r>
            <a:endParaRPr lang="en-US"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59780" name="Rectangle 5"/>
          <p:cNvSpPr>
            <a:spLocks noChangeArrowheads="1"/>
          </p:cNvSpPr>
          <p:nvPr/>
        </p:nvSpPr>
        <p:spPr bwMode="auto">
          <a:xfrm>
            <a:off x="8305800" y="60325"/>
            <a:ext cx="84991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ar-JO" sz="2000" b="1" dirty="0">
                <a:solidFill>
                  <a:schemeClr val="tx1"/>
                </a:solidFill>
                <a:latin typeface="Arial" panose="020B0604020202020204" pitchFamily="34" charset="0"/>
                <a:cs typeface="Arial" panose="020B0604020202020204" pitchFamily="34" charset="0"/>
              </a:rPr>
              <a:t>280 ب</a:t>
            </a:r>
            <a:endParaRPr lang="en-US" sz="2000" b="1" dirty="0">
              <a:solidFill>
                <a:schemeClr val="tx1"/>
              </a:solidFill>
              <a:latin typeface="Arial" panose="020B0604020202020204" pitchFamily="34" charset="0"/>
              <a:cs typeface="Arial" panose="020B0604020202020204" pitchFamily="34" charset="0"/>
            </a:endParaRPr>
          </a:p>
        </p:txBody>
      </p:sp>
      <p:pic>
        <p:nvPicPr>
          <p:cNvPr id="459781" name="Picture 6" descr="j02022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667000"/>
            <a:ext cx="24257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9" name="Rectangle 7"/>
          <p:cNvSpPr>
            <a:spLocks noGrp="1" noChangeArrowheads="1"/>
          </p:cNvSpPr>
          <p:nvPr>
            <p:ph type="title"/>
          </p:nvPr>
        </p:nvSpPr>
        <p:spPr>
          <a:xfrm>
            <a:off x="0" y="0"/>
            <a:ext cx="7812360" cy="1447800"/>
          </a:xfrm>
        </p:spPr>
        <p:txBody>
          <a:bodyPr/>
          <a:lstStyle/>
          <a:p>
            <a:pPr algn="r" eaLnBrk="1" hangingPunct="1">
              <a:defRPr/>
            </a:pPr>
            <a:r>
              <a:rPr lang="ar-JO" sz="4000" b="1" dirty="0">
                <a:latin typeface="Arial" panose="020B0604020202020204" pitchFamily="34" charset="0"/>
                <a:ea typeface="ＭＳ Ｐゴシック" charset="0"/>
                <a:cs typeface="Arial" panose="020B0604020202020204" pitchFamily="34" charset="0"/>
              </a:rPr>
              <a:t>احتمال المشقّات بنعمة الله</a:t>
            </a:r>
            <a:br>
              <a:rPr lang="ar-JO" sz="4000" b="1" dirty="0">
                <a:latin typeface="Arial" panose="020B0604020202020204" pitchFamily="34" charset="0"/>
                <a:ea typeface="ＭＳ Ｐゴシック" charset="0"/>
                <a:cs typeface="Arial" panose="020B0604020202020204" pitchFamily="34" charset="0"/>
              </a:rPr>
            </a:br>
            <a:r>
              <a:rPr lang="ar-JO" sz="4000" b="1" dirty="0">
                <a:latin typeface="Arial" panose="020B0604020202020204" pitchFamily="34" charset="0"/>
                <a:ea typeface="ＭＳ Ｐゴシック" charset="0"/>
                <a:cs typeface="Arial" panose="020B0604020202020204" pitchFamily="34" charset="0"/>
              </a:rPr>
              <a:t>(يتحقق بـ...)</a:t>
            </a:r>
            <a:endParaRPr lang="en-US" sz="4000" b="1" dirty="0">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1000"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49156">
                                            <p:txEl>
                                              <p:pRg st="0" end="0"/>
                                            </p:txEl>
                                          </p:spTgt>
                                        </p:tgtEl>
                                        <p:attrNameLst>
                                          <p:attrName>style.visibility</p:attrName>
                                        </p:attrNameLst>
                                      </p:cBhvr>
                                      <p:to>
                                        <p:strVal val="visible"/>
                                      </p:to>
                                    </p:set>
                                    <p:anim calcmode="lin" valueType="num">
                                      <p:cBhvr>
                                        <p:cTn id="13" dur="1000" fill="hold"/>
                                        <p:tgtEl>
                                          <p:spTgt spid="4915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915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915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49156">
                                            <p:txEl>
                                              <p:pRg st="1" end="1"/>
                                            </p:txEl>
                                          </p:spTgt>
                                        </p:tgtEl>
                                        <p:attrNameLst>
                                          <p:attrName>style.visibility</p:attrName>
                                        </p:attrNameLst>
                                      </p:cBhvr>
                                      <p:to>
                                        <p:strVal val="visible"/>
                                      </p:to>
                                    </p:set>
                                    <p:anim calcmode="lin" valueType="num">
                                      <p:cBhvr>
                                        <p:cTn id="20" dur="1000" fill="hold"/>
                                        <p:tgtEl>
                                          <p:spTgt spid="4915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9156">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915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49156">
                                            <p:txEl>
                                              <p:pRg st="2" end="2"/>
                                            </p:txEl>
                                          </p:spTgt>
                                        </p:tgtEl>
                                        <p:attrNameLst>
                                          <p:attrName>style.visibility</p:attrName>
                                        </p:attrNameLst>
                                      </p:cBhvr>
                                      <p:to>
                                        <p:strVal val="visible"/>
                                      </p:to>
                                    </p:set>
                                    <p:anim calcmode="lin" valueType="num">
                                      <p:cBhvr>
                                        <p:cTn id="27" dur="1000" fill="hold"/>
                                        <p:tgtEl>
                                          <p:spTgt spid="4915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9156">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49156">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49156">
                                            <p:txEl>
                                              <p:pRg st="3" end="3"/>
                                            </p:txEl>
                                          </p:spTgt>
                                        </p:tgtEl>
                                        <p:attrNameLst>
                                          <p:attrName>style.visibility</p:attrName>
                                        </p:attrNameLst>
                                      </p:cBhvr>
                                      <p:to>
                                        <p:strVal val="visible"/>
                                      </p:to>
                                    </p:set>
                                    <p:anim calcmode="lin" valueType="num">
                                      <p:cBhvr>
                                        <p:cTn id="34" dur="1000" fill="hold"/>
                                        <p:tgtEl>
                                          <p:spTgt spid="49156">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49156">
                                            <p:txEl>
                                              <p:pRg st="3" end="3"/>
                                            </p:txEl>
                                          </p:spTgt>
                                        </p:tgtEl>
                                        <p:attrNameLst>
                                          <p:attrName>ppt_h</p:attrName>
                                        </p:attrNameLst>
                                      </p:cBhvr>
                                      <p:tavLst>
                                        <p:tav tm="0">
                                          <p:val>
                                            <p:fltVal val="0"/>
                                          </p:val>
                                        </p:tav>
                                        <p:tav tm="100000">
                                          <p:val>
                                            <p:strVal val="#ppt_h"/>
                                          </p:val>
                                        </p:tav>
                                      </p:tavLst>
                                    </p:anim>
                                    <p:animEffect transition="in" filter="fade">
                                      <p:cBhvr>
                                        <p:cTn id="36" dur="1000"/>
                                        <p:tgtEl>
                                          <p:spTgt spid="49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33858" name="Object 2"/>
          <p:cNvGraphicFramePr>
            <a:graphicFrameLocks noChangeAspect="1"/>
          </p:cNvGraphicFramePr>
          <p:nvPr/>
        </p:nvGraphicFramePr>
        <p:xfrm>
          <a:off x="4495800" y="0"/>
          <a:ext cx="4648200" cy="3143250"/>
        </p:xfrm>
        <a:graphic>
          <a:graphicData uri="http://schemas.openxmlformats.org/presentationml/2006/ole">
            <mc:AlternateContent xmlns:mc="http://schemas.openxmlformats.org/markup-compatibility/2006">
              <mc:Choice xmlns:v="urn:schemas-microsoft-com:vml" Requires="v">
                <p:oleObj name="Bitmap Image" r:id="rId3" imgW="2857899" imgH="1714739" progId="Paint.Picture">
                  <p:embed/>
                </p:oleObj>
              </mc:Choice>
              <mc:Fallback>
                <p:oleObj name="Bitmap Image" r:id="rId3" imgW="2857899" imgH="1714739" progId="Paint.Picture">
                  <p:embed/>
                  <p:pic>
                    <p:nvPicPr>
                      <p:cNvPr id="633858" name="Object 2"/>
                      <p:cNvPicPr>
                        <a:picLocks noChangeAspect="1" noChangeArrowheads="1"/>
                      </p:cNvPicPr>
                      <p:nvPr/>
                    </p:nvPicPr>
                    <p:blipFill>
                      <a:blip r:embed="rId4">
                        <a:extLst>
                          <a:ext uri="{28A0092B-C50C-407E-A947-70E740481C1C}">
                            <a14:useLocalDpi xmlns:a14="http://schemas.microsoft.com/office/drawing/2010/main" val="0"/>
                          </a:ext>
                        </a:extLst>
                      </a:blip>
                      <a:srcRect r="16438"/>
                      <a:stretch>
                        <a:fillRect/>
                      </a:stretch>
                    </p:blipFill>
                    <p:spPr bwMode="auto">
                      <a:xfrm>
                        <a:off x="4495800" y="0"/>
                        <a:ext cx="4648200" cy="314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33859" name="Text Box 3"/>
          <p:cNvSpPr txBox="1">
            <a:spLocks noChangeArrowheads="1"/>
          </p:cNvSpPr>
          <p:nvPr/>
        </p:nvSpPr>
        <p:spPr bwMode="auto">
          <a:xfrm>
            <a:off x="4810125" y="2530475"/>
            <a:ext cx="39306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cs typeface="Arial" charset="0"/>
              </a:rPr>
              <a:t>N O R T H    K O R E A</a:t>
            </a:r>
          </a:p>
        </p:txBody>
      </p:sp>
      <p:sp>
        <p:nvSpPr>
          <p:cNvPr id="462852" name="Rectangle 4"/>
          <p:cNvSpPr>
            <a:spLocks noGrp="1" noChangeArrowheads="1"/>
          </p:cNvSpPr>
          <p:nvPr>
            <p:ph type="title" idx="4294967295"/>
          </p:nvPr>
        </p:nvSpPr>
        <p:spPr>
          <a:xfrm>
            <a:off x="762000" y="3657600"/>
            <a:ext cx="2667000" cy="2667000"/>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خاضع</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إلى أي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دولة؟</a:t>
            </a:r>
            <a:endParaRPr lang="en-US" dirty="0">
              <a:latin typeface="Arial" panose="020B0604020202020204" pitchFamily="34" charset="0"/>
              <a:ea typeface="ＭＳ Ｐゴシック" charset="0"/>
              <a:cs typeface="Arial" panose="020B0604020202020204" pitchFamily="34" charset="0"/>
            </a:endParaRPr>
          </a:p>
        </p:txBody>
      </p:sp>
      <p:pic>
        <p:nvPicPr>
          <p:cNvPr id="633861" name="Picture 5" descr="singapore_flag_medium"/>
          <p:cNvPicPr>
            <a:picLocks noChangeAspect="1" noChangeArrowheads="1"/>
          </p:cNvPicPr>
          <p:nvPr/>
        </p:nvPicPr>
        <p:blipFill>
          <a:blip r:embed="rId5" cstate="screen">
            <a:extLst>
              <a:ext uri="{28A0092B-C50C-407E-A947-70E740481C1C}">
                <a14:useLocalDpi xmlns:a14="http://schemas.microsoft.com/office/drawing/2010/main"/>
              </a:ext>
            </a:extLst>
          </a:blip>
          <a:srcRect r="11290"/>
          <a:stretch>
            <a:fillRect/>
          </a:stretch>
        </p:blipFill>
        <p:spPr bwMode="auto">
          <a:xfrm>
            <a:off x="0" y="0"/>
            <a:ext cx="4191000" cy="315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3862" name="Picture 6" descr="us-flag-1152x86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95800" y="3505200"/>
            <a:ext cx="46482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38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38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3858"/>
                                        </p:tgtEl>
                                        <p:attrNameLst>
                                          <p:attrName>style.visibility</p:attrName>
                                        </p:attrNameLst>
                                      </p:cBhvr>
                                      <p:to>
                                        <p:strVal val="visible"/>
                                      </p:to>
                                    </p:set>
                                  </p:childTnLst>
                                </p:cTn>
                              </p:par>
                            </p:childTnLst>
                          </p:cTn>
                        </p:par>
                        <p:par>
                          <p:cTn id="15" fill="hold" nodeType="afterGroup">
                            <p:stCondLst>
                              <p:cond delay="0"/>
                            </p:stCondLst>
                            <p:childTnLst>
                              <p:par>
                                <p:cTn id="16" presetID="5" presetClass="entr" presetSubtype="10" fill="hold" grpId="0" nodeType="afterEffect">
                                  <p:stCondLst>
                                    <p:cond delay="0"/>
                                  </p:stCondLst>
                                  <p:childTnLst>
                                    <p:set>
                                      <p:cBhvr>
                                        <p:cTn id="17" dur="1" fill="hold">
                                          <p:stCondLst>
                                            <p:cond delay="0"/>
                                          </p:stCondLst>
                                        </p:cTn>
                                        <p:tgtEl>
                                          <p:spTgt spid="633859"/>
                                        </p:tgtEl>
                                        <p:attrNameLst>
                                          <p:attrName>style.visibility</p:attrName>
                                        </p:attrNameLst>
                                      </p:cBhvr>
                                      <p:to>
                                        <p:strVal val="visible"/>
                                      </p:to>
                                    </p:set>
                                    <p:animEffect transition="in" filter="checkerboard(across)">
                                      <p:cBhvr>
                                        <p:cTn id="18" dur="500"/>
                                        <p:tgtEl>
                                          <p:spTgt spid="633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533400" y="152400"/>
            <a:ext cx="7696200" cy="1143000"/>
          </a:xfrm>
          <a:gradFill rotWithShape="0">
            <a:gsLst>
              <a:gs pos="0">
                <a:srgbClr val="990099"/>
              </a:gs>
              <a:gs pos="100000">
                <a:srgbClr val="990099">
                  <a:gamma/>
                  <a:shade val="46275"/>
                  <a:invGamma/>
                </a:srgbClr>
              </a:gs>
            </a:gsLst>
            <a:path path="shape">
              <a:fillToRect l="50000" t="50000" r="50000" b="50000"/>
            </a:path>
          </a:gradFill>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الخضوع للحكومة</a:t>
            </a:r>
            <a:br>
              <a:rPr lang="en-US" dirty="0">
                <a:latin typeface="Arial" charset="0"/>
                <a:ea typeface="ＭＳ Ｐゴシック" charset="0"/>
                <a:cs typeface="ＭＳ Ｐゴシック" charset="0"/>
              </a:rPr>
            </a:br>
            <a:r>
              <a:rPr lang="ar-JO" sz="3600" dirty="0">
                <a:latin typeface="Arial" panose="020B0604020202020204" pitchFamily="34" charset="0"/>
                <a:ea typeface="ＭＳ Ｐゴシック" charset="0"/>
                <a:cs typeface="Arial" panose="020B0604020202020204" pitchFamily="34" charset="0"/>
              </a:rPr>
              <a:t>مهما كان نوعها...</a:t>
            </a:r>
            <a:endParaRPr lang="en-US" dirty="0">
              <a:latin typeface="Arial" panose="020B0604020202020204" pitchFamily="34" charset="0"/>
              <a:ea typeface="ＭＳ Ｐゴシック" charset="0"/>
              <a:cs typeface="Arial" panose="020B0604020202020204" pitchFamily="34" charset="0"/>
            </a:endParaRPr>
          </a:p>
        </p:txBody>
      </p:sp>
      <p:sp>
        <p:nvSpPr>
          <p:cNvPr id="638979" name="Rectangle 3"/>
          <p:cNvSpPr>
            <a:spLocks noGrp="1" noChangeArrowheads="1"/>
          </p:cNvSpPr>
          <p:nvPr>
            <p:ph type="body" idx="1"/>
          </p:nvPr>
        </p:nvSpPr>
        <p:spPr>
          <a:xfrm>
            <a:off x="1066800" y="1828800"/>
            <a:ext cx="7467600" cy="5029200"/>
          </a:xfrm>
        </p:spPr>
        <p:txBody>
          <a:bodyPr/>
          <a:lstStyle/>
          <a:p>
            <a:pPr algn="r" rtl="1" eaLnBrk="1" hangingPunct="1">
              <a:lnSpc>
                <a:spcPct val="90000"/>
              </a:lnSpc>
              <a:buFont typeface="Wingdings" charset="0"/>
              <a:buNone/>
              <a:defRPr/>
            </a:pPr>
            <a:r>
              <a:rPr lang="en-US" dirty="0">
                <a:latin typeface="Arial" charset="0"/>
                <a:ea typeface="ＭＳ Ｐゴシック" charset="0"/>
                <a:cs typeface="ＭＳ Ｐゴシック" charset="0"/>
              </a:rPr>
              <a:t>	</a:t>
            </a:r>
            <a:r>
              <a:rPr lang="ar-JO" u="sng" dirty="0">
                <a:latin typeface="Arial" panose="020B0604020202020204" pitchFamily="34" charset="0"/>
                <a:ea typeface="ＭＳ Ｐゴシック" charset="0"/>
                <a:cs typeface="Arial" panose="020B0604020202020204" pitchFamily="34" charset="0"/>
              </a:rPr>
              <a:t>الاشتراكية</a:t>
            </a:r>
            <a:r>
              <a:rPr lang="ar-JO" dirty="0">
                <a:latin typeface="Arial" panose="020B0604020202020204" pitchFamily="34" charset="0"/>
                <a:ea typeface="ＭＳ Ｐゴシック" charset="0"/>
                <a:cs typeface="Arial" panose="020B0604020202020204" pitchFamily="34" charset="0"/>
              </a:rPr>
              <a:t>: لديك بقرتان، تعطي واحدة منهما</a:t>
            </a:r>
          </a:p>
          <a:p>
            <a:pPr algn="r" rtl="1" eaLnBrk="1" hangingPunct="1">
              <a:lnSpc>
                <a:spcPct val="90000"/>
              </a:lnSpc>
              <a:buFont typeface="Wingdings" charset="0"/>
              <a:buNone/>
              <a:defRPr/>
            </a:pPr>
            <a:r>
              <a:rPr lang="ar-JO" dirty="0">
                <a:latin typeface="Arial" panose="020B0604020202020204" pitchFamily="34" charset="0"/>
                <a:ea typeface="ＭＳ Ｐゴシック" charset="0"/>
                <a:cs typeface="Arial" panose="020B0604020202020204" pitchFamily="34" charset="0"/>
              </a:rPr>
              <a:t>                 إلى جارك.</a:t>
            </a:r>
            <a:endParaRPr lang="en-US" dirty="0">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endParaRPr lang="en-US" sz="2000" dirty="0">
              <a:latin typeface="Arial" charset="0"/>
              <a:ea typeface="ＭＳ Ｐゴシック" charset="0"/>
              <a:cs typeface="ＭＳ Ｐゴシック" charset="0"/>
            </a:endParaRPr>
          </a:p>
          <a:p>
            <a:pPr algn="r" rtl="1" eaLnBrk="1" hangingPunct="1">
              <a:lnSpc>
                <a:spcPct val="90000"/>
              </a:lnSpc>
              <a:defRPr/>
            </a:pPr>
            <a:r>
              <a:rPr lang="ar-JO" u="sng" dirty="0">
                <a:latin typeface="Arial" panose="020B0604020202020204" pitchFamily="34" charset="0"/>
                <a:ea typeface="ＭＳ Ｐゴシック" charset="0"/>
                <a:cs typeface="Arial" panose="020B0604020202020204" pitchFamily="34" charset="0"/>
              </a:rPr>
              <a:t>الشيوعية</a:t>
            </a:r>
            <a:r>
              <a:rPr lang="ar-JO" dirty="0">
                <a:latin typeface="Arial" panose="020B0604020202020204" pitchFamily="34" charset="0"/>
                <a:ea typeface="ＭＳ Ｐゴシック" charset="0"/>
                <a:cs typeface="Arial" panose="020B0604020202020204" pitchFamily="34" charset="0"/>
              </a:rPr>
              <a:t>: لديك بقرتان...</a:t>
            </a:r>
          </a:p>
          <a:p>
            <a:pPr marL="0" indent="0" algn="r" rtl="1" eaLnBrk="1" hangingPunct="1">
              <a:lnSpc>
                <a:spcPct val="90000"/>
              </a:lnSpc>
              <a:buNone/>
              <a:defRPr/>
            </a:pPr>
            <a:r>
              <a:rPr lang="ar-JO" dirty="0">
                <a:latin typeface="Arial" panose="020B0604020202020204" pitchFamily="34" charset="0"/>
                <a:ea typeface="ＭＳ Ｐゴシック" charset="0"/>
                <a:cs typeface="Arial" panose="020B0604020202020204" pitchFamily="34" charset="0"/>
              </a:rPr>
              <a:t>    تأخذهما منك الحكومة،</a:t>
            </a:r>
          </a:p>
          <a:p>
            <a:pPr marL="0" indent="0" algn="r" rtl="1" eaLnBrk="1" hangingPunct="1">
              <a:lnSpc>
                <a:spcPct val="90000"/>
              </a:lnSpc>
              <a:buNone/>
              <a:defRPr/>
            </a:pPr>
            <a:r>
              <a:rPr lang="ar-JO" dirty="0">
                <a:latin typeface="Arial" panose="020B0604020202020204" pitchFamily="34" charset="0"/>
                <a:ea typeface="ＭＳ Ｐゴシック" charset="0"/>
                <a:cs typeface="Arial" panose="020B0604020202020204" pitchFamily="34" charset="0"/>
              </a:rPr>
              <a:t>    وتعطيك </a:t>
            </a:r>
            <a:r>
              <a:rPr lang="ar-JO" i="1" dirty="0">
                <a:latin typeface="Arial" panose="020B0604020202020204" pitchFamily="34" charset="0"/>
                <a:ea typeface="ＭＳ Ｐゴシック" charset="0"/>
                <a:cs typeface="Arial" panose="020B0604020202020204" pitchFamily="34" charset="0"/>
              </a:rPr>
              <a:t>بعض</a:t>
            </a:r>
            <a:r>
              <a:rPr lang="ar-JO" dirty="0">
                <a:latin typeface="Arial" panose="020B0604020202020204" pitchFamily="34" charset="0"/>
                <a:ea typeface="ＭＳ Ｐゴシック" charset="0"/>
                <a:cs typeface="Arial" panose="020B0604020202020204" pitchFamily="34" charset="0"/>
              </a:rPr>
              <a:t> الحليب.</a:t>
            </a:r>
            <a:endParaRPr lang="en-US" dirty="0">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endParaRPr lang="en-US" sz="2000" dirty="0">
              <a:latin typeface="Arial" charset="0"/>
              <a:ea typeface="ＭＳ Ｐゴシック" charset="0"/>
              <a:cs typeface="ＭＳ Ｐゴシック" charset="0"/>
            </a:endParaRPr>
          </a:p>
          <a:p>
            <a:pPr algn="r" rtl="1" eaLnBrk="1" hangingPunct="1">
              <a:lnSpc>
                <a:spcPct val="90000"/>
              </a:lnSpc>
              <a:defRPr/>
            </a:pPr>
            <a:r>
              <a:rPr lang="ar-JO" u="sng" dirty="0">
                <a:latin typeface="Arial" panose="020B0604020202020204" pitchFamily="34" charset="0"/>
                <a:ea typeface="ＭＳ Ｐゴシック" charset="0"/>
                <a:cs typeface="Arial" panose="020B0604020202020204" pitchFamily="34" charset="0"/>
              </a:rPr>
              <a:t>الفاشية</a:t>
            </a:r>
            <a:r>
              <a:rPr lang="ar-JO" dirty="0">
                <a:latin typeface="Arial" panose="020B0604020202020204" pitchFamily="34" charset="0"/>
                <a:ea typeface="ＭＳ Ｐゴシック" charset="0"/>
                <a:cs typeface="Arial" panose="020B0604020202020204" pitchFamily="34" charset="0"/>
              </a:rPr>
              <a:t>: لديك بقرتان...</a:t>
            </a:r>
          </a:p>
          <a:p>
            <a:pPr marL="0" indent="0" algn="r" rtl="1" eaLnBrk="1" hangingPunct="1">
              <a:lnSpc>
                <a:spcPct val="90000"/>
              </a:lnSpc>
              <a:buNone/>
              <a:defRPr/>
            </a:pPr>
            <a:r>
              <a:rPr lang="ar-JO" dirty="0">
                <a:latin typeface="Arial" panose="020B0604020202020204" pitchFamily="34" charset="0"/>
                <a:ea typeface="ＭＳ Ｐゴシック" charset="0"/>
                <a:cs typeface="Arial" panose="020B0604020202020204" pitchFamily="34" charset="0"/>
              </a:rPr>
              <a:t>   تأخذهما منك الحكومة،</a:t>
            </a:r>
          </a:p>
          <a:p>
            <a:pPr marL="0" indent="0" algn="r" rtl="1" eaLnBrk="1" hangingPunct="1">
              <a:lnSpc>
                <a:spcPct val="90000"/>
              </a:lnSpc>
              <a:buNone/>
              <a:defRPr/>
            </a:pPr>
            <a:r>
              <a:rPr lang="ar-JO" dirty="0">
                <a:latin typeface="Arial" panose="020B0604020202020204" pitchFamily="34" charset="0"/>
                <a:ea typeface="ＭＳ Ｐゴシック" charset="0"/>
                <a:cs typeface="Arial" panose="020B0604020202020204" pitchFamily="34" charset="0"/>
              </a:rPr>
              <a:t>   وتبيعكَ </a:t>
            </a:r>
            <a:r>
              <a:rPr lang="ar-JO" i="1" dirty="0">
                <a:latin typeface="Arial" panose="020B0604020202020204" pitchFamily="34" charset="0"/>
                <a:ea typeface="ＭＳ Ｐゴシック" charset="0"/>
                <a:cs typeface="Arial" panose="020B0604020202020204" pitchFamily="34" charset="0"/>
              </a:rPr>
              <a:t>بعض</a:t>
            </a:r>
            <a:r>
              <a:rPr lang="ar-JO" dirty="0">
                <a:latin typeface="Arial" panose="020B0604020202020204" pitchFamily="34" charset="0"/>
                <a:ea typeface="ＭＳ Ｐゴシック" charset="0"/>
                <a:cs typeface="Arial" panose="020B0604020202020204" pitchFamily="34" charset="0"/>
              </a:rPr>
              <a:t> الحليب.</a:t>
            </a:r>
            <a:endParaRPr lang="en-US" dirty="0">
              <a:latin typeface="Arial" panose="020B0604020202020204" pitchFamily="34" charset="0"/>
              <a:ea typeface="ＭＳ Ｐゴシック" charset="0"/>
              <a:cs typeface="Arial" panose="020B0604020202020204" pitchFamily="34" charset="0"/>
            </a:endParaRPr>
          </a:p>
        </p:txBody>
      </p:sp>
      <p:sp>
        <p:nvSpPr>
          <p:cNvPr id="638980" name="Text Box 4"/>
          <p:cNvSpPr txBox="1">
            <a:spLocks noChangeArrowheads="1"/>
          </p:cNvSpPr>
          <p:nvPr/>
        </p:nvSpPr>
        <p:spPr bwMode="auto">
          <a:xfrm>
            <a:off x="8426450" y="76200"/>
            <a:ext cx="699230"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a:defRPr/>
            </a:pPr>
            <a:r>
              <a:rPr lang="ar-JO" sz="2400" b="1" dirty="0">
                <a:solidFill>
                  <a:srgbClr val="FFFFFF"/>
                </a:solidFill>
                <a:latin typeface="Arial" panose="020B0604020202020204" pitchFamily="34" charset="0"/>
                <a:cs typeface="Arial" panose="020B0604020202020204" pitchFamily="34" charset="0"/>
              </a:rPr>
              <a:t>281</a:t>
            </a:r>
            <a:endParaRPr lang="en-US"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8979">
                                            <p:txEl>
                                              <p:pRg st="0" end="0"/>
                                            </p:txEl>
                                          </p:spTgt>
                                        </p:tgtEl>
                                        <p:attrNameLst>
                                          <p:attrName>style.visibility</p:attrName>
                                        </p:attrNameLst>
                                      </p:cBhvr>
                                      <p:to>
                                        <p:strVal val="visible"/>
                                      </p:to>
                                    </p:set>
                                    <p:animEffect transition="in" filter="wipe(left)">
                                      <p:cBhvr>
                                        <p:cTn id="7" dur="500"/>
                                        <p:tgtEl>
                                          <p:spTgt spid="638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8979">
                                            <p:txEl>
                                              <p:pRg st="1" end="1"/>
                                            </p:txEl>
                                          </p:spTgt>
                                        </p:tgtEl>
                                        <p:attrNameLst>
                                          <p:attrName>style.visibility</p:attrName>
                                        </p:attrNameLst>
                                      </p:cBhvr>
                                      <p:to>
                                        <p:strVal val="visible"/>
                                      </p:to>
                                    </p:set>
                                    <p:animEffect transition="in" filter="wipe(left)">
                                      <p:cBhvr>
                                        <p:cTn id="12" dur="500"/>
                                        <p:tgtEl>
                                          <p:spTgt spid="6389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8979">
                                            <p:txEl>
                                              <p:pRg st="3" end="3"/>
                                            </p:txEl>
                                          </p:spTgt>
                                        </p:tgtEl>
                                        <p:attrNameLst>
                                          <p:attrName>style.visibility</p:attrName>
                                        </p:attrNameLst>
                                      </p:cBhvr>
                                      <p:to>
                                        <p:strVal val="visible"/>
                                      </p:to>
                                    </p:set>
                                    <p:animEffect transition="in" filter="wipe(left)">
                                      <p:cBhvr>
                                        <p:cTn id="17" dur="500"/>
                                        <p:tgtEl>
                                          <p:spTgt spid="6389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8979">
                                            <p:txEl>
                                              <p:pRg st="4" end="4"/>
                                            </p:txEl>
                                          </p:spTgt>
                                        </p:tgtEl>
                                        <p:attrNameLst>
                                          <p:attrName>style.visibility</p:attrName>
                                        </p:attrNameLst>
                                      </p:cBhvr>
                                      <p:to>
                                        <p:strVal val="visible"/>
                                      </p:to>
                                    </p:set>
                                    <p:animEffect transition="in" filter="wipe(left)">
                                      <p:cBhvr>
                                        <p:cTn id="22" dur="500"/>
                                        <p:tgtEl>
                                          <p:spTgt spid="638979">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8979">
                                            <p:txEl>
                                              <p:pRg st="5" end="5"/>
                                            </p:txEl>
                                          </p:spTgt>
                                        </p:tgtEl>
                                        <p:attrNameLst>
                                          <p:attrName>style.visibility</p:attrName>
                                        </p:attrNameLst>
                                      </p:cBhvr>
                                      <p:to>
                                        <p:strVal val="visible"/>
                                      </p:to>
                                    </p:set>
                                    <p:animEffect transition="in" filter="wipe(left)">
                                      <p:cBhvr>
                                        <p:cTn id="25" dur="500"/>
                                        <p:tgtEl>
                                          <p:spTgt spid="638979">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38979">
                                            <p:txEl>
                                              <p:pRg st="7" end="7"/>
                                            </p:txEl>
                                          </p:spTgt>
                                        </p:tgtEl>
                                        <p:attrNameLst>
                                          <p:attrName>style.visibility</p:attrName>
                                        </p:attrNameLst>
                                      </p:cBhvr>
                                      <p:to>
                                        <p:strVal val="visible"/>
                                      </p:to>
                                    </p:set>
                                    <p:animEffect transition="in" filter="wipe(left)">
                                      <p:cBhvr>
                                        <p:cTn id="30" dur="500"/>
                                        <p:tgtEl>
                                          <p:spTgt spid="63897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38979">
                                            <p:txEl>
                                              <p:pRg st="8" end="8"/>
                                            </p:txEl>
                                          </p:spTgt>
                                        </p:tgtEl>
                                        <p:attrNameLst>
                                          <p:attrName>style.visibility</p:attrName>
                                        </p:attrNameLst>
                                      </p:cBhvr>
                                      <p:to>
                                        <p:strVal val="visible"/>
                                      </p:to>
                                    </p:set>
                                    <p:animEffect transition="in" filter="wipe(left)">
                                      <p:cBhvr>
                                        <p:cTn id="35" dur="500"/>
                                        <p:tgtEl>
                                          <p:spTgt spid="638979">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38979">
                                            <p:txEl>
                                              <p:pRg st="9" end="9"/>
                                            </p:txEl>
                                          </p:spTgt>
                                        </p:tgtEl>
                                        <p:attrNameLst>
                                          <p:attrName>style.visibility</p:attrName>
                                        </p:attrNameLst>
                                      </p:cBhvr>
                                      <p:to>
                                        <p:strVal val="visible"/>
                                      </p:to>
                                    </p:set>
                                    <p:animEffect transition="in" filter="wipe(left)">
                                      <p:cBhvr>
                                        <p:cTn id="38" dur="500"/>
                                        <p:tgtEl>
                                          <p:spTgt spid="6389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533400" y="152400"/>
            <a:ext cx="7696200" cy="1143000"/>
          </a:xfrm>
          <a:gradFill rotWithShape="0">
            <a:gsLst>
              <a:gs pos="0">
                <a:srgbClr val="990099"/>
              </a:gs>
              <a:gs pos="100000">
                <a:srgbClr val="990099">
                  <a:gamma/>
                  <a:shade val="46275"/>
                  <a:invGamma/>
                </a:srgbClr>
              </a:gs>
            </a:gsLst>
            <a:path path="shape">
              <a:fillToRect l="50000" t="50000" r="50000" b="50000"/>
            </a:path>
          </a:gradFill>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الخضوع للحكومة</a:t>
            </a:r>
            <a:br>
              <a:rPr lang="en-US" dirty="0">
                <a:latin typeface="Arial" charset="0"/>
                <a:ea typeface="ＭＳ Ｐゴシック" charset="0"/>
                <a:cs typeface="ＭＳ Ｐゴシック" charset="0"/>
              </a:rPr>
            </a:br>
            <a:r>
              <a:rPr lang="ar-JO" sz="3600" dirty="0">
                <a:latin typeface="Arial" panose="020B0604020202020204" pitchFamily="34" charset="0"/>
                <a:ea typeface="ＭＳ Ｐゴシック" charset="0"/>
                <a:cs typeface="Arial" panose="020B0604020202020204" pitchFamily="34" charset="0"/>
              </a:rPr>
              <a:t>مهما كان نوعها...</a:t>
            </a:r>
            <a:endParaRPr lang="en-US" dirty="0">
              <a:latin typeface="Arial" panose="020B0604020202020204" pitchFamily="34" charset="0"/>
              <a:ea typeface="ＭＳ Ｐゴシック" charset="0"/>
              <a:cs typeface="Arial" panose="020B0604020202020204" pitchFamily="34" charset="0"/>
            </a:endParaRPr>
          </a:p>
        </p:txBody>
      </p:sp>
      <p:sp>
        <p:nvSpPr>
          <p:cNvPr id="640003" name="Rectangle 3"/>
          <p:cNvSpPr>
            <a:spLocks noGrp="1" noChangeArrowheads="1"/>
          </p:cNvSpPr>
          <p:nvPr>
            <p:ph type="body" idx="1"/>
          </p:nvPr>
        </p:nvSpPr>
        <p:spPr>
          <a:xfrm>
            <a:off x="1066800" y="1600200"/>
            <a:ext cx="7467600" cy="5029200"/>
          </a:xfrm>
        </p:spPr>
        <p:txBody>
          <a:bodyPr/>
          <a:lstStyle/>
          <a:p>
            <a:pPr algn="r" rtl="1" eaLnBrk="1" hangingPunct="1">
              <a:lnSpc>
                <a:spcPct val="90000"/>
              </a:lnSpc>
              <a:defRPr/>
            </a:pPr>
            <a:r>
              <a:rPr lang="ar-JO" u="sng" dirty="0">
                <a:latin typeface="Arial" panose="020B0604020202020204" pitchFamily="34" charset="0"/>
                <a:ea typeface="ＭＳ Ｐゴシック" charset="0"/>
                <a:cs typeface="Arial" panose="020B0604020202020204" pitchFamily="34" charset="0"/>
              </a:rPr>
              <a:t>النازية</a:t>
            </a:r>
            <a:r>
              <a:rPr lang="ar-JO" dirty="0">
                <a:latin typeface="Arial" panose="020B0604020202020204" pitchFamily="34" charset="0"/>
                <a:ea typeface="ＭＳ Ｐゴシック" charset="0"/>
                <a:cs typeface="Arial" panose="020B0604020202020204" pitchFamily="34" charset="0"/>
              </a:rPr>
              <a:t>: لديك بقرتان...</a:t>
            </a:r>
          </a:p>
          <a:p>
            <a:pPr marL="0" indent="0" algn="r" rtl="1" eaLnBrk="1" hangingPunct="1">
              <a:lnSpc>
                <a:spcPct val="90000"/>
              </a:lnSpc>
              <a:buNone/>
              <a:defRPr/>
            </a:pPr>
            <a:r>
              <a:rPr lang="ar-JO" sz="2800" dirty="0">
                <a:latin typeface="Arial" panose="020B0604020202020204" pitchFamily="34" charset="0"/>
                <a:ea typeface="ＭＳ Ｐゴシック" charset="0"/>
                <a:cs typeface="Arial" panose="020B0604020202020204" pitchFamily="34" charset="0"/>
              </a:rPr>
              <a:t>    تأخذهما منك الحكومة،</a:t>
            </a:r>
          </a:p>
          <a:p>
            <a:pPr marL="0" indent="0" algn="r" rtl="1" eaLnBrk="1" hangingPunct="1">
              <a:lnSpc>
                <a:spcPct val="90000"/>
              </a:lnSpc>
              <a:buNone/>
              <a:defRPr/>
            </a:pPr>
            <a:r>
              <a:rPr lang="ar-JO" sz="2800" dirty="0">
                <a:latin typeface="Arial" panose="020B0604020202020204" pitchFamily="34" charset="0"/>
                <a:ea typeface="ＭＳ Ｐゴシック" charset="0"/>
                <a:cs typeface="Arial" panose="020B0604020202020204" pitchFamily="34" charset="0"/>
              </a:rPr>
              <a:t>    </a:t>
            </a:r>
            <a:r>
              <a:rPr lang="ar-JO" sz="2800" i="1" dirty="0">
                <a:latin typeface="Arial" panose="020B0604020202020204" pitchFamily="34" charset="0"/>
                <a:ea typeface="ＭＳ Ｐゴシック" charset="0"/>
                <a:cs typeface="Arial" panose="020B0604020202020204" pitchFamily="34" charset="0"/>
              </a:rPr>
              <a:t>وترديك قتيلاً</a:t>
            </a:r>
            <a:r>
              <a:rPr lang="ar-JO" sz="2800" dirty="0">
                <a:latin typeface="Arial" panose="020B0604020202020204" pitchFamily="34" charset="0"/>
                <a:ea typeface="ＭＳ Ｐゴシック" charset="0"/>
                <a:cs typeface="Arial" panose="020B0604020202020204" pitchFamily="34" charset="0"/>
              </a:rPr>
              <a:t>.</a:t>
            </a:r>
            <a:endParaRPr lang="en-US" sz="2800" dirty="0">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endParaRPr lang="en-US" sz="1800" dirty="0">
              <a:latin typeface="Arial" charset="0"/>
              <a:ea typeface="ＭＳ Ｐゴシック" charset="0"/>
              <a:cs typeface="ＭＳ Ｐゴシック" charset="0"/>
            </a:endParaRPr>
          </a:p>
          <a:p>
            <a:pPr algn="r" rtl="1" eaLnBrk="1" hangingPunct="1">
              <a:lnSpc>
                <a:spcPct val="90000"/>
              </a:lnSpc>
              <a:defRPr/>
            </a:pPr>
            <a:r>
              <a:rPr lang="ar-JO" u="sng" dirty="0">
                <a:latin typeface="Arial" panose="020B0604020202020204" pitchFamily="34" charset="0"/>
                <a:ea typeface="ＭＳ Ｐゴシック" charset="0"/>
                <a:cs typeface="Arial" panose="020B0604020202020204" pitchFamily="34" charset="0"/>
              </a:rPr>
              <a:t>البيروقراطية</a:t>
            </a:r>
            <a:r>
              <a:rPr lang="ar-JO" dirty="0">
                <a:latin typeface="Arial" panose="020B0604020202020204" pitchFamily="34" charset="0"/>
                <a:ea typeface="ＭＳ Ｐゴシック" charset="0"/>
                <a:cs typeface="Arial" panose="020B0604020202020204" pitchFamily="34" charset="0"/>
              </a:rPr>
              <a:t>: لديك بقرتان...</a:t>
            </a:r>
          </a:p>
          <a:p>
            <a:pPr marL="0" indent="0" algn="r" rtl="1" eaLnBrk="1" hangingPunct="1">
              <a:lnSpc>
                <a:spcPct val="90000"/>
              </a:lnSpc>
              <a:buNone/>
              <a:defRPr/>
            </a:pPr>
            <a:r>
              <a:rPr lang="ar-JO" sz="2800" dirty="0">
                <a:latin typeface="Arial" panose="020B0604020202020204" pitchFamily="34" charset="0"/>
                <a:ea typeface="ＭＳ Ｐゴシック" charset="0"/>
                <a:cs typeface="Arial" panose="020B0604020202020204" pitchFamily="34" charset="0"/>
              </a:rPr>
              <a:t>   تأخذهما منك الحكومة، تقتل الأولى،</a:t>
            </a:r>
          </a:p>
          <a:p>
            <a:pPr marL="0" indent="0" algn="r" rtl="1" eaLnBrk="1" hangingPunct="1">
              <a:lnSpc>
                <a:spcPct val="90000"/>
              </a:lnSpc>
              <a:buNone/>
              <a:defRPr/>
            </a:pPr>
            <a:r>
              <a:rPr lang="ar-JO" sz="2800" dirty="0">
                <a:latin typeface="Arial" panose="020B0604020202020204" pitchFamily="34" charset="0"/>
                <a:ea typeface="ＭＳ Ｐゴシック" charset="0"/>
                <a:cs typeface="Arial" panose="020B0604020202020204" pitchFamily="34" charset="0"/>
              </a:rPr>
              <a:t>   وتحلب الثانية، وترمي الحليب في البالوعة.</a:t>
            </a:r>
            <a:endParaRPr lang="en-US" sz="2800" dirty="0">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endParaRPr lang="en-US" sz="1800" dirty="0">
              <a:latin typeface="Arial" charset="0"/>
              <a:ea typeface="ＭＳ Ｐゴシック" charset="0"/>
              <a:cs typeface="ＭＳ Ｐゴシック" charset="0"/>
            </a:endParaRPr>
          </a:p>
          <a:p>
            <a:pPr algn="r" rtl="1" eaLnBrk="1" hangingPunct="1">
              <a:lnSpc>
                <a:spcPct val="90000"/>
              </a:lnSpc>
              <a:defRPr/>
            </a:pPr>
            <a:r>
              <a:rPr lang="ar-JO" u="sng" dirty="0">
                <a:latin typeface="Arial" panose="020B0604020202020204" pitchFamily="34" charset="0"/>
                <a:ea typeface="ＭＳ Ｐゴシック" charset="0"/>
                <a:cs typeface="Arial" panose="020B0604020202020204" pitchFamily="34" charset="0"/>
              </a:rPr>
              <a:t>الرأسمالية</a:t>
            </a:r>
            <a:r>
              <a:rPr lang="ar-JO" dirty="0">
                <a:latin typeface="Arial" panose="020B0604020202020204" pitchFamily="34" charset="0"/>
                <a:ea typeface="ＭＳ Ｐゴシック" charset="0"/>
                <a:cs typeface="Arial" panose="020B0604020202020204" pitchFamily="34" charset="0"/>
              </a:rPr>
              <a:t>: لديك بقرتان...</a:t>
            </a:r>
          </a:p>
          <a:p>
            <a:pPr marL="0" indent="0" algn="r" rtl="1" eaLnBrk="1" hangingPunct="1">
              <a:lnSpc>
                <a:spcPct val="90000"/>
              </a:lnSpc>
              <a:buNone/>
              <a:defRPr/>
            </a:pPr>
            <a:r>
              <a:rPr lang="ar-JO" sz="2800" dirty="0">
                <a:latin typeface="Arial" panose="020B0604020202020204" pitchFamily="34" charset="0"/>
                <a:ea typeface="ＭＳ Ｐゴシック" charset="0"/>
                <a:cs typeface="Arial" panose="020B0604020202020204" pitchFamily="34" charset="0"/>
              </a:rPr>
              <a:t>   تبيع واحدة وتشتري ثورًا. </a:t>
            </a:r>
            <a:endParaRPr lang="en-US" sz="2800" dirty="0">
              <a:latin typeface="Arial" panose="020B0604020202020204" pitchFamily="34" charset="0"/>
              <a:ea typeface="ＭＳ Ｐゴシック" charset="0"/>
              <a:cs typeface="Arial" panose="020B0604020202020204" pitchFamily="34" charset="0"/>
            </a:endParaRPr>
          </a:p>
        </p:txBody>
      </p:sp>
      <p:sp>
        <p:nvSpPr>
          <p:cNvPr id="640004" name="Text Box 4"/>
          <p:cNvSpPr txBox="1">
            <a:spLocks noChangeArrowheads="1"/>
          </p:cNvSpPr>
          <p:nvPr/>
        </p:nvSpPr>
        <p:spPr bwMode="auto">
          <a:xfrm>
            <a:off x="8426450" y="76200"/>
            <a:ext cx="699230"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a:defRPr/>
            </a:pPr>
            <a:r>
              <a:rPr lang="ar-JO" sz="2400" b="1" dirty="0">
                <a:solidFill>
                  <a:srgbClr val="FFFFFF"/>
                </a:solidFill>
                <a:latin typeface="Arial" panose="020B0604020202020204" pitchFamily="34" charset="0"/>
                <a:cs typeface="Arial" panose="020B0604020202020204" pitchFamily="34" charset="0"/>
              </a:rPr>
              <a:t>281</a:t>
            </a:r>
            <a:endParaRPr lang="en-US"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animEffect transition="in" filter="wipe(left)">
                                      <p:cBhvr>
                                        <p:cTn id="7" dur="500"/>
                                        <p:tgtEl>
                                          <p:spTgt spid="640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0003">
                                            <p:txEl>
                                              <p:pRg st="1" end="1"/>
                                            </p:txEl>
                                          </p:spTgt>
                                        </p:tgtEl>
                                        <p:attrNameLst>
                                          <p:attrName>style.visibility</p:attrName>
                                        </p:attrNameLst>
                                      </p:cBhvr>
                                      <p:to>
                                        <p:strVal val="visible"/>
                                      </p:to>
                                    </p:set>
                                    <p:animEffect transition="in" filter="wipe(left)">
                                      <p:cBhvr>
                                        <p:cTn id="12" dur="500"/>
                                        <p:tgtEl>
                                          <p:spTgt spid="64000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40003">
                                            <p:txEl>
                                              <p:pRg st="2" end="2"/>
                                            </p:txEl>
                                          </p:spTgt>
                                        </p:tgtEl>
                                        <p:attrNameLst>
                                          <p:attrName>style.visibility</p:attrName>
                                        </p:attrNameLst>
                                      </p:cBhvr>
                                      <p:to>
                                        <p:strVal val="visible"/>
                                      </p:to>
                                    </p:set>
                                    <p:animEffect transition="in" filter="wipe(left)">
                                      <p:cBhvr>
                                        <p:cTn id="16" dur="500"/>
                                        <p:tgtEl>
                                          <p:spTgt spid="64000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40003">
                                            <p:txEl>
                                              <p:pRg st="4" end="4"/>
                                            </p:txEl>
                                          </p:spTgt>
                                        </p:tgtEl>
                                        <p:attrNameLst>
                                          <p:attrName>style.visibility</p:attrName>
                                        </p:attrNameLst>
                                      </p:cBhvr>
                                      <p:to>
                                        <p:strVal val="visible"/>
                                      </p:to>
                                    </p:set>
                                    <p:animEffect transition="in" filter="wipe(left)">
                                      <p:cBhvr>
                                        <p:cTn id="21" dur="500"/>
                                        <p:tgtEl>
                                          <p:spTgt spid="6400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0003">
                                            <p:txEl>
                                              <p:pRg st="5" end="5"/>
                                            </p:txEl>
                                          </p:spTgt>
                                        </p:tgtEl>
                                        <p:attrNameLst>
                                          <p:attrName>style.visibility</p:attrName>
                                        </p:attrNameLst>
                                      </p:cBhvr>
                                      <p:to>
                                        <p:strVal val="visible"/>
                                      </p:to>
                                    </p:set>
                                    <p:animEffect transition="in" filter="wipe(left)">
                                      <p:cBhvr>
                                        <p:cTn id="26" dur="500"/>
                                        <p:tgtEl>
                                          <p:spTgt spid="640003">
                                            <p:txEl>
                                              <p:pRg st="5" end="5"/>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40003">
                                            <p:txEl>
                                              <p:pRg st="6" end="6"/>
                                            </p:txEl>
                                          </p:spTgt>
                                        </p:tgtEl>
                                        <p:attrNameLst>
                                          <p:attrName>style.visibility</p:attrName>
                                        </p:attrNameLst>
                                      </p:cBhvr>
                                      <p:to>
                                        <p:strVal val="visible"/>
                                      </p:to>
                                    </p:set>
                                    <p:animEffect transition="in" filter="wipe(left)">
                                      <p:cBhvr>
                                        <p:cTn id="30" dur="500"/>
                                        <p:tgtEl>
                                          <p:spTgt spid="640003">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40003">
                                            <p:txEl>
                                              <p:pRg st="8" end="8"/>
                                            </p:txEl>
                                          </p:spTgt>
                                        </p:tgtEl>
                                        <p:attrNameLst>
                                          <p:attrName>style.visibility</p:attrName>
                                        </p:attrNameLst>
                                      </p:cBhvr>
                                      <p:to>
                                        <p:strVal val="visible"/>
                                      </p:to>
                                    </p:set>
                                    <p:animEffect transition="in" filter="wipe(left)">
                                      <p:cBhvr>
                                        <p:cTn id="35" dur="500"/>
                                        <p:tgtEl>
                                          <p:spTgt spid="64000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40003">
                                            <p:txEl>
                                              <p:pRg st="9" end="9"/>
                                            </p:txEl>
                                          </p:spTgt>
                                        </p:tgtEl>
                                        <p:attrNameLst>
                                          <p:attrName>style.visibility</p:attrName>
                                        </p:attrNameLst>
                                      </p:cBhvr>
                                      <p:to>
                                        <p:strVal val="visible"/>
                                      </p:to>
                                    </p:set>
                                    <p:animEffect transition="in" filter="wipe(left)">
                                      <p:cBhvr>
                                        <p:cTn id="40" dur="500"/>
                                        <p:tgtEl>
                                          <p:spTgt spid="6400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69" name="Picture 2" descr="Ignati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708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3075" name="Rectangle 3"/>
          <p:cNvSpPr>
            <a:spLocks noGrp="1" noChangeArrowheads="1"/>
          </p:cNvSpPr>
          <p:nvPr>
            <p:ph type="ctrTitle"/>
          </p:nvPr>
        </p:nvSpPr>
        <p:spPr>
          <a:xfrm>
            <a:off x="0" y="762000"/>
            <a:ext cx="9144000" cy="838200"/>
          </a:xfrm>
        </p:spPr>
        <p:txBody>
          <a:bodyPr/>
          <a:lstStyle/>
          <a:p>
            <a:pPr eaLnBrk="1" hangingPunct="1">
              <a:defRPr/>
            </a:pPr>
            <a:r>
              <a:rPr lang="ar-JO" sz="48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عبادة الإمبراطور</a:t>
            </a:r>
            <a:br>
              <a:rPr lang="ar-JO" sz="48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br>
            <a:r>
              <a:rPr lang="ar-JO" sz="4800" b="1"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هددت المسيحيين</a:t>
            </a:r>
            <a:endParaRPr lang="en-US" sz="4000" dirty="0">
              <a:solidFill>
                <a:srgbClr val="0000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p:txBody>
      </p:sp>
      <p:sp>
        <p:nvSpPr>
          <p:cNvPr id="643076" name="Rectangle 4"/>
          <p:cNvSpPr>
            <a:spLocks noGrp="1" noChangeArrowheads="1"/>
          </p:cNvSpPr>
          <p:nvPr>
            <p:ph type="subTitle" idx="1"/>
          </p:nvPr>
        </p:nvSpPr>
        <p:spPr>
          <a:xfrm>
            <a:off x="1752600" y="5791200"/>
            <a:ext cx="7391400" cy="1066800"/>
          </a:xfrm>
          <a:gradFill rotWithShape="1">
            <a:gsLst>
              <a:gs pos="0">
                <a:schemeClr val="bg1"/>
              </a:gs>
              <a:gs pos="100000">
                <a:schemeClr val="bg1">
                  <a:gamma/>
                  <a:shade val="46275"/>
                  <a:invGamma/>
                </a:schemeClr>
              </a:gs>
            </a:gsLst>
            <a:lin ang="5400000" scaled="1"/>
          </a:gradFill>
        </p:spPr>
        <p:txBody>
          <a:bodyPr/>
          <a:lstStyle/>
          <a:p>
            <a:pPr eaLnBrk="1" hangingPunct="1">
              <a:lnSpc>
                <a:spcPct val="80000"/>
              </a:lnSpc>
              <a:buFont typeface="Arial" charset="0"/>
              <a:buNone/>
              <a:defRPr/>
            </a:pPr>
            <a:r>
              <a:rPr lang="ar-SA" sz="2400" i="1" dirty="0">
                <a:latin typeface="Arial" panose="020B0604020202020204" pitchFamily="34" charset="0"/>
                <a:ea typeface="ＭＳ Ｐゴシック" charset="0"/>
                <a:cs typeface="Arial" panose="020B0604020202020204" pitchFamily="34" charset="0"/>
              </a:rPr>
              <a:t>رفض أغناطيوس، أسقف أنطاكية، عبادة الإمبراطور،</a:t>
            </a:r>
            <a:endParaRPr lang="ar-JO" sz="2400" i="1" dirty="0">
              <a:latin typeface="Arial" panose="020B0604020202020204" pitchFamily="34" charset="0"/>
              <a:ea typeface="ＭＳ Ｐゴシック" charset="0"/>
              <a:cs typeface="Arial" panose="020B0604020202020204" pitchFamily="34" charset="0"/>
            </a:endParaRPr>
          </a:p>
          <a:p>
            <a:pPr eaLnBrk="1" hangingPunct="1">
              <a:lnSpc>
                <a:spcPct val="80000"/>
              </a:lnSpc>
              <a:buFont typeface="Arial" charset="0"/>
              <a:buNone/>
              <a:defRPr/>
            </a:pPr>
            <a:r>
              <a:rPr lang="ar-SA" sz="2400" i="1" dirty="0">
                <a:latin typeface="Arial" panose="020B0604020202020204" pitchFamily="34" charset="0"/>
                <a:ea typeface="ＭＳ Ｐゴシック" charset="0"/>
                <a:cs typeface="Arial" panose="020B0604020202020204" pitchFamily="34" charset="0"/>
              </a:rPr>
              <a:t> فجئ به إلى روما، ليطعم للوحوش البرية.</a:t>
            </a:r>
            <a:endParaRPr lang="ar-JO" sz="2400" i="1" dirty="0">
              <a:latin typeface="Arial" panose="020B0604020202020204" pitchFamily="34" charset="0"/>
              <a:ea typeface="ＭＳ Ｐゴシック" charset="0"/>
              <a:cs typeface="Arial" panose="020B0604020202020204" pitchFamily="34" charset="0"/>
            </a:endParaRPr>
          </a:p>
          <a:p>
            <a:pPr eaLnBrk="1" hangingPunct="1">
              <a:lnSpc>
                <a:spcPct val="80000"/>
              </a:lnSpc>
              <a:buFont typeface="Arial" charset="0"/>
              <a:buNone/>
              <a:defRPr/>
            </a:pPr>
            <a:r>
              <a:rPr lang="ar-SA" sz="2400" i="1" dirty="0">
                <a:latin typeface="Arial" panose="020B0604020202020204" pitchFamily="34" charset="0"/>
                <a:ea typeface="ＭＳ Ｐゴシック" charset="0"/>
                <a:cs typeface="Arial" panose="020B0604020202020204" pitchFamily="34" charset="0"/>
              </a:rPr>
              <a:t> وفي الطريق كتب سبع رسائل. </a:t>
            </a:r>
            <a:endParaRPr lang="en-US" sz="2400" i="1" dirty="0">
              <a:latin typeface="Arial" panose="020B0604020202020204" pitchFamily="34" charset="0"/>
              <a:ea typeface="ＭＳ Ｐゴシック" charset="0"/>
              <a:cs typeface="Arial" panose="020B060402020202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49" name="Picture 4" descr="Plin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228600" y="76200"/>
            <a:ext cx="7799784" cy="838200"/>
          </a:xfrm>
          <a:solidFill>
            <a:schemeClr val="bg2"/>
          </a:solidFill>
          <a:ln w="76200">
            <a:solidFill>
              <a:schemeClr val="bg2"/>
            </a:solidFill>
          </a:ln>
        </p:spPr>
        <p:txBody>
          <a:bodyPr/>
          <a:lstStyle/>
          <a:p>
            <a:pPr eaLnBrk="1" hangingPunct="1">
              <a:defRPr/>
            </a:pPr>
            <a:r>
              <a:rPr lang="ar-JO" sz="3600" b="1" dirty="0">
                <a:solidFill>
                  <a:schemeClr val="tx1"/>
                </a:solidFill>
                <a:effectLst/>
                <a:latin typeface="Arial" panose="020B0604020202020204" pitchFamily="34" charset="0"/>
                <a:ea typeface="ＭＳ Ｐゴシック" charset="0"/>
                <a:cs typeface="Arial" panose="020B0604020202020204" pitchFamily="34" charset="0"/>
              </a:rPr>
              <a:t>بليني الأصغر (111- 113 ب. م)</a:t>
            </a:r>
            <a:endParaRPr lang="en-US" sz="3600" b="1"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33795" name="Rectangle 3"/>
          <p:cNvSpPr>
            <a:spLocks noGrp="1" noChangeArrowheads="1"/>
          </p:cNvSpPr>
          <p:nvPr>
            <p:ph type="body" idx="1"/>
          </p:nvPr>
        </p:nvSpPr>
        <p:spPr>
          <a:xfrm>
            <a:off x="76200" y="5334000"/>
            <a:ext cx="8991600" cy="1524000"/>
          </a:xfrm>
          <a:gradFill rotWithShape="1">
            <a:gsLst>
              <a:gs pos="0">
                <a:schemeClr val="bg2"/>
              </a:gs>
              <a:gs pos="50000">
                <a:schemeClr val="accent2"/>
              </a:gs>
              <a:gs pos="100000">
                <a:schemeClr val="bg2"/>
              </a:gs>
            </a:gsLst>
            <a:lin ang="5400000" scaled="1"/>
          </a:gradFill>
        </p:spPr>
        <p:txBody>
          <a:bodyPr/>
          <a:lstStyle/>
          <a:p>
            <a:pPr algn="ctr" rtl="1" eaLnBrk="1" hangingPunct="1">
              <a:lnSpc>
                <a:spcPct val="90000"/>
              </a:lnSpc>
              <a:defRPr/>
            </a:pPr>
            <a:r>
              <a:rPr lang="ar-SA" dirty="0">
                <a:latin typeface="Arial" panose="020B0604020202020204" pitchFamily="34" charset="0"/>
                <a:ea typeface="ＭＳ Ｐゴシック" charset="0"/>
                <a:cs typeface="Arial" panose="020B0604020202020204" pitchFamily="34" charset="0"/>
              </a:rPr>
              <a:t>كان حاكم بيثيني</a:t>
            </a:r>
            <a:r>
              <a:rPr lang="ar-JO" dirty="0">
                <a:latin typeface="Arial" panose="020B0604020202020204" pitchFamily="34" charset="0"/>
                <a:ea typeface="ＭＳ Ｐゴシック" charset="0"/>
                <a:cs typeface="Arial" panose="020B0604020202020204" pitchFamily="34" charset="0"/>
              </a:rPr>
              <a:t>ا</a:t>
            </a:r>
            <a:r>
              <a:rPr lang="ar-SA" dirty="0">
                <a:latin typeface="Arial" panose="020B0604020202020204" pitchFamily="34" charset="0"/>
                <a:ea typeface="ＭＳ Ｐゴシック" charset="0"/>
                <a:cs typeface="Arial" panose="020B0604020202020204" pitchFamily="34" charset="0"/>
              </a:rPr>
              <a:t> الذي كتب عدة رسائل</a:t>
            </a:r>
            <a:endParaRPr lang="ar-JO" dirty="0">
              <a:latin typeface="Arial" panose="020B0604020202020204" pitchFamily="34" charset="0"/>
              <a:ea typeface="ＭＳ Ｐゴシック" charset="0"/>
              <a:cs typeface="Arial" panose="020B0604020202020204" pitchFamily="34" charset="0"/>
            </a:endParaRPr>
          </a:p>
          <a:p>
            <a:pPr marL="0" indent="0" algn="ctr" rtl="1" eaLnBrk="1" hangingPunct="1">
              <a:lnSpc>
                <a:spcPct val="90000"/>
              </a:lnSpc>
              <a:buNone/>
              <a:defRPr/>
            </a:pPr>
            <a:r>
              <a:rPr lang="ar-SA" dirty="0">
                <a:latin typeface="Arial" panose="020B0604020202020204" pitchFamily="34" charset="0"/>
                <a:ea typeface="ＭＳ Ｐゴシック" charset="0"/>
                <a:cs typeface="Arial" panose="020B0604020202020204" pitchFamily="34" charset="0"/>
              </a:rPr>
              <a:t> إلى الإمبراطور تراجان</a:t>
            </a:r>
            <a:endParaRPr lang="ar-JO" dirty="0">
              <a:latin typeface="Arial" panose="020B0604020202020204" pitchFamily="34" charset="0"/>
              <a:ea typeface="ＭＳ Ｐゴシック" charset="0"/>
              <a:cs typeface="Arial" panose="020B0604020202020204" pitchFamily="34" charset="0"/>
            </a:endParaRPr>
          </a:p>
          <a:p>
            <a:pPr marL="0" indent="0" algn="ctr" rtl="1" eaLnBrk="1" hangingPunct="1">
              <a:lnSpc>
                <a:spcPct val="90000"/>
              </a:lnSpc>
              <a:buNone/>
              <a:defRPr/>
            </a:pPr>
            <a:r>
              <a:rPr lang="ar-SA" dirty="0">
                <a:latin typeface="Arial" panose="020B0604020202020204" pitchFamily="34" charset="0"/>
                <a:ea typeface="ＭＳ Ｐゴシック" charset="0"/>
                <a:cs typeface="Arial" panose="020B0604020202020204" pitchFamily="34" charset="0"/>
              </a:rPr>
              <a:t> يستشيره في مواضيع مختلفة. </a:t>
            </a:r>
            <a:endParaRPr lang="en-US" dirty="0">
              <a:latin typeface="Arial" panose="020B0604020202020204" pitchFamily="34" charset="0"/>
              <a:ea typeface="ＭＳ Ｐゴシック" charset="0"/>
              <a:cs typeface="Arial" panose="020B0604020202020204" pitchFamily="34" charset="0"/>
            </a:endParaRPr>
          </a:p>
        </p:txBody>
      </p:sp>
      <p:sp>
        <p:nvSpPr>
          <p:cNvPr id="6" name="Text Box 4"/>
          <p:cNvSpPr txBox="1">
            <a:spLocks noChangeArrowheads="1"/>
          </p:cNvSpPr>
          <p:nvPr/>
        </p:nvSpPr>
        <p:spPr bwMode="auto">
          <a:xfrm>
            <a:off x="8100392" y="76200"/>
            <a:ext cx="98456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a:defRPr/>
            </a:pPr>
            <a:r>
              <a:rPr lang="ar-JO" sz="2400" b="1" dirty="0">
                <a:solidFill>
                  <a:srgbClr val="FFFFFF"/>
                </a:solidFill>
                <a:latin typeface="Arial" panose="020B0604020202020204" pitchFamily="34" charset="0"/>
                <a:cs typeface="Arial" panose="020B0604020202020204" pitchFamily="34" charset="0"/>
              </a:rPr>
              <a:t>281 ب</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6551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Effect transition="in" filter="dissolve">
                                      <p:cBhvr>
                                        <p:cTn id="7" dur="500"/>
                                        <p:tgtEl>
                                          <p:spTgt spid="3379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795">
                                            <p:txEl>
                                              <p:pRg st="0" end="0"/>
                                            </p:txEl>
                                          </p:spTgt>
                                        </p:tgtEl>
                                        <p:attrNameLst>
                                          <p:attrName>style.visibility</p:attrName>
                                        </p:attrNameLst>
                                      </p:cBhvr>
                                      <p:to>
                                        <p:strVal val="visible"/>
                                      </p:to>
                                    </p:set>
                                    <p:animEffect transition="in" filter="dissolve">
                                      <p:cBhvr>
                                        <p:cTn id="10" dur="500"/>
                                        <p:tgtEl>
                                          <p:spTgt spid="3379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Effect transition="in" filter="dissolve">
                                      <p:cBhvr>
                                        <p:cTn id="13" dur="500"/>
                                        <p:tgtEl>
                                          <p:spTgt spid="33795">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3795">
                                            <p:txEl>
                                              <p:pRg st="2" end="2"/>
                                            </p:txEl>
                                          </p:spTgt>
                                        </p:tgtEl>
                                        <p:attrNameLst>
                                          <p:attrName>style.visibility</p:attrName>
                                        </p:attrNameLst>
                                      </p:cBhvr>
                                      <p:to>
                                        <p:strVal val="visible"/>
                                      </p:to>
                                    </p:set>
                                    <p:animEffect transition="in" filter="dissolve">
                                      <p:cBhvr>
                                        <p:cTn id="16"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Rectangle 2"/>
          <p:cNvSpPr>
            <a:spLocks noGrp="1" noChangeArrowheads="1"/>
          </p:cNvSpPr>
          <p:nvPr>
            <p:ph type="ctrTitle"/>
          </p:nvPr>
        </p:nvSpPr>
        <p:spPr>
          <a:xfrm>
            <a:off x="39688" y="1066800"/>
            <a:ext cx="9028112" cy="1143000"/>
          </a:xfrm>
          <a:noFill/>
        </p:spPr>
        <p:txBody>
          <a:bodyPr/>
          <a:lstStyle/>
          <a:p>
            <a:pPr eaLnBrk="1" hangingPunct="1"/>
            <a:r>
              <a:rPr lang="ar-JO" sz="5400" b="1" dirty="0">
                <a:solidFill>
                  <a:schemeClr val="bg1"/>
                </a:solidFill>
                <a:latin typeface="Arial" panose="020B0604020202020204" pitchFamily="34" charset="0"/>
                <a:ea typeface="ＭＳ Ｐゴシック" charset="0"/>
                <a:cs typeface="Arial" panose="020B0604020202020204" pitchFamily="34" charset="0"/>
              </a:rPr>
              <a:t>ما هي النعمة؟</a:t>
            </a:r>
            <a:endParaRPr lang="en-US" sz="48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71011" name="Rectangle 3"/>
          <p:cNvSpPr>
            <a:spLocks noGrp="1" noChangeArrowheads="1"/>
          </p:cNvSpPr>
          <p:nvPr>
            <p:ph type="subTitle" idx="1"/>
          </p:nvPr>
        </p:nvSpPr>
        <p:spPr>
          <a:xfrm>
            <a:off x="468313" y="3048000"/>
            <a:ext cx="8064500" cy="2819400"/>
          </a:xfrm>
        </p:spPr>
        <p:txBody>
          <a:bodyPr/>
          <a:lstStyle/>
          <a:p>
            <a:pPr eaLnBrk="1" hangingPunct="1"/>
            <a:r>
              <a:rPr lang="ar-JO" altLang="ja-JP" sz="4000" b="1" i="1" dirty="0">
                <a:solidFill>
                  <a:schemeClr val="bg1"/>
                </a:solidFill>
                <a:latin typeface="Arial" panose="020B0604020202020204" pitchFamily="34" charset="0"/>
                <a:ea typeface="ＭＳ Ｐゴシック" charset="0"/>
                <a:cs typeface="Arial" panose="020B0604020202020204" pitchFamily="34" charset="0"/>
              </a:rPr>
              <a:t>"القدرة على تنفيذ مشيئة الله"</a:t>
            </a:r>
            <a:endParaRPr lang="en-US" altLang="ja-JP" sz="4000" b="1" i="1" dirty="0">
              <a:solidFill>
                <a:schemeClr val="bg1"/>
              </a:solidFill>
              <a:latin typeface="Arial" panose="020B0604020202020204" pitchFamily="34" charset="0"/>
              <a:ea typeface="ＭＳ Ｐゴシック" charset="0"/>
              <a:cs typeface="Arial" panose="020B0604020202020204" pitchFamily="34" charset="0"/>
            </a:endParaRPr>
          </a:p>
          <a:p>
            <a:pPr eaLnBrk="1" hangingPunct="1"/>
            <a:endParaRPr lang="en-US" sz="4000" b="1" i="1" dirty="0">
              <a:solidFill>
                <a:schemeClr val="bg1"/>
              </a:solidFill>
              <a:latin typeface="Arial" charset="0"/>
              <a:ea typeface="ＭＳ Ｐゴシック" charset="0"/>
            </a:endParaRPr>
          </a:p>
          <a:p>
            <a:pPr eaLnBrk="1" hangingPunct="1"/>
            <a:r>
              <a:rPr lang="ar-JO" b="1" i="1" dirty="0">
                <a:solidFill>
                  <a:schemeClr val="bg1"/>
                </a:solidFill>
                <a:latin typeface="Arial" panose="020B0604020202020204" pitchFamily="34" charset="0"/>
                <a:ea typeface="ＭＳ Ｐゴシック" charset="0"/>
                <a:cs typeface="Arial" panose="020B0604020202020204" pitchFamily="34" charset="0"/>
              </a:rPr>
              <a:t>- بيل جوثارد</a:t>
            </a:r>
            <a:br>
              <a:rPr lang="en-US" b="1" i="1" dirty="0">
                <a:solidFill>
                  <a:schemeClr val="bg1"/>
                </a:solidFill>
                <a:latin typeface="Arial" charset="0"/>
                <a:ea typeface="ＭＳ Ｐゴシック" charset="0"/>
              </a:rPr>
            </a:br>
            <a:r>
              <a:rPr lang="ar-JO" b="1" i="1" dirty="0">
                <a:solidFill>
                  <a:schemeClr val="bg1"/>
                </a:solidFill>
                <a:latin typeface="Arial" panose="020B0604020202020204" pitchFamily="34" charset="0"/>
                <a:ea typeface="ＭＳ Ｐゴシック" charset="0"/>
                <a:cs typeface="Arial" panose="020B0604020202020204" pitchFamily="34" charset="0"/>
              </a:rPr>
              <a:t>(معهد مبادئ الحياة الأساسية)</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40986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slide(fromBottom)">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1011">
                                            <p:txEl>
                                              <p:pRg st="2" end="2"/>
                                            </p:txEl>
                                          </p:spTgt>
                                        </p:tgtEl>
                                        <p:attrNameLst>
                                          <p:attrName>style.visibility</p:attrName>
                                        </p:attrNameLst>
                                      </p:cBhvr>
                                      <p:to>
                                        <p:strVal val="visible"/>
                                      </p:to>
                                    </p:set>
                                    <p:animEffect transition="in" filter="slide(fromBottom)">
                                      <p:cBhvr>
                                        <p:cTn id="12" dur="500"/>
                                        <p:tgtEl>
                                          <p:spTgt spid="171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7" name="Picture 4" descr="Roman Empi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539750"/>
            <a:ext cx="9753600" cy="786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62" name="Rectangle 2"/>
          <p:cNvSpPr>
            <a:spLocks noGrp="1" noChangeArrowheads="1"/>
          </p:cNvSpPr>
          <p:nvPr>
            <p:ph type="title"/>
          </p:nvPr>
        </p:nvSpPr>
        <p:spPr>
          <a:xfrm>
            <a:off x="0" y="914400"/>
            <a:ext cx="9144000" cy="1143000"/>
          </a:xfrm>
          <a:solidFill>
            <a:srgbClr val="000099"/>
          </a:solidFill>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مراسلات مفيدة (111 ب. م)</a:t>
            </a:r>
            <a:endParaRPr lang="en-US" dirty="0">
              <a:latin typeface="Arial" panose="020B0604020202020204" pitchFamily="34" charset="0"/>
              <a:ea typeface="ＭＳ Ｐゴシック" charset="0"/>
              <a:cs typeface="Arial" panose="020B0604020202020204" pitchFamily="34" charset="0"/>
            </a:endParaRPr>
          </a:p>
        </p:txBody>
      </p:sp>
      <p:sp>
        <p:nvSpPr>
          <p:cNvPr id="450566" name="Text Box 6"/>
          <p:cNvSpPr txBox="1">
            <a:spLocks noChangeArrowheads="1"/>
          </p:cNvSpPr>
          <p:nvPr/>
        </p:nvSpPr>
        <p:spPr bwMode="auto">
          <a:xfrm>
            <a:off x="6781800" y="2533650"/>
            <a:ext cx="1828800" cy="1200329"/>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ar-JO" b="1" dirty="0">
                <a:solidFill>
                  <a:srgbClr val="FFFFFF"/>
                </a:solidFill>
                <a:latin typeface="Arial" panose="020B0604020202020204" pitchFamily="34" charset="0"/>
                <a:cs typeface="Arial" panose="020B0604020202020204" pitchFamily="34" charset="0"/>
              </a:rPr>
              <a:t>الحاكم</a:t>
            </a:r>
          </a:p>
          <a:p>
            <a:pPr algn="ctr" eaLnBrk="1" hangingPunct="1"/>
            <a:r>
              <a:rPr lang="ar-JO" b="1" dirty="0">
                <a:solidFill>
                  <a:srgbClr val="FFFFFF"/>
                </a:solidFill>
                <a:latin typeface="Arial" panose="020B0604020202020204" pitchFamily="34" charset="0"/>
                <a:cs typeface="Arial" panose="020B0604020202020204" pitchFamily="34" charset="0"/>
              </a:rPr>
              <a:t>بليني </a:t>
            </a:r>
          </a:p>
          <a:p>
            <a:pPr algn="ctr" eaLnBrk="1" hangingPunct="1"/>
            <a:r>
              <a:rPr lang="ar-JO" b="1" dirty="0">
                <a:solidFill>
                  <a:srgbClr val="FFFFFF"/>
                </a:solidFill>
                <a:latin typeface="Arial" panose="020B0604020202020204" pitchFamily="34" charset="0"/>
                <a:cs typeface="Arial" panose="020B0604020202020204" pitchFamily="34" charset="0"/>
              </a:rPr>
              <a:t>في بيثينيا</a:t>
            </a:r>
            <a:endParaRPr lang="en-US" b="1" dirty="0">
              <a:solidFill>
                <a:srgbClr val="FFFFFF"/>
              </a:solidFill>
              <a:latin typeface="Arial" panose="020B0604020202020204" pitchFamily="34" charset="0"/>
              <a:cs typeface="Arial" panose="020B0604020202020204" pitchFamily="34" charset="0"/>
            </a:endParaRPr>
          </a:p>
        </p:txBody>
      </p:sp>
      <p:sp>
        <p:nvSpPr>
          <p:cNvPr id="270342" name="Text Box 7"/>
          <p:cNvSpPr txBox="1">
            <a:spLocks noChangeArrowheads="1"/>
          </p:cNvSpPr>
          <p:nvPr/>
        </p:nvSpPr>
        <p:spPr bwMode="auto">
          <a:xfrm>
            <a:off x="2065338" y="2457450"/>
            <a:ext cx="1897062" cy="1200329"/>
          </a:xfrm>
          <a:prstGeom prst="rect">
            <a:avLst/>
          </a:prstGeom>
          <a:solidFill>
            <a:srgbClr val="990033"/>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ar-JO" b="1" dirty="0">
                <a:solidFill>
                  <a:srgbClr val="FFFFFF"/>
                </a:solidFill>
                <a:latin typeface="Arial" panose="020B0604020202020204" pitchFamily="34" charset="0"/>
                <a:cs typeface="Arial" panose="020B0604020202020204" pitchFamily="34" charset="0"/>
              </a:rPr>
              <a:t>الإمبراطور</a:t>
            </a:r>
          </a:p>
          <a:p>
            <a:pPr algn="ctr" eaLnBrk="1" hangingPunct="1"/>
            <a:r>
              <a:rPr lang="ar-JO" b="1" dirty="0">
                <a:solidFill>
                  <a:srgbClr val="FFFFFF"/>
                </a:solidFill>
                <a:latin typeface="Arial" panose="020B0604020202020204" pitchFamily="34" charset="0"/>
                <a:cs typeface="Arial" panose="020B0604020202020204" pitchFamily="34" charset="0"/>
              </a:rPr>
              <a:t>تراجان</a:t>
            </a:r>
          </a:p>
          <a:p>
            <a:pPr algn="ctr" eaLnBrk="1" hangingPunct="1"/>
            <a:r>
              <a:rPr lang="ar-JO" b="1" dirty="0">
                <a:solidFill>
                  <a:srgbClr val="FFFFFF"/>
                </a:solidFill>
                <a:latin typeface="Arial" panose="020B0604020202020204" pitchFamily="34" charset="0"/>
                <a:cs typeface="Arial" panose="020B0604020202020204" pitchFamily="34" charset="0"/>
              </a:rPr>
              <a:t>في روما</a:t>
            </a:r>
            <a:endParaRPr lang="en-US" b="1" dirty="0">
              <a:solidFill>
                <a:srgbClr val="FFFFFF"/>
              </a:solidFill>
              <a:latin typeface="Arial" panose="020B0604020202020204" pitchFamily="34" charset="0"/>
              <a:cs typeface="Arial" panose="020B0604020202020204" pitchFamily="34" charset="0"/>
            </a:endParaRPr>
          </a:p>
        </p:txBody>
      </p:sp>
      <p:sp>
        <p:nvSpPr>
          <p:cNvPr id="7" name="Curved Up Arrow 6"/>
          <p:cNvSpPr>
            <a:spLocks noChangeArrowheads="1"/>
          </p:cNvSpPr>
          <p:nvPr/>
        </p:nvSpPr>
        <p:spPr bwMode="auto">
          <a:xfrm flipH="1">
            <a:off x="3733800" y="3733800"/>
            <a:ext cx="4114800" cy="1066800"/>
          </a:xfrm>
          <a:prstGeom prst="curvedUpArrow">
            <a:avLst>
              <a:gd name="adj1" fmla="val 25000"/>
              <a:gd name="adj2" fmla="val 50000"/>
              <a:gd name="adj3" fmla="val 25000"/>
            </a:avLst>
          </a:prstGeom>
          <a:solidFill>
            <a:srgbClr val="0F009D"/>
          </a:solidFill>
          <a:ln w="12700" cap="sq">
            <a:solidFill>
              <a:schemeClr val="tx1"/>
            </a:solidFill>
            <a:round/>
            <a:headEnd type="none" w="sm" len="sm"/>
            <a:tailEnd type="none" w="sm" len="sm"/>
          </a:ln>
        </p:spPr>
        <p:txBody>
          <a:bodyPr wrap="none"/>
          <a:lstStyle/>
          <a:p>
            <a:pPr algn="ctr" eaLnBrk="1" hangingPunct="1"/>
            <a:endParaRPr lang="en-US" sz="2400">
              <a:solidFill>
                <a:srgbClr val="FFFFFF"/>
              </a:solidFill>
              <a:latin typeface="Times New Roman" charset="0"/>
            </a:endParaRPr>
          </a:p>
        </p:txBody>
      </p:sp>
      <p:sp>
        <p:nvSpPr>
          <p:cNvPr id="8" name="Curved Up Arrow 7"/>
          <p:cNvSpPr>
            <a:spLocks noChangeArrowheads="1"/>
          </p:cNvSpPr>
          <p:nvPr/>
        </p:nvSpPr>
        <p:spPr bwMode="auto">
          <a:xfrm>
            <a:off x="3505200" y="3657600"/>
            <a:ext cx="4876800" cy="1524000"/>
          </a:xfrm>
          <a:prstGeom prst="curvedUpArrow">
            <a:avLst>
              <a:gd name="adj1" fmla="val 19289"/>
              <a:gd name="adj2" fmla="val 32474"/>
              <a:gd name="adj3" fmla="val 24273"/>
            </a:avLst>
          </a:prstGeom>
          <a:solidFill>
            <a:srgbClr val="0F009D"/>
          </a:solidFill>
          <a:ln w="12700" cap="sq">
            <a:solidFill>
              <a:schemeClr val="tx1"/>
            </a:solidFill>
            <a:round/>
            <a:headEnd type="none" w="sm" len="sm"/>
            <a:tailEnd type="none" w="sm" len="sm"/>
          </a:ln>
        </p:spPr>
        <p:txBody>
          <a:bodyPr wrap="none"/>
          <a:lstStyle/>
          <a:p>
            <a:pPr algn="ctr" eaLnBrk="1" hangingPunct="1"/>
            <a:endParaRPr lang="en-US" sz="2400">
              <a:solidFill>
                <a:srgbClr val="FFFFFF"/>
              </a:solidFill>
              <a:latin typeface="Times New Roman" charset="0"/>
            </a:endParaRPr>
          </a:p>
        </p:txBody>
      </p:sp>
      <p:sp>
        <p:nvSpPr>
          <p:cNvPr id="311303" name="Text Box 7"/>
          <p:cNvSpPr txBox="1">
            <a:spLocks noChangeArrowheads="1"/>
          </p:cNvSpPr>
          <p:nvPr/>
        </p:nvSpPr>
        <p:spPr bwMode="auto">
          <a:xfrm>
            <a:off x="5651500" y="-168275"/>
            <a:ext cx="3421063" cy="107721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ar-JO" sz="3200" b="1" dirty="0">
                <a:solidFill>
                  <a:srgbClr val="000000"/>
                </a:solidFill>
                <a:latin typeface="Arial" panose="020B0604020202020204" pitchFamily="34" charset="0"/>
                <a:cs typeface="Arial" panose="020B0604020202020204" pitchFamily="34" charset="0"/>
              </a:rPr>
              <a:t>خارطة </a:t>
            </a:r>
          </a:p>
          <a:p>
            <a:pPr algn="ctr" eaLnBrk="1" hangingPunct="1"/>
            <a:r>
              <a:rPr lang="ar-JO" sz="3200" b="1" dirty="0">
                <a:solidFill>
                  <a:srgbClr val="000000"/>
                </a:solidFill>
                <a:latin typeface="Arial" panose="020B0604020202020204" pitchFamily="34" charset="0"/>
                <a:cs typeface="Arial" panose="020B0604020202020204" pitchFamily="34" charset="0"/>
              </a:rPr>
              <a:t>الإمبراطورية الرومانيّة</a:t>
            </a:r>
            <a:endParaRPr lang="en-US" sz="3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752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566"/>
                                        </p:tgtEl>
                                        <p:attrNameLst>
                                          <p:attrName>style.visibility</p:attrName>
                                        </p:attrNameLst>
                                      </p:cBhvr>
                                      <p:to>
                                        <p:strVal val="visible"/>
                                      </p:to>
                                    </p:set>
                                    <p:animEffect transition="in" filter="fade">
                                      <p:cBhvr>
                                        <p:cTn id="7" dur="500"/>
                                        <p:tgtEl>
                                          <p:spTgt spid="4505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034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6" grpId="0" animBg="1" autoUpdateAnimBg="0"/>
      <p:bldP spid="270342"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0" y="0"/>
            <a:ext cx="9144000" cy="1203325"/>
          </a:xfrm>
        </p:spPr>
        <p:txBody>
          <a:bodyPr/>
          <a:lstStyle/>
          <a:p>
            <a:pPr eaLnBrk="1" hangingPunct="1">
              <a:defRPr/>
            </a:pPr>
            <a:r>
              <a:rPr lang="ar-JO" sz="4800" dirty="0">
                <a:latin typeface="Arial" panose="020B0604020202020204" pitchFamily="34" charset="0"/>
                <a:ea typeface="ＭＳ Ｐゴシック" charset="0"/>
                <a:cs typeface="Arial" panose="020B0604020202020204" pitchFamily="34" charset="0"/>
              </a:rPr>
              <a:t>معاناة الكنيسة المبكرة</a:t>
            </a:r>
            <a:endParaRPr lang="en-US" sz="4800" dirty="0">
              <a:latin typeface="Arial" panose="020B0604020202020204" pitchFamily="34" charset="0"/>
              <a:ea typeface="ＭＳ Ｐゴシック" charset="0"/>
              <a:cs typeface="Arial" panose="020B0604020202020204" pitchFamily="34" charset="0"/>
            </a:endParaRPr>
          </a:p>
        </p:txBody>
      </p:sp>
      <p:sp>
        <p:nvSpPr>
          <p:cNvPr id="312323" name="Text Box 5"/>
          <p:cNvSpPr txBox="1">
            <a:spLocks noChangeArrowheads="1"/>
          </p:cNvSpPr>
          <p:nvPr/>
        </p:nvSpPr>
        <p:spPr bwMode="auto">
          <a:xfrm>
            <a:off x="5595938" y="5791200"/>
            <a:ext cx="3243262"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2800">
                <a:solidFill>
                  <a:srgbClr val="FFFF00"/>
                </a:solidFill>
                <a:latin typeface="Arial" charset="0"/>
                <a:cs typeface="Arial" charset="0"/>
              </a:rPr>
              <a:t>Pliny, </a:t>
            </a:r>
            <a:r>
              <a:rPr lang="en-US" sz="2800" i="1">
                <a:solidFill>
                  <a:srgbClr val="FFFF00"/>
                </a:solidFill>
                <a:latin typeface="Arial" charset="0"/>
                <a:cs typeface="Arial" charset="0"/>
              </a:rPr>
              <a:t>Letters</a:t>
            </a:r>
            <a:r>
              <a:rPr lang="en-US" sz="2800">
                <a:solidFill>
                  <a:srgbClr val="FFFF00"/>
                </a:solidFill>
                <a:latin typeface="Arial" charset="0"/>
                <a:cs typeface="Arial" charset="0"/>
              </a:rPr>
              <a:t> 10.96</a:t>
            </a:r>
          </a:p>
        </p:txBody>
      </p:sp>
      <p:sp>
        <p:nvSpPr>
          <p:cNvPr id="312324" name="Text Box 6"/>
          <p:cNvSpPr txBox="1">
            <a:spLocks noChangeArrowheads="1"/>
          </p:cNvSpPr>
          <p:nvPr/>
        </p:nvSpPr>
        <p:spPr bwMode="auto">
          <a:xfrm>
            <a:off x="539750" y="6477000"/>
            <a:ext cx="85359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a:solidFill>
                  <a:srgbClr val="FFFFFF"/>
                </a:solidFill>
                <a:latin typeface="Arial" charset="0"/>
                <a:cs typeface="Arial" charset="0"/>
              </a:rPr>
              <a:t>(c)Paul Halsall Mar 1996. halsall@murray.fordham.edu http://www.fordham.edu/halsall/source/pliny1.html</a:t>
            </a:r>
          </a:p>
        </p:txBody>
      </p:sp>
      <p:sp>
        <p:nvSpPr>
          <p:cNvPr id="125959" name="Rectangle 7"/>
          <p:cNvSpPr>
            <a:spLocks noChangeArrowheads="1"/>
          </p:cNvSpPr>
          <p:nvPr/>
        </p:nvSpPr>
        <p:spPr bwMode="auto">
          <a:xfrm>
            <a:off x="457200" y="1371600"/>
            <a:ext cx="8229600" cy="4267200"/>
          </a:xfrm>
          <a:prstGeom prst="rect">
            <a:avLst/>
          </a:prstGeom>
          <a:noFill/>
          <a:ln w="9525">
            <a:noFill/>
            <a:miter lim="800000"/>
            <a:headEnd/>
            <a:tailEnd/>
          </a:ln>
          <a:effectLst>
            <a:outerShdw blurRad="50800" dist="38100" dir="2700000">
              <a:srgbClr val="000000">
                <a:alpha val="43000"/>
              </a:srgbClr>
            </a:outerShdw>
          </a:effectLst>
        </p:spPr>
        <p:txBody>
          <a:bodyPr/>
          <a:lstStyle/>
          <a:p>
            <a:pPr eaLnBrk="1" hangingPunct="1">
              <a:spcBef>
                <a:spcPct val="20000"/>
              </a:spcBef>
              <a:buClr>
                <a:srgbClr val="66CCFF"/>
              </a:buClr>
              <a:buSzPct val="80000"/>
              <a:buFont typeface="Arial" charset="0"/>
              <a:buNone/>
              <a:defRPr/>
            </a:pPr>
            <a:r>
              <a:rPr lang="en-US" sz="2800" u="sng">
                <a:solidFill>
                  <a:srgbClr val="FFFFFF"/>
                </a:solidFill>
                <a:effectLst>
                  <a:outerShdw blurRad="38100" dist="38100" dir="2700000" algn="tl">
                    <a:srgbClr val="000000"/>
                  </a:outerShdw>
                </a:effectLst>
                <a:latin typeface="Arial" charset="0"/>
                <a:cs typeface="Arial" charset="0"/>
              </a:rPr>
              <a:t>Governor Pliny to Emperor Trajan (AD 111):</a:t>
            </a:r>
          </a:p>
          <a:p>
            <a:pPr algn="ctr" eaLnBrk="1" hangingPunct="1">
              <a:spcBef>
                <a:spcPct val="20000"/>
              </a:spcBef>
              <a:buClr>
                <a:srgbClr val="66CCFF"/>
              </a:buClr>
              <a:buSzPct val="80000"/>
              <a:buFont typeface="Arial" charset="0"/>
              <a:buNone/>
              <a:defRPr/>
            </a:pPr>
            <a:endParaRPr lang="en-US" sz="2400">
              <a:solidFill>
                <a:srgbClr val="FFFFFF"/>
              </a:solidFill>
              <a:effectLst>
                <a:outerShdw blurRad="38100" dist="38100" dir="2700000" algn="tl">
                  <a:srgbClr val="000000"/>
                </a:outerShdw>
              </a:effectLst>
              <a:latin typeface="Arial" charset="0"/>
              <a:cs typeface="Arial" charset="0"/>
            </a:endParaRPr>
          </a:p>
          <a:p>
            <a:pPr eaLnBrk="1" hangingPunct="1">
              <a:spcBef>
                <a:spcPct val="20000"/>
              </a:spcBef>
              <a:buClr>
                <a:srgbClr val="66CCFF"/>
              </a:buClr>
              <a:buSzPct val="80000"/>
              <a:buFont typeface="Arial" charset="0"/>
              <a:buNone/>
              <a:defRPr/>
            </a:pPr>
            <a:r>
              <a:rPr lang="en-US" sz="2800">
                <a:solidFill>
                  <a:srgbClr val="FFFFFF"/>
                </a:solidFill>
                <a:effectLst>
                  <a:outerShdw blurRad="38100" dist="38100" dir="2700000" algn="tl">
                    <a:srgbClr val="000000"/>
                  </a:outerShdw>
                </a:effectLst>
                <a:latin typeface="Arial" charset="0"/>
                <a:cs typeface="Arial" charset="0"/>
              </a:rPr>
              <a:t>I have observed the following procedure: I interrogated these as to whether they were Christians; those who confessed I interrogated a second and a third time, threatening them with punishment; those who persisted I ordered executed…</a:t>
            </a:r>
            <a:endParaRPr lang="en-US" sz="2800" u="sng">
              <a:solidFill>
                <a:srgbClr val="FFFFFF"/>
              </a:solidFill>
              <a:effectLst>
                <a:outerShdw blurRad="38100" dist="38100" dir="2700000" algn="tl">
                  <a:srgbClr val="000000"/>
                </a:outerShdw>
              </a:effectLst>
              <a:latin typeface="Arial" charset="0"/>
              <a:cs typeface="Arial" charset="0"/>
            </a:endParaRPr>
          </a:p>
        </p:txBody>
      </p:sp>
      <p:pic>
        <p:nvPicPr>
          <p:cNvPr id="312326" name="Picture 6" descr="earlychurchsuffer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295400"/>
            <a:ext cx="9155113"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8100392" y="76200"/>
            <a:ext cx="98456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a:defRPr/>
            </a:pPr>
            <a:r>
              <a:rPr lang="ar-JO" sz="2400" b="1" dirty="0">
                <a:solidFill>
                  <a:srgbClr val="FFFFFF"/>
                </a:solidFill>
                <a:latin typeface="Arial" panose="020B0604020202020204" pitchFamily="34" charset="0"/>
                <a:cs typeface="Arial" panose="020B0604020202020204" pitchFamily="34" charset="0"/>
              </a:rPr>
              <a:t>281 ب</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39163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ctrTitle"/>
          </p:nvPr>
        </p:nvSpPr>
        <p:spPr>
          <a:xfrm>
            <a:off x="0" y="0"/>
            <a:ext cx="9144000" cy="1203325"/>
          </a:xfrm>
        </p:spPr>
        <p:txBody>
          <a:bodyPr/>
          <a:lstStyle/>
          <a:p>
            <a:pPr eaLnBrk="1" hangingPunct="1">
              <a:defRPr/>
            </a:pPr>
            <a:r>
              <a:rPr lang="ar-JO" sz="4400" b="1" dirty="0">
                <a:latin typeface="Arial" panose="020B0604020202020204" pitchFamily="34" charset="0"/>
                <a:ea typeface="ＭＳ Ｐゴシック" charset="0"/>
                <a:cs typeface="Arial" panose="020B0604020202020204" pitchFamily="34" charset="0"/>
              </a:rPr>
              <a:t>معاناة الكنيسة المبكرة</a:t>
            </a:r>
            <a:endParaRPr lang="en-US" sz="4400" b="1" dirty="0">
              <a:latin typeface="Arial" panose="020B0604020202020204" pitchFamily="34" charset="0"/>
              <a:ea typeface="ＭＳ Ｐゴシック" charset="0"/>
              <a:cs typeface="Arial" panose="020B0604020202020204" pitchFamily="34" charset="0"/>
            </a:endParaRPr>
          </a:p>
        </p:txBody>
      </p:sp>
      <p:sp>
        <p:nvSpPr>
          <p:cNvPr id="645123" name="Rectangle 3"/>
          <p:cNvSpPr>
            <a:spLocks noGrp="1" noChangeArrowheads="1"/>
          </p:cNvSpPr>
          <p:nvPr>
            <p:ph type="subTitle" idx="1"/>
          </p:nvPr>
        </p:nvSpPr>
        <p:spPr>
          <a:xfrm>
            <a:off x="533400" y="1371600"/>
            <a:ext cx="8229600" cy="4267200"/>
          </a:xfrm>
        </p:spPr>
        <p:txBody>
          <a:bodyPr/>
          <a:lstStyle/>
          <a:p>
            <a:pPr algn="r" eaLnBrk="1" hangingPunct="1">
              <a:buFont typeface="Arial" charset="0"/>
              <a:buNone/>
              <a:defRPr/>
            </a:pPr>
            <a:r>
              <a:rPr lang="ar-JO" sz="2400" b="1" u="sng" dirty="0">
                <a:latin typeface="Arial"/>
                <a:ea typeface="ＭＳ Ｐゴシック" charset="0"/>
                <a:cs typeface="Arial"/>
              </a:rPr>
              <a:t>من الحاكم بليني إلى الإمبراطور تراجان (111 ب. م):</a:t>
            </a:r>
            <a:endParaRPr lang="en-US" sz="2400" b="1" u="sng" dirty="0">
              <a:latin typeface="Arial"/>
              <a:ea typeface="ＭＳ Ｐゴシック" charset="0"/>
              <a:cs typeface="Arial"/>
            </a:endParaRPr>
          </a:p>
          <a:p>
            <a:pPr eaLnBrk="1" hangingPunct="1">
              <a:buFont typeface="Arial" charset="0"/>
              <a:buNone/>
              <a:defRPr/>
            </a:pPr>
            <a:endParaRPr lang="en-US" sz="2400" b="1" dirty="0">
              <a:latin typeface="Arial"/>
              <a:ea typeface="ＭＳ Ｐゴシック" charset="0"/>
              <a:cs typeface="Arial"/>
            </a:endParaRPr>
          </a:p>
          <a:p>
            <a:pPr algn="r" eaLnBrk="1" hangingPunct="1">
              <a:buFont typeface="Arial" charset="0"/>
              <a:buNone/>
              <a:defRPr/>
            </a:pPr>
            <a:r>
              <a:rPr lang="ar-SA" sz="2800" b="1" dirty="0">
                <a:effectLst/>
                <a:latin typeface="Arial"/>
                <a:ea typeface="ＭＳ Ｐゴシック" charset="0"/>
                <a:cs typeface="Arial"/>
              </a:rPr>
              <a:t>"لقد اتبعتُ الإجراء التالي:</a:t>
            </a:r>
            <a:endParaRPr lang="ar-JO" sz="2800" b="1" dirty="0">
              <a:effectLst/>
              <a:latin typeface="Arial"/>
              <a:ea typeface="ＭＳ Ｐゴシック" charset="0"/>
              <a:cs typeface="Arial"/>
            </a:endParaRPr>
          </a:p>
          <a:p>
            <a:pPr algn="r" eaLnBrk="1" hangingPunct="1">
              <a:buFont typeface="Arial" charset="0"/>
              <a:buNone/>
              <a:defRPr/>
            </a:pPr>
            <a:r>
              <a:rPr lang="ar-SA" sz="2800" b="1" dirty="0">
                <a:effectLst/>
                <a:latin typeface="Arial"/>
                <a:ea typeface="ＭＳ Ｐゴシック" charset="0"/>
                <a:cs typeface="Arial"/>
              </a:rPr>
              <a:t> استجوبت هؤلاء إذا كانوا مسيحيين؛</a:t>
            </a:r>
            <a:endParaRPr lang="ar-JO" sz="2800" b="1" dirty="0">
              <a:effectLst/>
              <a:latin typeface="Arial"/>
              <a:ea typeface="ＭＳ Ｐゴシック" charset="0"/>
              <a:cs typeface="Arial"/>
            </a:endParaRPr>
          </a:p>
          <a:p>
            <a:pPr algn="r" eaLnBrk="1" hangingPunct="1">
              <a:buFont typeface="Arial" charset="0"/>
              <a:buNone/>
              <a:defRPr/>
            </a:pPr>
            <a:r>
              <a:rPr lang="ar-SA" sz="2800" b="1" dirty="0">
                <a:effectLst/>
                <a:latin typeface="Arial"/>
                <a:ea typeface="ＭＳ Ｐゴシック" charset="0"/>
                <a:cs typeface="Arial"/>
              </a:rPr>
              <a:t> والذين اعترفوا</a:t>
            </a:r>
            <a:endParaRPr lang="ar-JO" sz="2800" b="1" dirty="0">
              <a:effectLst/>
              <a:latin typeface="Arial"/>
              <a:ea typeface="ＭＳ Ｐゴシック" charset="0"/>
              <a:cs typeface="Arial"/>
            </a:endParaRPr>
          </a:p>
          <a:p>
            <a:pPr algn="r" eaLnBrk="1" hangingPunct="1">
              <a:buFont typeface="Arial" charset="0"/>
              <a:buNone/>
              <a:defRPr/>
            </a:pPr>
            <a:r>
              <a:rPr lang="ar-SA" sz="2800" b="1" dirty="0">
                <a:effectLst/>
                <a:latin typeface="Arial"/>
                <a:ea typeface="ＭＳ Ｐゴシック" charset="0"/>
                <a:cs typeface="Arial"/>
              </a:rPr>
              <a:t> استجويتهم مرة ثانية وثالثة،</a:t>
            </a:r>
            <a:endParaRPr lang="ar-JO" sz="2800" b="1" dirty="0">
              <a:effectLst/>
              <a:latin typeface="Arial"/>
              <a:ea typeface="ＭＳ Ｐゴシック" charset="0"/>
              <a:cs typeface="Arial"/>
            </a:endParaRPr>
          </a:p>
          <a:p>
            <a:pPr algn="r" eaLnBrk="1" hangingPunct="1">
              <a:buFont typeface="Arial" charset="0"/>
              <a:buNone/>
              <a:defRPr/>
            </a:pPr>
            <a:r>
              <a:rPr lang="ar-SA" sz="2800" b="1" dirty="0">
                <a:effectLst/>
                <a:latin typeface="Arial"/>
                <a:ea typeface="ＭＳ Ｐゴシック" charset="0"/>
                <a:cs typeface="Arial"/>
              </a:rPr>
              <a:t> وهددت</a:t>
            </a:r>
            <a:r>
              <a:rPr lang="ar-JO" sz="2800" b="1" dirty="0">
                <a:effectLst/>
                <a:latin typeface="Arial"/>
                <a:ea typeface="ＭＳ Ｐゴシック" charset="0"/>
                <a:cs typeface="Arial"/>
              </a:rPr>
              <a:t>ه</a:t>
            </a:r>
            <a:r>
              <a:rPr lang="ar-SA" sz="2800" b="1" dirty="0">
                <a:effectLst/>
                <a:latin typeface="Arial"/>
                <a:ea typeface="ＭＳ Ｐゴシック" charset="0"/>
                <a:cs typeface="Arial"/>
              </a:rPr>
              <a:t>م بالعقوبة؛</a:t>
            </a:r>
            <a:endParaRPr lang="ar-JO" sz="2800" b="1" dirty="0">
              <a:effectLst/>
              <a:latin typeface="Arial"/>
              <a:ea typeface="ＭＳ Ｐゴシック" charset="0"/>
              <a:cs typeface="Arial"/>
            </a:endParaRPr>
          </a:p>
          <a:p>
            <a:pPr algn="r" eaLnBrk="1" hangingPunct="1">
              <a:buFont typeface="Arial" charset="0"/>
              <a:buNone/>
              <a:defRPr/>
            </a:pPr>
            <a:r>
              <a:rPr lang="ar-SA" sz="2800" b="1" dirty="0">
                <a:effectLst/>
                <a:latin typeface="Arial"/>
                <a:ea typeface="ＭＳ Ｐゴシック" charset="0"/>
                <a:cs typeface="Arial"/>
              </a:rPr>
              <a:t> أولئك الذين أصروا أمرت بإعدامهم..."</a:t>
            </a:r>
            <a:endParaRPr lang="en-US" sz="2800" b="1" u="sng" dirty="0">
              <a:effectLst/>
              <a:latin typeface="Arial"/>
              <a:ea typeface="ＭＳ Ｐゴシック" charset="0"/>
              <a:cs typeface="Arial"/>
            </a:endParaRPr>
          </a:p>
        </p:txBody>
      </p:sp>
      <p:sp>
        <p:nvSpPr>
          <p:cNvPr id="645124" name="Text Box 4"/>
          <p:cNvSpPr txBox="1">
            <a:spLocks noChangeArrowheads="1"/>
          </p:cNvSpPr>
          <p:nvPr/>
        </p:nvSpPr>
        <p:spPr bwMode="auto">
          <a:xfrm>
            <a:off x="8100392" y="76200"/>
            <a:ext cx="98456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a:defRPr/>
            </a:pPr>
            <a:r>
              <a:rPr lang="ar-JO" sz="2400" b="1" dirty="0">
                <a:solidFill>
                  <a:srgbClr val="FFFFFF"/>
                </a:solidFill>
                <a:latin typeface="Arial" panose="020B0604020202020204" pitchFamily="34" charset="0"/>
                <a:cs typeface="Arial" panose="020B0604020202020204" pitchFamily="34" charset="0"/>
              </a:rPr>
              <a:t>281 ب</a:t>
            </a:r>
            <a:endParaRPr lang="en-US" b="1" dirty="0">
              <a:latin typeface="Arial" panose="020B0604020202020204" pitchFamily="34" charset="0"/>
              <a:cs typeface="Arial" panose="020B0604020202020204" pitchFamily="34" charset="0"/>
            </a:endParaRPr>
          </a:p>
        </p:txBody>
      </p:sp>
      <p:sp>
        <p:nvSpPr>
          <p:cNvPr id="470020" name="Text Box 5"/>
          <p:cNvSpPr txBox="1">
            <a:spLocks noChangeArrowheads="1"/>
          </p:cNvSpPr>
          <p:nvPr/>
        </p:nvSpPr>
        <p:spPr bwMode="auto">
          <a:xfrm>
            <a:off x="5595938" y="5791200"/>
            <a:ext cx="25635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r>
              <a:rPr lang="ar-JO" sz="2400" b="1" dirty="0">
                <a:latin typeface="Arial" panose="020B0604020202020204" pitchFamily="34" charset="0"/>
                <a:cs typeface="Arial" panose="020B0604020202020204" pitchFamily="34" charset="0"/>
              </a:rPr>
              <a:t>بليني، </a:t>
            </a:r>
            <a:r>
              <a:rPr lang="ar-JO" sz="2400" b="1" i="1" dirty="0">
                <a:latin typeface="Arial" panose="020B0604020202020204" pitchFamily="34" charset="0"/>
                <a:cs typeface="Arial" panose="020B0604020202020204" pitchFamily="34" charset="0"/>
              </a:rPr>
              <a:t>الرسائل</a:t>
            </a:r>
            <a:r>
              <a:rPr lang="ar-JO" sz="2400" b="1" dirty="0">
                <a:latin typeface="Arial" panose="020B0604020202020204" pitchFamily="34" charset="0"/>
                <a:cs typeface="Arial" panose="020B0604020202020204" pitchFamily="34" charset="0"/>
              </a:rPr>
              <a:t> 10.96</a:t>
            </a:r>
            <a:endParaRPr lang="en-US" sz="2400" b="1" dirty="0">
              <a:latin typeface="Arial" panose="020B0604020202020204" pitchFamily="34" charset="0"/>
              <a:cs typeface="Arial" panose="020B0604020202020204" pitchFamily="34" charset="0"/>
            </a:endParaRPr>
          </a:p>
        </p:txBody>
      </p:sp>
      <p:sp>
        <p:nvSpPr>
          <p:cNvPr id="470021" name="Text Box 6"/>
          <p:cNvSpPr txBox="1">
            <a:spLocks noChangeArrowheads="1"/>
          </p:cNvSpPr>
          <p:nvPr/>
        </p:nvSpPr>
        <p:spPr bwMode="auto">
          <a:xfrm>
            <a:off x="539750" y="6477000"/>
            <a:ext cx="78597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r>
              <a:rPr lang="en-US" sz="1200" b="1">
                <a:solidFill>
                  <a:schemeClr val="tx1"/>
                </a:solidFill>
                <a:latin typeface="Arial" charset="0"/>
                <a:cs typeface="Arial" charset="0"/>
              </a:rPr>
              <a:t>(c)Paul Halsall Mar 1996. halsall@murray.fordham.edu http://www.fordham.edu/halsall/source/pliny1.html</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ctrTitle"/>
          </p:nvPr>
        </p:nvSpPr>
        <p:spPr>
          <a:xfrm>
            <a:off x="0" y="0"/>
            <a:ext cx="9144000" cy="1203325"/>
          </a:xfrm>
        </p:spPr>
        <p:txBody>
          <a:bodyPr/>
          <a:lstStyle/>
          <a:p>
            <a:pPr eaLnBrk="1" hangingPunct="1">
              <a:defRPr/>
            </a:pPr>
            <a:r>
              <a:rPr lang="ar-JO" sz="4400" b="1" dirty="0">
                <a:latin typeface="Arial" panose="020B0604020202020204" pitchFamily="34" charset="0"/>
                <a:ea typeface="ＭＳ Ｐゴシック" charset="0"/>
                <a:cs typeface="Arial" panose="020B0604020202020204" pitchFamily="34" charset="0"/>
              </a:rPr>
              <a:t>معاناة الكنيسة المبكرة</a:t>
            </a:r>
            <a:endParaRPr lang="en-US" sz="4400" b="1" dirty="0">
              <a:latin typeface="Arial" panose="020B0604020202020204" pitchFamily="34" charset="0"/>
              <a:ea typeface="ＭＳ Ｐゴシック" charset="0"/>
              <a:cs typeface="Arial" panose="020B0604020202020204" pitchFamily="34" charset="0"/>
            </a:endParaRPr>
          </a:p>
        </p:txBody>
      </p:sp>
      <p:sp>
        <p:nvSpPr>
          <p:cNvPr id="647171" name="Rectangle 3"/>
          <p:cNvSpPr>
            <a:spLocks noGrp="1" noChangeArrowheads="1"/>
          </p:cNvSpPr>
          <p:nvPr>
            <p:ph type="subTitle" idx="1"/>
          </p:nvPr>
        </p:nvSpPr>
        <p:spPr>
          <a:xfrm>
            <a:off x="304800" y="1371600"/>
            <a:ext cx="8839200" cy="4572000"/>
          </a:xfrm>
        </p:spPr>
        <p:txBody>
          <a:bodyPr/>
          <a:lstStyle/>
          <a:p>
            <a:pPr algn="r" rtl="1" eaLnBrk="1" hangingPunct="1">
              <a:buFont typeface="Arial" charset="0"/>
              <a:buNone/>
              <a:defRPr/>
            </a:pPr>
            <a:r>
              <a:rPr lang="ar-SA" sz="2400" b="1" u="sng" dirty="0">
                <a:latin typeface="Arial" panose="020B0604020202020204" pitchFamily="34" charset="0"/>
                <a:ea typeface="ＭＳ Ｐゴシック" charset="0"/>
                <a:cs typeface="Arial" panose="020B0604020202020204" pitchFamily="34" charset="0"/>
              </a:rPr>
              <a:t>من الحاكم بليني إلى الإمبراطور تراجان (111 ب. م):</a:t>
            </a:r>
          </a:p>
          <a:p>
            <a:pPr algn="r" rtl="1" eaLnBrk="1" hangingPunct="1">
              <a:buFont typeface="Arial" charset="0"/>
              <a:buNone/>
              <a:defRPr/>
            </a:pPr>
            <a:r>
              <a:rPr lang="ar-SA" sz="2800" b="1" dirty="0">
                <a:effectLst/>
                <a:latin typeface="Arial"/>
                <a:ea typeface="ＭＳ Ｐゴシック" charset="0"/>
                <a:cs typeface="Arial"/>
              </a:rPr>
              <a:t>"أولئك الذين أنكروا أنهم مسيحيون</a:t>
            </a:r>
            <a:endParaRPr lang="ar-JO" sz="2800" b="1" dirty="0">
              <a:effectLst/>
              <a:latin typeface="Arial"/>
              <a:ea typeface="ＭＳ Ｐゴシック" charset="0"/>
              <a:cs typeface="Arial"/>
            </a:endParaRPr>
          </a:p>
          <a:p>
            <a:pPr algn="r" rtl="1" eaLnBrk="1" hangingPunct="1">
              <a:buFont typeface="Arial" charset="0"/>
              <a:buNone/>
              <a:defRPr/>
            </a:pPr>
            <a:r>
              <a:rPr lang="ar-SA" sz="2800" b="1" dirty="0">
                <a:effectLst/>
                <a:latin typeface="Arial"/>
                <a:ea typeface="ＭＳ Ｐゴシック" charset="0"/>
                <a:cs typeface="Arial"/>
              </a:rPr>
              <a:t> أو كانوا مسيحيين، عندما تضرعوا إلى الآلهة</a:t>
            </a:r>
            <a:endParaRPr lang="ar-JO" sz="2800" b="1" dirty="0">
              <a:effectLst/>
              <a:latin typeface="Arial"/>
              <a:ea typeface="ＭＳ Ｐゴシック" charset="0"/>
              <a:cs typeface="Arial"/>
            </a:endParaRPr>
          </a:p>
          <a:p>
            <a:pPr algn="r" rtl="1" eaLnBrk="1" hangingPunct="1">
              <a:buFont typeface="Arial" charset="0"/>
              <a:buNone/>
              <a:defRPr/>
            </a:pPr>
            <a:r>
              <a:rPr lang="ar-SA" sz="2800" b="1" dirty="0">
                <a:effectLst/>
                <a:latin typeface="Arial"/>
                <a:ea typeface="ＭＳ Ｐゴシック" charset="0"/>
                <a:cs typeface="Arial"/>
              </a:rPr>
              <a:t> بكلمات أمليت من قبلي، وقدموا لصورتك صلوات مع البخور والخمر،</a:t>
            </a:r>
            <a:endParaRPr lang="ar-JO" sz="2800" b="1" dirty="0">
              <a:effectLst/>
              <a:latin typeface="Arial"/>
              <a:ea typeface="ＭＳ Ｐゴシック" charset="0"/>
              <a:cs typeface="Arial"/>
            </a:endParaRPr>
          </a:p>
          <a:p>
            <a:pPr algn="r" rtl="1" eaLnBrk="1" hangingPunct="1">
              <a:buFont typeface="Arial" charset="0"/>
              <a:buNone/>
              <a:defRPr/>
            </a:pPr>
            <a:r>
              <a:rPr lang="ar-SA" sz="2800" b="1" dirty="0">
                <a:effectLst/>
                <a:latin typeface="Arial"/>
                <a:ea typeface="ＭＳ Ｐゴシック" charset="0"/>
                <a:cs typeface="Arial"/>
              </a:rPr>
              <a:t> التي أمرتُ بإحضارها لهذا الغرض مع تمائيل الآلهة، </a:t>
            </a:r>
            <a:endParaRPr lang="ar-JO" sz="2800" b="1" dirty="0">
              <a:effectLst/>
              <a:latin typeface="Arial"/>
              <a:ea typeface="ＭＳ Ｐゴシック" charset="0"/>
              <a:cs typeface="Arial"/>
            </a:endParaRPr>
          </a:p>
          <a:p>
            <a:pPr algn="r" rtl="1" eaLnBrk="1" hangingPunct="1">
              <a:buFont typeface="Arial" charset="0"/>
              <a:buNone/>
              <a:defRPr/>
            </a:pPr>
            <a:r>
              <a:rPr lang="ar-SA" sz="2800" b="1" dirty="0">
                <a:effectLst/>
                <a:latin typeface="Arial"/>
                <a:ea typeface="ＭＳ Ｐゴシック" charset="0"/>
                <a:cs typeface="Arial"/>
              </a:rPr>
              <a:t>علاوة على ذلك – لعن المسيح،</a:t>
            </a:r>
            <a:endParaRPr lang="ar-JO" sz="2800" b="1" dirty="0">
              <a:effectLst/>
              <a:latin typeface="Arial"/>
              <a:ea typeface="ＭＳ Ｐゴシック" charset="0"/>
              <a:cs typeface="Arial"/>
            </a:endParaRPr>
          </a:p>
          <a:p>
            <a:pPr algn="r" rtl="1" eaLnBrk="1" hangingPunct="1">
              <a:buFont typeface="Arial" charset="0"/>
              <a:buNone/>
              <a:defRPr/>
            </a:pPr>
            <a:r>
              <a:rPr lang="ar-SA" sz="2800" b="1" dirty="0">
                <a:effectLst/>
                <a:latin typeface="Arial"/>
                <a:ea typeface="ＭＳ Ｐゴシック" charset="0"/>
                <a:cs typeface="Arial"/>
              </a:rPr>
              <a:t> ويقال أنه لا يمكن إجبار المسيحيين الحقيقيين على القيام بأي منها، </a:t>
            </a:r>
            <a:endParaRPr lang="ar-JO" sz="2800" b="1" dirty="0">
              <a:effectLst/>
              <a:latin typeface="Arial"/>
              <a:ea typeface="ＭＳ Ｐゴシック" charset="0"/>
              <a:cs typeface="Arial"/>
            </a:endParaRPr>
          </a:p>
          <a:p>
            <a:pPr algn="r" rtl="1" eaLnBrk="1" hangingPunct="1">
              <a:buFont typeface="Arial" charset="0"/>
              <a:buNone/>
              <a:defRPr/>
            </a:pPr>
            <a:r>
              <a:rPr lang="ar-SA" sz="2800" b="1" dirty="0">
                <a:effectLst/>
                <a:latin typeface="Arial"/>
                <a:ea typeface="ＭＳ Ｐゴシック" charset="0"/>
                <a:cs typeface="Arial"/>
              </a:rPr>
              <a:t>أعتقد أنه ينبغي إطلاق سراحهم."</a:t>
            </a:r>
            <a:endParaRPr lang="en-US" sz="2800" b="1" u="sng" dirty="0">
              <a:effectLst/>
              <a:latin typeface="Arial"/>
              <a:ea typeface="ＭＳ Ｐゴシック" charset="0"/>
              <a:cs typeface="Arial"/>
            </a:endParaRPr>
          </a:p>
        </p:txBody>
      </p:sp>
      <p:sp>
        <p:nvSpPr>
          <p:cNvPr id="472068" name="Text Box 5"/>
          <p:cNvSpPr txBox="1">
            <a:spLocks noChangeArrowheads="1"/>
          </p:cNvSpPr>
          <p:nvPr/>
        </p:nvSpPr>
        <p:spPr bwMode="auto">
          <a:xfrm>
            <a:off x="5595938" y="5957888"/>
            <a:ext cx="24785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r>
              <a:rPr lang="ar-SA" sz="2400" b="1" dirty="0">
                <a:latin typeface="Arial" panose="020B0604020202020204" pitchFamily="34" charset="0"/>
                <a:cs typeface="Arial" panose="020B0604020202020204" pitchFamily="34" charset="0"/>
              </a:rPr>
              <a:t>بليني، </a:t>
            </a:r>
            <a:r>
              <a:rPr lang="ar-SA" sz="2400" b="1" i="1" dirty="0">
                <a:latin typeface="Arial" panose="020B0604020202020204" pitchFamily="34" charset="0"/>
                <a:cs typeface="Arial" panose="020B0604020202020204" pitchFamily="34" charset="0"/>
              </a:rPr>
              <a:t>الرسائل</a:t>
            </a:r>
            <a:r>
              <a:rPr lang="ar-SA" sz="2400" b="1" dirty="0">
                <a:latin typeface="Arial" panose="020B0604020202020204" pitchFamily="34" charset="0"/>
                <a:cs typeface="Arial" panose="020B0604020202020204" pitchFamily="34" charset="0"/>
              </a:rPr>
              <a:t> 10.96</a:t>
            </a:r>
          </a:p>
        </p:txBody>
      </p:sp>
      <p:sp>
        <p:nvSpPr>
          <p:cNvPr id="472069" name="Text Box 6"/>
          <p:cNvSpPr txBox="1">
            <a:spLocks noChangeArrowheads="1"/>
          </p:cNvSpPr>
          <p:nvPr/>
        </p:nvSpPr>
        <p:spPr bwMode="auto">
          <a:xfrm>
            <a:off x="539750" y="6477000"/>
            <a:ext cx="78597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r>
              <a:rPr lang="en-US" sz="1200" b="1">
                <a:solidFill>
                  <a:schemeClr val="tx1"/>
                </a:solidFill>
                <a:latin typeface="Arial" charset="0"/>
                <a:cs typeface="Arial" charset="0"/>
              </a:rPr>
              <a:t>(c)Paul Halsall Mar 1996. halsall@murray.fordham.edu http://www.fordham.edu/halsall/source/pliny1.html</a:t>
            </a:r>
          </a:p>
        </p:txBody>
      </p:sp>
      <p:sp>
        <p:nvSpPr>
          <p:cNvPr id="7" name="Text Box 4"/>
          <p:cNvSpPr txBox="1">
            <a:spLocks noChangeArrowheads="1"/>
          </p:cNvSpPr>
          <p:nvPr/>
        </p:nvSpPr>
        <p:spPr bwMode="auto">
          <a:xfrm>
            <a:off x="8100392" y="76200"/>
            <a:ext cx="982961"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a:defRPr/>
            </a:pPr>
            <a:r>
              <a:rPr lang="ar-JO" sz="2400" b="1" dirty="0">
                <a:solidFill>
                  <a:srgbClr val="FFFFFF"/>
                </a:solidFill>
                <a:latin typeface="Arial" panose="020B0604020202020204" pitchFamily="34" charset="0"/>
                <a:cs typeface="Arial" panose="020B0604020202020204" pitchFamily="34" charset="0"/>
              </a:rPr>
              <a:t>281 ي</a:t>
            </a:r>
            <a:endParaRPr lang="en-US" b="1" dirty="0">
              <a:latin typeface="Arial" panose="020B0604020202020204" pitchFamily="34" charset="0"/>
              <a:cs typeface="Arial" panose="020B0604020202020204" pitchFamily="34"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eaLnBrk="1" hangingPunct="1"/>
            <a:endParaRPr lang="en-US" sz="2400" b="1">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pPr rtl="1"/>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latin typeface="Arial" charset="0"/>
                <a:ea typeface="Osaka" charset="0"/>
                <a:cs typeface="Arial" charset="0"/>
              </a:rPr>
              <a:t> 1</a:t>
            </a:r>
            <a:r>
              <a:rPr lang="ar-SA" sz="8800" dirty="0">
                <a:solidFill>
                  <a:schemeClr val="bg1"/>
                </a:solidFill>
                <a:latin typeface="Arial" charset="0"/>
                <a:ea typeface="Osaka" charset="0"/>
                <a:cs typeface="Arial" charset="0"/>
              </a:rPr>
              <a:t>بطرس </a:t>
            </a:r>
            <a:r>
              <a:rPr lang="en-US" sz="8800" dirty="0">
                <a:solidFill>
                  <a:schemeClr val="bg1"/>
                </a:solidFill>
                <a:latin typeface="Arial" charset="0"/>
                <a:ea typeface="Osaka" charset="0"/>
                <a:cs typeface="Arial" charset="0"/>
              </a:rPr>
              <a:t> 3</a:t>
            </a:r>
          </a:p>
        </p:txBody>
      </p:sp>
    </p:spTree>
    <p:extLst>
      <p:ext uri="{BB962C8B-B14F-4D97-AF65-F5344CB8AC3E}">
        <p14:creationId xmlns:p14="http://schemas.microsoft.com/office/powerpoint/2010/main" val="3557790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77882" name="Group 58"/>
          <p:cNvGraphicFramePr>
            <a:graphicFrameLocks noGrp="1"/>
          </p:cNvGraphicFramePr>
          <p:nvPr>
            <p:ph type="dgm" idx="1"/>
          </p:nvPr>
        </p:nvGraphicFramePr>
        <p:xfrm>
          <a:off x="0" y="2286000"/>
          <a:ext cx="9144000" cy="4572001"/>
        </p:xfrm>
        <a:graphic>
          <a:graphicData uri="http://schemas.openxmlformats.org/drawingml/2006/table">
            <a:tbl>
              <a:tblPr/>
              <a:tblGrid>
                <a:gridCol w="625475">
                  <a:extLst>
                    <a:ext uri="{9D8B030D-6E8A-4147-A177-3AD203B41FA5}">
                      <a16:colId xmlns:a16="http://schemas.microsoft.com/office/drawing/2014/main" val="20000"/>
                    </a:ext>
                  </a:extLst>
                </a:gridCol>
                <a:gridCol w="625475">
                  <a:extLst>
                    <a:ext uri="{9D8B030D-6E8A-4147-A177-3AD203B41FA5}">
                      <a16:colId xmlns:a16="http://schemas.microsoft.com/office/drawing/2014/main" val="20001"/>
                    </a:ext>
                  </a:extLst>
                </a:gridCol>
                <a:gridCol w="703263">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703263">
                  <a:extLst>
                    <a:ext uri="{9D8B030D-6E8A-4147-A177-3AD203B41FA5}">
                      <a16:colId xmlns:a16="http://schemas.microsoft.com/office/drawing/2014/main" val="20004"/>
                    </a:ext>
                  </a:extLst>
                </a:gridCol>
                <a:gridCol w="625475">
                  <a:extLst>
                    <a:ext uri="{9D8B030D-6E8A-4147-A177-3AD203B41FA5}">
                      <a16:colId xmlns:a16="http://schemas.microsoft.com/office/drawing/2014/main" val="20005"/>
                    </a:ext>
                  </a:extLst>
                </a:gridCol>
                <a:gridCol w="725487">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703263">
                  <a:extLst>
                    <a:ext uri="{9D8B030D-6E8A-4147-A177-3AD203B41FA5}">
                      <a16:colId xmlns:a16="http://schemas.microsoft.com/office/drawing/2014/main" val="20008"/>
                    </a:ext>
                  </a:extLst>
                </a:gridCol>
                <a:gridCol w="623887">
                  <a:extLst>
                    <a:ext uri="{9D8B030D-6E8A-4147-A177-3AD203B41FA5}">
                      <a16:colId xmlns:a16="http://schemas.microsoft.com/office/drawing/2014/main" val="20009"/>
                    </a:ext>
                  </a:extLst>
                </a:gridCol>
                <a:gridCol w="703263">
                  <a:extLst>
                    <a:ext uri="{9D8B030D-6E8A-4147-A177-3AD203B41FA5}">
                      <a16:colId xmlns:a16="http://schemas.microsoft.com/office/drawing/2014/main" val="20010"/>
                    </a:ext>
                  </a:extLst>
                </a:gridCol>
                <a:gridCol w="782637">
                  <a:extLst>
                    <a:ext uri="{9D8B030D-6E8A-4147-A177-3AD203B41FA5}">
                      <a16:colId xmlns:a16="http://schemas.microsoft.com/office/drawing/2014/main" val="20011"/>
                    </a:ext>
                  </a:extLst>
                </a:gridCol>
                <a:gridCol w="860425">
                  <a:extLst>
                    <a:ext uri="{9D8B030D-6E8A-4147-A177-3AD203B41FA5}">
                      <a16:colId xmlns:a16="http://schemas.microsoft.com/office/drawing/2014/main" val="20012"/>
                    </a:ext>
                  </a:extLst>
                </a:gridCol>
              </a:tblGrid>
              <a:tr h="649288">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التقديس</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الخضوع</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err="1">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انكار</a:t>
                      </a: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 الذات</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9450">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1:1 – 2: 12</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13 – 3: 12</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13 – 5: 14</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1038">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القداسة</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التواضع</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إكرام الآخرين</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033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تحية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شكر على الرجاء</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3-12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SA"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الحض على حياة القداسة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13 – 2: 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السُلطة</a:t>
                      </a:r>
                      <a:endParaRPr kumimoji="0" lang="en-US"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13-17</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مكان العمل</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18-25</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الزواج</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1-7</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الكنيسة وكل الحياة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8-12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12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SA"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غلَبت المسيح</a:t>
                      </a:r>
                      <a:endParaRPr kumimoji="0" lang="en-US"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05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13 – 4: 6</a:t>
                      </a:r>
                      <a:endParaRPr kumimoji="0" lang="en-US" sz="105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تهيئة الآخرين</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4: 7-19</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الشيوخ</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1-4</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الأحداث</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5أ</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التواضع واليقظة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5ب-11</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الغاية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12-14</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9450">
                <a:tc gridSpan="1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من روما إلى شمال آسيا</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79450">
                <a:tc gridSpan="1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أوائل سنة 64م</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graphicFrame>
        <p:nvGraphicFramePr>
          <p:cNvPr id="77880" name="Group 56"/>
          <p:cNvGraphicFramePr>
            <a:graphicFrameLocks noGrp="1"/>
          </p:cNvGraphicFramePr>
          <p:nvPr/>
        </p:nvGraphicFramePr>
        <p:xfrm>
          <a:off x="0" y="1331913"/>
          <a:ext cx="9144000" cy="1030287"/>
        </p:xfrm>
        <a:graphic>
          <a:graphicData uri="http://schemas.openxmlformats.org/drawingml/2006/table">
            <a:tbl>
              <a:tblPr/>
              <a:tblGrid>
                <a:gridCol w="9144000">
                  <a:extLst>
                    <a:ext uri="{9D8B030D-6E8A-4147-A177-3AD203B41FA5}">
                      <a16:colId xmlns:a16="http://schemas.microsoft.com/office/drawing/2014/main" val="20000"/>
                    </a:ext>
                  </a:extLst>
                </a:gridCol>
              </a:tblGrid>
              <a:tr h="1030287">
                <a:tc>
                  <a:txBody>
                    <a:bodyPr/>
                    <a:lstStyle/>
                    <a:p>
                      <a:pPr algn="ctr" defTabSz="457200" rtl="1">
                        <a:defRPr/>
                      </a:pPr>
                      <a:r>
                        <a:rPr lang="ar-JO" sz="2800" b="1" dirty="0">
                          <a:solidFill>
                            <a:srgbClr val="FFFFFF"/>
                          </a:solidFill>
                          <a:effectLst>
                            <a:glow rad="127000">
                              <a:srgbClr val="000000"/>
                            </a:glow>
                          </a:effectLst>
                          <a:latin typeface="Accordance" panose="00000400000000000000" pitchFamily="2" charset="-78"/>
                          <a:ea typeface="Accordance" panose="00000400000000000000" pitchFamily="2" charset="-78"/>
                          <a:cs typeface="Accordance" panose="00000400000000000000" pitchFamily="2" charset="-78"/>
                        </a:rPr>
                        <a:t>كيف تجذب الآخرين وسط المعاناة الصالحة</a:t>
                      </a:r>
                      <a:endParaRPr lang="en-US" sz="2800" b="1" dirty="0">
                        <a:solidFill>
                          <a:srgbClr val="FFFFFF"/>
                        </a:solidFill>
                        <a:effectLst>
                          <a:glow rad="127000">
                            <a:srgbClr val="000000"/>
                          </a:glow>
                        </a:effectLst>
                        <a:latin typeface="Accordance" panose="00000400000000000000" pitchFamily="2" charset="-78"/>
                        <a:ea typeface="Accordance" panose="00000400000000000000" pitchFamily="2" charset="-78"/>
                        <a:cs typeface="Accordance" panose="00000400000000000000" pitchFamily="2" charset="-78"/>
                      </a:endParaRPr>
                    </a:p>
                  </a:txBody>
                  <a:tcPr marT="45627" marB="4562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bl>
          </a:graphicData>
        </a:graphic>
      </p:graphicFrame>
      <p:sp>
        <p:nvSpPr>
          <p:cNvPr id="412726" name="Text Box 55"/>
          <p:cNvSpPr txBox="1">
            <a:spLocks noChangeArrowheads="1"/>
          </p:cNvSpPr>
          <p:nvPr/>
        </p:nvSpPr>
        <p:spPr bwMode="auto">
          <a:xfrm>
            <a:off x="8388350" y="60325"/>
            <a:ext cx="67999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rPr>
              <a:t>275</a:t>
            </a:r>
            <a:endParaRPr kumimoji="0" lang="en-US" sz="24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77883" name="Rectangle 59"/>
          <p:cNvSpPr>
            <a:spLocks noGrp="1" noChangeArrowheads="1"/>
          </p:cNvSpPr>
          <p:nvPr>
            <p:ph type="title"/>
          </p:nvPr>
        </p:nvSpPr>
        <p:spPr>
          <a:xfrm>
            <a:off x="1066800" y="215900"/>
            <a:ext cx="6858000" cy="850900"/>
          </a:xfrm>
        </p:spPr>
        <p:txBody>
          <a:bodyPr/>
          <a:lstStyle/>
          <a:p>
            <a:pPr algn="ctr" eaLnBrk="1" hangingPunct="1">
              <a:defRPr/>
            </a:pPr>
            <a:r>
              <a:rPr lang="ar-JO" b="1" dirty="0">
                <a:latin typeface="Accordance" panose="00000400000000000000" pitchFamily="2" charset="-78"/>
                <a:ea typeface="Accordance" panose="00000400000000000000" pitchFamily="2" charset="-78"/>
                <a:cs typeface="Accordance" panose="00000400000000000000" pitchFamily="2" charset="-78"/>
              </a:rPr>
              <a:t>1 ب</a:t>
            </a:r>
            <a:r>
              <a:rPr lang="ar-SA" b="1" dirty="0">
                <a:latin typeface="Accordance" panose="00000400000000000000" pitchFamily="2" charset="-78"/>
                <a:ea typeface="Accordance" panose="00000400000000000000" pitchFamily="2" charset="-78"/>
                <a:cs typeface="Accordance" panose="00000400000000000000" pitchFamily="2" charset="-78"/>
              </a:rPr>
              <a:t>طرس </a:t>
            </a:r>
            <a:r>
              <a:rPr lang="ar-JO" b="1" dirty="0">
                <a:latin typeface="Accordance" panose="00000400000000000000" pitchFamily="2" charset="-78"/>
                <a:ea typeface="Accordance" panose="00000400000000000000" pitchFamily="2" charset="-78"/>
                <a:cs typeface="Accordance" panose="00000400000000000000" pitchFamily="2" charset="-78"/>
              </a:rPr>
              <a:t>مخطط</a:t>
            </a:r>
            <a:endParaRPr lang="en-US" b="1" dirty="0">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844587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83"/>
                                        </p:tgtEl>
                                        <p:attrNameLst>
                                          <p:attrName>style.visibility</p:attrName>
                                        </p:attrNameLst>
                                      </p:cBhvr>
                                      <p:to>
                                        <p:strVal val="visible"/>
                                      </p:to>
                                    </p:set>
                                    <p:animEffect transition="in" filter="blinds(horizontal)">
                                      <p:cBhvr>
                                        <p:cTn id="7" dur="500"/>
                                        <p:tgtEl>
                                          <p:spTgt spid="7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8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4"/>
          <p:cNvSpPr>
            <a:spLocks noGrp="1" noChangeArrowheads="1"/>
          </p:cNvSpPr>
          <p:nvPr>
            <p:ph type="subTitle" idx="1"/>
          </p:nvPr>
        </p:nvSpPr>
        <p:spPr>
          <a:xfrm>
            <a:off x="683568" y="1828800"/>
            <a:ext cx="8155633" cy="4724400"/>
          </a:xfrm>
          <a:effectLst>
            <a:outerShdw blurRad="63500" dist="25399" dir="16200000" algn="ctr" rotWithShape="0">
              <a:srgbClr val="FFFFFF">
                <a:alpha val="75000"/>
              </a:srgbClr>
            </a:outerShdw>
          </a:effectLst>
        </p:spPr>
        <p:txBody>
          <a:bodyPr/>
          <a:lstStyle/>
          <a:p>
            <a:pPr marL="465138" indent="-465138" rtl="1" eaLnBrk="1" hangingPunct="1">
              <a:lnSpc>
                <a:spcPct val="80000"/>
              </a:lnSpc>
              <a:buFont typeface="Wingdings" charset="0"/>
              <a:buChar char=""/>
              <a:defRPr/>
            </a:pPr>
            <a:r>
              <a:rPr lang="ar-JO" altLang="ja-JP" sz="3200" b="1" dirty="0">
                <a:solidFill>
                  <a:srgbClr val="0432FF"/>
                </a:solidFill>
                <a:latin typeface="Arial" panose="020B0604020202020204" pitchFamily="34" charset="0"/>
                <a:ea typeface="ＭＳ Ｐゴシック" charset="0"/>
                <a:cs typeface="Arial" panose="020B0604020202020204" pitchFamily="34" charset="0"/>
              </a:rPr>
              <a:t>فاخضعوا</a:t>
            </a:r>
            <a:r>
              <a:rPr lang="ar-JO" altLang="ja-JP" sz="3200" b="1" dirty="0">
                <a:latin typeface="Arial" panose="020B0604020202020204" pitchFamily="34" charset="0"/>
                <a:ea typeface="ＭＳ Ｐゴシック" charset="0"/>
                <a:cs typeface="Arial" panose="020B0604020202020204" pitchFamily="34" charset="0"/>
              </a:rPr>
              <a:t>... للملك" (2: 13)</a:t>
            </a:r>
            <a:endParaRPr lang="en-US" altLang="ja-JP" sz="3200" b="1" dirty="0">
              <a:latin typeface="Arial" panose="020B0604020202020204" pitchFamily="34" charset="0"/>
              <a:ea typeface="ＭＳ Ｐゴシック" charset="0"/>
              <a:cs typeface="Arial" panose="020B0604020202020204" pitchFamily="34" charset="0"/>
            </a:endParaRPr>
          </a:p>
          <a:p>
            <a:pPr marL="465138" indent="-465138" rtl="1" eaLnBrk="1" hangingPunct="1">
              <a:lnSpc>
                <a:spcPct val="80000"/>
              </a:lnSpc>
              <a:buFont typeface="Wingdings" charset="0"/>
              <a:buChar char=""/>
              <a:defRPr/>
            </a:pPr>
            <a:endParaRPr lang="en-US" sz="3200" b="1" dirty="0">
              <a:latin typeface="Arial"/>
              <a:ea typeface="ＭＳ Ｐゴシック" charset="0"/>
              <a:cs typeface="Arial"/>
            </a:endParaRPr>
          </a:p>
          <a:p>
            <a:pPr marL="465138" indent="-465138" rtl="1" eaLnBrk="1" hangingPunct="1">
              <a:lnSpc>
                <a:spcPct val="80000"/>
              </a:lnSpc>
              <a:buFont typeface="Wingdings" charset="0"/>
              <a:buChar char=""/>
              <a:defRPr/>
            </a:pPr>
            <a:r>
              <a:rPr lang="ar-JO" altLang="ja-JP" sz="3200" b="1" dirty="0">
                <a:latin typeface="Arial" panose="020B0604020202020204" pitchFamily="34" charset="0"/>
                <a:ea typeface="ＭＳ Ｐゴシック" charset="0"/>
                <a:cs typeface="Arial" panose="020B0604020202020204" pitchFamily="34" charset="0"/>
              </a:rPr>
              <a:t>الخدام، كونوا </a:t>
            </a:r>
            <a:r>
              <a:rPr lang="ar-JO" altLang="ja-JP" sz="3200" b="1" dirty="0">
                <a:solidFill>
                  <a:srgbClr val="0432FF"/>
                </a:solidFill>
                <a:latin typeface="Arial" panose="020B0604020202020204" pitchFamily="34" charset="0"/>
                <a:ea typeface="ＭＳ Ｐゴシック" charset="0"/>
                <a:cs typeface="Arial" panose="020B0604020202020204" pitchFamily="34" charset="0"/>
              </a:rPr>
              <a:t>خاضعين</a:t>
            </a:r>
            <a:r>
              <a:rPr lang="ar-JO" altLang="ja-JP" sz="3200" b="1" dirty="0">
                <a:latin typeface="Arial" panose="020B0604020202020204" pitchFamily="34" charset="0"/>
                <a:ea typeface="ＭＳ Ｐゴシック" charset="0"/>
                <a:cs typeface="Arial" panose="020B0604020202020204" pitchFamily="34" charset="0"/>
              </a:rPr>
              <a:t>..." (2: 18)</a:t>
            </a:r>
            <a:endParaRPr lang="en-US" altLang="ja-JP" sz="3200" b="1" dirty="0">
              <a:latin typeface="Arial" panose="020B0604020202020204" pitchFamily="34" charset="0"/>
              <a:ea typeface="ＭＳ Ｐゴシック" charset="0"/>
              <a:cs typeface="Arial" panose="020B0604020202020204" pitchFamily="34" charset="0"/>
            </a:endParaRPr>
          </a:p>
          <a:p>
            <a:pPr marL="465138" indent="-465138" rtl="1" eaLnBrk="1" hangingPunct="1">
              <a:lnSpc>
                <a:spcPct val="80000"/>
              </a:lnSpc>
              <a:buFont typeface="Wingdings" charset="0"/>
              <a:buChar char=""/>
              <a:defRPr/>
            </a:pPr>
            <a:endParaRPr lang="en-US" sz="3200" b="1" dirty="0">
              <a:latin typeface="Arial"/>
              <a:ea typeface="ＭＳ Ｐゴシック" charset="0"/>
              <a:cs typeface="Arial"/>
            </a:endParaRPr>
          </a:p>
          <a:p>
            <a:pPr marL="465138" indent="-465138" rtl="1" eaLnBrk="1" hangingPunct="1">
              <a:lnSpc>
                <a:spcPct val="80000"/>
              </a:lnSpc>
              <a:buFont typeface="Wingdings" charset="0"/>
              <a:buChar char=""/>
              <a:defRPr/>
            </a:pPr>
            <a:r>
              <a:rPr lang="ar-JO" altLang="ja-JP" sz="3200" b="1" dirty="0">
                <a:latin typeface="Arial" panose="020B0604020202020204" pitchFamily="34" charset="0"/>
                <a:ea typeface="ＭＳ Ｐゴシック" charset="0"/>
                <a:cs typeface="Arial" panose="020B0604020202020204" pitchFamily="34" charset="0"/>
              </a:rPr>
              <a:t>"أيتها الزوجات،</a:t>
            </a:r>
            <a:r>
              <a:rPr lang="ar-JO" altLang="ja-JP" sz="3200" b="1" dirty="0">
                <a:solidFill>
                  <a:srgbClr val="0432FF"/>
                </a:solidFill>
                <a:latin typeface="Arial" panose="020B0604020202020204" pitchFamily="34" charset="0"/>
                <a:ea typeface="ＭＳ Ｐゴシック" charset="0"/>
                <a:cs typeface="Arial" panose="020B0604020202020204" pitchFamily="34" charset="0"/>
              </a:rPr>
              <a:t>بنفس الطريقة</a:t>
            </a:r>
            <a:r>
              <a:rPr lang="ar-JO" altLang="ja-JP" sz="3200" b="1" dirty="0">
                <a:latin typeface="Arial" panose="020B0604020202020204" pitchFamily="34" charset="0"/>
                <a:ea typeface="ＭＳ Ｐゴシック" charset="0"/>
                <a:cs typeface="Arial" panose="020B0604020202020204" pitchFamily="34" charset="0"/>
              </a:rPr>
              <a:t>، كنّ </a:t>
            </a:r>
            <a:r>
              <a:rPr lang="ar-JO" altLang="ja-JP" sz="3200" b="1" dirty="0">
                <a:solidFill>
                  <a:srgbClr val="000000"/>
                </a:solidFill>
                <a:latin typeface="Arial" panose="020B0604020202020204" pitchFamily="34" charset="0"/>
                <a:ea typeface="ＭＳ Ｐゴシック" charset="0"/>
                <a:cs typeface="Arial" panose="020B0604020202020204" pitchFamily="34" charset="0"/>
              </a:rPr>
              <a:t>خاضعات</a:t>
            </a:r>
            <a:r>
              <a:rPr lang="ar-JO" altLang="ja-JP" sz="3200" b="1" dirty="0">
                <a:latin typeface="Arial" panose="020B0604020202020204" pitchFamily="34" charset="0"/>
                <a:ea typeface="ＭＳ Ｐゴシック" charset="0"/>
                <a:cs typeface="Arial" panose="020B0604020202020204" pitchFamily="34" charset="0"/>
              </a:rPr>
              <a:t> لرجالكن..." (3: 1)</a:t>
            </a:r>
            <a:endParaRPr lang="en-US" altLang="ja-JP" sz="3200" b="1" dirty="0">
              <a:latin typeface="Arial" panose="020B0604020202020204" pitchFamily="34" charset="0"/>
              <a:ea typeface="ＭＳ Ｐゴシック" charset="0"/>
              <a:cs typeface="Arial" panose="020B0604020202020204" pitchFamily="34" charset="0"/>
            </a:endParaRPr>
          </a:p>
          <a:p>
            <a:pPr marL="465138" indent="-465138" rtl="1" eaLnBrk="1" hangingPunct="1">
              <a:lnSpc>
                <a:spcPct val="80000"/>
              </a:lnSpc>
              <a:buFont typeface="Wingdings" charset="0"/>
              <a:buChar char=""/>
              <a:defRPr/>
            </a:pPr>
            <a:endParaRPr lang="en-US" sz="3200" b="1" dirty="0">
              <a:latin typeface="Arial"/>
              <a:ea typeface="ＭＳ Ｐゴシック" charset="0"/>
              <a:cs typeface="Arial"/>
            </a:endParaRPr>
          </a:p>
          <a:p>
            <a:pPr marL="465138" indent="-465138" rtl="1" eaLnBrk="1" hangingPunct="1">
              <a:lnSpc>
                <a:spcPct val="80000"/>
              </a:lnSpc>
              <a:buFont typeface="Wingdings" charset="0"/>
              <a:buChar char=""/>
              <a:defRPr/>
            </a:pPr>
            <a:r>
              <a:rPr lang="ar-JO" altLang="ja-JP" sz="3200" b="1" dirty="0">
                <a:latin typeface="Arial" panose="020B0604020202020204" pitchFamily="34" charset="0"/>
                <a:ea typeface="ＭＳ Ｐゴシック" charset="0"/>
                <a:cs typeface="Arial" panose="020B0604020202020204" pitchFamily="34" charset="0"/>
              </a:rPr>
              <a:t>"أيها الأزواج، </a:t>
            </a:r>
            <a:r>
              <a:rPr lang="ar-JO" altLang="ja-JP" sz="3200" b="1" dirty="0">
                <a:solidFill>
                  <a:srgbClr val="0432FF"/>
                </a:solidFill>
                <a:latin typeface="Arial" panose="020B0604020202020204" pitchFamily="34" charset="0"/>
                <a:ea typeface="ＭＳ Ｐゴシック" charset="0"/>
                <a:cs typeface="Arial" panose="020B0604020202020204" pitchFamily="34" charset="0"/>
              </a:rPr>
              <a:t>بنفس الطريقة</a:t>
            </a:r>
            <a:r>
              <a:rPr lang="ar-JO" altLang="ja-JP" sz="3200" b="1" dirty="0">
                <a:latin typeface="Arial" panose="020B0604020202020204" pitchFamily="34" charset="0"/>
                <a:ea typeface="ＭＳ Ｐゴシック" charset="0"/>
                <a:cs typeface="Arial" panose="020B0604020202020204" pitchFamily="34" charset="0"/>
              </a:rPr>
              <a:t>، كونوا مراعين..." (3: 7)</a:t>
            </a:r>
            <a:endParaRPr lang="en-US" sz="3200" b="1" dirty="0">
              <a:latin typeface="Arial" panose="020B0604020202020204" pitchFamily="34" charset="0"/>
              <a:ea typeface="ＭＳ Ｐゴシック" charset="0"/>
              <a:cs typeface="Arial" panose="020B0604020202020204" pitchFamily="34" charset="0"/>
            </a:endParaRPr>
          </a:p>
        </p:txBody>
      </p:sp>
      <p:sp>
        <p:nvSpPr>
          <p:cNvPr id="528387" name="Rectangle 5"/>
          <p:cNvSpPr>
            <a:spLocks noGrp="1" noChangeArrowheads="1"/>
          </p:cNvSpPr>
          <p:nvPr>
            <p:ph type="ctrTitle"/>
          </p:nvPr>
        </p:nvSpPr>
        <p:spPr>
          <a:xfrm>
            <a:off x="179512" y="-171450"/>
            <a:ext cx="7848872" cy="1752600"/>
          </a:xfrm>
          <a:effectLst>
            <a:outerShdw blurRad="50800" dist="25399" dir="16200000" algn="ctr" rotWithShape="0">
              <a:srgbClr val="FFFFFF">
                <a:alpha val="75000"/>
              </a:srgbClr>
            </a:outerShdw>
          </a:effectLst>
        </p:spPr>
        <p:txBody>
          <a:bodyPr/>
          <a:lstStyle/>
          <a:p>
            <a:pPr eaLnBrk="1" hangingPunct="1">
              <a:defRPr/>
            </a:pPr>
            <a:r>
              <a:rPr lang="ar-JO" b="1" dirty="0">
                <a:solidFill>
                  <a:schemeClr val="hlink"/>
                </a:solidFill>
                <a:latin typeface="Arial" panose="020B0604020202020204" pitchFamily="34" charset="0"/>
                <a:ea typeface="ＭＳ Ｐゴシック" charset="0"/>
                <a:cs typeface="Arial" panose="020B0604020202020204" pitchFamily="34" charset="0"/>
              </a:rPr>
              <a:t>الخضوع </a:t>
            </a:r>
            <a:r>
              <a:rPr lang="ar-JO" b="1" dirty="0">
                <a:solidFill>
                  <a:srgbClr val="000000"/>
                </a:solidFill>
                <a:latin typeface="Arial" panose="020B0604020202020204" pitchFamily="34" charset="0"/>
                <a:ea typeface="ＭＳ Ｐゴシック" charset="0"/>
                <a:cs typeface="Arial" panose="020B0604020202020204" pitchFamily="34" charset="0"/>
              </a:rPr>
              <a:t>كطريق للحياة </a:t>
            </a:r>
            <a:r>
              <a:rPr lang="ar-JO" sz="4000" b="1" dirty="0">
                <a:solidFill>
                  <a:srgbClr val="000000"/>
                </a:solidFill>
                <a:latin typeface="Arial" panose="020B0604020202020204" pitchFamily="34" charset="0"/>
                <a:ea typeface="ＭＳ Ｐゴシック" charset="0"/>
                <a:cs typeface="Arial" panose="020B0604020202020204" pitchFamily="34" charset="0"/>
              </a:rPr>
              <a:t>(2: 13-  3:12).</a:t>
            </a:r>
            <a:endParaRPr lang="en-US" sz="40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43046" name="Rectangle 6"/>
          <p:cNvSpPr>
            <a:spLocks noChangeArrowheads="1"/>
          </p:cNvSpPr>
          <p:nvPr/>
        </p:nvSpPr>
        <p:spPr bwMode="auto">
          <a:xfrm>
            <a:off x="8172400" y="76200"/>
            <a:ext cx="1080120" cy="461665"/>
          </a:xfrm>
          <a:prstGeom prst="rect">
            <a:avLst/>
          </a:prstGeom>
          <a:noFill/>
          <a:ln w="9525">
            <a:noFill/>
            <a:miter lim="800000"/>
            <a:headEnd/>
            <a:tailEnd/>
          </a:ln>
          <a:effectLst>
            <a:outerShdw blurRad="63500" dist="35921" dir="2700000" algn="ctr" rotWithShape="0">
              <a:srgbClr val="DDDDDD">
                <a:alpha val="74998"/>
              </a:srgbClr>
            </a:outerShdw>
          </a:effectLst>
        </p:spPr>
        <p:txBody>
          <a:bodyPr wrap="square">
            <a:spAutoFit/>
          </a:bodyPr>
          <a:lstStyle/>
          <a:p>
            <a:pPr>
              <a:defRPr/>
            </a:pPr>
            <a:r>
              <a:rPr lang="ar-JO" sz="2400" b="1" dirty="0">
                <a:solidFill>
                  <a:schemeClr val="tx2"/>
                </a:solidFill>
                <a:latin typeface="Arial" panose="020B0604020202020204" pitchFamily="34" charset="0"/>
                <a:ea typeface="+mn-ea"/>
                <a:cs typeface="Arial" panose="020B0604020202020204" pitchFamily="34" charset="0"/>
              </a:rPr>
              <a:t>280 ت</a:t>
            </a:r>
            <a:endParaRPr lang="en-US" sz="2400" b="1" dirty="0">
              <a:solidFill>
                <a:schemeClr val="tx2"/>
              </a:solidFill>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effectLst>
            <a:outerShdw blurRad="63500" dist="35921" dir="2700000" algn="ctr" rotWithShape="0">
              <a:srgbClr val="000000">
                <a:alpha val="74998"/>
              </a:srgbClr>
            </a:outerShdw>
          </a:effectLst>
        </p:spPr>
        <p:txBody>
          <a:bodyPr/>
          <a:lstStyle/>
          <a:p>
            <a:pPr eaLnBrk="1" hangingPunct="1">
              <a:defRPr/>
            </a:pPr>
            <a:r>
              <a:rPr lang="ar-JO" sz="4800" b="1" dirty="0">
                <a:latin typeface="Arial" panose="020B0604020202020204" pitchFamily="34" charset="0"/>
                <a:ea typeface="ＭＳ Ｐゴシック" charset="0"/>
                <a:cs typeface="Arial" panose="020B0604020202020204" pitchFamily="34" charset="0"/>
              </a:rPr>
              <a:t>الخضوع في الزواج</a:t>
            </a:r>
            <a:endParaRPr lang="en-US" dirty="0">
              <a:latin typeface="Arial" panose="020B0604020202020204" pitchFamily="34" charset="0"/>
              <a:ea typeface="ＭＳ Ｐゴシック" charset="0"/>
              <a:cs typeface="Arial" panose="020B0604020202020204" pitchFamily="34" charset="0"/>
            </a:endParaRPr>
          </a:p>
        </p:txBody>
      </p:sp>
      <p:sp>
        <p:nvSpPr>
          <p:cNvPr id="750595" name="Rectangle 3"/>
          <p:cNvSpPr>
            <a:spLocks noGrp="1" noChangeArrowheads="1"/>
          </p:cNvSpPr>
          <p:nvPr>
            <p:ph type="body" idx="1"/>
          </p:nvPr>
        </p:nvSpPr>
        <p:spPr>
          <a:xfrm>
            <a:off x="1438275" y="2057400"/>
            <a:ext cx="2000250" cy="790575"/>
          </a:xfrm>
        </p:spPr>
        <p:txBody>
          <a:bodyPr/>
          <a:lstStyle/>
          <a:p>
            <a:pPr marL="0" indent="0" algn="ctr" eaLnBrk="1" hangingPunct="1">
              <a:lnSpc>
                <a:spcPct val="90000"/>
              </a:lnSpc>
              <a:buFont typeface="Arial" charset="0"/>
              <a:buNone/>
            </a:pPr>
            <a:r>
              <a:rPr lang="ar-JO" sz="2800" b="1" dirty="0">
                <a:latin typeface="Arial" panose="020B0604020202020204" pitchFamily="34" charset="0"/>
                <a:ea typeface="ＭＳ Ｐゴシック" charset="0"/>
                <a:cs typeface="Arial" panose="020B0604020202020204" pitchFamily="34" charset="0"/>
              </a:rPr>
              <a:t>الزوجات</a:t>
            </a:r>
          </a:p>
          <a:p>
            <a:pPr marL="0" indent="0" algn="ctr" eaLnBrk="1" hangingPunct="1">
              <a:lnSpc>
                <a:spcPct val="90000"/>
              </a:lnSpc>
              <a:buFont typeface="Arial" charset="0"/>
              <a:buNone/>
            </a:pPr>
            <a:r>
              <a:rPr lang="ar-JO" sz="2800" b="1" dirty="0">
                <a:latin typeface="Arial" charset="0"/>
                <a:ea typeface="ＭＳ Ｐゴシック" charset="0"/>
                <a:cs typeface="Arial" charset="0"/>
              </a:rPr>
              <a:t>(3: 1- 6)</a:t>
            </a:r>
            <a:endParaRPr lang="en-US" sz="2800" b="1" dirty="0">
              <a:latin typeface="Arial" charset="0"/>
              <a:ea typeface="ＭＳ Ｐゴシック" charset="0"/>
              <a:cs typeface="Arial" charset="0"/>
            </a:endParaRPr>
          </a:p>
        </p:txBody>
      </p:sp>
      <p:sp>
        <p:nvSpPr>
          <p:cNvPr id="750597" name="Rectangle 5"/>
          <p:cNvSpPr>
            <a:spLocks noChangeArrowheads="1"/>
          </p:cNvSpPr>
          <p:nvPr/>
        </p:nvSpPr>
        <p:spPr bwMode="auto">
          <a:xfrm>
            <a:off x="1438275" y="3087688"/>
            <a:ext cx="20002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spcBef>
                <a:spcPct val="20000"/>
              </a:spcBef>
              <a:buClr>
                <a:schemeClr val="folHlink"/>
              </a:buClr>
              <a:buSzPct val="120000"/>
              <a:buFont typeface="Arial" charset="0"/>
              <a:buNone/>
            </a:pPr>
            <a:r>
              <a:rPr lang="ar-JO" sz="2800" b="1" dirty="0">
                <a:solidFill>
                  <a:schemeClr val="tx1"/>
                </a:solidFill>
                <a:latin typeface="Arial" charset="0"/>
                <a:cs typeface="Arial" charset="0"/>
              </a:rPr>
              <a:t>كيف؟</a:t>
            </a:r>
            <a:endParaRPr lang="en-US" sz="2800" b="1" dirty="0">
              <a:solidFill>
                <a:schemeClr val="tx1"/>
              </a:solidFill>
              <a:latin typeface="Arial" charset="0"/>
              <a:cs typeface="Arial" charset="0"/>
            </a:endParaRPr>
          </a:p>
        </p:txBody>
      </p:sp>
      <p:sp>
        <p:nvSpPr>
          <p:cNvPr id="750598" name="Rectangle 6"/>
          <p:cNvSpPr>
            <a:spLocks noChangeArrowheads="1"/>
          </p:cNvSpPr>
          <p:nvPr/>
        </p:nvSpPr>
        <p:spPr bwMode="auto">
          <a:xfrm>
            <a:off x="1171575" y="3862388"/>
            <a:ext cx="25336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spcBef>
                <a:spcPct val="20000"/>
              </a:spcBef>
              <a:buClr>
                <a:schemeClr val="folHlink"/>
              </a:buClr>
              <a:buSzPct val="120000"/>
              <a:buFont typeface="Arial" charset="0"/>
              <a:buNone/>
            </a:pPr>
            <a:r>
              <a:rPr lang="ar-JO" sz="2800" b="1" dirty="0">
                <a:solidFill>
                  <a:schemeClr val="tx1"/>
                </a:solidFill>
                <a:latin typeface="Arial" charset="0"/>
                <a:cs typeface="Arial" charset="0"/>
              </a:rPr>
              <a:t>الروح الهادئ</a:t>
            </a:r>
            <a:endParaRPr lang="en-US" sz="2800" b="1" dirty="0">
              <a:solidFill>
                <a:schemeClr val="tx1"/>
              </a:solidFill>
              <a:latin typeface="Arial" charset="0"/>
              <a:cs typeface="Arial" charset="0"/>
            </a:endParaRPr>
          </a:p>
        </p:txBody>
      </p:sp>
      <p:sp>
        <p:nvSpPr>
          <p:cNvPr id="750599" name="Rectangle 7"/>
          <p:cNvSpPr>
            <a:spLocks noChangeArrowheads="1"/>
          </p:cNvSpPr>
          <p:nvPr/>
        </p:nvSpPr>
        <p:spPr bwMode="auto">
          <a:xfrm>
            <a:off x="1438275" y="4648200"/>
            <a:ext cx="20002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spcBef>
                <a:spcPct val="20000"/>
              </a:spcBef>
              <a:buClr>
                <a:schemeClr val="folHlink"/>
              </a:buClr>
              <a:buSzPct val="120000"/>
              <a:buFont typeface="Arial" charset="0"/>
              <a:buNone/>
            </a:pPr>
            <a:r>
              <a:rPr lang="ar-JO" sz="2800" b="1" dirty="0">
                <a:solidFill>
                  <a:schemeClr val="tx1"/>
                </a:solidFill>
                <a:latin typeface="Arial" charset="0"/>
                <a:cs typeface="Arial" charset="0"/>
              </a:rPr>
              <a:t>لماذا؟</a:t>
            </a:r>
            <a:endParaRPr lang="en-US" sz="2800" b="1" dirty="0">
              <a:solidFill>
                <a:schemeClr val="tx1"/>
              </a:solidFill>
              <a:latin typeface="Arial" charset="0"/>
              <a:cs typeface="Arial" charset="0"/>
            </a:endParaRPr>
          </a:p>
        </p:txBody>
      </p:sp>
      <p:sp>
        <p:nvSpPr>
          <p:cNvPr id="750600" name="Rectangle 8"/>
          <p:cNvSpPr>
            <a:spLocks noChangeArrowheads="1"/>
          </p:cNvSpPr>
          <p:nvPr/>
        </p:nvSpPr>
        <p:spPr bwMode="auto">
          <a:xfrm>
            <a:off x="457200" y="5422900"/>
            <a:ext cx="3962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spcBef>
                <a:spcPct val="20000"/>
              </a:spcBef>
              <a:buClr>
                <a:schemeClr val="folHlink"/>
              </a:buClr>
              <a:buSzPct val="120000"/>
              <a:buFont typeface="Arial" charset="0"/>
              <a:buNone/>
            </a:pPr>
            <a:r>
              <a:rPr lang="ar-JO" sz="2800" b="1" dirty="0">
                <a:solidFill>
                  <a:schemeClr val="tx1"/>
                </a:solidFill>
                <a:latin typeface="Arial" charset="0"/>
                <a:cs typeface="Arial" charset="0"/>
              </a:rPr>
              <a:t>الشهادة للزوج</a:t>
            </a:r>
          </a:p>
          <a:p>
            <a:pPr algn="ctr" eaLnBrk="1" hangingPunct="1">
              <a:lnSpc>
                <a:spcPct val="90000"/>
              </a:lnSpc>
              <a:spcBef>
                <a:spcPct val="20000"/>
              </a:spcBef>
              <a:buClr>
                <a:schemeClr val="folHlink"/>
              </a:buClr>
              <a:buSzPct val="120000"/>
              <a:buFont typeface="Arial" charset="0"/>
              <a:buNone/>
            </a:pPr>
            <a:r>
              <a:rPr lang="ar-JO" sz="2800" b="1" dirty="0">
                <a:solidFill>
                  <a:schemeClr val="tx1"/>
                </a:solidFill>
                <a:latin typeface="Arial" charset="0"/>
                <a:cs typeface="Arial" charset="0"/>
              </a:rPr>
              <a:t>لإرضاء الله</a:t>
            </a:r>
            <a:endParaRPr lang="en-US" sz="2800" b="1" dirty="0">
              <a:solidFill>
                <a:schemeClr val="tx1"/>
              </a:solidFill>
              <a:latin typeface="Arial" charset="0"/>
              <a:cs typeface="Arial" charset="0"/>
            </a:endParaRPr>
          </a:p>
        </p:txBody>
      </p:sp>
      <p:sp>
        <p:nvSpPr>
          <p:cNvPr id="750601" name="Rectangle 9"/>
          <p:cNvSpPr>
            <a:spLocks noChangeArrowheads="1"/>
          </p:cNvSpPr>
          <p:nvPr/>
        </p:nvSpPr>
        <p:spPr bwMode="auto">
          <a:xfrm>
            <a:off x="5591175" y="2081213"/>
            <a:ext cx="200025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spcBef>
                <a:spcPct val="20000"/>
              </a:spcBef>
              <a:buClr>
                <a:schemeClr val="folHlink"/>
              </a:buClr>
              <a:buSzPct val="120000"/>
              <a:buFont typeface="Arial" charset="0"/>
              <a:buNone/>
            </a:pPr>
            <a:r>
              <a:rPr lang="ar-JO" sz="2800" b="1" dirty="0">
                <a:solidFill>
                  <a:schemeClr val="tx1"/>
                </a:solidFill>
                <a:latin typeface="Arial" panose="020B0604020202020204" pitchFamily="34" charset="0"/>
                <a:cs typeface="Arial" panose="020B0604020202020204" pitchFamily="34" charset="0"/>
              </a:rPr>
              <a:t>الأزواج</a:t>
            </a:r>
          </a:p>
          <a:p>
            <a:pPr algn="ctr" eaLnBrk="1" hangingPunct="1">
              <a:lnSpc>
                <a:spcPct val="90000"/>
              </a:lnSpc>
              <a:spcBef>
                <a:spcPct val="20000"/>
              </a:spcBef>
              <a:buClr>
                <a:schemeClr val="folHlink"/>
              </a:buClr>
              <a:buSzPct val="120000"/>
              <a:buFont typeface="Arial" charset="0"/>
              <a:buNone/>
            </a:pPr>
            <a:r>
              <a:rPr lang="en-US" sz="2800" b="1" dirty="0">
                <a:solidFill>
                  <a:schemeClr val="tx1"/>
                </a:solidFill>
                <a:latin typeface="Arial" charset="0"/>
                <a:cs typeface="Arial" charset="0"/>
              </a:rPr>
              <a:t> </a:t>
            </a:r>
            <a:r>
              <a:rPr lang="ar-JO" sz="2800" b="1" dirty="0">
                <a:solidFill>
                  <a:schemeClr val="tx1"/>
                </a:solidFill>
                <a:latin typeface="Arial" charset="0"/>
                <a:cs typeface="Arial" charset="0"/>
              </a:rPr>
              <a:t>(3: 7)</a:t>
            </a:r>
            <a:endParaRPr lang="en-US" sz="2800" b="1" dirty="0">
              <a:solidFill>
                <a:schemeClr val="tx1"/>
              </a:solidFill>
              <a:latin typeface="Arial" charset="0"/>
              <a:cs typeface="Arial" charset="0"/>
            </a:endParaRPr>
          </a:p>
        </p:txBody>
      </p:sp>
      <p:sp>
        <p:nvSpPr>
          <p:cNvPr id="750602" name="Rectangle 10"/>
          <p:cNvSpPr>
            <a:spLocks noChangeArrowheads="1"/>
          </p:cNvSpPr>
          <p:nvPr/>
        </p:nvSpPr>
        <p:spPr bwMode="auto">
          <a:xfrm>
            <a:off x="5591175" y="3111500"/>
            <a:ext cx="20002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spcBef>
                <a:spcPct val="20000"/>
              </a:spcBef>
              <a:buClr>
                <a:schemeClr val="folHlink"/>
              </a:buClr>
              <a:buSzPct val="120000"/>
              <a:buFont typeface="Arial" charset="0"/>
              <a:buNone/>
            </a:pPr>
            <a:r>
              <a:rPr lang="ar-JO" sz="2800" b="1" dirty="0">
                <a:solidFill>
                  <a:schemeClr val="tx1"/>
                </a:solidFill>
                <a:latin typeface="Arial" charset="0"/>
                <a:cs typeface="Arial" charset="0"/>
              </a:rPr>
              <a:t>كيف؟</a:t>
            </a:r>
            <a:endParaRPr lang="en-US" sz="2800" b="1" dirty="0">
              <a:solidFill>
                <a:schemeClr val="tx1"/>
              </a:solidFill>
              <a:latin typeface="Arial" charset="0"/>
              <a:cs typeface="Arial" charset="0"/>
            </a:endParaRPr>
          </a:p>
        </p:txBody>
      </p:sp>
      <p:sp>
        <p:nvSpPr>
          <p:cNvPr id="750603" name="Rectangle 11"/>
          <p:cNvSpPr>
            <a:spLocks noChangeArrowheads="1"/>
          </p:cNvSpPr>
          <p:nvPr/>
        </p:nvSpPr>
        <p:spPr bwMode="auto">
          <a:xfrm>
            <a:off x="4191000" y="3886200"/>
            <a:ext cx="4800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spcBef>
                <a:spcPct val="20000"/>
              </a:spcBef>
              <a:buClr>
                <a:schemeClr val="folHlink"/>
              </a:buClr>
              <a:buSzPct val="120000"/>
              <a:buFont typeface="Arial" charset="0"/>
              <a:buNone/>
            </a:pPr>
            <a:r>
              <a:rPr lang="ar-JO" sz="2800" b="1" dirty="0">
                <a:solidFill>
                  <a:schemeClr val="tx1"/>
                </a:solidFill>
                <a:latin typeface="Arial" charset="0"/>
                <a:cs typeface="Arial" charset="0"/>
              </a:rPr>
              <a:t>فهم وكرامة</a:t>
            </a:r>
            <a:endParaRPr lang="en-US" sz="2800" b="1" dirty="0">
              <a:solidFill>
                <a:schemeClr val="tx1"/>
              </a:solidFill>
              <a:latin typeface="Arial" charset="0"/>
              <a:cs typeface="Arial" charset="0"/>
            </a:endParaRPr>
          </a:p>
        </p:txBody>
      </p:sp>
      <p:sp>
        <p:nvSpPr>
          <p:cNvPr id="750604" name="Rectangle 12"/>
          <p:cNvSpPr>
            <a:spLocks noChangeArrowheads="1"/>
          </p:cNvSpPr>
          <p:nvPr/>
        </p:nvSpPr>
        <p:spPr bwMode="auto">
          <a:xfrm>
            <a:off x="5591175" y="4672013"/>
            <a:ext cx="20002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spcBef>
                <a:spcPct val="20000"/>
              </a:spcBef>
              <a:buClr>
                <a:schemeClr val="folHlink"/>
              </a:buClr>
              <a:buSzPct val="120000"/>
              <a:buFont typeface="Arial" charset="0"/>
              <a:buNone/>
            </a:pPr>
            <a:r>
              <a:rPr lang="ar-JO" sz="2800" b="1" dirty="0">
                <a:solidFill>
                  <a:schemeClr val="tx1"/>
                </a:solidFill>
                <a:latin typeface="Arial" charset="0"/>
                <a:cs typeface="Arial" charset="0"/>
              </a:rPr>
              <a:t>لماذا؟</a:t>
            </a:r>
            <a:endParaRPr lang="en-US" sz="2800" b="1" dirty="0">
              <a:solidFill>
                <a:schemeClr val="tx1"/>
              </a:solidFill>
              <a:latin typeface="Arial" charset="0"/>
              <a:cs typeface="Arial" charset="0"/>
            </a:endParaRPr>
          </a:p>
        </p:txBody>
      </p:sp>
      <p:sp>
        <p:nvSpPr>
          <p:cNvPr id="750605" name="Rectangle 13"/>
          <p:cNvSpPr>
            <a:spLocks noChangeArrowheads="1"/>
          </p:cNvSpPr>
          <p:nvPr/>
        </p:nvSpPr>
        <p:spPr bwMode="auto">
          <a:xfrm>
            <a:off x="4610100" y="5446713"/>
            <a:ext cx="3962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lnSpc>
                <a:spcPct val="90000"/>
              </a:lnSpc>
              <a:spcBef>
                <a:spcPct val="20000"/>
              </a:spcBef>
              <a:buClr>
                <a:schemeClr val="folHlink"/>
              </a:buClr>
              <a:buSzPct val="120000"/>
              <a:buFont typeface="Arial" charset="0"/>
              <a:buNone/>
            </a:pPr>
            <a:r>
              <a:rPr lang="ar-JO" sz="2800" b="1" dirty="0">
                <a:solidFill>
                  <a:schemeClr val="tx1"/>
                </a:solidFill>
                <a:latin typeface="Arial" charset="0"/>
                <a:cs typeface="Arial" charset="0"/>
              </a:rPr>
              <a:t>لكي لا تعاق الصلوات</a:t>
            </a:r>
            <a:endParaRPr lang="en-US" sz="2800" b="1" dirty="0">
              <a:solidFill>
                <a:schemeClr val="tx1"/>
              </a:solidFill>
              <a:latin typeface="Arial" charset="0"/>
              <a:cs typeface="Arial" charset="0"/>
            </a:endParaRPr>
          </a:p>
        </p:txBody>
      </p:sp>
      <p:sp>
        <p:nvSpPr>
          <p:cNvPr id="750606" name="Rectangle 14"/>
          <p:cNvSpPr>
            <a:spLocks noChangeArrowheads="1"/>
          </p:cNvSpPr>
          <p:nvPr/>
        </p:nvSpPr>
        <p:spPr bwMode="auto">
          <a:xfrm>
            <a:off x="8342313" y="76200"/>
            <a:ext cx="889987" cy="461665"/>
          </a:xfrm>
          <a:prstGeom prst="rect">
            <a:avLst/>
          </a:prstGeom>
          <a:noFill/>
          <a:ln w="9525">
            <a:noFill/>
            <a:miter lim="800000"/>
            <a:headEnd/>
            <a:tailEnd/>
          </a:ln>
          <a:effectLst>
            <a:outerShdw blurRad="63500" dist="35921" dir="2700000" algn="ctr" rotWithShape="0">
              <a:srgbClr val="DDDDDD">
                <a:alpha val="74998"/>
              </a:srgbClr>
            </a:outerShdw>
          </a:effectLst>
        </p:spPr>
        <p:txBody>
          <a:bodyPr wrap="none">
            <a:spAutoFit/>
          </a:bodyPr>
          <a:lstStyle/>
          <a:p>
            <a:pPr>
              <a:defRPr/>
            </a:pPr>
            <a:r>
              <a:rPr lang="ar-JO" sz="2400" b="1" dirty="0">
                <a:solidFill>
                  <a:schemeClr val="bg2"/>
                </a:solidFill>
                <a:latin typeface="Arial" panose="020B0604020202020204" pitchFamily="34" charset="0"/>
                <a:ea typeface="+mn-ea"/>
                <a:cs typeface="Arial" panose="020B0604020202020204" pitchFamily="34" charset="0"/>
              </a:rPr>
              <a:t>280 ذ</a:t>
            </a:r>
            <a:endParaRPr lang="en-US" sz="2400" b="1" dirty="0">
              <a:solidFill>
                <a:schemeClr val="bg2"/>
              </a:solidFill>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50595">
                                            <p:txEl>
                                              <p:pRg st="0" end="0"/>
                                            </p:txEl>
                                          </p:spTgt>
                                        </p:tgtEl>
                                        <p:attrNameLst>
                                          <p:attrName>style.visibility</p:attrName>
                                        </p:attrNameLst>
                                      </p:cBhvr>
                                      <p:to>
                                        <p:strVal val="visible"/>
                                      </p:to>
                                    </p:set>
                                    <p:anim calcmode="lin" valueType="num">
                                      <p:cBhvr>
                                        <p:cTn id="7" dur="500" fill="hold"/>
                                        <p:tgtEl>
                                          <p:spTgt spid="7505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50595">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50595">
                                            <p:txEl>
                                              <p:pRg st="1" end="1"/>
                                            </p:txEl>
                                          </p:spTgt>
                                        </p:tgtEl>
                                        <p:attrNameLst>
                                          <p:attrName>style.visibility</p:attrName>
                                        </p:attrNameLst>
                                      </p:cBhvr>
                                      <p:to>
                                        <p:strVal val="visible"/>
                                      </p:to>
                                    </p:set>
                                    <p:anim calcmode="lin" valueType="num">
                                      <p:cBhvr>
                                        <p:cTn id="11" dur="500" fill="hold"/>
                                        <p:tgtEl>
                                          <p:spTgt spid="75059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5059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50597"/>
                                        </p:tgtEl>
                                        <p:attrNameLst>
                                          <p:attrName>style.visibility</p:attrName>
                                        </p:attrNameLst>
                                      </p:cBhvr>
                                      <p:to>
                                        <p:strVal val="visible"/>
                                      </p:to>
                                    </p:set>
                                    <p:anim calcmode="lin" valueType="num">
                                      <p:cBhvr>
                                        <p:cTn id="17" dur="500" fill="hold"/>
                                        <p:tgtEl>
                                          <p:spTgt spid="750597"/>
                                        </p:tgtEl>
                                        <p:attrNameLst>
                                          <p:attrName>ppt_w</p:attrName>
                                        </p:attrNameLst>
                                      </p:cBhvr>
                                      <p:tavLst>
                                        <p:tav tm="0">
                                          <p:val>
                                            <p:fltVal val="0"/>
                                          </p:val>
                                        </p:tav>
                                        <p:tav tm="100000">
                                          <p:val>
                                            <p:strVal val="#ppt_w"/>
                                          </p:val>
                                        </p:tav>
                                      </p:tavLst>
                                    </p:anim>
                                    <p:anim calcmode="lin" valueType="num">
                                      <p:cBhvr>
                                        <p:cTn id="18" dur="500" fill="hold"/>
                                        <p:tgtEl>
                                          <p:spTgt spid="75059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750598"/>
                                        </p:tgtEl>
                                        <p:attrNameLst>
                                          <p:attrName>style.visibility</p:attrName>
                                        </p:attrNameLst>
                                      </p:cBhvr>
                                      <p:to>
                                        <p:strVal val="visible"/>
                                      </p:to>
                                    </p:set>
                                    <p:anim calcmode="lin" valueType="num">
                                      <p:cBhvr>
                                        <p:cTn id="23" dur="500" fill="hold"/>
                                        <p:tgtEl>
                                          <p:spTgt spid="750598"/>
                                        </p:tgtEl>
                                        <p:attrNameLst>
                                          <p:attrName>ppt_w</p:attrName>
                                        </p:attrNameLst>
                                      </p:cBhvr>
                                      <p:tavLst>
                                        <p:tav tm="0">
                                          <p:val>
                                            <p:fltVal val="0"/>
                                          </p:val>
                                        </p:tav>
                                        <p:tav tm="100000">
                                          <p:val>
                                            <p:strVal val="#ppt_w"/>
                                          </p:val>
                                        </p:tav>
                                      </p:tavLst>
                                    </p:anim>
                                    <p:anim calcmode="lin" valueType="num">
                                      <p:cBhvr>
                                        <p:cTn id="24" dur="500" fill="hold"/>
                                        <p:tgtEl>
                                          <p:spTgt spid="750598"/>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750599"/>
                                        </p:tgtEl>
                                        <p:attrNameLst>
                                          <p:attrName>style.visibility</p:attrName>
                                        </p:attrNameLst>
                                      </p:cBhvr>
                                      <p:to>
                                        <p:strVal val="visible"/>
                                      </p:to>
                                    </p:set>
                                    <p:anim calcmode="lin" valueType="num">
                                      <p:cBhvr>
                                        <p:cTn id="29" dur="500" fill="hold"/>
                                        <p:tgtEl>
                                          <p:spTgt spid="750599"/>
                                        </p:tgtEl>
                                        <p:attrNameLst>
                                          <p:attrName>ppt_w</p:attrName>
                                        </p:attrNameLst>
                                      </p:cBhvr>
                                      <p:tavLst>
                                        <p:tav tm="0">
                                          <p:val>
                                            <p:fltVal val="0"/>
                                          </p:val>
                                        </p:tav>
                                        <p:tav tm="100000">
                                          <p:val>
                                            <p:strVal val="#ppt_w"/>
                                          </p:val>
                                        </p:tav>
                                      </p:tavLst>
                                    </p:anim>
                                    <p:anim calcmode="lin" valueType="num">
                                      <p:cBhvr>
                                        <p:cTn id="30" dur="500" fill="hold"/>
                                        <p:tgtEl>
                                          <p:spTgt spid="75059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750600"/>
                                        </p:tgtEl>
                                        <p:attrNameLst>
                                          <p:attrName>style.visibility</p:attrName>
                                        </p:attrNameLst>
                                      </p:cBhvr>
                                      <p:to>
                                        <p:strVal val="visible"/>
                                      </p:to>
                                    </p:set>
                                    <p:anim calcmode="lin" valueType="num">
                                      <p:cBhvr>
                                        <p:cTn id="35" dur="500" fill="hold"/>
                                        <p:tgtEl>
                                          <p:spTgt spid="750600"/>
                                        </p:tgtEl>
                                        <p:attrNameLst>
                                          <p:attrName>ppt_w</p:attrName>
                                        </p:attrNameLst>
                                      </p:cBhvr>
                                      <p:tavLst>
                                        <p:tav tm="0">
                                          <p:val>
                                            <p:fltVal val="0"/>
                                          </p:val>
                                        </p:tav>
                                        <p:tav tm="100000">
                                          <p:val>
                                            <p:strVal val="#ppt_w"/>
                                          </p:val>
                                        </p:tav>
                                      </p:tavLst>
                                    </p:anim>
                                    <p:anim calcmode="lin" valueType="num">
                                      <p:cBhvr>
                                        <p:cTn id="36" dur="500" fill="hold"/>
                                        <p:tgtEl>
                                          <p:spTgt spid="750600"/>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750601">
                                            <p:txEl>
                                              <p:pRg st="0" end="0"/>
                                            </p:txEl>
                                          </p:spTgt>
                                        </p:tgtEl>
                                        <p:attrNameLst>
                                          <p:attrName>style.visibility</p:attrName>
                                        </p:attrNameLst>
                                      </p:cBhvr>
                                      <p:to>
                                        <p:strVal val="visible"/>
                                      </p:to>
                                    </p:set>
                                    <p:anim calcmode="lin" valueType="num">
                                      <p:cBhvr>
                                        <p:cTn id="41" dur="500" fill="hold"/>
                                        <p:tgtEl>
                                          <p:spTgt spid="750601">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750601">
                                            <p:txEl>
                                              <p:pRg st="0" end="0"/>
                                            </p:txEl>
                                          </p:spTgt>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750601">
                                            <p:txEl>
                                              <p:pRg st="1" end="1"/>
                                            </p:txEl>
                                          </p:spTgt>
                                        </p:tgtEl>
                                        <p:attrNameLst>
                                          <p:attrName>style.visibility</p:attrName>
                                        </p:attrNameLst>
                                      </p:cBhvr>
                                      <p:to>
                                        <p:strVal val="visible"/>
                                      </p:to>
                                    </p:set>
                                    <p:anim calcmode="lin" valueType="num">
                                      <p:cBhvr>
                                        <p:cTn id="45" dur="500" fill="hold"/>
                                        <p:tgtEl>
                                          <p:spTgt spid="750601">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75060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750602"/>
                                        </p:tgtEl>
                                        <p:attrNameLst>
                                          <p:attrName>style.visibility</p:attrName>
                                        </p:attrNameLst>
                                      </p:cBhvr>
                                      <p:to>
                                        <p:strVal val="visible"/>
                                      </p:to>
                                    </p:set>
                                    <p:anim calcmode="lin" valueType="num">
                                      <p:cBhvr>
                                        <p:cTn id="51" dur="500" fill="hold"/>
                                        <p:tgtEl>
                                          <p:spTgt spid="750602"/>
                                        </p:tgtEl>
                                        <p:attrNameLst>
                                          <p:attrName>ppt_w</p:attrName>
                                        </p:attrNameLst>
                                      </p:cBhvr>
                                      <p:tavLst>
                                        <p:tav tm="0">
                                          <p:val>
                                            <p:fltVal val="0"/>
                                          </p:val>
                                        </p:tav>
                                        <p:tav tm="100000">
                                          <p:val>
                                            <p:strVal val="#ppt_w"/>
                                          </p:val>
                                        </p:tav>
                                      </p:tavLst>
                                    </p:anim>
                                    <p:anim calcmode="lin" valueType="num">
                                      <p:cBhvr>
                                        <p:cTn id="52" dur="500" fill="hold"/>
                                        <p:tgtEl>
                                          <p:spTgt spid="750602"/>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750603"/>
                                        </p:tgtEl>
                                        <p:attrNameLst>
                                          <p:attrName>style.visibility</p:attrName>
                                        </p:attrNameLst>
                                      </p:cBhvr>
                                      <p:to>
                                        <p:strVal val="visible"/>
                                      </p:to>
                                    </p:set>
                                    <p:anim calcmode="lin" valueType="num">
                                      <p:cBhvr>
                                        <p:cTn id="57" dur="500" fill="hold"/>
                                        <p:tgtEl>
                                          <p:spTgt spid="750603"/>
                                        </p:tgtEl>
                                        <p:attrNameLst>
                                          <p:attrName>ppt_w</p:attrName>
                                        </p:attrNameLst>
                                      </p:cBhvr>
                                      <p:tavLst>
                                        <p:tav tm="0">
                                          <p:val>
                                            <p:fltVal val="0"/>
                                          </p:val>
                                        </p:tav>
                                        <p:tav tm="100000">
                                          <p:val>
                                            <p:strVal val="#ppt_w"/>
                                          </p:val>
                                        </p:tav>
                                      </p:tavLst>
                                    </p:anim>
                                    <p:anim calcmode="lin" valueType="num">
                                      <p:cBhvr>
                                        <p:cTn id="58" dur="500" fill="hold"/>
                                        <p:tgtEl>
                                          <p:spTgt spid="750603"/>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750604"/>
                                        </p:tgtEl>
                                        <p:attrNameLst>
                                          <p:attrName>style.visibility</p:attrName>
                                        </p:attrNameLst>
                                      </p:cBhvr>
                                      <p:to>
                                        <p:strVal val="visible"/>
                                      </p:to>
                                    </p:set>
                                    <p:anim calcmode="lin" valueType="num">
                                      <p:cBhvr>
                                        <p:cTn id="63" dur="500" fill="hold"/>
                                        <p:tgtEl>
                                          <p:spTgt spid="750604"/>
                                        </p:tgtEl>
                                        <p:attrNameLst>
                                          <p:attrName>ppt_w</p:attrName>
                                        </p:attrNameLst>
                                      </p:cBhvr>
                                      <p:tavLst>
                                        <p:tav tm="0">
                                          <p:val>
                                            <p:fltVal val="0"/>
                                          </p:val>
                                        </p:tav>
                                        <p:tav tm="100000">
                                          <p:val>
                                            <p:strVal val="#ppt_w"/>
                                          </p:val>
                                        </p:tav>
                                      </p:tavLst>
                                    </p:anim>
                                    <p:anim calcmode="lin" valueType="num">
                                      <p:cBhvr>
                                        <p:cTn id="64" dur="500" fill="hold"/>
                                        <p:tgtEl>
                                          <p:spTgt spid="750604"/>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750605"/>
                                        </p:tgtEl>
                                        <p:attrNameLst>
                                          <p:attrName>style.visibility</p:attrName>
                                        </p:attrNameLst>
                                      </p:cBhvr>
                                      <p:to>
                                        <p:strVal val="visible"/>
                                      </p:to>
                                    </p:set>
                                    <p:anim calcmode="lin" valueType="num">
                                      <p:cBhvr>
                                        <p:cTn id="69" dur="500" fill="hold"/>
                                        <p:tgtEl>
                                          <p:spTgt spid="750605"/>
                                        </p:tgtEl>
                                        <p:attrNameLst>
                                          <p:attrName>ppt_w</p:attrName>
                                        </p:attrNameLst>
                                      </p:cBhvr>
                                      <p:tavLst>
                                        <p:tav tm="0">
                                          <p:val>
                                            <p:fltVal val="0"/>
                                          </p:val>
                                        </p:tav>
                                        <p:tav tm="100000">
                                          <p:val>
                                            <p:strVal val="#ppt_w"/>
                                          </p:val>
                                        </p:tav>
                                      </p:tavLst>
                                    </p:anim>
                                    <p:anim calcmode="lin" valueType="num">
                                      <p:cBhvr>
                                        <p:cTn id="70" dur="500" fill="hold"/>
                                        <p:tgtEl>
                                          <p:spTgt spid="7506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5" grpId="0" uiExpand="1" build="p"/>
      <p:bldP spid="750597" grpId="0"/>
      <p:bldP spid="750598" grpId="0"/>
      <p:bldP spid="750599" grpId="0"/>
      <p:bldP spid="750600" grpId="0"/>
      <p:bldP spid="750601" grpId="0" uiExpand="1" build="p"/>
      <p:bldP spid="750602" grpId="0"/>
      <p:bldP spid="750603" grpId="0"/>
      <p:bldP spid="750604" grpId="0"/>
      <p:bldP spid="750605"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77882" name="Group 58"/>
          <p:cNvGraphicFramePr>
            <a:graphicFrameLocks noGrp="1"/>
          </p:cNvGraphicFramePr>
          <p:nvPr>
            <p:ph type="dgm" idx="1"/>
          </p:nvPr>
        </p:nvGraphicFramePr>
        <p:xfrm>
          <a:off x="0" y="2286000"/>
          <a:ext cx="9144000" cy="4572001"/>
        </p:xfrm>
        <a:graphic>
          <a:graphicData uri="http://schemas.openxmlformats.org/drawingml/2006/table">
            <a:tbl>
              <a:tblPr/>
              <a:tblGrid>
                <a:gridCol w="625475">
                  <a:extLst>
                    <a:ext uri="{9D8B030D-6E8A-4147-A177-3AD203B41FA5}">
                      <a16:colId xmlns:a16="http://schemas.microsoft.com/office/drawing/2014/main" val="20000"/>
                    </a:ext>
                  </a:extLst>
                </a:gridCol>
                <a:gridCol w="625475">
                  <a:extLst>
                    <a:ext uri="{9D8B030D-6E8A-4147-A177-3AD203B41FA5}">
                      <a16:colId xmlns:a16="http://schemas.microsoft.com/office/drawing/2014/main" val="20001"/>
                    </a:ext>
                  </a:extLst>
                </a:gridCol>
                <a:gridCol w="703263">
                  <a:extLst>
                    <a:ext uri="{9D8B030D-6E8A-4147-A177-3AD203B41FA5}">
                      <a16:colId xmlns:a16="http://schemas.microsoft.com/office/drawing/2014/main" val="20002"/>
                    </a:ext>
                  </a:extLst>
                </a:gridCol>
                <a:gridCol w="623887">
                  <a:extLst>
                    <a:ext uri="{9D8B030D-6E8A-4147-A177-3AD203B41FA5}">
                      <a16:colId xmlns:a16="http://schemas.microsoft.com/office/drawing/2014/main" val="20003"/>
                    </a:ext>
                  </a:extLst>
                </a:gridCol>
                <a:gridCol w="703263">
                  <a:extLst>
                    <a:ext uri="{9D8B030D-6E8A-4147-A177-3AD203B41FA5}">
                      <a16:colId xmlns:a16="http://schemas.microsoft.com/office/drawing/2014/main" val="20004"/>
                    </a:ext>
                  </a:extLst>
                </a:gridCol>
                <a:gridCol w="625475">
                  <a:extLst>
                    <a:ext uri="{9D8B030D-6E8A-4147-A177-3AD203B41FA5}">
                      <a16:colId xmlns:a16="http://schemas.microsoft.com/office/drawing/2014/main" val="20005"/>
                    </a:ext>
                  </a:extLst>
                </a:gridCol>
                <a:gridCol w="725487">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703263">
                  <a:extLst>
                    <a:ext uri="{9D8B030D-6E8A-4147-A177-3AD203B41FA5}">
                      <a16:colId xmlns:a16="http://schemas.microsoft.com/office/drawing/2014/main" val="20008"/>
                    </a:ext>
                  </a:extLst>
                </a:gridCol>
                <a:gridCol w="623887">
                  <a:extLst>
                    <a:ext uri="{9D8B030D-6E8A-4147-A177-3AD203B41FA5}">
                      <a16:colId xmlns:a16="http://schemas.microsoft.com/office/drawing/2014/main" val="20009"/>
                    </a:ext>
                  </a:extLst>
                </a:gridCol>
                <a:gridCol w="703263">
                  <a:extLst>
                    <a:ext uri="{9D8B030D-6E8A-4147-A177-3AD203B41FA5}">
                      <a16:colId xmlns:a16="http://schemas.microsoft.com/office/drawing/2014/main" val="20010"/>
                    </a:ext>
                  </a:extLst>
                </a:gridCol>
                <a:gridCol w="782637">
                  <a:extLst>
                    <a:ext uri="{9D8B030D-6E8A-4147-A177-3AD203B41FA5}">
                      <a16:colId xmlns:a16="http://schemas.microsoft.com/office/drawing/2014/main" val="20011"/>
                    </a:ext>
                  </a:extLst>
                </a:gridCol>
                <a:gridCol w="860425">
                  <a:extLst>
                    <a:ext uri="{9D8B030D-6E8A-4147-A177-3AD203B41FA5}">
                      <a16:colId xmlns:a16="http://schemas.microsoft.com/office/drawing/2014/main" val="20012"/>
                    </a:ext>
                  </a:extLst>
                </a:gridCol>
              </a:tblGrid>
              <a:tr h="649288">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التقديس</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الخضوع</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err="1">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انكار</a:t>
                      </a: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 الذات</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9450">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1:1 – 2: 12</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13 – 3: 12</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13 – 5: 14</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1038">
                <a:tc gridSpan="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القداسة</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التواضع</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إكرام الآخرين</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033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تحية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شكر على الرجاء</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3-12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SA"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الحض على حياة القداسة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13 – 2: 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السُلطة</a:t>
                      </a:r>
                      <a:endParaRPr kumimoji="0" lang="en-US"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13-17</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مكان العمل</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2: 18-25</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الزواج</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1-7</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الكنيسة وكل الحياة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8-12</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12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SA"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غلَبت المسيح</a:t>
                      </a:r>
                      <a:endParaRPr kumimoji="0" lang="en-US" altLang="ja-JP"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05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3: 13 – 4: 6</a:t>
                      </a:r>
                      <a:endParaRPr kumimoji="0" lang="en-US" sz="105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تهيئة الآخرين</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4: 7-19</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الشيوخ</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1-4</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الأحداث</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5أ</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التواضع واليقظة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5ب-11</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الغاية</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5: 12-14</a:t>
                      </a:r>
                      <a:endParaRPr kumimoji="0" lang="en-US" sz="1100" b="1"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9450">
                <a:tc gridSpan="1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من روما إلى شمال آسيا</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79450">
                <a:tc gridSpan="13">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أوائل سنة 64م</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graphicFrame>
        <p:nvGraphicFramePr>
          <p:cNvPr id="77880" name="Group 56"/>
          <p:cNvGraphicFramePr>
            <a:graphicFrameLocks noGrp="1"/>
          </p:cNvGraphicFramePr>
          <p:nvPr/>
        </p:nvGraphicFramePr>
        <p:xfrm>
          <a:off x="0" y="1331913"/>
          <a:ext cx="9144000" cy="1030287"/>
        </p:xfrm>
        <a:graphic>
          <a:graphicData uri="http://schemas.openxmlformats.org/drawingml/2006/table">
            <a:tbl>
              <a:tblPr/>
              <a:tblGrid>
                <a:gridCol w="9144000">
                  <a:extLst>
                    <a:ext uri="{9D8B030D-6E8A-4147-A177-3AD203B41FA5}">
                      <a16:colId xmlns:a16="http://schemas.microsoft.com/office/drawing/2014/main" val="20000"/>
                    </a:ext>
                  </a:extLst>
                </a:gridCol>
              </a:tblGrid>
              <a:tr h="1030287">
                <a:tc>
                  <a:txBody>
                    <a:bodyPr/>
                    <a:lstStyle/>
                    <a:p>
                      <a:pPr algn="ctr" defTabSz="457200" rtl="1">
                        <a:defRPr/>
                      </a:pPr>
                      <a:r>
                        <a:rPr lang="ar-JO" sz="2800" b="1" dirty="0">
                          <a:solidFill>
                            <a:srgbClr val="FFFFFF"/>
                          </a:solidFill>
                          <a:effectLst>
                            <a:glow rad="127000">
                              <a:srgbClr val="000000"/>
                            </a:glow>
                          </a:effectLst>
                          <a:latin typeface="Accordance" panose="00000400000000000000" pitchFamily="2" charset="-78"/>
                          <a:ea typeface="Accordance" panose="00000400000000000000" pitchFamily="2" charset="-78"/>
                          <a:cs typeface="Accordance" panose="00000400000000000000" pitchFamily="2" charset="-78"/>
                        </a:rPr>
                        <a:t>كيف تجذب الآخرين وسط المعاناة الصالحة</a:t>
                      </a:r>
                      <a:endParaRPr lang="en-US" sz="2800" b="1" dirty="0">
                        <a:solidFill>
                          <a:srgbClr val="FFFFFF"/>
                        </a:solidFill>
                        <a:effectLst>
                          <a:glow rad="127000">
                            <a:srgbClr val="000000"/>
                          </a:glow>
                        </a:effectLst>
                        <a:latin typeface="Accordance" panose="00000400000000000000" pitchFamily="2" charset="-78"/>
                        <a:ea typeface="Accordance" panose="00000400000000000000" pitchFamily="2" charset="-78"/>
                        <a:cs typeface="Accordance" panose="00000400000000000000" pitchFamily="2" charset="-78"/>
                      </a:endParaRPr>
                    </a:p>
                  </a:txBody>
                  <a:tcPr marT="45627" marB="4562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bl>
          </a:graphicData>
        </a:graphic>
      </p:graphicFrame>
      <p:sp>
        <p:nvSpPr>
          <p:cNvPr id="412726" name="Text Box 55"/>
          <p:cNvSpPr txBox="1">
            <a:spLocks noChangeArrowheads="1"/>
          </p:cNvSpPr>
          <p:nvPr/>
        </p:nvSpPr>
        <p:spPr bwMode="auto">
          <a:xfrm>
            <a:off x="8388350" y="60325"/>
            <a:ext cx="67999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rPr>
              <a:t>275</a:t>
            </a:r>
            <a:endParaRPr kumimoji="0" lang="en-US" sz="24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77883" name="Rectangle 59"/>
          <p:cNvSpPr>
            <a:spLocks noGrp="1" noChangeArrowheads="1"/>
          </p:cNvSpPr>
          <p:nvPr>
            <p:ph type="title"/>
          </p:nvPr>
        </p:nvSpPr>
        <p:spPr>
          <a:xfrm>
            <a:off x="1066800" y="215900"/>
            <a:ext cx="6858000" cy="850900"/>
          </a:xfrm>
        </p:spPr>
        <p:txBody>
          <a:bodyPr/>
          <a:lstStyle/>
          <a:p>
            <a:pPr algn="ctr" eaLnBrk="1" hangingPunct="1">
              <a:defRPr/>
            </a:pPr>
            <a:r>
              <a:rPr lang="ar-JO" b="1" dirty="0">
                <a:latin typeface="Accordance" panose="00000400000000000000" pitchFamily="2" charset="-78"/>
                <a:ea typeface="Accordance" panose="00000400000000000000" pitchFamily="2" charset="-78"/>
                <a:cs typeface="Accordance" panose="00000400000000000000" pitchFamily="2" charset="-78"/>
              </a:rPr>
              <a:t>1 ب</a:t>
            </a:r>
            <a:r>
              <a:rPr lang="ar-SA" b="1" dirty="0">
                <a:latin typeface="Accordance" panose="00000400000000000000" pitchFamily="2" charset="-78"/>
                <a:ea typeface="Accordance" panose="00000400000000000000" pitchFamily="2" charset="-78"/>
                <a:cs typeface="Accordance" panose="00000400000000000000" pitchFamily="2" charset="-78"/>
              </a:rPr>
              <a:t>طرس </a:t>
            </a:r>
            <a:r>
              <a:rPr lang="ar-JO" b="1" dirty="0">
                <a:latin typeface="Accordance" panose="00000400000000000000" pitchFamily="2" charset="-78"/>
                <a:ea typeface="Accordance" panose="00000400000000000000" pitchFamily="2" charset="-78"/>
                <a:cs typeface="Accordance" panose="00000400000000000000" pitchFamily="2" charset="-78"/>
              </a:rPr>
              <a:t>مخطط</a:t>
            </a:r>
            <a:endParaRPr lang="en-US" b="1" dirty="0">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82220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83"/>
                                        </p:tgtEl>
                                        <p:attrNameLst>
                                          <p:attrName>style.visibility</p:attrName>
                                        </p:attrNameLst>
                                      </p:cBhvr>
                                      <p:to>
                                        <p:strVal val="visible"/>
                                      </p:to>
                                    </p:set>
                                    <p:animEffect transition="in" filter="blinds(horizontal)">
                                      <p:cBhvr>
                                        <p:cTn id="7" dur="500"/>
                                        <p:tgtEl>
                                          <p:spTgt spid="7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8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20" name="AutoShape 8"/>
          <p:cNvSpPr>
            <a:spLocks noChangeArrowheads="1"/>
          </p:cNvSpPr>
          <p:nvPr/>
        </p:nvSpPr>
        <p:spPr bwMode="auto">
          <a:xfrm rot="10800000">
            <a:off x="2743200" y="3048000"/>
            <a:ext cx="38100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62 w 21600"/>
              <a:gd name="T13" fmla="*/ 3762 h 21600"/>
              <a:gd name="T14" fmla="*/ 17838 w 21600"/>
              <a:gd name="T15" fmla="*/ 17838 h 21600"/>
            </a:gdLst>
            <a:ahLst/>
            <a:cxnLst>
              <a:cxn ang="T8">
                <a:pos x="T0" y="T1"/>
              </a:cxn>
              <a:cxn ang="T9">
                <a:pos x="T2" y="T3"/>
              </a:cxn>
              <a:cxn ang="T10">
                <a:pos x="T4" y="T5"/>
              </a:cxn>
              <a:cxn ang="T11">
                <a:pos x="T6" y="T7"/>
              </a:cxn>
            </a:cxnLst>
            <a:rect l="T12" t="T13" r="T14" b="T15"/>
            <a:pathLst>
              <a:path w="21600" h="21600">
                <a:moveTo>
                  <a:pt x="0" y="0"/>
                </a:moveTo>
                <a:lnTo>
                  <a:pt x="3924" y="21600"/>
                </a:lnTo>
                <a:lnTo>
                  <a:pt x="17676" y="21600"/>
                </a:lnTo>
                <a:lnTo>
                  <a:pt x="21600" y="0"/>
                </a:lnTo>
                <a:lnTo>
                  <a:pt x="0" y="0"/>
                </a:lnTo>
                <a:close/>
              </a:path>
            </a:pathLst>
          </a:custGeom>
          <a:solidFill>
            <a:srgbClr val="FF0000"/>
          </a:solidFill>
          <a:ln w="38100">
            <a:solidFill>
              <a:srgbClr val="000000"/>
            </a:solidFill>
            <a:miter lim="800000"/>
            <a:headEnd/>
            <a:tailEnd/>
          </a:ln>
        </p:spPr>
        <p:txBody>
          <a:bodyPr wrap="none" anchor="ctr"/>
          <a:lstStyle/>
          <a:p>
            <a:endParaRPr lang="en-US"/>
          </a:p>
        </p:txBody>
      </p:sp>
      <p:pic>
        <p:nvPicPr>
          <p:cNvPr id="934918" name="Picture 6" descr="images-1"/>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3467100" y="1295400"/>
            <a:ext cx="2438400" cy="177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4919" name="Picture 7" descr="corridor"/>
          <p:cNvPicPr>
            <a:picLocks noChangeAspect="1" noChangeArrowheads="1"/>
          </p:cNvPicPr>
          <p:nvPr/>
        </p:nvPicPr>
        <p:blipFill>
          <a:blip r:embed="rId4" cstate="screen">
            <a:lum bright="-12000"/>
            <a:extLst>
              <a:ext uri="{28A0092B-C50C-407E-A947-70E740481C1C}">
                <a14:useLocalDpi xmlns:a14="http://schemas.microsoft.com/office/drawing/2010/main"/>
              </a:ext>
            </a:extLst>
          </a:blip>
          <a:srcRect/>
          <a:stretch>
            <a:fillRect/>
          </a:stretch>
        </p:blipFill>
        <p:spPr bwMode="auto">
          <a:xfrm>
            <a:off x="2743200" y="4730750"/>
            <a:ext cx="3810000" cy="220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4915" name="Rectangle 3"/>
          <p:cNvSpPr>
            <a:spLocks noGrp="1" noChangeArrowheads="1"/>
          </p:cNvSpPr>
          <p:nvPr>
            <p:ph type="body" idx="1"/>
          </p:nvPr>
        </p:nvSpPr>
        <p:spPr>
          <a:xfrm>
            <a:off x="3314700" y="1322388"/>
            <a:ext cx="2667000" cy="1962150"/>
          </a:xfrm>
          <a:effectLst/>
        </p:spPr>
        <p:txBody>
          <a:bodyPr/>
          <a:lstStyle/>
          <a:p>
            <a:pPr marL="0" indent="0" algn="ctr" eaLnBrk="1" hangingPunct="1">
              <a:buFont typeface="Wingdings" charset="2"/>
              <a:buNone/>
              <a:defRPr/>
            </a:pPr>
            <a:r>
              <a:rPr lang="ar-JO" sz="2800" b="1" dirty="0">
                <a:effectLst>
                  <a:outerShdw blurRad="50800" dist="63500" dir="2700000" algn="tl" rotWithShape="0">
                    <a:srgbClr val="000000"/>
                  </a:outerShdw>
                </a:effectLst>
                <a:latin typeface="Arial" panose="020B0604020202020204" pitchFamily="34" charset="0"/>
                <a:cs typeface="Arial" panose="020B0604020202020204" pitchFamily="34" charset="0"/>
              </a:rPr>
              <a:t>الخضوع</a:t>
            </a:r>
          </a:p>
          <a:p>
            <a:pPr marL="0" indent="0" algn="ctr" eaLnBrk="1" hangingPunct="1">
              <a:buFont typeface="Wingdings" charset="2"/>
              <a:buNone/>
              <a:defRPr/>
            </a:pPr>
            <a:r>
              <a:rPr lang="ar-JO" sz="2800" b="1" dirty="0">
                <a:effectLst>
                  <a:outerShdw blurRad="50800" dist="63500" dir="2700000" algn="tl" rotWithShape="0">
                    <a:srgbClr val="000000"/>
                  </a:outerShdw>
                </a:effectLst>
                <a:latin typeface="Arial" panose="020B0604020202020204" pitchFamily="34" charset="0"/>
                <a:cs typeface="Arial" panose="020B0604020202020204" pitchFamily="34" charset="0"/>
              </a:rPr>
              <a:t>في الكنيسة</a:t>
            </a:r>
          </a:p>
          <a:p>
            <a:pPr marL="0" indent="0" algn="ctr" eaLnBrk="1" hangingPunct="1">
              <a:buFont typeface="Wingdings" charset="2"/>
              <a:buNone/>
              <a:defRPr/>
            </a:pPr>
            <a:r>
              <a:rPr lang="ar-JO" sz="2800" b="1" dirty="0">
                <a:effectLst>
                  <a:outerShdw blurRad="50800" dist="63500" dir="2700000" algn="tl" rotWithShape="0">
                    <a:srgbClr val="000000"/>
                  </a:outerShdw>
                </a:effectLst>
                <a:latin typeface="Arial" panose="020B0604020202020204" pitchFamily="34" charset="0"/>
                <a:cs typeface="Arial" panose="020B0604020202020204" pitchFamily="34" charset="0"/>
              </a:rPr>
              <a:t>(8)</a:t>
            </a:r>
            <a:endParaRPr lang="en-US" sz="2800" b="1" dirty="0">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934916" name="Rectangle 4"/>
          <p:cNvSpPr>
            <a:spLocks noChangeArrowheads="1"/>
          </p:cNvSpPr>
          <p:nvPr/>
        </p:nvSpPr>
        <p:spPr bwMode="auto">
          <a:xfrm>
            <a:off x="3314700" y="4953000"/>
            <a:ext cx="2667000" cy="1676400"/>
          </a:xfrm>
          <a:prstGeom prst="rect">
            <a:avLst/>
          </a:prstGeom>
          <a:noFill/>
          <a:ln w="9525">
            <a:noFill/>
            <a:miter lim="800000"/>
            <a:headEnd/>
            <a:tailEnd/>
          </a:ln>
          <a:effectLst/>
        </p:spPr>
        <p:txBody>
          <a:bodyPr/>
          <a:lstStyle/>
          <a:p>
            <a:pPr algn="ctr" eaLnBrk="1" hangingPunct="1">
              <a:spcBef>
                <a:spcPct val="20000"/>
              </a:spcBef>
              <a:buFont typeface="Wingdings" charset="2"/>
              <a:buNone/>
              <a:defRPr/>
            </a:pPr>
            <a:r>
              <a:rPr lang="ar-JO" sz="2800" b="1" dirty="0">
                <a:solidFill>
                  <a:schemeClr val="tx1"/>
                </a:solidFill>
                <a:effectLst>
                  <a:outerShdw blurRad="50800" dist="63500" dir="2700000" algn="tl" rotWithShape="0">
                    <a:srgbClr val="000000"/>
                  </a:outerShdw>
                </a:effectLst>
                <a:latin typeface="Arial" panose="020B0604020202020204" pitchFamily="34" charset="0"/>
                <a:ea typeface="+mn-ea"/>
                <a:cs typeface="Arial" panose="020B0604020202020204" pitchFamily="34" charset="0"/>
              </a:rPr>
              <a:t>الخضوع</a:t>
            </a:r>
          </a:p>
          <a:p>
            <a:pPr algn="ctr" eaLnBrk="1" hangingPunct="1">
              <a:spcBef>
                <a:spcPct val="20000"/>
              </a:spcBef>
              <a:buFont typeface="Wingdings" charset="2"/>
              <a:buNone/>
              <a:defRPr/>
            </a:pPr>
            <a:r>
              <a:rPr lang="ar-JO" sz="2800" b="1" dirty="0">
                <a:solidFill>
                  <a:schemeClr val="tx1"/>
                </a:solidFill>
                <a:effectLst>
                  <a:outerShdw blurRad="50800" dist="63500" dir="2700000" algn="tl" rotWithShape="0">
                    <a:srgbClr val="000000"/>
                  </a:outerShdw>
                </a:effectLst>
                <a:latin typeface="Arial" panose="020B0604020202020204" pitchFamily="34" charset="0"/>
                <a:ea typeface="+mn-ea"/>
                <a:cs typeface="Arial" panose="020B0604020202020204" pitchFamily="34" charset="0"/>
              </a:rPr>
              <a:t>في كل أمور الحياة</a:t>
            </a:r>
          </a:p>
          <a:p>
            <a:pPr algn="ctr" eaLnBrk="1" hangingPunct="1">
              <a:spcBef>
                <a:spcPct val="20000"/>
              </a:spcBef>
              <a:buFont typeface="Wingdings" charset="2"/>
              <a:buNone/>
              <a:defRPr/>
            </a:pPr>
            <a:r>
              <a:rPr lang="ar-JO" sz="2800" b="1" dirty="0">
                <a:solidFill>
                  <a:schemeClr val="tx1"/>
                </a:solidFill>
                <a:effectLst>
                  <a:outerShdw blurRad="50800" dist="63500" dir="2700000" algn="tl" rotWithShape="0">
                    <a:srgbClr val="000000"/>
                  </a:outerShdw>
                </a:effectLst>
                <a:latin typeface="Arial" panose="020B0604020202020204" pitchFamily="34" charset="0"/>
                <a:ea typeface="+mn-ea"/>
                <a:cs typeface="Arial" panose="020B0604020202020204" pitchFamily="34" charset="0"/>
              </a:rPr>
              <a:t>(10- 12)</a:t>
            </a:r>
            <a:endParaRPr lang="en-US" sz="2800" b="1" dirty="0">
              <a:solidFill>
                <a:schemeClr val="tx1"/>
              </a:solidFill>
              <a:effectLst>
                <a:outerShdw blurRad="50800" dist="63500" dir="2700000" algn="tl" rotWithShape="0">
                  <a:srgbClr val="000000"/>
                </a:outerShdw>
              </a:effectLst>
              <a:latin typeface="Arial" panose="020B0604020202020204" pitchFamily="34" charset="0"/>
              <a:ea typeface="+mn-ea"/>
              <a:cs typeface="Arial" panose="020B0604020202020204" pitchFamily="34" charset="0"/>
            </a:endParaRPr>
          </a:p>
        </p:txBody>
      </p:sp>
      <p:sp>
        <p:nvSpPr>
          <p:cNvPr id="934921" name="Text Box 9"/>
          <p:cNvSpPr txBox="1">
            <a:spLocks noChangeArrowheads="1"/>
          </p:cNvSpPr>
          <p:nvPr/>
        </p:nvSpPr>
        <p:spPr bwMode="auto">
          <a:xfrm>
            <a:off x="8189913" y="-26988"/>
            <a:ext cx="990600" cy="457201"/>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hangingPunct="1">
              <a:defRPr/>
            </a:pPr>
            <a:r>
              <a:rPr lang="ar-JO" sz="2400" b="1" dirty="0">
                <a:solidFill>
                  <a:schemeClr val="tx1"/>
                </a:solidFill>
                <a:latin typeface="Arial" panose="020B0604020202020204" pitchFamily="34" charset="0"/>
                <a:ea typeface="+mn-ea"/>
                <a:cs typeface="Arial" panose="020B0604020202020204" pitchFamily="34" charset="0"/>
              </a:rPr>
              <a:t>280 ر</a:t>
            </a:r>
            <a:endParaRPr lang="en-US" sz="2400" b="1" dirty="0">
              <a:solidFill>
                <a:schemeClr val="tx1"/>
              </a:solidFill>
              <a:latin typeface="Arial" panose="020B0604020202020204" pitchFamily="34" charset="0"/>
              <a:ea typeface="+mn-ea"/>
              <a:cs typeface="Arial" panose="020B0604020202020204" pitchFamily="34" charset="0"/>
            </a:endParaRPr>
          </a:p>
        </p:txBody>
      </p:sp>
      <p:sp>
        <p:nvSpPr>
          <p:cNvPr id="934922" name="Rectangle 10"/>
          <p:cNvSpPr>
            <a:spLocks noChangeArrowheads="1"/>
          </p:cNvSpPr>
          <p:nvPr/>
        </p:nvSpPr>
        <p:spPr bwMode="auto">
          <a:xfrm>
            <a:off x="3314700" y="3065463"/>
            <a:ext cx="2667000" cy="1587500"/>
          </a:xfrm>
          <a:prstGeom prst="rect">
            <a:avLst/>
          </a:prstGeom>
          <a:noFill/>
          <a:ln w="9525">
            <a:noFill/>
            <a:miter lim="800000"/>
            <a:headEnd/>
            <a:tailEnd/>
          </a:ln>
          <a:effectLst>
            <a:outerShdw blurRad="25400" dist="25399" dir="2700000" algn="ctr" rotWithShape="0">
              <a:srgbClr val="000000">
                <a:alpha val="99962"/>
              </a:srgbClr>
            </a:outerShdw>
          </a:effectLst>
        </p:spPr>
        <p:txBody>
          <a:bodyPr/>
          <a:lstStyle/>
          <a:p>
            <a:pPr algn="ctr" eaLnBrk="1" hangingPunct="1">
              <a:spcBef>
                <a:spcPct val="20000"/>
              </a:spcBef>
              <a:buFont typeface="Wingdings" charset="2"/>
              <a:buNone/>
              <a:defRPr/>
            </a:pPr>
            <a:r>
              <a:rPr lang="ar-JO" sz="2800" b="1" dirty="0">
                <a:solidFill>
                  <a:schemeClr val="tx1"/>
                </a:solidFill>
                <a:latin typeface="Arial" panose="020B0604020202020204" pitchFamily="34" charset="0"/>
                <a:ea typeface="+mn-ea"/>
                <a:cs typeface="Arial" panose="020B0604020202020204" pitchFamily="34" charset="0"/>
              </a:rPr>
              <a:t>الخضوع</a:t>
            </a:r>
          </a:p>
          <a:p>
            <a:pPr algn="ctr" eaLnBrk="1" hangingPunct="1">
              <a:spcBef>
                <a:spcPct val="20000"/>
              </a:spcBef>
              <a:buFont typeface="Wingdings" charset="2"/>
              <a:buNone/>
              <a:defRPr/>
            </a:pPr>
            <a:r>
              <a:rPr lang="ar-JO" sz="2800" b="1" dirty="0">
                <a:solidFill>
                  <a:schemeClr val="tx1"/>
                </a:solidFill>
                <a:latin typeface="Arial" panose="020B0604020202020204" pitchFamily="34" charset="0"/>
                <a:ea typeface="+mn-ea"/>
                <a:cs typeface="Arial" panose="020B0604020202020204" pitchFamily="34" charset="0"/>
              </a:rPr>
              <a:t>للمهاجمين</a:t>
            </a:r>
          </a:p>
          <a:p>
            <a:pPr algn="ctr" eaLnBrk="1" hangingPunct="1">
              <a:spcBef>
                <a:spcPct val="20000"/>
              </a:spcBef>
              <a:buFont typeface="Wingdings" charset="2"/>
              <a:buNone/>
              <a:defRPr/>
            </a:pPr>
            <a:r>
              <a:rPr lang="ar-JO" sz="2800" b="1" dirty="0">
                <a:solidFill>
                  <a:schemeClr val="tx1"/>
                </a:solidFill>
                <a:latin typeface="Arial" panose="020B0604020202020204" pitchFamily="34" charset="0"/>
                <a:ea typeface="+mn-ea"/>
                <a:cs typeface="Arial" panose="020B0604020202020204" pitchFamily="34" charset="0"/>
              </a:rPr>
              <a:t>(9)</a:t>
            </a:r>
            <a:endParaRPr lang="en-US" sz="2800" b="1" dirty="0">
              <a:solidFill>
                <a:schemeClr val="tx1"/>
              </a:solidFill>
              <a:latin typeface="Arial" panose="020B0604020202020204" pitchFamily="34" charset="0"/>
              <a:ea typeface="+mn-ea"/>
              <a:cs typeface="Arial" panose="020B0604020202020204" pitchFamily="34" charset="0"/>
            </a:endParaRPr>
          </a:p>
        </p:txBody>
      </p:sp>
      <p:sp>
        <p:nvSpPr>
          <p:cNvPr id="934914" name="Rectangle 2"/>
          <p:cNvSpPr>
            <a:spLocks noGrp="1" noChangeArrowheads="1"/>
          </p:cNvSpPr>
          <p:nvPr>
            <p:ph type="title"/>
          </p:nvPr>
        </p:nvSpPr>
        <p:spPr>
          <a:xfrm>
            <a:off x="0" y="152400"/>
            <a:ext cx="8991600" cy="990600"/>
          </a:xfrm>
          <a:effectLst>
            <a:outerShdw blurRad="25400" dist="25399" dir="2700000" algn="ctr" rotWithShape="0">
              <a:srgbClr val="000000">
                <a:alpha val="99962"/>
              </a:srgbClr>
            </a:outerShdw>
          </a:effectLst>
        </p:spPr>
        <p:txBody>
          <a:bodyPr/>
          <a:lstStyle/>
          <a:p>
            <a:pPr eaLnBrk="1" hangingPunct="1">
              <a:defRPr/>
            </a:pPr>
            <a:r>
              <a:rPr lang="ar-JO" sz="3600" b="1" dirty="0">
                <a:latin typeface="Arial" panose="020B0604020202020204" pitchFamily="34" charset="0"/>
                <a:ea typeface="ＭＳ Ｐゴシック" charset="0"/>
                <a:cs typeface="Arial" panose="020B0604020202020204" pitchFamily="34" charset="0"/>
              </a:rPr>
              <a:t>آخر جزء لدينا حول الخضوع</a:t>
            </a:r>
            <a:br>
              <a:rPr lang="en-US" sz="3600" b="1" dirty="0">
                <a:latin typeface="Tahoma" charset="0"/>
                <a:ea typeface="ＭＳ Ｐゴシック" charset="0"/>
                <a:cs typeface="ＭＳ Ｐゴシック" charset="0"/>
              </a:rPr>
            </a:br>
            <a:r>
              <a:rPr lang="ar-JO" sz="3600" b="1" dirty="0">
                <a:latin typeface="Tahoma" charset="0"/>
                <a:ea typeface="ＭＳ Ｐゴシック" charset="0"/>
                <a:cs typeface="ＭＳ Ｐゴシック" charset="0"/>
              </a:rPr>
              <a:t>(3: 8- 12)</a:t>
            </a:r>
            <a:endParaRPr lang="en-US" b="1" dirty="0">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49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491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49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49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49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49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349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4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20" grpId="0" animBg="1"/>
      <p:bldP spid="934915" grpId="0" uiExpand="1" build="p"/>
      <p:bldP spid="934916" grpId="0"/>
      <p:bldP spid="9349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521804" y="332656"/>
            <a:ext cx="8100392" cy="1252776"/>
          </a:xfrm>
          <a:effectLst>
            <a:outerShdw blurRad="63500" dist="35921" dir="2700000" algn="ctr" rotWithShape="0">
              <a:schemeClr val="tx2">
                <a:alpha val="74998"/>
              </a:schemeClr>
            </a:outerShdw>
          </a:effectLst>
        </p:spPr>
        <p:txBody>
          <a:bodyPr/>
          <a:lstStyle/>
          <a:p>
            <a:pPr>
              <a:defRPr/>
            </a:pPr>
            <a:r>
              <a:rPr lang="ar-JO" b="1" dirty="0">
                <a:effectLst>
                  <a:glow rad="127000">
                    <a:schemeClr val="tx1"/>
                  </a:glow>
                </a:effectLst>
                <a:latin typeface="Arial" panose="020B0604020202020204" pitchFamily="34" charset="0"/>
                <a:ea typeface="ＭＳ Ｐゴシック" charset="0"/>
                <a:cs typeface="Arial" panose="020B0604020202020204" pitchFamily="34" charset="0"/>
              </a:rPr>
              <a:t>في الكثير من الأحيان</a:t>
            </a:r>
            <a:br>
              <a:rPr lang="ar-JO"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b="1" dirty="0">
                <a:effectLst>
                  <a:glow rad="127000">
                    <a:schemeClr val="tx1"/>
                  </a:glow>
                </a:effectLst>
                <a:latin typeface="Arial" panose="020B0604020202020204" pitchFamily="34" charset="0"/>
                <a:ea typeface="ＭＳ Ｐゴシック" charset="0"/>
                <a:cs typeface="Arial" panose="020B0604020202020204" pitchFamily="34" charset="0"/>
              </a:rPr>
              <a:t>نصدّ غير المؤمنين عندما نعاني</a:t>
            </a:r>
            <a:endParaRPr lang="en-US"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529410" name="Picture 2">
            <a:extLst>
              <a:ext uri="{FF2B5EF4-FFF2-40B4-BE49-F238E27FC236}">
                <a16:creationId xmlns:a16="http://schemas.microsoft.com/office/drawing/2014/main" id="{4685A7CA-34C0-AD4A-A183-1E02C947F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2152650"/>
            <a:ext cx="66929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5017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ctrTitle"/>
          </p:nvPr>
        </p:nvSpPr>
        <p:spPr>
          <a:xfrm>
            <a:off x="762000" y="685800"/>
            <a:ext cx="8001000" cy="2057400"/>
          </a:xfrm>
          <a:solidFill>
            <a:srgbClr val="00FF00"/>
          </a:solidFill>
          <a:ln w="76200">
            <a:solidFill>
              <a:srgbClr val="000000"/>
            </a:solidFill>
          </a:ln>
          <a:effectLst>
            <a:outerShdw blurRad="63500" dist="107763" dir="8100000" algn="ctr" rotWithShape="0">
              <a:srgbClr val="000000">
                <a:alpha val="75000"/>
              </a:srgbClr>
            </a:outerShdw>
          </a:effectLst>
        </p:spPr>
        <p:txBody>
          <a:bodyPr/>
          <a:lstStyle/>
          <a:p>
            <a:pPr>
              <a:defRPr/>
            </a:pPr>
            <a:r>
              <a:rPr lang="ar-JO" sz="6600" dirty="0">
                <a:solidFill>
                  <a:srgbClr val="000000"/>
                </a:solidFill>
                <a:latin typeface="Arial" panose="020B0604020202020204" pitchFamily="34" charset="0"/>
                <a:ea typeface="ＭＳ Ｐゴシック" charset="0"/>
                <a:cs typeface="Arial" panose="020B0604020202020204" pitchFamily="34" charset="0"/>
              </a:rPr>
              <a:t>بركة، وليس</a:t>
            </a:r>
            <a:br>
              <a:rPr lang="ar-JO" sz="6600" dirty="0">
                <a:solidFill>
                  <a:srgbClr val="000000"/>
                </a:solidFill>
                <a:latin typeface="Arial" panose="020B0604020202020204" pitchFamily="34" charset="0"/>
                <a:ea typeface="ＭＳ Ｐゴシック" charset="0"/>
                <a:cs typeface="Arial" panose="020B0604020202020204" pitchFamily="34" charset="0"/>
              </a:rPr>
            </a:br>
            <a:r>
              <a:rPr lang="ar-JO" sz="6600" dirty="0">
                <a:solidFill>
                  <a:srgbClr val="000000"/>
                </a:solidFill>
                <a:latin typeface="Arial" panose="020B0604020202020204" pitchFamily="34" charset="0"/>
                <a:ea typeface="ＭＳ Ｐゴシック" charset="0"/>
                <a:cs typeface="Arial" panose="020B0604020202020204" pitchFamily="34" charset="0"/>
              </a:rPr>
              <a:t>انتقام (3: 9)</a:t>
            </a:r>
            <a:endParaRPr lang="en-US" dirty="0">
              <a:latin typeface="Arial" panose="020B0604020202020204" pitchFamily="34" charset="0"/>
              <a:ea typeface="ＭＳ Ｐゴシック" charset="0"/>
              <a:cs typeface="Arial" panose="020B0604020202020204" pitchFamily="34" charset="0"/>
            </a:endParaRPr>
          </a:p>
        </p:txBody>
      </p:sp>
      <p:sp>
        <p:nvSpPr>
          <p:cNvPr id="939011" name="Rectangle 3"/>
          <p:cNvSpPr>
            <a:spLocks noGrp="1" noChangeArrowheads="1"/>
          </p:cNvSpPr>
          <p:nvPr>
            <p:ph type="subTitle" idx="1"/>
          </p:nvPr>
        </p:nvSpPr>
        <p:spPr>
          <a:xfrm>
            <a:off x="685800" y="2971800"/>
            <a:ext cx="4038600" cy="1600200"/>
          </a:xfrm>
          <a:effectLst/>
        </p:spPr>
        <p:txBody>
          <a:bodyPr/>
          <a:lstStyle/>
          <a:p>
            <a:pPr>
              <a:buFont typeface="Wingdings" charset="2"/>
              <a:buNone/>
              <a:defRPr/>
            </a:pPr>
            <a:r>
              <a:rPr lang="ar-JO" b="1" dirty="0">
                <a:effectLst/>
                <a:latin typeface="Arial" panose="020B0604020202020204" pitchFamily="34" charset="0"/>
                <a:cs typeface="Arial" panose="020B0604020202020204" pitchFamily="34" charset="0"/>
              </a:rPr>
              <a:t>بل بالعكس</a:t>
            </a:r>
          </a:p>
          <a:p>
            <a:pPr>
              <a:buFont typeface="Wingdings" charset="2"/>
              <a:buNone/>
              <a:defRPr/>
            </a:pPr>
            <a:r>
              <a:rPr lang="ar-JO" b="1" dirty="0">
                <a:effectLst/>
                <a:latin typeface="Arial" panose="020B0604020202020204" pitchFamily="34" charset="0"/>
                <a:cs typeface="Arial" panose="020B0604020202020204" pitchFamily="34" charset="0"/>
              </a:rPr>
              <a:t>مباركين</a:t>
            </a:r>
            <a:endParaRPr lang="en-US" b="1" dirty="0">
              <a:effectLst/>
              <a:latin typeface="Arial" panose="020B0604020202020204" pitchFamily="34" charset="0"/>
              <a:cs typeface="Arial" panose="020B0604020202020204" pitchFamily="34" charset="0"/>
            </a:endParaRPr>
          </a:p>
        </p:txBody>
      </p:sp>
      <p:sp>
        <p:nvSpPr>
          <p:cNvPr id="939012" name="Rectangle 4"/>
          <p:cNvSpPr>
            <a:spLocks noChangeArrowheads="1"/>
          </p:cNvSpPr>
          <p:nvPr/>
        </p:nvSpPr>
        <p:spPr bwMode="auto">
          <a:xfrm>
            <a:off x="4886907" y="2672065"/>
            <a:ext cx="4038600" cy="2070720"/>
          </a:xfrm>
          <a:prstGeom prst="rect">
            <a:avLst/>
          </a:prstGeom>
          <a:noFill/>
          <a:ln w="9525">
            <a:noFill/>
            <a:miter lim="800000"/>
            <a:headEnd/>
            <a:tailEnd/>
          </a:ln>
          <a:effectLst>
            <a:outerShdw blurRad="68580" dist="35921" dir="2700000" algn="ctr" rotWithShape="0">
              <a:srgbClr val="000000">
                <a:alpha val="75000"/>
              </a:srgbClr>
            </a:outerShdw>
          </a:effectLst>
        </p:spPr>
        <p:txBody>
          <a:bodyPr anchor="ctr"/>
          <a:lstStyle/>
          <a:p>
            <a:pPr algn="ctr">
              <a:lnSpc>
                <a:spcPct val="90000"/>
              </a:lnSpc>
              <a:spcBef>
                <a:spcPct val="20000"/>
              </a:spcBef>
              <a:buSzPct val="80000"/>
              <a:buFont typeface="Wingdings" charset="2"/>
              <a:buNone/>
              <a:defRPr/>
            </a:pPr>
            <a:endParaRPr lang="en-US" sz="2400" b="1" dirty="0">
              <a:solidFill>
                <a:schemeClr val="tx1"/>
              </a:solidFill>
              <a:latin typeface="Arial" charset="0"/>
              <a:ea typeface="+mn-ea"/>
              <a:cs typeface="+mn-cs"/>
            </a:endParaRPr>
          </a:p>
          <a:p>
            <a:pPr algn="ctr">
              <a:lnSpc>
                <a:spcPct val="90000"/>
              </a:lnSpc>
              <a:spcBef>
                <a:spcPct val="20000"/>
              </a:spcBef>
              <a:buSzPct val="80000"/>
              <a:buFont typeface="Wingdings" charset="2"/>
              <a:buNone/>
              <a:defRPr/>
            </a:pPr>
            <a:r>
              <a:rPr lang="ar-JO" b="1" dirty="0">
                <a:solidFill>
                  <a:schemeClr val="tx1"/>
                </a:solidFill>
                <a:latin typeface="Arial" panose="020B0604020202020204" pitchFamily="34" charset="0"/>
                <a:ea typeface="+mn-ea"/>
                <a:cs typeface="Arial" panose="020B0604020202020204" pitchFamily="34" charset="0"/>
              </a:rPr>
              <a:t>لا تجازوا</a:t>
            </a:r>
          </a:p>
          <a:p>
            <a:pPr algn="ctr">
              <a:lnSpc>
                <a:spcPct val="90000"/>
              </a:lnSpc>
              <a:spcBef>
                <a:spcPct val="20000"/>
              </a:spcBef>
              <a:buSzPct val="80000"/>
              <a:buFont typeface="Wingdings" charset="2"/>
              <a:buNone/>
              <a:defRPr/>
            </a:pPr>
            <a:r>
              <a:rPr lang="ar-JO" b="1" dirty="0">
                <a:solidFill>
                  <a:schemeClr val="tx1"/>
                </a:solidFill>
                <a:latin typeface="Arial" panose="020B0604020202020204" pitchFamily="34" charset="0"/>
                <a:ea typeface="+mn-ea"/>
                <a:cs typeface="Arial" panose="020B0604020202020204" pitchFamily="34" charset="0"/>
              </a:rPr>
              <a:t>عن شرٍ بشرٍ</a:t>
            </a:r>
          </a:p>
          <a:p>
            <a:pPr algn="ctr">
              <a:lnSpc>
                <a:spcPct val="90000"/>
              </a:lnSpc>
              <a:spcBef>
                <a:spcPct val="20000"/>
              </a:spcBef>
              <a:buSzPct val="80000"/>
              <a:buFont typeface="Wingdings" charset="2"/>
              <a:buNone/>
              <a:defRPr/>
            </a:pPr>
            <a:r>
              <a:rPr lang="ar-JO" b="1" dirty="0">
                <a:solidFill>
                  <a:schemeClr val="tx1"/>
                </a:solidFill>
                <a:latin typeface="Arial" panose="020B0604020202020204" pitchFamily="34" charset="0"/>
                <a:ea typeface="+mn-ea"/>
                <a:cs typeface="Arial" panose="020B0604020202020204" pitchFamily="34" charset="0"/>
              </a:rPr>
              <a:t>أو عن شتيمةٍ بشتيمةٍ</a:t>
            </a:r>
          </a:p>
        </p:txBody>
      </p:sp>
      <p:sp>
        <p:nvSpPr>
          <p:cNvPr id="939013" name="Rectangle 5"/>
          <p:cNvSpPr>
            <a:spLocks noChangeArrowheads="1"/>
          </p:cNvSpPr>
          <p:nvPr/>
        </p:nvSpPr>
        <p:spPr bwMode="auto">
          <a:xfrm>
            <a:off x="838200" y="5181600"/>
            <a:ext cx="7924800" cy="1219200"/>
          </a:xfrm>
          <a:prstGeom prst="rect">
            <a:avLst/>
          </a:prstGeom>
          <a:noFill/>
          <a:ln w="9525">
            <a:noFill/>
            <a:miter lim="800000"/>
            <a:headEnd/>
            <a:tailEnd/>
          </a:ln>
          <a:effectLst>
            <a:outerShdw blurRad="68580" dist="35921" dir="2700000" algn="ctr" rotWithShape="0">
              <a:srgbClr val="000000">
                <a:alpha val="75000"/>
              </a:srgbClr>
            </a:outerShdw>
          </a:effectLst>
        </p:spPr>
        <p:txBody>
          <a:bodyPr anchor="ctr"/>
          <a:lstStyle/>
          <a:p>
            <a:pPr algn="ctr">
              <a:lnSpc>
                <a:spcPct val="90000"/>
              </a:lnSpc>
              <a:spcBef>
                <a:spcPct val="20000"/>
              </a:spcBef>
              <a:buSzPct val="80000"/>
              <a:buFont typeface="Wingdings" charset="2"/>
              <a:buNone/>
              <a:defRPr/>
            </a:pPr>
            <a:r>
              <a:rPr lang="ar-JO" b="1" dirty="0">
                <a:solidFill>
                  <a:schemeClr val="tx1"/>
                </a:solidFill>
                <a:latin typeface="Arial" panose="020B0604020202020204" pitchFamily="34" charset="0"/>
                <a:ea typeface="+mn-ea"/>
                <a:cs typeface="Arial" panose="020B0604020202020204" pitchFamily="34" charset="0"/>
              </a:rPr>
              <a:t>عالمين أنكم لهذا دعيتم،</a:t>
            </a:r>
          </a:p>
          <a:p>
            <a:pPr algn="ctr">
              <a:lnSpc>
                <a:spcPct val="90000"/>
              </a:lnSpc>
              <a:spcBef>
                <a:spcPct val="20000"/>
              </a:spcBef>
              <a:buSzPct val="80000"/>
              <a:buFont typeface="Wingdings" charset="2"/>
              <a:buNone/>
              <a:defRPr/>
            </a:pPr>
            <a:r>
              <a:rPr lang="ar-JO" b="1" dirty="0">
                <a:solidFill>
                  <a:schemeClr val="tx1"/>
                </a:solidFill>
                <a:latin typeface="Arial" panose="020B0604020202020204" pitchFamily="34" charset="0"/>
                <a:ea typeface="+mn-ea"/>
                <a:cs typeface="Arial" panose="020B0604020202020204" pitchFamily="34" charset="0"/>
              </a:rPr>
              <a:t>لكي ترثوا بركة.</a:t>
            </a:r>
            <a:endParaRPr lang="en-US" b="1" dirty="0">
              <a:solidFill>
                <a:schemeClr val="tx1"/>
              </a:solidFill>
              <a:latin typeface="Arial" panose="020B0604020202020204" pitchFamily="34" charset="0"/>
              <a:ea typeface="+mn-ea"/>
              <a:cs typeface="Arial" panose="020B0604020202020204" pitchFamily="34" charset="0"/>
            </a:endParaRPr>
          </a:p>
        </p:txBody>
      </p:sp>
      <p:sp>
        <p:nvSpPr>
          <p:cNvPr id="939014" name="WordArt 6"/>
          <p:cNvSpPr>
            <a:spLocks noChangeArrowheads="1" noChangeShapeType="1" noTextEdit="1"/>
          </p:cNvSpPr>
          <p:nvPr/>
        </p:nvSpPr>
        <p:spPr bwMode="auto">
          <a:xfrm rot="1212931">
            <a:off x="7171787" y="5071228"/>
            <a:ext cx="949132" cy="629375"/>
          </a:xfrm>
          <a:prstGeom prst="rect">
            <a:avLst/>
          </a:prstGeom>
        </p:spPr>
        <p:txBody>
          <a:bodyPr wrap="none" fromWordArt="1">
            <a:prstTxWarp prst="textCascadeUp">
              <a:avLst>
                <a:gd name="adj" fmla="val 44444"/>
              </a:avLst>
            </a:prstTxWarp>
            <a:scene3d>
              <a:camera prst="legacyPerspectiveFront">
                <a:rot lat="20519964" lon="1080000" rev="0"/>
              </a:camera>
              <a:lightRig rig="legacyHarsh2" dir="b"/>
            </a:scene3d>
            <a:sp3d extrusionH="430200" prstMaterial="legacyMatte">
              <a:extrusionClr>
                <a:srgbClr val="FF6600"/>
              </a:extrusionClr>
            </a:sp3d>
          </a:bodyPr>
          <a:lstStyle/>
          <a:p>
            <a:pPr algn="ctr"/>
            <a:r>
              <a:rPr lang="ar-JO" sz="3600" kern="10" dirty="0">
                <a:ln w="9525">
                  <a:round/>
                  <a:headEnd/>
                  <a:tailEnd/>
                </a:ln>
                <a:gradFill rotWithShape="1">
                  <a:gsLst>
                    <a:gs pos="0">
                      <a:srgbClr val="FFE701"/>
                    </a:gs>
                    <a:gs pos="100000">
                      <a:srgbClr val="FE3E02"/>
                    </a:gs>
                  </a:gsLst>
                  <a:lin ang="5400000" scaled="1"/>
                </a:gradFill>
                <a:latin typeface="Impact"/>
                <a:ea typeface="Impact"/>
                <a:cs typeface="Impact"/>
              </a:rPr>
              <a:t>لماذا؟</a:t>
            </a:r>
            <a:endParaRPr lang="en-US" sz="3600" kern="10" dirty="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939015" name="Line 7"/>
          <p:cNvSpPr>
            <a:spLocks noChangeShapeType="1"/>
          </p:cNvSpPr>
          <p:nvPr/>
        </p:nvSpPr>
        <p:spPr bwMode="auto">
          <a:xfrm flipH="1" flipV="1">
            <a:off x="2483766" y="3645024"/>
            <a:ext cx="1296145" cy="2376264"/>
          </a:xfrm>
          <a:prstGeom prst="line">
            <a:avLst/>
          </a:prstGeom>
          <a:noFill/>
          <a:ln w="76200">
            <a:solidFill>
              <a:srgbClr val="FF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39016" name="Text Box 8"/>
          <p:cNvSpPr txBox="1">
            <a:spLocks noChangeArrowheads="1"/>
          </p:cNvSpPr>
          <p:nvPr/>
        </p:nvSpPr>
        <p:spPr bwMode="auto">
          <a:xfrm>
            <a:off x="8077200" y="76200"/>
            <a:ext cx="990600" cy="457200"/>
          </a:xfrm>
          <a:prstGeom prst="rect">
            <a:avLst/>
          </a:prstGeom>
          <a:noFill/>
          <a:ln w="9525">
            <a:noFill/>
            <a:miter lim="800000"/>
            <a:headEnd/>
            <a:tailEnd/>
          </a:ln>
          <a:effectLst>
            <a:outerShdw blurRad="63500" dist="35921" dir="2700000" algn="ctr" rotWithShape="0">
              <a:schemeClr val="tx1">
                <a:alpha val="74998"/>
              </a:schemeClr>
            </a:outerShdw>
          </a:effectLst>
        </p:spPr>
        <p:txBody>
          <a:bodyPr>
            <a:spAutoFit/>
          </a:bodyPr>
          <a:lstStyle/>
          <a:p>
            <a:pPr algn="ctr" eaLnBrk="1" hangingPunct="1">
              <a:defRPr/>
            </a:pPr>
            <a:r>
              <a:rPr lang="ar-JO" sz="2400" b="1" dirty="0">
                <a:solidFill>
                  <a:srgbClr val="000000"/>
                </a:solidFill>
                <a:latin typeface="Arial" panose="020B0604020202020204" pitchFamily="34" charset="0"/>
                <a:ea typeface="+mn-ea"/>
                <a:cs typeface="Arial" panose="020B0604020202020204" pitchFamily="34" charset="0"/>
              </a:rPr>
              <a:t>280 ر</a:t>
            </a:r>
            <a:endParaRPr lang="en-US" sz="2400" b="1" dirty="0">
              <a:solidFill>
                <a:srgbClr val="000000"/>
              </a:solidFill>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9012"/>
                                        </p:tgtEl>
                                        <p:attrNameLst>
                                          <p:attrName>style.visibility</p:attrName>
                                        </p:attrNameLst>
                                      </p:cBhvr>
                                      <p:to>
                                        <p:strVal val="visible"/>
                                      </p:to>
                                    </p:set>
                                    <p:animEffect transition="in" filter="fade">
                                      <p:cBhvr>
                                        <p:cTn id="7" dur="2000"/>
                                        <p:tgtEl>
                                          <p:spTgt spid="9390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9011">
                                            <p:txEl>
                                              <p:pRg st="0" end="0"/>
                                            </p:txEl>
                                          </p:spTgt>
                                        </p:tgtEl>
                                        <p:attrNameLst>
                                          <p:attrName>style.visibility</p:attrName>
                                        </p:attrNameLst>
                                      </p:cBhvr>
                                      <p:to>
                                        <p:strVal val="visible"/>
                                      </p:to>
                                    </p:set>
                                    <p:animEffect transition="in" filter="fade">
                                      <p:cBhvr>
                                        <p:cTn id="12" dur="2000"/>
                                        <p:tgtEl>
                                          <p:spTgt spid="9390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39011">
                                            <p:txEl>
                                              <p:pRg st="1" end="1"/>
                                            </p:txEl>
                                          </p:spTgt>
                                        </p:tgtEl>
                                        <p:attrNameLst>
                                          <p:attrName>style.visibility</p:attrName>
                                        </p:attrNameLst>
                                      </p:cBhvr>
                                      <p:to>
                                        <p:strVal val="visible"/>
                                      </p:to>
                                    </p:set>
                                    <p:animEffect transition="in" filter="fade">
                                      <p:cBhvr>
                                        <p:cTn id="15" dur="2000"/>
                                        <p:tgtEl>
                                          <p:spTgt spid="9390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39014"/>
                                        </p:tgtEl>
                                        <p:attrNameLst>
                                          <p:attrName>style.visibility</p:attrName>
                                        </p:attrNameLst>
                                      </p:cBhvr>
                                      <p:to>
                                        <p:strVal val="visible"/>
                                      </p:to>
                                    </p:set>
                                    <p:animEffect transition="in" filter="fade">
                                      <p:cBhvr>
                                        <p:cTn id="20" dur="2000"/>
                                        <p:tgtEl>
                                          <p:spTgt spid="9390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39013"/>
                                        </p:tgtEl>
                                        <p:attrNameLst>
                                          <p:attrName>style.visibility</p:attrName>
                                        </p:attrNameLst>
                                      </p:cBhvr>
                                      <p:to>
                                        <p:strVal val="visible"/>
                                      </p:to>
                                    </p:set>
                                    <p:animEffect transition="in" filter="fade">
                                      <p:cBhvr>
                                        <p:cTn id="25" dur="2000"/>
                                        <p:tgtEl>
                                          <p:spTgt spid="9390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39015"/>
                                        </p:tgtEl>
                                        <p:attrNameLst>
                                          <p:attrName>style.visibility</p:attrName>
                                        </p:attrNameLst>
                                      </p:cBhvr>
                                      <p:to>
                                        <p:strVal val="visible"/>
                                      </p:to>
                                    </p:set>
                                    <p:animEffect transition="in" filter="fade">
                                      <p:cBhvr>
                                        <p:cTn id="30" dur="2000"/>
                                        <p:tgtEl>
                                          <p:spTgt spid="939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uiExpand="1" build="p"/>
      <p:bldP spid="939012" grpId="0"/>
      <p:bldP spid="939013" grpId="0"/>
      <p:bldP spid="939014" grpId="0" animBg="1"/>
      <p:bldP spid="9390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7614"/>
            <a:ext cx="9162651" cy="1012616"/>
          </a:xfrm>
          <a:noFill/>
        </p:spPr>
        <p:txBody>
          <a:bodyPr/>
          <a:lstStyle/>
          <a:p>
            <a:r>
              <a:rPr lang="ar-JO" sz="4800" b="1" dirty="0">
                <a:effectLst>
                  <a:glow rad="101600">
                    <a:schemeClr val="tx1">
                      <a:alpha val="99000"/>
                    </a:schemeClr>
                  </a:glow>
                </a:effectLst>
                <a:latin typeface="Arial" panose="020B0604020202020204" pitchFamily="34" charset="0"/>
                <a:cs typeface="Arial" panose="020B0604020202020204" pitchFamily="34" charset="0"/>
              </a:rPr>
              <a:t>الموضوع الرئيسي</a:t>
            </a:r>
            <a:endParaRPr lang="en-US" sz="4800" b="1" dirty="0">
              <a:solidFill>
                <a:schemeClr val="bg1"/>
              </a:solidFill>
              <a:effectLst>
                <a:glow rad="101600">
                  <a:schemeClr val="tx1">
                    <a:alpha val="99000"/>
                  </a:schemeClr>
                </a:glow>
              </a:effectLst>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14766" y="1988840"/>
            <a:ext cx="9144000" cy="338524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t>كيف تجذب الآخرين</a:t>
            </a:r>
            <a:br>
              <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b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t> وسط المعاناة</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endParaRPr>
          </a:p>
        </p:txBody>
      </p:sp>
      <p:sp>
        <p:nvSpPr>
          <p:cNvPr id="5" name="Text Box 3"/>
          <p:cNvSpPr txBox="1">
            <a:spLocks noChangeArrowheads="1"/>
          </p:cNvSpPr>
          <p:nvPr/>
        </p:nvSpPr>
        <p:spPr bwMode="auto">
          <a:xfrm>
            <a:off x="8170701" y="44450"/>
            <a:ext cx="8683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 name="Rectangle 2"/>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rPr>
              <a:t>1 بطرس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Accordance" panose="00000400000000000000" pitchFamily="2" charset="-78"/>
              <a:cs typeface="Arial" panose="020B0604020202020204" pitchFamily="34" charset="0"/>
            </a:endParaRPr>
          </a:p>
        </p:txBody>
      </p:sp>
    </p:spTree>
    <p:extLst>
      <p:ext uri="{BB962C8B-B14F-4D97-AF65-F5344CB8AC3E}">
        <p14:creationId xmlns:p14="http://schemas.microsoft.com/office/powerpoint/2010/main" val="384202654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F1E16D-BAFF-8F4F-917F-E073A163F308}"/>
              </a:ext>
            </a:extLst>
          </p:cNvPr>
          <p:cNvGrpSpPr/>
          <p:nvPr/>
        </p:nvGrpSpPr>
        <p:grpSpPr>
          <a:xfrm>
            <a:off x="36003" y="1745320"/>
            <a:ext cx="9071994" cy="5280777"/>
            <a:chOff x="36003" y="1745320"/>
            <a:chExt cx="9071994" cy="5280777"/>
          </a:xfrm>
        </p:grpSpPr>
        <p:pic>
          <p:nvPicPr>
            <p:cNvPr id="532482" name="Picture 2">
              <a:extLst>
                <a:ext uri="{FF2B5EF4-FFF2-40B4-BE49-F238E27FC236}">
                  <a16:creationId xmlns:a16="http://schemas.microsoft.com/office/drawing/2014/main" id="{B164BD6D-F53A-FC45-894C-DCEFC4E23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3" y="1745320"/>
              <a:ext cx="9071994" cy="5112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0CE8183-E2BD-1340-A18D-7B820AF46D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857" t="49361"/>
            <a:stretch/>
          </p:blipFill>
          <p:spPr bwMode="auto">
            <a:xfrm>
              <a:off x="3275856" y="4437112"/>
              <a:ext cx="3278909" cy="2588985"/>
            </a:xfrm>
            <a:prstGeom prst="rect">
              <a:avLst/>
            </a:prstGeom>
            <a:noFill/>
            <a:extLst>
              <a:ext uri="{909E8E84-426E-40DD-AFC4-6F175D3DCCD1}">
                <a14:hiddenFill xmlns:a14="http://schemas.microsoft.com/office/drawing/2010/main">
                  <a:solidFill>
                    <a:srgbClr val="FFFFFF"/>
                  </a:solidFill>
                </a14:hiddenFill>
              </a:ext>
            </a:extLst>
          </p:spPr>
        </p:pic>
      </p:grpSp>
      <p:sp>
        <p:nvSpPr>
          <p:cNvPr id="900098" name="Rectangle 2"/>
          <p:cNvSpPr>
            <a:spLocks noGrp="1" noChangeArrowheads="1"/>
          </p:cNvSpPr>
          <p:nvPr>
            <p:ph type="ctrTitle"/>
          </p:nvPr>
        </p:nvSpPr>
        <p:spPr>
          <a:xfrm>
            <a:off x="-36003" y="980728"/>
            <a:ext cx="9144000" cy="2011064"/>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1. إظهار </a:t>
            </a:r>
            <a:r>
              <a:rPr lang="ar-JO" sz="4800" b="1" dirty="0">
                <a:solidFill>
                  <a:srgbClr val="FFFF00"/>
                </a:solidFill>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القداسة</a:t>
            </a: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والرجاء</a:t>
            </a:r>
            <a:b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b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(1: 1-2: 12).</a:t>
            </a:r>
            <a:endParaRPr lang="en-US"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endParaRPr>
          </a:p>
        </p:txBody>
      </p:sp>
      <p:sp>
        <p:nvSpPr>
          <p:cNvPr id="3" name="Rectangle 2">
            <a:extLst>
              <a:ext uri="{FF2B5EF4-FFF2-40B4-BE49-F238E27FC236}">
                <a16:creationId xmlns:a16="http://schemas.microsoft.com/office/drawing/2014/main" id="{E88B64DE-1233-D144-B46B-2BCC02E34ABB}"/>
              </a:ext>
            </a:extLst>
          </p:cNvPr>
          <p:cNvSpPr txBox="1">
            <a:spLocks noChangeArrowheads="1"/>
          </p:cNvSpPr>
          <p:nvPr/>
        </p:nvSpPr>
        <p:spPr bwMode="auto">
          <a:xfrm>
            <a:off x="5710" y="54396"/>
            <a:ext cx="8568952" cy="689736"/>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كيف أجذب الآخرين إلى يسوع...</a:t>
            </a:r>
            <a:endParaRPr kumimoji="0" lang="en-US"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6" name="Rectangle 2">
            <a:extLst>
              <a:ext uri="{FF2B5EF4-FFF2-40B4-BE49-F238E27FC236}">
                <a16:creationId xmlns:a16="http://schemas.microsoft.com/office/drawing/2014/main" id="{F7E46A28-AD6B-BD46-A75E-43C7EFE03169}"/>
              </a:ext>
            </a:extLst>
          </p:cNvPr>
          <p:cNvSpPr txBox="1">
            <a:spLocks noChangeArrowheads="1"/>
          </p:cNvSpPr>
          <p:nvPr/>
        </p:nvSpPr>
        <p:spPr bwMode="auto">
          <a:xfrm>
            <a:off x="323528" y="4221088"/>
            <a:ext cx="8568952" cy="2204658"/>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الرجاء</a:t>
            </a:r>
            <a:endParaRPr kumimoji="0" lang="en-US" sz="28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في الظلمة</a:t>
            </a:r>
            <a:endParaRPr kumimoji="0" lang="en-US" sz="2800" b="1" i="0"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8" name="Rectangle 2">
            <a:extLst>
              <a:ext uri="{FF2B5EF4-FFF2-40B4-BE49-F238E27FC236}">
                <a16:creationId xmlns:a16="http://schemas.microsoft.com/office/drawing/2014/main" id="{5803E375-3D14-0F46-AE8D-215936970B78}"/>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1 بطرس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1690979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4" name="Picture 2">
            <a:extLst>
              <a:ext uri="{FF2B5EF4-FFF2-40B4-BE49-F238E27FC236}">
                <a16:creationId xmlns:a16="http://schemas.microsoft.com/office/drawing/2014/main" id="{D7369A46-2936-104F-8AE3-49D0D05E7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3" y="764704"/>
            <a:ext cx="9201207" cy="551723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6003" y="980728"/>
            <a:ext cx="9144000" cy="2011064"/>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2. أظهر </a:t>
            </a:r>
            <a:r>
              <a:rPr lang="ar-JO" sz="4800" b="1" dirty="0">
                <a:solidFill>
                  <a:srgbClr val="FFFF00"/>
                </a:solidFill>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الخضوع</a:t>
            </a: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لكل من لله والناس</a:t>
            </a:r>
            <a:b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b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 (2: 13-3: 12).</a:t>
            </a:r>
            <a:b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br>
            <a:endParaRPr lang="en-US"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endParaRPr>
          </a:p>
        </p:txBody>
      </p:sp>
      <p:sp>
        <p:nvSpPr>
          <p:cNvPr id="3" name="Rectangle 2">
            <a:extLst>
              <a:ext uri="{FF2B5EF4-FFF2-40B4-BE49-F238E27FC236}">
                <a16:creationId xmlns:a16="http://schemas.microsoft.com/office/drawing/2014/main" id="{E88B64DE-1233-D144-B46B-2BCC02E34ABB}"/>
              </a:ext>
            </a:extLst>
          </p:cNvPr>
          <p:cNvSpPr txBox="1">
            <a:spLocks noChangeArrowheads="1"/>
          </p:cNvSpPr>
          <p:nvPr/>
        </p:nvSpPr>
        <p:spPr bwMode="auto">
          <a:xfrm>
            <a:off x="534421" y="74968"/>
            <a:ext cx="8568952" cy="689736"/>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كيف أجذب الآخرين إلى يسوع...</a:t>
            </a:r>
            <a:endParaRPr kumimoji="0" lang="en-US"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5" name="Rectangle 2">
            <a:extLst>
              <a:ext uri="{FF2B5EF4-FFF2-40B4-BE49-F238E27FC236}">
                <a16:creationId xmlns:a16="http://schemas.microsoft.com/office/drawing/2014/main" id="{BA5A77D1-EC90-D54A-BE8D-8FAC2EEBF86D}"/>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بطرس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4026800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36003" y="980728"/>
            <a:ext cx="9144000" cy="2011064"/>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3. أظهر حياة </a:t>
            </a:r>
            <a:r>
              <a:rPr lang="ar-JO" sz="4800" b="1" dirty="0">
                <a:solidFill>
                  <a:srgbClr val="FFFF00"/>
                </a:solidFill>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غير أنانية </a:t>
            </a: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مثل يسوع </a:t>
            </a:r>
            <a:b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br>
            <a: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(3: 13-5: 14).</a:t>
            </a:r>
            <a:br>
              <a:rPr lang="ar-JO"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br>
            <a:endParaRPr lang="en-US" sz="48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endParaRPr>
          </a:p>
        </p:txBody>
      </p:sp>
      <p:sp>
        <p:nvSpPr>
          <p:cNvPr id="3" name="Rectangle 2">
            <a:extLst>
              <a:ext uri="{FF2B5EF4-FFF2-40B4-BE49-F238E27FC236}">
                <a16:creationId xmlns:a16="http://schemas.microsoft.com/office/drawing/2014/main" id="{E88B64DE-1233-D144-B46B-2BCC02E34ABB}"/>
              </a:ext>
            </a:extLst>
          </p:cNvPr>
          <p:cNvSpPr txBox="1">
            <a:spLocks noChangeArrowheads="1"/>
          </p:cNvSpPr>
          <p:nvPr/>
        </p:nvSpPr>
        <p:spPr bwMode="auto">
          <a:xfrm>
            <a:off x="310370" y="113657"/>
            <a:ext cx="8568952" cy="689736"/>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كيف أجذب الآخرين إلى يسوع...</a:t>
            </a:r>
            <a:endParaRPr kumimoji="0" lang="en-US"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pic>
        <p:nvPicPr>
          <p:cNvPr id="534530" name="Picture 2">
            <a:extLst>
              <a:ext uri="{FF2B5EF4-FFF2-40B4-BE49-F238E27FC236}">
                <a16:creationId xmlns:a16="http://schemas.microsoft.com/office/drawing/2014/main" id="{CD3E93D2-00C9-2C49-B366-C8232DEE99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387"/>
          <a:stretch/>
        </p:blipFill>
        <p:spPr bwMode="auto">
          <a:xfrm>
            <a:off x="-1" y="2564904"/>
            <a:ext cx="9189695" cy="35283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C51E7A72-F51C-E343-B6EE-B8B3D6174263}"/>
              </a:ext>
            </a:extLst>
          </p:cNvPr>
          <p:cNvSpPr txBox="1">
            <a:spLocks noChangeArrowheads="1"/>
          </p:cNvSpPr>
          <p:nvPr/>
        </p:nvSpPr>
        <p:spPr bwMode="auto">
          <a:xfrm>
            <a:off x="1279200" y="6093296"/>
            <a:ext cx="7512021" cy="7364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بطرس</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6" name="Rectangle 2">
            <a:extLst>
              <a:ext uri="{FF2B5EF4-FFF2-40B4-BE49-F238E27FC236}">
                <a16:creationId xmlns:a16="http://schemas.microsoft.com/office/drawing/2014/main" id="{FFE4D272-DC7A-ED40-9073-ABA544B146E8}"/>
              </a:ext>
            </a:extLst>
          </p:cNvPr>
          <p:cNvSpPr txBox="1">
            <a:spLocks noChangeArrowheads="1"/>
          </p:cNvSpPr>
          <p:nvPr/>
        </p:nvSpPr>
        <p:spPr bwMode="auto">
          <a:xfrm>
            <a:off x="-18001" y="5445224"/>
            <a:ext cx="9180002" cy="467531"/>
          </a:xfrm>
          <a:prstGeom prst="rect">
            <a:avLst/>
          </a:prstGeom>
          <a:solidFill>
            <a:srgbClr val="90000B"/>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600" b="0"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أَحِب </a:t>
            </a:r>
            <a:r>
              <a:rPr kumimoji="0" lang="ar-JO" sz="36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الله</a:t>
            </a:r>
            <a:r>
              <a:rPr kumimoji="0" lang="ar-JO" sz="3600" b="0"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 أَحِب الناس.</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2000622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386" name="Picture 2">
            <a:extLst>
              <a:ext uri="{FF2B5EF4-FFF2-40B4-BE49-F238E27FC236}">
                <a16:creationId xmlns:a16="http://schemas.microsoft.com/office/drawing/2014/main" id="{9A14D900-A4F5-C641-ABA3-2063592CC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051720" y="1052736"/>
            <a:ext cx="5040560" cy="4968552"/>
          </a:xfrm>
          <a:solidFill>
            <a:schemeClr val="tx1"/>
          </a:solidFill>
          <a:effectLst>
            <a:outerShdw blurRad="63500" dist="35921" dir="2700000" algn="ctr" rotWithShape="0">
              <a:schemeClr val="tx2">
                <a:alpha val="74998"/>
              </a:schemeClr>
            </a:outerShdw>
          </a:effectLst>
        </p:spPr>
        <p:txBody>
          <a:bodyPr anchor="t"/>
          <a:lstStyle/>
          <a:p>
            <a:pPr>
              <a:defRPr/>
            </a:pPr>
            <a:r>
              <a:rPr lang="ar-SA" sz="4800" b="1" dirty="0">
                <a:effectLst>
                  <a:glow rad="127000">
                    <a:schemeClr val="tx1"/>
                  </a:glow>
                </a:effectLst>
                <a:latin typeface="Arial" panose="020B0604020202020204" pitchFamily="34" charset="0"/>
                <a:ea typeface="ＭＳ Ｐゴシック" charset="0"/>
                <a:cs typeface="Arial" panose="020B0604020202020204" pitchFamily="34" charset="0"/>
              </a:rPr>
              <a:t>أنت تجذب الناس بالصفات</a:t>
            </a:r>
            <a:br>
              <a:rPr lang="en-US"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SA" sz="4800" b="1" dirty="0">
                <a:effectLst>
                  <a:glow rad="127000">
                    <a:schemeClr val="tx1"/>
                  </a:glow>
                </a:effectLst>
                <a:latin typeface="Arial" panose="020B0604020202020204" pitchFamily="34" charset="0"/>
                <a:ea typeface="ＭＳ Ｐゴシック" charset="0"/>
                <a:cs typeface="Arial" panose="020B0604020202020204" pitchFamily="34" charset="0"/>
              </a:rPr>
              <a:t> التي تعرضها.</a:t>
            </a:r>
            <a:br>
              <a:rPr lang="en-US"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SA" sz="4800" b="1" dirty="0">
                <a:effectLst>
                  <a:glow rad="127000">
                    <a:schemeClr val="tx1"/>
                  </a:glow>
                </a:effectLst>
                <a:latin typeface="Arial" panose="020B0604020202020204" pitchFamily="34" charset="0"/>
                <a:ea typeface="ＭＳ Ｐゴシック" charset="0"/>
                <a:cs typeface="Arial" panose="020B0604020202020204" pitchFamily="34" charset="0"/>
              </a:rPr>
              <a:t> وتجذبهم</a:t>
            </a:r>
            <a:br>
              <a:rPr lang="en-US"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SA" sz="4800" b="1" dirty="0">
                <a:effectLst>
                  <a:glow rad="127000">
                    <a:schemeClr val="tx1"/>
                  </a:glow>
                </a:effectLst>
                <a:latin typeface="Arial" panose="020B0604020202020204" pitchFamily="34" charset="0"/>
                <a:ea typeface="ＭＳ Ｐゴシック" charset="0"/>
                <a:cs typeface="Arial" panose="020B0604020202020204" pitchFamily="34" charset="0"/>
              </a:rPr>
              <a:t> بالصفات التي</a:t>
            </a:r>
            <a:br>
              <a:rPr lang="en-US"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SA" sz="4800" b="1" dirty="0">
                <a:effectLst>
                  <a:glow rad="127000">
                    <a:schemeClr val="tx1"/>
                  </a:glow>
                </a:effectLst>
                <a:latin typeface="Arial" panose="020B0604020202020204" pitchFamily="34" charset="0"/>
                <a:ea typeface="ＭＳ Ｐゴシック" charset="0"/>
                <a:cs typeface="Arial" panose="020B0604020202020204" pitchFamily="34" charset="0"/>
              </a:rPr>
              <a:t> تمتلكها.</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3572079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683568" y="1752600"/>
            <a:ext cx="5616624" cy="1219200"/>
          </a:xfrm>
        </p:spPr>
        <p:txBody>
          <a:bodyPr/>
          <a:lstStyle/>
          <a:p>
            <a:pPr algn="r" eaLnBrk="1" hangingPunct="1">
              <a:buFontTx/>
              <a:buNone/>
              <a:defRPr/>
            </a:pPr>
            <a:r>
              <a:rPr lang="en-US" sz="3600" b="1" dirty="0">
                <a:latin typeface="Arial"/>
                <a:ea typeface="ＭＳ Ｐゴシック" charset="0"/>
                <a:cs typeface="Arial"/>
              </a:rPr>
              <a:t> </a:t>
            </a:r>
            <a:r>
              <a:rPr lang="ar-JO" sz="3600" b="1" dirty="0">
                <a:latin typeface="Arial"/>
                <a:ea typeface="ＭＳ Ｐゴシック" charset="0"/>
                <a:cs typeface="Arial"/>
              </a:rPr>
              <a:t>. نكران الذات 3: 13- 5: 14</a:t>
            </a:r>
            <a:r>
              <a:rPr lang="en-US" sz="3600" b="1" dirty="0">
                <a:latin typeface="Arial"/>
                <a:ea typeface="ＭＳ Ｐゴシック" charset="0"/>
                <a:cs typeface="Arial"/>
              </a:rPr>
              <a:t>III	</a:t>
            </a:r>
            <a:r>
              <a:rPr lang="ar-JO" sz="3600" b="1" dirty="0">
                <a:latin typeface="Arial"/>
                <a:ea typeface="ＭＳ Ｐゴシック" charset="0"/>
                <a:cs typeface="Arial"/>
              </a:rPr>
              <a:t>(إكرام الآخرين)</a:t>
            </a:r>
            <a:r>
              <a:rPr lang="en-US" sz="3600" b="1" dirty="0">
                <a:latin typeface="Arial"/>
                <a:ea typeface="ＭＳ Ｐゴシック" charset="0"/>
                <a:cs typeface="Arial"/>
              </a:rPr>
              <a:t>		</a:t>
            </a:r>
            <a:endParaRPr lang="en-US" b="1" dirty="0">
              <a:latin typeface="Arial"/>
              <a:ea typeface="ＭＳ Ｐゴシック" charset="0"/>
              <a:cs typeface="Arial"/>
            </a:endParaRPr>
          </a:p>
        </p:txBody>
      </p:sp>
      <p:sp>
        <p:nvSpPr>
          <p:cNvPr id="50180" name="Rectangle 4"/>
          <p:cNvSpPr>
            <a:spLocks noChangeArrowheads="1"/>
          </p:cNvSpPr>
          <p:nvPr/>
        </p:nvSpPr>
        <p:spPr bwMode="auto">
          <a:xfrm>
            <a:off x="1600200" y="3048000"/>
            <a:ext cx="7543800" cy="3733800"/>
          </a:xfrm>
          <a:prstGeom prst="rect">
            <a:avLst/>
          </a:prstGeom>
          <a:noFill/>
          <a:ln w="9525">
            <a:noFill/>
            <a:miter lim="800000"/>
            <a:headEnd/>
            <a:tailEnd/>
          </a:ln>
          <a:effectLst/>
        </p:spPr>
        <p:txBody>
          <a:bodyPr/>
          <a:lstStyle/>
          <a:p>
            <a:pPr marL="609600" indent="-609600" algn="r" rtl="1" eaLnBrk="1" hangingPunct="1">
              <a:spcBef>
                <a:spcPct val="20000"/>
              </a:spcBef>
              <a:buClr>
                <a:schemeClr val="hlink"/>
              </a:buClr>
              <a:buSzPct val="120000"/>
              <a:buFontTx/>
              <a:buAutoNum type="alphaUcPeriod"/>
              <a:defRPr/>
            </a:pPr>
            <a:r>
              <a:rPr lang="ar-JO" sz="2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انتصار المسيح 3: 13- 4: 6</a:t>
            </a:r>
            <a:r>
              <a:rPr lang="en-US" altLang="ja-JP" sz="2800" b="1" dirty="0">
                <a:solidFill>
                  <a:schemeClr val="tx1"/>
                </a:solidFill>
                <a:effectLst>
                  <a:outerShdw blurRad="38100" dist="38100" dir="2700000" algn="tl">
                    <a:srgbClr val="000000"/>
                  </a:outerShdw>
                </a:effectLst>
                <a:latin typeface="Arial"/>
                <a:cs typeface="Arial"/>
              </a:rPr>
              <a:t>	</a:t>
            </a:r>
          </a:p>
          <a:p>
            <a:pPr marL="609600" indent="-609600" algn="r" rtl="1" eaLnBrk="1" hangingPunct="1">
              <a:spcBef>
                <a:spcPct val="20000"/>
              </a:spcBef>
              <a:buClr>
                <a:schemeClr val="hlink"/>
              </a:buClr>
              <a:buSzPct val="120000"/>
              <a:buFontTx/>
              <a:buAutoNum type="alphaUcPeriod"/>
              <a:defRPr/>
            </a:pPr>
            <a:r>
              <a:rPr lang="ar-JO" sz="2800" b="1" dirty="0">
                <a:solidFill>
                  <a:schemeClr val="tx1"/>
                </a:solidFill>
                <a:effectLst>
                  <a:outerShdw blurRad="38100" dist="38100" dir="2700000" algn="tl">
                    <a:srgbClr val="000000"/>
                  </a:outerShdw>
                </a:effectLst>
                <a:latin typeface="Arial"/>
                <a:cs typeface="Arial"/>
              </a:rPr>
              <a:t>بنيان الآخرين 4: 7- 19</a:t>
            </a:r>
            <a:r>
              <a:rPr lang="en-US" sz="2800" b="1" dirty="0">
                <a:solidFill>
                  <a:schemeClr val="tx1"/>
                </a:solidFill>
                <a:effectLst>
                  <a:outerShdw blurRad="38100" dist="38100" dir="2700000" algn="tl">
                    <a:srgbClr val="000000"/>
                  </a:outerShdw>
                </a:effectLst>
                <a:latin typeface="Arial"/>
                <a:cs typeface="Arial"/>
              </a:rPr>
              <a:t>	</a:t>
            </a:r>
          </a:p>
          <a:p>
            <a:pPr marL="609600" indent="-609600" algn="r" rtl="1" eaLnBrk="1" hangingPunct="1">
              <a:spcBef>
                <a:spcPct val="20000"/>
              </a:spcBef>
              <a:buClr>
                <a:schemeClr val="hlink"/>
              </a:buClr>
              <a:buSzPct val="120000"/>
              <a:buFontTx/>
              <a:buAutoNum type="alphaUcPeriod"/>
              <a:defRPr/>
            </a:pPr>
            <a:r>
              <a:rPr lang="ar-JO" sz="2800" b="1" dirty="0">
                <a:solidFill>
                  <a:schemeClr val="tx1"/>
                </a:solidFill>
                <a:effectLst>
                  <a:outerShdw blurRad="38100" dist="38100" dir="2700000" algn="tl">
                    <a:srgbClr val="000000"/>
                  </a:outerShdw>
                </a:effectLst>
                <a:latin typeface="Arial"/>
                <a:cs typeface="Arial"/>
              </a:rPr>
              <a:t>الشيوخ 5: 1- 4</a:t>
            </a:r>
            <a:endParaRPr lang="en-US" sz="2800" b="1" dirty="0">
              <a:solidFill>
                <a:schemeClr val="tx1"/>
              </a:solidFill>
              <a:effectLst>
                <a:outerShdw blurRad="38100" dist="38100" dir="2700000" algn="tl">
                  <a:srgbClr val="000000"/>
                </a:outerShdw>
              </a:effectLst>
              <a:latin typeface="Arial"/>
              <a:cs typeface="Arial"/>
            </a:endParaRPr>
          </a:p>
          <a:p>
            <a:pPr marL="609600" indent="-609600" algn="r" rtl="1" eaLnBrk="1" hangingPunct="1">
              <a:spcBef>
                <a:spcPct val="20000"/>
              </a:spcBef>
              <a:buClr>
                <a:schemeClr val="hlink"/>
              </a:buClr>
              <a:buSzPct val="120000"/>
              <a:buFontTx/>
              <a:buAutoNum type="alphaUcPeriod"/>
              <a:defRPr/>
            </a:pPr>
            <a:r>
              <a:rPr lang="ar-JO" sz="2800" b="1" dirty="0">
                <a:solidFill>
                  <a:schemeClr val="tx1"/>
                </a:solidFill>
                <a:effectLst>
                  <a:outerShdw blurRad="38100" dist="38100" dir="2700000" algn="tl">
                    <a:srgbClr val="000000"/>
                  </a:outerShdw>
                </a:effectLst>
                <a:latin typeface="Arial"/>
                <a:cs typeface="Arial"/>
              </a:rPr>
              <a:t>الأحداث 5: 5 التواضع/ اليقظة 5: 5 ب - 11</a:t>
            </a:r>
            <a:endParaRPr lang="en-US" sz="2800" b="1" dirty="0">
              <a:solidFill>
                <a:schemeClr val="tx1"/>
              </a:solidFill>
              <a:effectLst>
                <a:outerShdw blurRad="38100" dist="38100" dir="2700000" algn="tl">
                  <a:srgbClr val="000000"/>
                </a:outerShdw>
              </a:effectLst>
              <a:latin typeface="Arial"/>
              <a:cs typeface="Arial"/>
            </a:endParaRPr>
          </a:p>
          <a:p>
            <a:pPr marL="609600" indent="-609600" algn="r" rtl="1" eaLnBrk="1" hangingPunct="1">
              <a:spcBef>
                <a:spcPct val="20000"/>
              </a:spcBef>
              <a:buClr>
                <a:schemeClr val="hlink"/>
              </a:buClr>
              <a:buSzPct val="120000"/>
              <a:buFontTx/>
              <a:buAutoNum type="alphaUcPeriod"/>
              <a:defRPr/>
            </a:pPr>
            <a:r>
              <a:rPr lang="ar-JO" sz="2800" b="1" dirty="0">
                <a:solidFill>
                  <a:schemeClr val="tx1"/>
                </a:solidFill>
                <a:effectLst>
                  <a:outerShdw blurRad="38100" dist="38100" dir="2700000" algn="tl">
                    <a:srgbClr val="000000"/>
                  </a:outerShdw>
                </a:effectLst>
                <a:latin typeface="Arial"/>
                <a:cs typeface="Arial"/>
              </a:rPr>
              <a:t>الغرض 5: 12- 14</a:t>
            </a:r>
            <a:endParaRPr lang="en-US" sz="2800" b="1" dirty="0">
              <a:solidFill>
                <a:schemeClr val="tx1"/>
              </a:solidFill>
              <a:effectLst>
                <a:outerShdw blurRad="38100" dist="38100" dir="2700000" algn="tl">
                  <a:srgbClr val="000000"/>
                </a:outerShdw>
              </a:effectLst>
              <a:latin typeface="Arial"/>
              <a:cs typeface="Arial"/>
            </a:endParaRPr>
          </a:p>
        </p:txBody>
      </p:sp>
      <p:sp>
        <p:nvSpPr>
          <p:cNvPr id="494596" name="Rectangle 5"/>
          <p:cNvSpPr>
            <a:spLocks noChangeArrowheads="1"/>
          </p:cNvSpPr>
          <p:nvPr/>
        </p:nvSpPr>
        <p:spPr bwMode="auto">
          <a:xfrm>
            <a:off x="8382000" y="76200"/>
            <a:ext cx="6992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b="1" dirty="0">
                <a:solidFill>
                  <a:schemeClr val="tx1"/>
                </a:solidFill>
                <a:latin typeface="Arial" panose="020B0604020202020204" pitchFamily="34" charset="0"/>
                <a:cs typeface="Arial" panose="020B0604020202020204" pitchFamily="34" charset="0"/>
              </a:rPr>
              <a:t>280</a:t>
            </a:r>
          </a:p>
        </p:txBody>
      </p:sp>
      <p:pic>
        <p:nvPicPr>
          <p:cNvPr id="494597" name="Picture 6" descr="j028542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89136" y="1056977"/>
            <a:ext cx="1843088"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4598" name="Picture 7" descr="j019809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4019550"/>
            <a:ext cx="151765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4" name="Rectangle 8"/>
          <p:cNvSpPr>
            <a:spLocks noGrp="1" noChangeArrowheads="1"/>
          </p:cNvSpPr>
          <p:nvPr>
            <p:ph type="title"/>
          </p:nvPr>
        </p:nvSpPr>
        <p:spPr>
          <a:xfrm>
            <a:off x="0" y="252413"/>
            <a:ext cx="6948264" cy="1447800"/>
          </a:xfrm>
        </p:spPr>
        <p:txBody>
          <a:bodyPr/>
          <a:lstStyle/>
          <a:p>
            <a:pPr algn="r" eaLnBrk="1" hangingPunct="1">
              <a:defRPr/>
            </a:pPr>
            <a:r>
              <a:rPr lang="ar-SA" sz="3600" b="1" dirty="0">
                <a:latin typeface="Arial"/>
                <a:ea typeface="ＭＳ Ｐゴシック" charset="0"/>
                <a:cs typeface="Arial"/>
              </a:rPr>
              <a:t>احتمال المشقّات بنعمة الله</a:t>
            </a:r>
            <a:br>
              <a:rPr lang="ar-SA" sz="3600" b="1" dirty="0">
                <a:latin typeface="Arial"/>
                <a:ea typeface="ＭＳ Ｐゴシック" charset="0"/>
                <a:cs typeface="Arial"/>
              </a:rPr>
            </a:br>
            <a:r>
              <a:rPr lang="ar-SA" sz="3600" b="1" dirty="0">
                <a:latin typeface="Arial"/>
                <a:ea typeface="ＭＳ Ｐゴシック" charset="0"/>
                <a:cs typeface="Arial"/>
              </a:rPr>
              <a:t>(يتحقق بـ...)</a:t>
            </a:r>
            <a:endParaRPr lang="en-US" sz="3600" b="1" dirty="0">
              <a:latin typeface="Arial"/>
              <a:ea typeface="ＭＳ Ｐゴシック"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0180">
                                            <p:txEl>
                                              <p:pRg st="0" end="0"/>
                                            </p:txEl>
                                          </p:spTgt>
                                        </p:tgtEl>
                                        <p:attrNameLst>
                                          <p:attrName>style.visibility</p:attrName>
                                        </p:attrNameLst>
                                      </p:cBhvr>
                                      <p:to>
                                        <p:strVal val="visible"/>
                                      </p:to>
                                    </p:set>
                                    <p:animEffect transition="in" filter="checkerboard(across)">
                                      <p:cBhvr>
                                        <p:cTn id="13" dur="1000"/>
                                        <p:tgtEl>
                                          <p:spTgt spid="50180">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50180">
                                            <p:txEl>
                                              <p:pRg st="1" end="1"/>
                                            </p:txEl>
                                          </p:spTgt>
                                        </p:tgtEl>
                                        <p:attrNameLst>
                                          <p:attrName>style.visibility</p:attrName>
                                        </p:attrNameLst>
                                      </p:cBhvr>
                                      <p:to>
                                        <p:strVal val="visible"/>
                                      </p:to>
                                    </p:set>
                                    <p:animEffect transition="in" filter="checkerboard(across)">
                                      <p:cBhvr>
                                        <p:cTn id="18" dur="1000"/>
                                        <p:tgtEl>
                                          <p:spTgt spid="5018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50180">
                                            <p:txEl>
                                              <p:pRg st="2" end="2"/>
                                            </p:txEl>
                                          </p:spTgt>
                                        </p:tgtEl>
                                        <p:attrNameLst>
                                          <p:attrName>style.visibility</p:attrName>
                                        </p:attrNameLst>
                                      </p:cBhvr>
                                      <p:to>
                                        <p:strVal val="visible"/>
                                      </p:to>
                                    </p:set>
                                    <p:animEffect transition="in" filter="checkerboard(across)">
                                      <p:cBhvr>
                                        <p:cTn id="23" dur="1000"/>
                                        <p:tgtEl>
                                          <p:spTgt spid="5018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50180">
                                            <p:txEl>
                                              <p:pRg st="3" end="3"/>
                                            </p:txEl>
                                          </p:spTgt>
                                        </p:tgtEl>
                                        <p:attrNameLst>
                                          <p:attrName>style.visibility</p:attrName>
                                        </p:attrNameLst>
                                      </p:cBhvr>
                                      <p:to>
                                        <p:strVal val="visible"/>
                                      </p:to>
                                    </p:set>
                                    <p:animEffect transition="in" filter="checkerboard(across)">
                                      <p:cBhvr>
                                        <p:cTn id="28" dur="1000"/>
                                        <p:tgtEl>
                                          <p:spTgt spid="50180">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50180">
                                            <p:txEl>
                                              <p:pRg st="4" end="4"/>
                                            </p:txEl>
                                          </p:spTgt>
                                        </p:tgtEl>
                                        <p:attrNameLst>
                                          <p:attrName>style.visibility</p:attrName>
                                        </p:attrNameLst>
                                      </p:cBhvr>
                                      <p:to>
                                        <p:strVal val="visible"/>
                                      </p:to>
                                    </p:set>
                                    <p:animEffect transition="in" filter="checkerboard(across)">
                                      <p:cBhvr>
                                        <p:cTn id="33" dur="1000"/>
                                        <p:tgtEl>
                                          <p:spTgt spid="501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113"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65" name="Title 1"/>
          <p:cNvSpPr>
            <a:spLocks noGrp="1"/>
          </p:cNvSpPr>
          <p:nvPr>
            <p:ph type="title"/>
          </p:nvPr>
        </p:nvSpPr>
        <p:spPr>
          <a:xfrm>
            <a:off x="684213" y="115888"/>
            <a:ext cx="7772400" cy="720725"/>
          </a:xfrm>
        </p:spPr>
        <p:txBody>
          <a:bodyPr/>
          <a:lstStyle/>
          <a:p>
            <a:pPr>
              <a:defRPr/>
            </a:pPr>
            <a:r>
              <a:rPr lang="ar-JO" b="1" dirty="0">
                <a:solidFill>
                  <a:schemeClr val="bg1"/>
                </a:solidFill>
                <a:effectLst>
                  <a:glow rad="139700">
                    <a:schemeClr val="tx2"/>
                  </a:glow>
                </a:effectLst>
                <a:latin typeface="Arial" panose="020B0604020202020204" pitchFamily="34" charset="0"/>
                <a:ea typeface="ＭＳ Ｐゴシック" charset="0"/>
                <a:cs typeface="Arial" panose="020B0604020202020204" pitchFamily="34" charset="0"/>
              </a:rPr>
              <a:t>من يخاف أكثر؟</a:t>
            </a:r>
            <a:endParaRPr lang="en-US" b="1" dirty="0">
              <a:solidFill>
                <a:schemeClr val="bg1"/>
              </a:solidFill>
              <a:effectLst>
                <a:glow rad="139700">
                  <a:schemeClr val="tx2"/>
                </a:glow>
              </a:effectLst>
              <a:latin typeface="Arial" panose="020B0604020202020204" pitchFamily="34" charset="0"/>
              <a:ea typeface="ＭＳ Ｐゴシック" charset="0"/>
              <a:cs typeface="Arial" panose="020B0604020202020204" pitchFamily="34" charset="0"/>
            </a:endParaRPr>
          </a:p>
        </p:txBody>
      </p:sp>
      <p:grpSp>
        <p:nvGrpSpPr>
          <p:cNvPr id="7" name="Group 6"/>
          <p:cNvGrpSpPr>
            <a:grpSpLocks/>
          </p:cNvGrpSpPr>
          <p:nvPr/>
        </p:nvGrpSpPr>
        <p:grpSpPr bwMode="auto">
          <a:xfrm>
            <a:off x="34925" y="996950"/>
            <a:ext cx="4414838" cy="1279525"/>
            <a:chOff x="35496" y="997275"/>
            <a:chExt cx="4414777" cy="1279597"/>
          </a:xfrm>
        </p:grpSpPr>
        <p:sp>
          <p:nvSpPr>
            <p:cNvPr id="574470" name="Title 1"/>
            <p:cNvSpPr txBox="1">
              <a:spLocks/>
            </p:cNvSpPr>
            <p:nvPr/>
          </p:nvSpPr>
          <p:spPr bwMode="auto">
            <a:xfrm>
              <a:off x="35496" y="1628800"/>
              <a:ext cx="4392488"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panose="020B0604020202020204" pitchFamily="34" charset="0"/>
                  <a:cs typeface="Arial" panose="020B0604020202020204" pitchFamily="34" charset="0"/>
                </a:rPr>
                <a:t>المضطِهدين؟</a:t>
              </a:r>
              <a:endParaRPr kumimoji="0" lang="en-US" sz="4400" b="1" i="0" u="none" strike="noStrike" kern="1200" cap="none" spc="0" normalizeH="0" baseline="0" noProof="0" dirty="0">
                <a:ln>
                  <a:noFill/>
                </a:ln>
                <a:solidFill>
                  <a:srgbClr val="FFFFFF"/>
                </a:solidFill>
                <a:effectLst>
                  <a:glow rad="139700">
                    <a:srgbClr val="000000"/>
                  </a:glow>
                </a:effectLst>
                <a:uLnTx/>
                <a:uFillTx/>
                <a:latin typeface="Arial" panose="020B0604020202020204" pitchFamily="34" charset="0"/>
                <a:cs typeface="Arial" panose="020B0604020202020204" pitchFamily="34" charset="0"/>
              </a:endParaRPr>
            </a:p>
          </p:txBody>
        </p:sp>
        <p:sp>
          <p:nvSpPr>
            <p:cNvPr id="574471" name="Down Arrow 4"/>
            <p:cNvSpPr>
              <a:spLocks noChangeArrowheads="1"/>
            </p:cNvSpPr>
            <p:nvPr/>
          </p:nvSpPr>
          <p:spPr bwMode="auto">
            <a:xfrm rot="3327122">
              <a:off x="3514437" y="564705"/>
              <a:ext cx="503266" cy="1368406"/>
            </a:xfrm>
            <a:prstGeom prst="downArrow">
              <a:avLst>
                <a:gd name="adj1" fmla="val 50000"/>
                <a:gd name="adj2" fmla="val 50001"/>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glow rad="139700">
                    <a:srgbClr val="000000"/>
                  </a:glow>
                </a:effectLst>
                <a:uLnTx/>
                <a:uFillTx/>
                <a:latin typeface="Georgia" charset="0"/>
                <a:ea typeface="ＭＳ Ｐゴシック" charset="0"/>
                <a:cs typeface="+mn-cs"/>
              </a:endParaRPr>
            </a:p>
          </p:txBody>
        </p:sp>
      </p:grpSp>
      <p:grpSp>
        <p:nvGrpSpPr>
          <p:cNvPr id="8" name="Group 7"/>
          <p:cNvGrpSpPr>
            <a:grpSpLocks/>
          </p:cNvGrpSpPr>
          <p:nvPr/>
        </p:nvGrpSpPr>
        <p:grpSpPr bwMode="auto">
          <a:xfrm>
            <a:off x="4102100" y="996950"/>
            <a:ext cx="4933950" cy="1279525"/>
            <a:chOff x="4101936" y="996889"/>
            <a:chExt cx="4934560" cy="1279983"/>
          </a:xfrm>
        </p:grpSpPr>
        <p:sp>
          <p:nvSpPr>
            <p:cNvPr id="574468" name="Title 1"/>
            <p:cNvSpPr txBox="1">
              <a:spLocks/>
            </p:cNvSpPr>
            <p:nvPr/>
          </p:nvSpPr>
          <p:spPr bwMode="auto">
            <a:xfrm>
              <a:off x="4644008" y="1628800"/>
              <a:ext cx="4392488"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panose="020B0604020202020204" pitchFamily="34" charset="0"/>
                  <a:cs typeface="Arial" panose="020B0604020202020204" pitchFamily="34" charset="0"/>
                </a:rPr>
                <a:t>المضطَهدين</a:t>
              </a: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charset="0"/>
                </a:rPr>
                <a:t>؟</a:t>
              </a:r>
              <a:endPar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charset="0"/>
              </a:endParaRPr>
            </a:p>
          </p:txBody>
        </p:sp>
        <p:sp>
          <p:nvSpPr>
            <p:cNvPr id="574469" name="Down Arrow 5"/>
            <p:cNvSpPr>
              <a:spLocks noChangeArrowheads="1"/>
            </p:cNvSpPr>
            <p:nvPr/>
          </p:nvSpPr>
          <p:spPr bwMode="auto">
            <a:xfrm rot="-3323958">
              <a:off x="4534525" y="564300"/>
              <a:ext cx="503418" cy="1368594"/>
            </a:xfrm>
            <a:prstGeom prst="downArrow">
              <a:avLst>
                <a:gd name="adj1" fmla="val 50000"/>
                <a:gd name="adj2" fmla="val 50001"/>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glow rad="139700">
                    <a:srgbClr val="000000"/>
                  </a:glow>
                </a:effectLst>
                <a:uLnTx/>
                <a:uFillTx/>
                <a:latin typeface="Georgia" charset="0"/>
                <a:ea typeface="ＭＳ Ｐゴシック" charset="0"/>
                <a:cs typeface="+mn-cs"/>
              </a:endParaRPr>
            </a:p>
          </p:txBody>
        </p:sp>
      </p:grpSp>
      <p:sp>
        <p:nvSpPr>
          <p:cNvPr id="9" name="Title 1"/>
          <p:cNvSpPr txBox="1">
            <a:spLocks/>
          </p:cNvSpPr>
          <p:nvPr/>
        </p:nvSpPr>
        <p:spPr bwMode="auto">
          <a:xfrm>
            <a:off x="755576" y="3284984"/>
            <a:ext cx="7772400" cy="28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t>"</a:t>
            </a:r>
            <a:r>
              <a:rPr kumimoji="0" lang="ar-JO" sz="4400" b="1" i="0" u="none" strike="noStrike" kern="1200" cap="none" spc="0" normalizeH="0" baseline="0" noProof="0" dirty="0">
                <a:ln>
                  <a:noFill/>
                </a:ln>
                <a:solidFill>
                  <a:srgbClr val="FFFF00"/>
                </a:solidFill>
                <a:effectLst>
                  <a:glow rad="139700">
                    <a:srgbClr val="000000"/>
                  </a:glow>
                </a:effectLst>
                <a:uLnTx/>
                <a:uFillTx/>
                <a:latin typeface="Arial" charset="0"/>
                <a:ea typeface="ＭＳ Ｐゴシック" charset="0"/>
                <a:cs typeface="Arial"/>
              </a:rPr>
              <a:t>وأما خوفهم</a:t>
            </a:r>
            <a:r>
              <a:rPr kumimoji="0" lang="ar-JO" sz="4400" b="1" i="0" u="none" strike="noStrike" kern="1200" cap="none" spc="0" normalizeH="0" noProof="0" dirty="0">
                <a:ln>
                  <a:noFill/>
                </a:ln>
                <a:solidFill>
                  <a:srgbClr val="FFFF00"/>
                </a:solidFill>
                <a:effectLst>
                  <a:glow rad="139700">
                    <a:srgbClr val="000000"/>
                  </a:glow>
                </a:effectLst>
                <a:uLnTx/>
                <a:uFillTx/>
                <a:latin typeface="Arial" charset="0"/>
                <a:ea typeface="ＭＳ Ｐゴシック" charset="0"/>
                <a:cs typeface="Arial"/>
              </a:rPr>
              <a:t> </a:t>
            </a:r>
            <a:r>
              <a:rPr kumimoji="0" lang="ar-JO" sz="4400" b="1" i="0" u="none" strike="noStrike" kern="1200" cap="none" spc="0" normalizeH="0" noProof="0" dirty="0">
                <a:ln>
                  <a:noFill/>
                </a:ln>
                <a:solidFill>
                  <a:srgbClr val="FFFFFF"/>
                </a:solidFill>
                <a:effectLst>
                  <a:glow rad="139700">
                    <a:srgbClr val="000000"/>
                  </a:glow>
                </a:effectLst>
                <a:uLnTx/>
                <a:uFillTx/>
                <a:latin typeface="Arial" charset="0"/>
                <a:ea typeface="ＭＳ Ｐゴシック" charset="0"/>
                <a:cs typeface="Arial"/>
              </a:rPr>
              <a:t>(المضطِهدين)</a:t>
            </a:r>
            <a:br>
              <a:rPr kumimoji="0" lang="en-US" sz="4400" b="1" i="0" u="none" strike="noStrike" kern="1200" cap="none" spc="0" normalizeH="0" noProof="0" dirty="0">
                <a:ln>
                  <a:noFill/>
                </a:ln>
                <a:solidFill>
                  <a:srgbClr val="FFFFFF"/>
                </a:solidFill>
                <a:effectLst>
                  <a:glow rad="139700">
                    <a:srgbClr val="000000"/>
                  </a:glow>
                </a:effectLst>
                <a:uLnTx/>
                <a:uFillTx/>
                <a:latin typeface="Arial" charset="0"/>
                <a:ea typeface="ＭＳ Ｐゴシック" charset="0"/>
                <a:cs typeface="Arial"/>
              </a:rPr>
            </a:br>
            <a:r>
              <a:rPr kumimoji="0" lang="ar-JO" sz="4400" b="1" i="0" u="none" strike="noStrike" kern="1200" cap="none" spc="0" normalizeH="0" noProof="0" dirty="0">
                <a:ln>
                  <a:noFill/>
                </a:ln>
                <a:solidFill>
                  <a:srgbClr val="FFFFFF"/>
                </a:solidFill>
                <a:effectLst>
                  <a:glow rad="139700">
                    <a:srgbClr val="000000"/>
                  </a:glow>
                </a:effectLst>
                <a:uLnTx/>
                <a:uFillTx/>
                <a:latin typeface="Arial" charset="0"/>
                <a:ea typeface="ＭＳ Ｐゴシック" charset="0"/>
                <a:cs typeface="Arial"/>
              </a:rPr>
              <a:t> </a:t>
            </a:r>
            <a:r>
              <a:rPr kumimoji="0" lang="ar-JO" sz="4400" b="1" i="0" u="none" strike="noStrike" kern="1200" cap="none" spc="0" normalizeH="0" noProof="0" dirty="0">
                <a:ln>
                  <a:noFill/>
                </a:ln>
                <a:solidFill>
                  <a:srgbClr val="FFFF00"/>
                </a:solidFill>
                <a:effectLst>
                  <a:glow rad="139700">
                    <a:srgbClr val="000000"/>
                  </a:glow>
                </a:effectLst>
                <a:uLnTx/>
                <a:uFillTx/>
                <a:latin typeface="Arial" charset="0"/>
                <a:ea typeface="ＭＳ Ｐゴシック" charset="0"/>
                <a:cs typeface="Arial"/>
              </a:rPr>
              <a:t>فلا</a:t>
            </a:r>
            <a:r>
              <a:rPr kumimoji="0" lang="ar-JO" sz="4400" b="1" i="0" u="none" strike="noStrike" kern="1200" cap="none" spc="0" normalizeH="0" noProof="0" dirty="0">
                <a:ln>
                  <a:noFill/>
                </a:ln>
                <a:solidFill>
                  <a:srgbClr val="FFFFFF"/>
                </a:solidFill>
                <a:effectLst>
                  <a:glow rad="139700">
                    <a:srgbClr val="000000"/>
                  </a:glow>
                </a:effectLst>
                <a:uLnTx/>
                <a:uFillTx/>
                <a:latin typeface="Arial" charset="0"/>
                <a:ea typeface="ＭＳ Ｐゴシック" charset="0"/>
                <a:cs typeface="Arial"/>
              </a:rPr>
              <a:t> </a:t>
            </a:r>
            <a:r>
              <a:rPr kumimoji="0" lang="ar-JO" sz="4400" b="1" i="0" u="none" strike="noStrike" kern="1200" cap="none" spc="0" normalizeH="0" noProof="0" dirty="0">
                <a:ln>
                  <a:noFill/>
                </a:ln>
                <a:solidFill>
                  <a:srgbClr val="FFFF00"/>
                </a:solidFill>
                <a:effectLst>
                  <a:glow rad="139700">
                    <a:srgbClr val="000000"/>
                  </a:glow>
                </a:effectLst>
                <a:uLnTx/>
                <a:uFillTx/>
                <a:latin typeface="Arial" charset="0"/>
                <a:ea typeface="ＭＳ Ｐゴシック" charset="0"/>
                <a:cs typeface="Arial"/>
              </a:rPr>
              <a:t>تخافوه</a:t>
            </a:r>
            <a:r>
              <a:rPr kumimoji="0" lang="ar-JO" sz="4400" b="1" i="0" u="none" strike="noStrike" kern="1200" cap="none" spc="0" normalizeH="0" noProof="0" dirty="0">
                <a:ln>
                  <a:noFill/>
                </a:ln>
                <a:solidFill>
                  <a:srgbClr val="FFFFFF"/>
                </a:solidFill>
                <a:effectLst>
                  <a:glow rad="139700">
                    <a:srgbClr val="000000"/>
                  </a:glow>
                </a:effectLst>
                <a:uLnTx/>
                <a:uFillTx/>
                <a:latin typeface="Arial" charset="0"/>
                <a:ea typeface="ＭＳ Ｐゴシック" charset="0"/>
                <a:cs typeface="Arial"/>
              </a:rPr>
              <a:t>..."</a:t>
            </a:r>
            <a:b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a:rPr>
            </a:br>
            <a:r>
              <a:rPr kumimoji="0" lang="ar-JO" sz="4400" b="1" i="0" u="none" strike="noStrike" kern="1200" cap="none" spc="0" normalizeH="0" baseline="0" noProof="0" dirty="0">
                <a:ln>
                  <a:noFill/>
                </a:ln>
                <a:solidFill>
                  <a:srgbClr val="FFFFFF"/>
                </a:solidFill>
                <a:effectLst>
                  <a:glow rad="139700">
                    <a:srgbClr val="000000"/>
                  </a:glow>
                </a:effectLst>
                <a:uLnTx/>
                <a:uFillTx/>
                <a:latin typeface="Arial" panose="020B0604020202020204" pitchFamily="34" charset="0"/>
                <a:ea typeface="ＭＳ Ｐゴシック" charset="0"/>
                <a:cs typeface="Arial" panose="020B0604020202020204" pitchFamily="34" charset="0"/>
              </a:rPr>
              <a:t>(1 بطرس 3: 14 ب)</a:t>
            </a:r>
            <a:endParaRPr kumimoji="0" lang="en-US" sz="4400" b="1" i="0" u="none" strike="noStrike" kern="1200" cap="none" spc="0" normalizeH="0" baseline="0" noProof="0" dirty="0">
              <a:ln>
                <a:noFill/>
              </a:ln>
              <a:solidFill>
                <a:srgbClr val="FFFFFF"/>
              </a:solidFill>
              <a:effectLst>
                <a:glow rad="139700">
                  <a:srgbClr val="000000"/>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Rectangle 6"/>
          <p:cNvSpPr>
            <a:spLocks noGrp="1" noChangeArrowheads="1"/>
          </p:cNvSpPr>
          <p:nvPr>
            <p:ph type="title" idx="4294967295"/>
          </p:nvPr>
        </p:nvSpPr>
        <p:spPr/>
        <p:txBody>
          <a:bodyPr/>
          <a:lstStyle/>
          <a:p>
            <a:pPr eaLnBrk="1" hangingPunct="1">
              <a:defRPr/>
            </a:pPr>
            <a:r>
              <a:rPr lang="ar-SA" dirty="0">
                <a:latin typeface="Tahoma" charset="0"/>
                <a:ea typeface="ＭＳ Ｐゴシック" charset="0"/>
                <a:cs typeface="ＭＳ Ｐゴシック" charset="0"/>
              </a:rPr>
              <a:t>بطرس 1</a:t>
            </a:r>
            <a:r>
              <a:rPr lang="en-US" dirty="0">
                <a:latin typeface="Tahoma" charset="0"/>
                <a:ea typeface="ＭＳ Ｐゴシック" charset="0"/>
                <a:cs typeface="ＭＳ Ｐゴシック" charset="0"/>
              </a:rPr>
              <a:t> 3:18-20</a:t>
            </a:r>
          </a:p>
        </p:txBody>
      </p:sp>
      <p:sp>
        <p:nvSpPr>
          <p:cNvPr id="505858" name="Rectangle 2"/>
          <p:cNvSpPr>
            <a:spLocks noChangeArrowheads="1"/>
          </p:cNvSpPr>
          <p:nvPr/>
        </p:nvSpPr>
        <p:spPr bwMode="auto">
          <a:xfrm>
            <a:off x="228600" y="304800"/>
            <a:ext cx="8605838" cy="4278094"/>
          </a:xfrm>
          <a:prstGeom prst="rect">
            <a:avLst/>
          </a:prstGeom>
          <a:solidFill>
            <a:schemeClr val="tx2"/>
          </a:solidFill>
          <a:ln w="9525">
            <a:solidFill>
              <a:srgbClr val="333399"/>
            </a:solidFill>
            <a:miter lim="800000"/>
            <a:headEnd/>
            <a:tailEnd/>
          </a:ln>
        </p:spPr>
        <p:txBody>
          <a:bodyPr>
            <a:spAutoFit/>
          </a:bodyPr>
          <a:lstStyle/>
          <a:p>
            <a:pPr algn="r" eaLnBrk="1" hangingPunct="1"/>
            <a:r>
              <a:rPr lang="ar-JO" sz="2400" b="1" dirty="0">
                <a:solidFill>
                  <a:schemeClr val="bg1"/>
                </a:solidFill>
                <a:latin typeface="Arial"/>
                <a:cs typeface="Arial"/>
              </a:rPr>
              <a:t>                                               1 بطرس 3: 18- 20</a:t>
            </a:r>
            <a:endParaRPr lang="en-US" sz="2400" b="1" dirty="0">
              <a:solidFill>
                <a:schemeClr val="bg1"/>
              </a:solidFill>
              <a:latin typeface="Arial" panose="020B0604020202020204" pitchFamily="34" charset="0"/>
              <a:cs typeface="Arial" panose="020B0604020202020204" pitchFamily="34" charset="0"/>
            </a:endParaRPr>
          </a:p>
          <a:p>
            <a:pPr algn="r" eaLnBrk="1" hangingPunct="1"/>
            <a:endParaRPr lang="en-US" sz="2400" b="1" dirty="0">
              <a:solidFill>
                <a:schemeClr val="bg1"/>
              </a:solidFill>
              <a:latin typeface="Arial" panose="020B0604020202020204" pitchFamily="34" charset="0"/>
              <a:cs typeface="Arial" panose="020B0604020202020204" pitchFamily="34" charset="0"/>
            </a:endParaRPr>
          </a:p>
          <a:p>
            <a:pPr algn="r" rtl="1" eaLnBrk="1" hangingPunct="1"/>
            <a:r>
              <a:rPr lang="ar-SA" sz="4800" b="1" baseline="30000" dirty="0">
                <a:solidFill>
                  <a:schemeClr val="bg1"/>
                </a:solidFill>
                <a:latin typeface="Arial"/>
                <a:cs typeface="Arial"/>
              </a:rPr>
              <a:t>١٨ فَإِنَّ ٱلْمَسِيحَ أَيْضًا تَأَلَّمَ مَرَّةً وَاحِدَةً مِنْ أَجْلِ ٱلْخَطَايَا، </a:t>
            </a:r>
            <a:r>
              <a:rPr lang="ar-SA" sz="4800" b="1" baseline="30000" dirty="0">
                <a:solidFill>
                  <a:schemeClr val="bg1"/>
                </a:solidFill>
                <a:latin typeface="Arial" panose="020B0604020202020204" pitchFamily="34" charset="0"/>
                <a:cs typeface="Arial" panose="020B0604020202020204" pitchFamily="34" charset="0"/>
              </a:rPr>
              <a:t>ٱلْبَارّ</a:t>
            </a:r>
            <a:r>
              <a:rPr lang="ar-SA" sz="4800" b="1" baseline="30000" dirty="0">
                <a:solidFill>
                  <a:schemeClr val="bg1"/>
                </a:solidFill>
                <a:latin typeface="Arial"/>
                <a:cs typeface="Arial"/>
              </a:rPr>
              <a:t>ُ مِنْ أَجْلِ ٱلْأَثَمَةِ، لِكَيْ يُقَرِّبَنَا إِلَى ٱللهِ، مُمَاتًا فِي ٱلْجَسَدِ وَلَكِنْ مُحْيىً فِي ٱلرُّوحِ؛</a:t>
            </a:r>
          </a:p>
          <a:p>
            <a:pPr algn="r" rtl="1" eaLnBrk="1" hangingPunct="1"/>
            <a:r>
              <a:rPr lang="ar-SA" sz="4800" b="1" baseline="30000" dirty="0">
                <a:solidFill>
                  <a:srgbClr val="FF0000"/>
                </a:solidFill>
                <a:latin typeface="Arial"/>
                <a:cs typeface="Arial"/>
              </a:rPr>
              <a:t>١٩ ٱلَّذِي فِيهِ أَيْضًا ذَهَبَ فَكَرَزَ لِلْأَرْوَاحِ ٱلَّتِي فِي ٱلسِّجْنِ،</a:t>
            </a:r>
          </a:p>
          <a:p>
            <a:pPr algn="r" rtl="1" eaLnBrk="1" hangingPunct="1"/>
            <a:r>
              <a:rPr lang="ar-SA" sz="4800" b="1" baseline="30000" dirty="0">
                <a:solidFill>
                  <a:schemeClr val="bg1"/>
                </a:solidFill>
                <a:latin typeface="Arial"/>
                <a:cs typeface="Arial"/>
              </a:rPr>
              <a:t>٢٠ إِذْ عَصَتْ قَدِيمًا، حِينَ كَانَتْ أَنَاةُ ٱللهِ تَنْتَظِرُ مَرَّةً فِي أَيَّامِ نُوحٍ، إِذْ كَانَ ٱلْفُلْكُ يُبْنَى، ٱلَّذِي فِيهِ خَلَصَ قَلِيلُونَ، أَيْ ثَمَانِي أَنْفُسٍ بِٱلْمَاءِ.</a:t>
            </a:r>
          </a:p>
        </p:txBody>
      </p:sp>
      <p:sp>
        <p:nvSpPr>
          <p:cNvPr id="109571" name="Text Box 3"/>
          <p:cNvSpPr txBox="1">
            <a:spLocks noChangeArrowheads="1"/>
          </p:cNvSpPr>
          <p:nvPr/>
        </p:nvSpPr>
        <p:spPr bwMode="auto">
          <a:xfrm>
            <a:off x="381000" y="4343400"/>
            <a:ext cx="8321675" cy="1200329"/>
          </a:xfrm>
          <a:prstGeom prst="rect">
            <a:avLst/>
          </a:prstGeom>
          <a:solidFill>
            <a:srgbClr val="CFDBF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lgn="ctr" rtl="1" eaLnBrk="1" hangingPunct="1"/>
            <a:r>
              <a:rPr lang="ar-SA" altLang="ja-JP" sz="2400" b="1" dirty="0">
                <a:solidFill>
                  <a:srgbClr val="993300"/>
                </a:solidFill>
                <a:latin typeface="Arial"/>
                <a:cs typeface="Arial"/>
              </a:rPr>
              <a:t>هذا نص رائع، وربما أكثر المقاطع غموضًا </a:t>
            </a:r>
            <a:endParaRPr lang="ar-JO" altLang="ja-JP" sz="2400" b="1" dirty="0">
              <a:solidFill>
                <a:srgbClr val="993300"/>
              </a:solidFill>
              <a:latin typeface="Arial"/>
              <a:cs typeface="Arial"/>
            </a:endParaRPr>
          </a:p>
          <a:p>
            <a:pPr algn="ctr" rtl="1" eaLnBrk="1" hangingPunct="1"/>
            <a:r>
              <a:rPr lang="ar-SA" altLang="ja-JP" sz="2400" b="1" dirty="0">
                <a:solidFill>
                  <a:srgbClr val="993300"/>
                </a:solidFill>
                <a:latin typeface="Arial"/>
                <a:cs typeface="Arial"/>
              </a:rPr>
              <a:t>من أي مقطع آخر في العهد الجديد، </a:t>
            </a:r>
            <a:endParaRPr lang="ar-JO" altLang="ja-JP" sz="2400" b="1" dirty="0">
              <a:solidFill>
                <a:srgbClr val="993300"/>
              </a:solidFill>
              <a:latin typeface="Arial"/>
              <a:cs typeface="Arial"/>
            </a:endParaRPr>
          </a:p>
          <a:p>
            <a:pPr algn="ctr" rtl="1" eaLnBrk="1" hangingPunct="1"/>
            <a:r>
              <a:rPr lang="ar-SA" altLang="ja-JP" sz="2400" b="1" dirty="0">
                <a:solidFill>
                  <a:srgbClr val="993300"/>
                </a:solidFill>
                <a:latin typeface="Arial"/>
                <a:cs typeface="Arial"/>
              </a:rPr>
              <a:t>حتى أنني لا أعرف على وجه اليقين ما يعنيه بطرس.</a:t>
            </a:r>
            <a:endParaRPr lang="en-US" sz="2400" b="1" dirty="0">
              <a:solidFill>
                <a:srgbClr val="993300"/>
              </a:solidFill>
              <a:latin typeface="Arial"/>
              <a:cs typeface="Arial"/>
            </a:endParaRPr>
          </a:p>
        </p:txBody>
      </p:sp>
      <p:sp>
        <p:nvSpPr>
          <p:cNvPr id="109572" name="Text Box 4"/>
          <p:cNvSpPr txBox="1">
            <a:spLocks noChangeArrowheads="1"/>
          </p:cNvSpPr>
          <p:nvPr/>
        </p:nvSpPr>
        <p:spPr bwMode="auto">
          <a:xfrm>
            <a:off x="6477000" y="5867400"/>
            <a:ext cx="2209800" cy="466725"/>
          </a:xfrm>
          <a:prstGeom prst="rect">
            <a:avLst/>
          </a:prstGeom>
          <a:solidFill>
            <a:srgbClr val="CFDBFD"/>
          </a:solidFill>
          <a:ln w="9525">
            <a:solidFill>
              <a:srgbClr val="99CCFF"/>
            </a:solidFill>
            <a:miter lim="800000"/>
            <a:headEnd/>
            <a:tailEnd/>
          </a:ln>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lgn="ctr" eaLnBrk="1" hangingPunct="1">
              <a:spcBef>
                <a:spcPct val="50000"/>
              </a:spcBef>
            </a:pPr>
            <a:r>
              <a:rPr lang="ar-JO" sz="2400" b="1" dirty="0">
                <a:solidFill>
                  <a:srgbClr val="993300"/>
                </a:solidFill>
                <a:latin typeface="Arial" panose="020B0604020202020204" pitchFamily="34" charset="0"/>
                <a:cs typeface="Arial" panose="020B0604020202020204" pitchFamily="34" charset="0"/>
              </a:rPr>
              <a:t>مارتن لوثر</a:t>
            </a:r>
            <a:endParaRPr lang="en-US" sz="2400" b="1" dirty="0">
              <a:solidFill>
                <a:srgbClr val="993300"/>
              </a:solidFill>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8172400" y="76200"/>
            <a:ext cx="851515" cy="461665"/>
          </a:xfrm>
          <a:prstGeom prst="rect">
            <a:avLst/>
          </a:prstGeom>
          <a:solidFill>
            <a:srgbClr val="000000"/>
          </a:solidFill>
          <a:ln>
            <a:noFill/>
          </a:ln>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r>
              <a:rPr lang="ar-JO" sz="2400" b="1" dirty="0">
                <a:solidFill>
                  <a:schemeClr val="tx1"/>
                </a:solidFill>
                <a:latin typeface="Arial" panose="020B0604020202020204" pitchFamily="34" charset="0"/>
                <a:cs typeface="Arial" panose="020B0604020202020204" pitchFamily="34" charset="0"/>
              </a:rPr>
              <a:t>283 أ</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linds(horizontal)">
                                      <p:cBhvr>
                                        <p:cTn id="7" dur="500"/>
                                        <p:tgtEl>
                                          <p:spTgt spid="109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2"/>
                                        </p:tgtEl>
                                        <p:attrNameLst>
                                          <p:attrName>style.visibility</p:attrName>
                                        </p:attrNameLst>
                                      </p:cBhvr>
                                      <p:to>
                                        <p:strVal val="visible"/>
                                      </p:to>
                                    </p:set>
                                    <p:animEffect transition="in" filter="blinds(horizontal)">
                                      <p:cBhvr>
                                        <p:cTn id="12" dur="5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autoUpdateAnimBg="0"/>
      <p:bldP spid="109572"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685800" y="76200"/>
            <a:ext cx="7772400" cy="1143000"/>
          </a:xfrm>
        </p:spPr>
        <p:txBody>
          <a:bodyPr/>
          <a:lstStyle/>
          <a:p>
            <a:pP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مهما كانت وجهة نظركَ...</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506883" name="Picture 3" descr="rockt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066800"/>
            <a:ext cx="5738813" cy="430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6884" name="Rectangle 4"/>
          <p:cNvSpPr>
            <a:spLocks noChangeArrowheads="1"/>
          </p:cNvSpPr>
          <p:nvPr/>
        </p:nvSpPr>
        <p:spPr bwMode="auto">
          <a:xfrm>
            <a:off x="1066800" y="5505450"/>
            <a:ext cx="6934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ar-JO" sz="4000" b="1" dirty="0">
                <a:solidFill>
                  <a:schemeClr val="bg1"/>
                </a:solidFill>
                <a:latin typeface="Arial" charset="0"/>
                <a:cs typeface="Arial" charset="0"/>
              </a:rPr>
              <a:t>... فأنتَ بينَ</a:t>
            </a:r>
          </a:p>
          <a:p>
            <a:pPr algn="ctr" eaLnBrk="1" hangingPunct="1"/>
            <a:r>
              <a:rPr lang="ar-JO" sz="4000" b="1" dirty="0">
                <a:solidFill>
                  <a:schemeClr val="bg1"/>
                </a:solidFill>
                <a:latin typeface="Arial" charset="0"/>
                <a:cs typeface="Arial" charset="0"/>
              </a:rPr>
              <a:t>المطرقة والسندان!</a:t>
            </a:r>
            <a:endParaRPr lang="en-US" sz="4000" b="1" dirty="0">
              <a:solidFill>
                <a:schemeClr val="bg1"/>
              </a:solidFill>
              <a:latin typeface="Arial" charset="0"/>
              <a:cs typeface="Arial" charset="0"/>
            </a:endParaRPr>
          </a:p>
        </p:txBody>
      </p:sp>
      <p:sp>
        <p:nvSpPr>
          <p:cNvPr id="506885" name="WordArt 5"/>
          <p:cNvSpPr>
            <a:spLocks noChangeArrowheads="1" noChangeShapeType="1" noTextEdit="1"/>
          </p:cNvSpPr>
          <p:nvPr/>
        </p:nvSpPr>
        <p:spPr bwMode="auto">
          <a:xfrm>
            <a:off x="304800" y="1143000"/>
            <a:ext cx="2679700" cy="642938"/>
          </a:xfrm>
          <a:prstGeom prst="rect">
            <a:avLst/>
          </a:prstGeom>
        </p:spPr>
        <p:txBody>
          <a:bodyPr wrap="none" fromWordArt="1">
            <a:prstTxWarp prst="textDoubleWave1">
              <a:avLst>
                <a:gd name="adj1" fmla="val 6500"/>
                <a:gd name="adj2" fmla="val 0"/>
              </a:avLst>
            </a:prstTxWarp>
          </a:bodyPr>
          <a:lstStyle/>
          <a:p>
            <a:pPr algn="ctr"/>
            <a:r>
              <a:rPr lang="ar-JO" sz="3600" kern="10" dirty="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1 بطرس 3: 18- 20</a:t>
            </a:r>
            <a:endParaRPr lang="en-US" sz="3600" kern="10" dirty="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endParaRPr>
          </a:p>
        </p:txBody>
      </p:sp>
      <p:sp>
        <p:nvSpPr>
          <p:cNvPr id="6" name="Text Box 6"/>
          <p:cNvSpPr txBox="1">
            <a:spLocks noChangeArrowheads="1"/>
          </p:cNvSpPr>
          <p:nvPr/>
        </p:nvSpPr>
        <p:spPr bwMode="auto">
          <a:xfrm>
            <a:off x="8172400" y="76200"/>
            <a:ext cx="851515" cy="461665"/>
          </a:xfrm>
          <a:prstGeom prst="rect">
            <a:avLst/>
          </a:prstGeom>
          <a:solidFill>
            <a:srgbClr val="000000"/>
          </a:solidFill>
          <a:ln>
            <a:noFill/>
          </a:ln>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r>
              <a:rPr lang="ar-JO" sz="2400" b="1" dirty="0">
                <a:solidFill>
                  <a:srgbClr val="FFFFFF"/>
                </a:solidFill>
                <a:latin typeface="Arial" panose="020B0604020202020204" pitchFamily="34" charset="0"/>
                <a:cs typeface="Arial" panose="020B0604020202020204" pitchFamily="34" charset="0"/>
              </a:rPr>
              <a:t>283 أ</a:t>
            </a:r>
            <a:endParaRPr lang="en-US" sz="2400" b="1"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a:extLst>
              <a:ext uri="{FF2B5EF4-FFF2-40B4-BE49-F238E27FC236}">
                <a16:creationId xmlns:a16="http://schemas.microsoft.com/office/drawing/2014/main" id="{B0F7BF6D-2041-0949-980F-6B6E5F8F1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 y="0"/>
            <a:ext cx="9144000" cy="5708494"/>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5333" y="4195772"/>
            <a:ext cx="9144000" cy="2628500"/>
          </a:xfrm>
          <a:effectLst>
            <a:outerShdw blurRad="63500" dist="35921" dir="2700000" algn="ctr" rotWithShape="0">
              <a:schemeClr val="tx2">
                <a:alpha val="74998"/>
              </a:schemeClr>
            </a:outerShdw>
          </a:effectLst>
        </p:spPr>
        <p:txBody>
          <a:bodyPr anchor="t"/>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كيف يمكننا أن نستفيد من نعمة الله</a:t>
            </a:r>
            <a:b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في الصعوبات التي نواجهها</a:t>
            </a:r>
            <a:b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5400" b="1" dirty="0">
                <a:solidFill>
                  <a:srgbClr val="FFFF00"/>
                </a:solidFill>
                <a:effectLst>
                  <a:glow rad="127000">
                    <a:schemeClr val="tx1"/>
                  </a:glow>
                </a:effectLst>
                <a:latin typeface="Arial" panose="020B0604020202020204" pitchFamily="34" charset="0"/>
                <a:ea typeface="ＭＳ Ｐゴシック" charset="0"/>
                <a:cs typeface="Arial" panose="020B0604020202020204" pitchFamily="34" charset="0"/>
              </a:rPr>
              <a:t>لجذب</a:t>
            </a: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 الآخرين إلى يسوع؟</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1417740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eaLnBrk="1" hangingPunct="1"/>
            <a:endParaRPr lang="en-US" sz="2400" b="1">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pPr rtl="1"/>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latin typeface="Arial" charset="0"/>
                <a:ea typeface="Osaka" charset="0"/>
                <a:cs typeface="Arial" charset="0"/>
              </a:rPr>
              <a:t> 1</a:t>
            </a:r>
            <a:r>
              <a:rPr lang="ar-SA" sz="8800" dirty="0">
                <a:solidFill>
                  <a:schemeClr val="bg1"/>
                </a:solidFill>
                <a:latin typeface="Arial" charset="0"/>
                <a:ea typeface="Osaka" charset="0"/>
                <a:cs typeface="Arial" charset="0"/>
              </a:rPr>
              <a:t>بطرس </a:t>
            </a:r>
            <a:r>
              <a:rPr lang="en-US" sz="8800" dirty="0">
                <a:solidFill>
                  <a:schemeClr val="bg1"/>
                </a:solidFill>
                <a:latin typeface="Arial" charset="0"/>
                <a:ea typeface="Osaka" charset="0"/>
                <a:cs typeface="Arial" charset="0"/>
              </a:rPr>
              <a:t> </a:t>
            </a:r>
            <a:r>
              <a:rPr lang="en-US" sz="8800" dirty="0">
                <a:latin typeface="Arial" charset="0"/>
                <a:ea typeface="Osaka" charset="0"/>
                <a:cs typeface="Arial" charset="0"/>
              </a:rPr>
              <a:t>4</a:t>
            </a:r>
            <a:endParaRPr lang="en-US" sz="8800" dirty="0">
              <a:solidFill>
                <a:schemeClr val="bg1"/>
              </a:solidFill>
              <a:latin typeface="Arial" charset="0"/>
              <a:ea typeface="Osaka" charset="0"/>
              <a:cs typeface="Arial" charset="0"/>
            </a:endParaRPr>
          </a:p>
        </p:txBody>
      </p:sp>
    </p:spTree>
    <p:extLst>
      <p:ext uri="{BB962C8B-B14F-4D97-AF65-F5344CB8AC3E}">
        <p14:creationId xmlns:p14="http://schemas.microsoft.com/office/powerpoint/2010/main" val="17436830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idx="4294967295"/>
          </p:nvPr>
        </p:nvSpPr>
        <p:spPr>
          <a:xfrm>
            <a:off x="152400" y="762000"/>
            <a:ext cx="8686800" cy="1676400"/>
          </a:xfrm>
          <a:solidFill>
            <a:schemeClr val="tx1"/>
          </a:solidFill>
          <a:effectLst>
            <a:outerShdw blurRad="63500" dist="35921" dir="2700000" algn="ctr" rotWithShape="0">
              <a:srgbClr val="DDDDDD">
                <a:alpha val="99962"/>
              </a:srgbClr>
            </a:outerShdw>
          </a:effectLst>
        </p:spPr>
        <p:txBody>
          <a:bodyPr/>
          <a:lstStyle/>
          <a:p>
            <a:pPr algn="r" eaLnBrk="1" hangingPunct="1">
              <a:defRPr/>
            </a:pPr>
            <a:r>
              <a:rPr lang="ar-JO" sz="5400" dirty="0">
                <a:solidFill>
                  <a:srgbClr val="FFFFFF"/>
                </a:solidFill>
                <a:latin typeface="Arial" panose="020B0604020202020204" pitchFamily="34" charset="0"/>
                <a:ea typeface="MS Pゴシック" charset="0"/>
                <a:cs typeface="Arial" panose="020B0604020202020204" pitchFamily="34" charset="0"/>
              </a:rPr>
              <a:t>كيفَ تُظهر اهتمامًا</a:t>
            </a:r>
            <a:br>
              <a:rPr lang="ar-JO" sz="5400" dirty="0">
                <a:solidFill>
                  <a:srgbClr val="FFFFFF"/>
                </a:solidFill>
                <a:latin typeface="Arial" panose="020B0604020202020204" pitchFamily="34" charset="0"/>
                <a:ea typeface="MS Pゴシック" charset="0"/>
                <a:cs typeface="Arial" panose="020B0604020202020204" pitchFamily="34" charset="0"/>
              </a:rPr>
            </a:br>
            <a:r>
              <a:rPr lang="ar-JO" sz="5400" dirty="0">
                <a:solidFill>
                  <a:srgbClr val="FFFFFF"/>
                </a:solidFill>
                <a:latin typeface="Arial" panose="020B0604020202020204" pitchFamily="34" charset="0"/>
                <a:ea typeface="MS Pゴシック" charset="0"/>
                <a:cs typeface="Arial" panose="020B0604020202020204" pitchFamily="34" charset="0"/>
              </a:rPr>
              <a:t>غير أنانيّ (4: 7- 11).</a:t>
            </a:r>
            <a:endParaRPr lang="en-US" b="0" dirty="0">
              <a:solidFill>
                <a:srgbClr val="FFFFFF"/>
              </a:solidFill>
              <a:latin typeface="Arial" panose="020B0604020202020204" pitchFamily="34" charset="0"/>
              <a:ea typeface="MS Pゴシック" charset="0"/>
              <a:cs typeface="Arial" panose="020B0604020202020204" pitchFamily="34" charset="0"/>
            </a:endParaRPr>
          </a:p>
        </p:txBody>
      </p:sp>
      <p:sp>
        <p:nvSpPr>
          <p:cNvPr id="1268739" name="Text Box 3"/>
          <p:cNvSpPr txBox="1">
            <a:spLocks noChangeArrowheads="1"/>
          </p:cNvSpPr>
          <p:nvPr/>
        </p:nvSpPr>
        <p:spPr bwMode="auto">
          <a:xfrm>
            <a:off x="381000" y="3352800"/>
            <a:ext cx="8382000" cy="2800350"/>
          </a:xfrm>
          <a:prstGeom prst="rect">
            <a:avLst/>
          </a:prstGeom>
          <a:noFill/>
          <a:ln w="9525">
            <a:noFill/>
            <a:miter lim="800000"/>
            <a:headEnd/>
            <a:tailEnd/>
          </a:ln>
          <a:effectLst/>
        </p:spPr>
        <p:txBody>
          <a:bodyPr>
            <a:spAutoFit/>
          </a:bodyPr>
          <a:lstStyle/>
          <a:p>
            <a:pPr algn="r">
              <a:defRPr/>
            </a:pPr>
            <a:r>
              <a:rPr lang="ar-JO" sz="4400" b="1" dirty="0">
                <a:solidFill>
                  <a:schemeClr val="accent3">
                    <a:lumMod val="20000"/>
                    <a:lumOff val="80000"/>
                  </a:schemeClr>
                </a:solidFill>
                <a:effectLst>
                  <a:glow rad="101600">
                    <a:schemeClr val="tx1">
                      <a:alpha val="91000"/>
                    </a:schemeClr>
                  </a:glow>
                  <a:outerShdw blurRad="50800" dist="88900" dir="2700000" algn="tl" rotWithShape="0">
                    <a:srgbClr val="000000"/>
                  </a:outerShdw>
                </a:effectLst>
                <a:latin typeface="Arial" panose="020B0604020202020204" pitchFamily="34" charset="0"/>
                <a:ea typeface="+mn-ea"/>
                <a:cs typeface="Arial" panose="020B0604020202020204" pitchFamily="34" charset="0"/>
              </a:rPr>
              <a:t>صلاة بتفكير واضح (4: 7)</a:t>
            </a:r>
            <a:endParaRPr lang="en-US" sz="4400" b="1" dirty="0">
              <a:solidFill>
                <a:schemeClr val="accent3">
                  <a:lumMod val="20000"/>
                  <a:lumOff val="80000"/>
                </a:schemeClr>
              </a:solidFill>
              <a:effectLst>
                <a:glow rad="101600">
                  <a:schemeClr val="tx1">
                    <a:alpha val="91000"/>
                  </a:schemeClr>
                </a:glow>
                <a:outerShdw blurRad="50800" dist="88900" dir="2700000" algn="tl" rotWithShape="0">
                  <a:srgbClr val="000000"/>
                </a:outerShdw>
              </a:effectLst>
              <a:latin typeface="Arial" panose="020B0604020202020204" pitchFamily="34" charset="0"/>
              <a:ea typeface="+mn-ea"/>
              <a:cs typeface="Arial" panose="020B0604020202020204" pitchFamily="34" charset="0"/>
            </a:endParaRPr>
          </a:p>
          <a:p>
            <a:pPr algn="r">
              <a:defRPr/>
            </a:pPr>
            <a:r>
              <a:rPr lang="ar-JO" sz="4400" b="1" dirty="0">
                <a:solidFill>
                  <a:schemeClr val="accent3">
                    <a:lumMod val="20000"/>
                    <a:lumOff val="80000"/>
                  </a:schemeClr>
                </a:solidFill>
                <a:effectLst>
                  <a:glow rad="101600">
                    <a:schemeClr val="tx1">
                      <a:alpha val="91000"/>
                    </a:schemeClr>
                  </a:glow>
                  <a:outerShdw blurRad="50800" dist="88900" dir="2700000" algn="tl" rotWithShape="0">
                    <a:srgbClr val="000000"/>
                  </a:outerShdw>
                </a:effectLst>
                <a:latin typeface="Arial" panose="020B0604020202020204" pitchFamily="34" charset="0"/>
                <a:ea typeface="+mn-ea"/>
                <a:cs typeface="Arial" panose="020B0604020202020204" pitchFamily="34" charset="0"/>
              </a:rPr>
              <a:t>المحبة (4: 8)</a:t>
            </a:r>
            <a:endParaRPr lang="en-US" sz="4400" b="1" dirty="0">
              <a:solidFill>
                <a:schemeClr val="accent3">
                  <a:lumMod val="20000"/>
                  <a:lumOff val="80000"/>
                </a:schemeClr>
              </a:solidFill>
              <a:effectLst>
                <a:glow rad="101600">
                  <a:schemeClr val="tx1">
                    <a:alpha val="91000"/>
                  </a:schemeClr>
                </a:glow>
                <a:outerShdw blurRad="50800" dist="88900" dir="2700000" algn="tl" rotWithShape="0">
                  <a:srgbClr val="000000"/>
                </a:outerShdw>
              </a:effectLst>
              <a:latin typeface="Arial" panose="020B0604020202020204" pitchFamily="34" charset="0"/>
              <a:ea typeface="+mn-ea"/>
              <a:cs typeface="Arial" panose="020B0604020202020204" pitchFamily="34" charset="0"/>
            </a:endParaRPr>
          </a:p>
          <a:p>
            <a:pPr algn="r">
              <a:defRPr/>
            </a:pPr>
            <a:r>
              <a:rPr lang="ar-JO" sz="4400" b="1" dirty="0">
                <a:solidFill>
                  <a:schemeClr val="accent3">
                    <a:lumMod val="20000"/>
                    <a:lumOff val="80000"/>
                  </a:schemeClr>
                </a:solidFill>
                <a:effectLst>
                  <a:glow rad="101600">
                    <a:schemeClr val="tx1">
                      <a:alpha val="91000"/>
                    </a:schemeClr>
                  </a:glow>
                  <a:outerShdw blurRad="50800" dist="88900" dir="2700000" algn="tl" rotWithShape="0">
                    <a:srgbClr val="000000"/>
                  </a:outerShdw>
                </a:effectLst>
                <a:latin typeface="Arial"/>
                <a:ea typeface="+mn-ea"/>
                <a:cs typeface="Arial"/>
              </a:rPr>
              <a:t>الضيافة (4: 9)</a:t>
            </a:r>
            <a:endParaRPr lang="en-US" sz="4400" b="1" dirty="0">
              <a:solidFill>
                <a:schemeClr val="accent3">
                  <a:lumMod val="20000"/>
                  <a:lumOff val="80000"/>
                </a:schemeClr>
              </a:solidFill>
              <a:effectLst>
                <a:glow rad="101600">
                  <a:schemeClr val="tx1">
                    <a:alpha val="91000"/>
                  </a:schemeClr>
                </a:glow>
                <a:outerShdw blurRad="50800" dist="88900" dir="2700000" algn="tl" rotWithShape="0">
                  <a:srgbClr val="000000"/>
                </a:outerShdw>
              </a:effectLst>
              <a:latin typeface="Arial"/>
              <a:ea typeface="+mn-ea"/>
              <a:cs typeface="Arial"/>
            </a:endParaRPr>
          </a:p>
          <a:p>
            <a:pPr algn="r">
              <a:defRPr/>
            </a:pPr>
            <a:r>
              <a:rPr lang="ar-JO" sz="4400" b="1" dirty="0">
                <a:solidFill>
                  <a:schemeClr val="accent3">
                    <a:lumMod val="20000"/>
                    <a:lumOff val="80000"/>
                  </a:schemeClr>
                </a:solidFill>
                <a:effectLst>
                  <a:glow rad="101600">
                    <a:schemeClr val="tx1">
                      <a:alpha val="91000"/>
                    </a:schemeClr>
                  </a:glow>
                  <a:outerShdw blurRad="50800" dist="88900" dir="2700000" algn="tl" rotWithShape="0">
                    <a:srgbClr val="000000"/>
                  </a:outerShdw>
                </a:effectLst>
                <a:latin typeface="Arial"/>
                <a:ea typeface="+mn-ea"/>
                <a:cs typeface="Arial"/>
              </a:rPr>
              <a:t>استخدام المواهب (4: 10- 11)</a:t>
            </a:r>
            <a:endParaRPr lang="en-US" sz="4400" b="1" dirty="0">
              <a:solidFill>
                <a:schemeClr val="accent3">
                  <a:lumMod val="20000"/>
                  <a:lumOff val="80000"/>
                </a:schemeClr>
              </a:solidFill>
              <a:effectLst>
                <a:glow rad="101600">
                  <a:schemeClr val="tx1">
                    <a:alpha val="91000"/>
                  </a:schemeClr>
                </a:glow>
                <a:outerShdw blurRad="50800" dist="88900" dir="2700000" algn="tl" rotWithShape="0">
                  <a:srgbClr val="000000"/>
                </a:outerShdw>
              </a:effectLst>
              <a:latin typeface="Arial"/>
              <a:ea typeface="+mn-ea"/>
              <a:cs typeface="Arial"/>
            </a:endParaRPr>
          </a:p>
        </p:txBody>
      </p:sp>
      <p:sp>
        <p:nvSpPr>
          <p:cNvPr id="1268740" name="Rectangle 4"/>
          <p:cNvSpPr>
            <a:spLocks noChangeArrowheads="1"/>
          </p:cNvSpPr>
          <p:nvPr/>
        </p:nvSpPr>
        <p:spPr bwMode="auto">
          <a:xfrm>
            <a:off x="7956377" y="76200"/>
            <a:ext cx="1080120" cy="461665"/>
          </a:xfrm>
          <a:prstGeom prst="rect">
            <a:avLst/>
          </a:prstGeom>
          <a:solidFill>
            <a:srgbClr val="000000"/>
          </a:solidFill>
          <a:ln w="9525">
            <a:noFill/>
            <a:miter lim="800000"/>
            <a:headEnd/>
            <a:tailEnd/>
          </a:ln>
          <a:effectLst>
            <a:outerShdw blurRad="63500" dist="35921" dir="2700000" algn="ctr" rotWithShape="0">
              <a:srgbClr val="DDDDDD">
                <a:alpha val="74998"/>
              </a:srgbClr>
            </a:outerShdw>
          </a:effectLst>
        </p:spPr>
        <p:txBody>
          <a:bodyPr wrap="square">
            <a:spAutoFit/>
          </a:bodyPr>
          <a:lstStyle/>
          <a:p>
            <a:pPr>
              <a:defRPr/>
            </a:pPr>
            <a:r>
              <a:rPr lang="ar-JO" sz="2400" b="1" dirty="0">
                <a:solidFill>
                  <a:srgbClr val="FFFFFF"/>
                </a:solidFill>
                <a:latin typeface="Arial" panose="020B0604020202020204" pitchFamily="34" charset="0"/>
                <a:ea typeface="+mn-ea"/>
                <a:cs typeface="Arial" panose="020B0604020202020204" pitchFamily="34" charset="0"/>
              </a:rPr>
              <a:t>280 ش</a:t>
            </a:r>
            <a:endParaRPr lang="en-US" sz="2400" b="1" dirty="0">
              <a:solidFill>
                <a:srgbClr val="FFFFFF"/>
              </a:solidFill>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wd">
                                    <p:tmPct val="10000"/>
                                  </p:iterate>
                                  <p:childTnLst>
                                    <p:set>
                                      <p:cBhvr>
                                        <p:cTn id="6" dur="1" fill="hold">
                                          <p:stCondLst>
                                            <p:cond delay="0"/>
                                          </p:stCondLst>
                                        </p:cTn>
                                        <p:tgtEl>
                                          <p:spTgt spid="1268739">
                                            <p:txEl>
                                              <p:pRg st="0" end="0"/>
                                            </p:txEl>
                                          </p:spTgt>
                                        </p:tgtEl>
                                        <p:attrNameLst>
                                          <p:attrName>style.visibility</p:attrName>
                                        </p:attrNameLst>
                                      </p:cBhvr>
                                      <p:to>
                                        <p:strVal val="visible"/>
                                      </p:to>
                                    </p:set>
                                    <p:animEffect transition="in" filter="fade">
                                      <p:cBhvr>
                                        <p:cTn id="7" dur="1000"/>
                                        <p:tgtEl>
                                          <p:spTgt spid="1268739">
                                            <p:txEl>
                                              <p:pRg st="0" end="0"/>
                                            </p:txEl>
                                          </p:spTgt>
                                        </p:tgtEl>
                                      </p:cBhvr>
                                    </p:animEffect>
                                    <p:anim calcmode="lin" valueType="num">
                                      <p:cBhvr>
                                        <p:cTn id="8" dur="1000" fill="hold"/>
                                        <p:tgtEl>
                                          <p:spTgt spid="1268739">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268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wd">
                                    <p:tmPct val="10000"/>
                                  </p:iterate>
                                  <p:childTnLst>
                                    <p:set>
                                      <p:cBhvr>
                                        <p:cTn id="13" dur="1" fill="hold">
                                          <p:stCondLst>
                                            <p:cond delay="0"/>
                                          </p:stCondLst>
                                        </p:cTn>
                                        <p:tgtEl>
                                          <p:spTgt spid="1268739">
                                            <p:txEl>
                                              <p:pRg st="1" end="1"/>
                                            </p:txEl>
                                          </p:spTgt>
                                        </p:tgtEl>
                                        <p:attrNameLst>
                                          <p:attrName>style.visibility</p:attrName>
                                        </p:attrNameLst>
                                      </p:cBhvr>
                                      <p:to>
                                        <p:strVal val="visible"/>
                                      </p:to>
                                    </p:set>
                                    <p:animEffect transition="in" filter="fade">
                                      <p:cBhvr>
                                        <p:cTn id="14" dur="1000"/>
                                        <p:tgtEl>
                                          <p:spTgt spid="1268739">
                                            <p:txEl>
                                              <p:pRg st="1" end="1"/>
                                            </p:txEl>
                                          </p:spTgt>
                                        </p:tgtEl>
                                      </p:cBhvr>
                                    </p:animEffect>
                                    <p:anim calcmode="lin" valueType="num">
                                      <p:cBhvr>
                                        <p:cTn id="15" dur="1000" fill="hold"/>
                                        <p:tgtEl>
                                          <p:spTgt spid="1268739">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1268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wd">
                                    <p:tmPct val="10000"/>
                                  </p:iterate>
                                  <p:childTnLst>
                                    <p:set>
                                      <p:cBhvr>
                                        <p:cTn id="20" dur="1" fill="hold">
                                          <p:stCondLst>
                                            <p:cond delay="0"/>
                                          </p:stCondLst>
                                        </p:cTn>
                                        <p:tgtEl>
                                          <p:spTgt spid="1268739">
                                            <p:txEl>
                                              <p:pRg st="2" end="2"/>
                                            </p:txEl>
                                          </p:spTgt>
                                        </p:tgtEl>
                                        <p:attrNameLst>
                                          <p:attrName>style.visibility</p:attrName>
                                        </p:attrNameLst>
                                      </p:cBhvr>
                                      <p:to>
                                        <p:strVal val="visible"/>
                                      </p:to>
                                    </p:set>
                                    <p:animEffect transition="in" filter="fade">
                                      <p:cBhvr>
                                        <p:cTn id="21" dur="1000"/>
                                        <p:tgtEl>
                                          <p:spTgt spid="1268739">
                                            <p:txEl>
                                              <p:pRg st="2" end="2"/>
                                            </p:txEl>
                                          </p:spTgt>
                                        </p:tgtEl>
                                      </p:cBhvr>
                                    </p:animEffect>
                                    <p:anim calcmode="lin" valueType="num">
                                      <p:cBhvr>
                                        <p:cTn id="22" dur="1000" fill="hold"/>
                                        <p:tgtEl>
                                          <p:spTgt spid="1268739">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1268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wd">
                                    <p:tmPct val="10000"/>
                                  </p:iterate>
                                  <p:childTnLst>
                                    <p:set>
                                      <p:cBhvr>
                                        <p:cTn id="27" dur="1" fill="hold">
                                          <p:stCondLst>
                                            <p:cond delay="0"/>
                                          </p:stCondLst>
                                        </p:cTn>
                                        <p:tgtEl>
                                          <p:spTgt spid="1268739">
                                            <p:txEl>
                                              <p:pRg st="3" end="3"/>
                                            </p:txEl>
                                          </p:spTgt>
                                        </p:tgtEl>
                                        <p:attrNameLst>
                                          <p:attrName>style.visibility</p:attrName>
                                        </p:attrNameLst>
                                      </p:cBhvr>
                                      <p:to>
                                        <p:strVal val="visible"/>
                                      </p:to>
                                    </p:set>
                                    <p:animEffect transition="in" filter="fade">
                                      <p:cBhvr>
                                        <p:cTn id="28" dur="1000"/>
                                        <p:tgtEl>
                                          <p:spTgt spid="1268739">
                                            <p:txEl>
                                              <p:pRg st="3" end="3"/>
                                            </p:txEl>
                                          </p:spTgt>
                                        </p:tgtEl>
                                      </p:cBhvr>
                                    </p:animEffect>
                                    <p:anim calcmode="lin" valueType="num">
                                      <p:cBhvr>
                                        <p:cTn id="29" dur="1000" fill="hold"/>
                                        <p:tgtEl>
                                          <p:spTgt spid="1268739">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2687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3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Group 1026"/>
          <p:cNvGraphicFramePr>
            <a:graphicFrameLocks noGrp="1"/>
          </p:cNvGraphicFramePr>
          <p:nvPr/>
        </p:nvGraphicFramePr>
        <p:xfrm>
          <a:off x="990600" y="1854200"/>
          <a:ext cx="7315200" cy="4532949"/>
        </p:xfrm>
        <a:graphic>
          <a:graphicData uri="http://schemas.openxmlformats.org/drawingml/2006/table">
            <a:tbl>
              <a:tblPr>
                <a:effectLst>
                  <a:outerShdw blurRad="50800" dist="38100" dir="2700000" algn="tl" rotWithShape="0">
                    <a:srgbClr val="000000">
                      <a:alpha val="43000"/>
                    </a:srgbClr>
                  </a:outerShdw>
                </a:effectLst>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8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الكلام</a:t>
                      </a:r>
                      <a:endParaRPr kumimoji="0" lang="en-US" sz="48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gs>
                        <a:gs pos="100000">
                          <a:schemeClr val="accent4"/>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8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الخدمة</a:t>
                      </a:r>
                      <a:endParaRPr kumimoji="0" lang="en-US" sz="48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gs>
                        <a:gs pos="100000">
                          <a:schemeClr val="accent4"/>
                        </a:gs>
                      </a:gsLst>
                      <a:path path="rect">
                        <a:fillToRect l="50000" t="50000" r="50000" b="50000"/>
                      </a:path>
                      <a:tileRect/>
                    </a:gradFill>
                  </a:tcPr>
                </a:tc>
                <a:extLst>
                  <a:ext uri="{0D108BD9-81ED-4DB2-BD59-A6C34878D82A}">
                    <a16:rowId xmlns:a16="http://schemas.microsoft.com/office/drawing/2014/main" val="10000"/>
                  </a:ext>
                </a:extLst>
              </a:tr>
              <a:tr h="73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التعليم</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الإدارة</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1"/>
                  </a:ext>
                </a:extLst>
              </a:tr>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الكرازة</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الإيمان</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2"/>
                  </a:ext>
                </a:extLst>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رعاة - معلمين</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العطاء</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3"/>
                  </a:ext>
                </a:extLst>
              </a:tr>
              <a:tr h="73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التشجيع</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الخدمة</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4"/>
                  </a:ext>
                </a:extLst>
              </a:tr>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95000"/>
                        <a:lumOff val="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rPr>
                        <a:t>الرحمة</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Rial"/>
                        <a:ea typeface="ＭＳ Ｐゴシック" pitchFamily="34" charset="-128"/>
                        <a:cs typeface="Ria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5"/>
                  </a:ext>
                </a:extLst>
              </a:tr>
            </a:tbl>
          </a:graphicData>
        </a:graphic>
      </p:graphicFrame>
      <p:sp>
        <p:nvSpPr>
          <p:cNvPr id="825346" name="Rectangle 1053"/>
          <p:cNvSpPr>
            <a:spLocks noChangeArrowheads="1"/>
          </p:cNvSpPr>
          <p:nvPr/>
        </p:nvSpPr>
        <p:spPr bwMode="auto">
          <a:xfrm>
            <a:off x="4572000" y="1600200"/>
            <a:ext cx="152400" cy="5029200"/>
          </a:xfrm>
          <a:prstGeom prst="rect">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825347" name="Picture 5" descr="body_of_Christ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38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5348" name="Title 33"/>
          <p:cNvSpPr>
            <a:spLocks noGrp="1"/>
          </p:cNvSpPr>
          <p:nvPr>
            <p:ph type="title" idx="4294967295"/>
          </p:nvPr>
        </p:nvSpPr>
        <p:spPr>
          <a:xfrm>
            <a:off x="3124200" y="0"/>
            <a:ext cx="3352800" cy="1752600"/>
          </a:xfrm>
        </p:spPr>
        <p:txBody>
          <a:bodyPr/>
          <a:lstStyle/>
          <a:p>
            <a:pPr eaLnBrk="1" hangingPunct="1"/>
            <a:r>
              <a:rPr lang="ar-JO" sz="3600" b="0" dirty="0">
                <a:latin typeface="Arial" charset="0"/>
                <a:cs typeface="Arial" charset="0"/>
              </a:rPr>
              <a:t>تصنيفات المواهب</a:t>
            </a:r>
            <a:br>
              <a:rPr lang="en-US" sz="3600" b="0" dirty="0">
                <a:latin typeface="Arial" charset="0"/>
                <a:cs typeface="Arial" charset="0"/>
              </a:rPr>
            </a:br>
            <a:r>
              <a:rPr lang="en-US" sz="3600" b="0" dirty="0">
                <a:latin typeface="Arial" charset="0"/>
                <a:cs typeface="Arial" charset="0"/>
              </a:rPr>
              <a:t>(</a:t>
            </a:r>
            <a:r>
              <a:rPr lang="ar-JO" sz="3600" b="0" dirty="0">
                <a:latin typeface="Arial" charset="0"/>
                <a:cs typeface="Arial" charset="0"/>
              </a:rPr>
              <a:t>1 بطرس 4: 11</a:t>
            </a:r>
            <a:r>
              <a:rPr lang="en-US" sz="3600" b="0" dirty="0">
                <a:latin typeface="Arial" charset="0"/>
                <a:cs typeface="Arial" charset="0"/>
              </a:rPr>
              <a:t>)</a:t>
            </a:r>
            <a:endParaRPr lang="en-US" dirty="0">
              <a:latin typeface="Arial" charset="0"/>
            </a:endParaRPr>
          </a:p>
        </p:txBody>
      </p:sp>
      <p:sp>
        <p:nvSpPr>
          <p:cNvPr id="825349" name="AutoShape 25"/>
          <p:cNvSpPr>
            <a:spLocks noChangeArrowheads="1"/>
          </p:cNvSpPr>
          <p:nvPr/>
        </p:nvSpPr>
        <p:spPr bwMode="auto">
          <a:xfrm>
            <a:off x="1066800" y="0"/>
            <a:ext cx="2819400" cy="2057400"/>
          </a:xfrm>
          <a:prstGeom prst="downArrow">
            <a:avLst>
              <a:gd name="adj1" fmla="val 50000"/>
              <a:gd name="adj2" fmla="val 25000"/>
            </a:avLst>
          </a:prstGeom>
          <a:gradFill rotWithShape="1">
            <a:gsLst>
              <a:gs pos="0">
                <a:srgbClr val="FFFFFF"/>
              </a:gs>
              <a:gs pos="100000">
                <a:srgbClr val="FFFF00"/>
              </a:gs>
            </a:gsLst>
            <a:lin ang="5100000"/>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أحصل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على كلمة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من الله</a:t>
            </a:r>
            <a:endParaRPr kumimoji="0" lang="en-US" sz="2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25350" name="AutoShape 28"/>
          <p:cNvSpPr>
            <a:spLocks noChangeArrowheads="1"/>
          </p:cNvSpPr>
          <p:nvPr/>
        </p:nvSpPr>
        <p:spPr bwMode="auto">
          <a:xfrm>
            <a:off x="5638800" y="0"/>
            <a:ext cx="2819400" cy="2057400"/>
          </a:xfrm>
          <a:prstGeom prst="downArrow">
            <a:avLst>
              <a:gd name="adj1" fmla="val 50000"/>
              <a:gd name="adj2" fmla="val 25000"/>
            </a:avLst>
          </a:prstGeom>
          <a:gradFill rotWithShape="1">
            <a:gsLst>
              <a:gs pos="0">
                <a:srgbClr val="FFFFFF"/>
              </a:gs>
              <a:gs pos="100000">
                <a:srgbClr val="FFFF00"/>
              </a:gs>
            </a:gsLst>
            <a:lin ang="5100000"/>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أحصل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على قوة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من الله</a:t>
            </a:r>
            <a:endParaRPr kumimoji="0" lang="en-US" sz="2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for-the-name-and-word-of-god-nqmclk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2227"/>
            <a:ext cx="9144000" cy="5565773"/>
          </a:xfrm>
          <a:prstGeom prst="rect">
            <a:avLst/>
          </a:prstGeom>
        </p:spPr>
      </p:pic>
      <p:sp>
        <p:nvSpPr>
          <p:cNvPr id="4" name="Rectangle 3"/>
          <p:cNvSpPr/>
          <p:nvPr/>
        </p:nvSpPr>
        <p:spPr>
          <a:xfrm>
            <a:off x="375775" y="1117534"/>
            <a:ext cx="8392450" cy="2308324"/>
          </a:xfrm>
          <a:prstGeom prst="rect">
            <a:avLst/>
          </a:prstGeom>
        </p:spPr>
        <p:txBody>
          <a:bodyPr wrap="square">
            <a:spAutoFit/>
          </a:bodyPr>
          <a:lstStyle/>
          <a:p>
            <a:pPr marL="0" marR="0" lvl="0" indent="0" algn="r" defTabSz="457177" rtl="0"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١٥ فَلَا يَتَأَلَّمْ أَحَدُكُمْ كَقَاتِلٍ، أَوْ سَارِقٍ، </a:t>
            </a:r>
            <a:endParaRPr kumimoji="0" lang="ar-JO" sz="4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457177" rtl="0"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أَوْ فَاعِلِ شَرٍّ، أَوْ مُتَدَاخِلٍ فِي أُمُورِ غَيْرِهِ.</a:t>
            </a:r>
            <a:endParaRPr kumimoji="0" lang="ar-JO" sz="4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457177" rtl="0"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 ١٦ وَلَكِنْ إِنْ كَانَ كَمَسِيحِيٍّ،</a:t>
            </a:r>
            <a:endParaRPr kumimoji="0" lang="ar-JO" sz="4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457177" rtl="0"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 فَلَا يَخْجَلْ، بَلْ يُمَجِّدُ ٱللهَ مِنْ هَذَا ٱلْقَبِيلِ.</a:t>
            </a:r>
            <a:endParaRPr kumimoji="0" lang="en-SG"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7484825"/>
      </p:ext>
    </p:extLst>
  </p:cSld>
  <p:clrMapOvr>
    <a:overrideClrMapping bg1="lt1" tx1="dk1" bg2="lt2" tx2="dk2" accent1="accent1" accent2="accent2" accent3="accent3" accent4="accent4" accent5="accent5" accent6="accent6" hlink="hlink" folHlink="folHlink"/>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eaLnBrk="1" hangingPunct="1"/>
            <a:endParaRPr lang="en-US" sz="2400" b="1">
              <a:solidFill>
                <a:srgbClr val="000000"/>
              </a:solidFill>
              <a:latin typeface="Arial" charset="0"/>
            </a:endParaRPr>
          </a:p>
        </p:txBody>
      </p:sp>
      <p:sp>
        <p:nvSpPr>
          <p:cNvPr id="265219" name="Title 2"/>
          <p:cNvSpPr>
            <a:spLocks noGrp="1"/>
          </p:cNvSpPr>
          <p:nvPr>
            <p:ph type="title" idx="4294967295"/>
          </p:nvPr>
        </p:nvSpPr>
        <p:spPr>
          <a:xfrm>
            <a:off x="0" y="1168399"/>
            <a:ext cx="9144000" cy="2401711"/>
          </a:xfrm>
        </p:spPr>
        <p:txBody>
          <a:bodyPr/>
          <a:lstStyle/>
          <a:p>
            <a:pPr rtl="1"/>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latin typeface="Arial" charset="0"/>
                <a:ea typeface="Osaka" charset="0"/>
                <a:cs typeface="Arial" charset="0"/>
              </a:rPr>
              <a:t> 1</a:t>
            </a:r>
            <a:r>
              <a:rPr lang="ar-SA" sz="8800" dirty="0">
                <a:solidFill>
                  <a:schemeClr val="bg1"/>
                </a:solidFill>
                <a:latin typeface="Arial" charset="0"/>
                <a:ea typeface="Osaka" charset="0"/>
                <a:cs typeface="Arial" charset="0"/>
              </a:rPr>
              <a:t>بطرس </a:t>
            </a:r>
            <a:r>
              <a:rPr lang="en-US" sz="8800" dirty="0">
                <a:solidFill>
                  <a:schemeClr val="bg1"/>
                </a:solidFill>
                <a:latin typeface="Arial" charset="0"/>
                <a:ea typeface="Osaka" charset="0"/>
                <a:cs typeface="Arial" charset="0"/>
              </a:rPr>
              <a:t> </a:t>
            </a:r>
            <a:r>
              <a:rPr lang="en-US" sz="8800" dirty="0">
                <a:latin typeface="Arial" charset="0"/>
                <a:ea typeface="Osaka" charset="0"/>
                <a:cs typeface="Arial" charset="0"/>
              </a:rPr>
              <a:t>5</a:t>
            </a:r>
            <a:endParaRPr lang="en-US" sz="8800" dirty="0">
              <a:solidFill>
                <a:schemeClr val="bg1"/>
              </a:solidFill>
              <a:latin typeface="Arial" charset="0"/>
              <a:ea typeface="Osaka" charset="0"/>
              <a:cs typeface="Arial" charset="0"/>
            </a:endParaRPr>
          </a:p>
        </p:txBody>
      </p:sp>
    </p:spTree>
    <p:extLst>
      <p:ext uri="{BB962C8B-B14F-4D97-AF65-F5344CB8AC3E}">
        <p14:creationId xmlns:p14="http://schemas.microsoft.com/office/powerpoint/2010/main" val="12030141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2800">
              <a:latin typeface="Arial" charset="0"/>
              <a:cs typeface="Arial" charset="0"/>
            </a:endParaRPr>
          </a:p>
        </p:txBody>
      </p:sp>
      <p:grpSp>
        <p:nvGrpSpPr>
          <p:cNvPr id="533506" name="Group 10"/>
          <p:cNvGrpSpPr>
            <a:grpSpLocks/>
          </p:cNvGrpSpPr>
          <p:nvPr/>
        </p:nvGrpSpPr>
        <p:grpSpPr bwMode="auto">
          <a:xfrm>
            <a:off x="0" y="0"/>
            <a:ext cx="9144000" cy="6858000"/>
            <a:chOff x="0" y="0"/>
            <a:chExt cx="5760" cy="4320"/>
          </a:xfrm>
        </p:grpSpPr>
        <p:pic>
          <p:nvPicPr>
            <p:cNvPr id="53350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
              <a:ext cx="5760" cy="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3510" name="Rectangle 5"/>
            <p:cNvSpPr>
              <a:spLocks noChangeArrowheads="1"/>
            </p:cNvSpPr>
            <p:nvPr/>
          </p:nvSpPr>
          <p:spPr bwMode="auto">
            <a:xfrm>
              <a:off x="3984" y="0"/>
              <a:ext cx="1728" cy="480"/>
            </a:xfrm>
            <a:prstGeom prst="rect">
              <a:avLst/>
            </a:prstGeom>
            <a:solidFill>
              <a:schemeClr val="tx1"/>
            </a:solidFill>
            <a:ln w="9525">
              <a:solidFill>
                <a:schemeClr val="tx1"/>
              </a:solidFill>
              <a:miter lim="800000"/>
              <a:headEnd/>
              <a:tailEnd/>
            </a:ln>
          </p:spPr>
          <p:txBody>
            <a:bodyPr wrap="none" anchor="ctr"/>
            <a:lstStyle/>
            <a:p>
              <a:endParaRPr lang="en-US" sz="2800">
                <a:latin typeface="Arial" charset="0"/>
                <a:cs typeface="Arial" charset="0"/>
              </a:endParaRPr>
            </a:p>
          </p:txBody>
        </p:sp>
        <p:sp>
          <p:nvSpPr>
            <p:cNvPr id="533511" name="Rectangle 8"/>
            <p:cNvSpPr>
              <a:spLocks noChangeArrowheads="1"/>
            </p:cNvSpPr>
            <p:nvPr/>
          </p:nvSpPr>
          <p:spPr bwMode="auto">
            <a:xfrm>
              <a:off x="2304" y="2592"/>
              <a:ext cx="3360" cy="1584"/>
            </a:xfrm>
            <a:prstGeom prst="rect">
              <a:avLst/>
            </a:prstGeom>
            <a:solidFill>
              <a:srgbClr val="000000"/>
            </a:solidFill>
            <a:ln w="9525">
              <a:solidFill>
                <a:schemeClr val="tx1"/>
              </a:solidFill>
              <a:miter lim="800000"/>
              <a:headEnd/>
              <a:tailEnd/>
            </a:ln>
          </p:spPr>
          <p:txBody>
            <a:bodyPr wrap="none" anchor="ctr"/>
            <a:lstStyle/>
            <a:p>
              <a:endParaRPr lang="en-US" sz="2800">
                <a:latin typeface="Arial" charset="0"/>
                <a:cs typeface="Arial" charset="0"/>
              </a:endParaRPr>
            </a:p>
          </p:txBody>
        </p:sp>
      </p:grpSp>
      <p:sp>
        <p:nvSpPr>
          <p:cNvPr id="533507" name="Rectangle 4"/>
          <p:cNvSpPr>
            <a:spLocks noGrp="1" noChangeArrowheads="1"/>
          </p:cNvSpPr>
          <p:nvPr>
            <p:ph type="title" idx="4294967295"/>
          </p:nvPr>
        </p:nvSpPr>
        <p:spPr>
          <a:xfrm>
            <a:off x="3429000" y="4267200"/>
            <a:ext cx="5715000" cy="2438400"/>
          </a:xfrm>
          <a:solidFill>
            <a:schemeClr val="tx1"/>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الشيوخ؟</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لماذا سيكون هذا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مهمًا بالنسبة لي؟</a:t>
            </a:r>
            <a:endParaRPr lang="en-US" b="1"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1525766" name="Rectangle 6"/>
          <p:cNvSpPr>
            <a:spLocks noChangeArrowheads="1"/>
          </p:cNvSpPr>
          <p:nvPr/>
        </p:nvSpPr>
        <p:spPr bwMode="auto">
          <a:xfrm>
            <a:off x="8229600" y="76200"/>
            <a:ext cx="955711" cy="40011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2000" b="1" dirty="0">
                <a:solidFill>
                  <a:schemeClr val="bg1"/>
                </a:solidFill>
                <a:latin typeface="Arial" panose="020B0604020202020204" pitchFamily="34" charset="0"/>
                <a:ea typeface="+mn-ea"/>
                <a:cs typeface="Arial" panose="020B0604020202020204" pitchFamily="34" charset="0"/>
              </a:rPr>
              <a:t>280 ض</a:t>
            </a:r>
            <a:endParaRPr lang="en-US" sz="2000" b="1" dirty="0">
              <a:solidFill>
                <a:schemeClr val="bg1"/>
              </a:solidFill>
              <a:latin typeface="Arial" panose="020B0604020202020204" pitchFamily="34" charset="0"/>
              <a:ea typeface="+mn-ea"/>
              <a:cs typeface="Arial" panose="020B0604020202020204" pitchFamily="34" charset="0"/>
            </a:endParaRPr>
          </a:p>
        </p:txBody>
      </p:sp>
    </p:spTree>
  </p:cSld>
  <p:clrMapOvr>
    <a:masterClrMapping/>
  </p:clrMapOvr>
  <p:transition spd="med">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type="ctrTitle"/>
          </p:nvPr>
        </p:nvSpPr>
        <p:spPr>
          <a:xfrm>
            <a:off x="0" y="685800"/>
            <a:ext cx="9144000" cy="990600"/>
          </a:xfrm>
          <a:solidFill>
            <a:schemeClr val="hlink"/>
          </a:solidFill>
        </p:spPr>
        <p:txBody>
          <a:bodyPr/>
          <a:lstStyle/>
          <a:p>
            <a:pPr eaLnBrk="1" hangingPunct="1">
              <a:defRPr/>
            </a:pPr>
            <a:r>
              <a:rPr lang="ar-JO" sz="48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أي </a:t>
            </a:r>
            <a:r>
              <a:rPr lang="ar-JO" sz="4800" b="1" i="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نوع</a:t>
            </a:r>
            <a:r>
              <a:rPr lang="ar-JO" sz="48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من القادة أنتَ؟</a:t>
            </a:r>
            <a:endParaRPr lang="en-US" sz="66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1531907" name="Rectangle 3"/>
          <p:cNvSpPr>
            <a:spLocks noGrp="1" noChangeArrowheads="1"/>
          </p:cNvSpPr>
          <p:nvPr>
            <p:ph type="subTitle" idx="1"/>
          </p:nvPr>
        </p:nvSpPr>
        <p:spPr>
          <a:xfrm>
            <a:off x="1600199" y="1752600"/>
            <a:ext cx="7379611" cy="4876800"/>
          </a:xfrm>
        </p:spPr>
        <p:txBody>
          <a:bodyPr/>
          <a:lstStyle/>
          <a:p>
            <a:pPr marL="514350" indent="-514350" algn="r" rtl="1" eaLnBrk="1" hangingPunct="1">
              <a:buAutoNum type="arabicPeriod"/>
              <a:defRPr/>
            </a:pPr>
            <a:r>
              <a:rPr lang="ar-JO" b="1" i="1" dirty="0">
                <a:solidFill>
                  <a:srgbClr val="FFFFFF"/>
                </a:solidFill>
                <a:effectLst>
                  <a:glow rad="228600">
                    <a:schemeClr val="tx1"/>
                  </a:glow>
                </a:effectLst>
                <a:latin typeface="Arial"/>
                <a:ea typeface="ＭＳ Ｐゴシック" charset="0"/>
                <a:cs typeface="Arial"/>
              </a:rPr>
              <a:t>يبدو أن الناس يرغبون أن أكون قائدهم</a:t>
            </a:r>
          </a:p>
          <a:p>
            <a:pPr marL="514350" indent="-514350" algn="r" rtl="1" eaLnBrk="1" hangingPunct="1">
              <a:buAutoNum type="arabicPeriod"/>
              <a:defRPr/>
            </a:pPr>
            <a:r>
              <a:rPr lang="ar-JO" b="1" i="1" dirty="0">
                <a:solidFill>
                  <a:srgbClr val="FFFFFF"/>
                </a:solidFill>
                <a:effectLst>
                  <a:glow rad="228600">
                    <a:schemeClr val="tx1"/>
                  </a:glow>
                </a:effectLst>
                <a:latin typeface="Arial"/>
                <a:ea typeface="ＭＳ Ｐゴシック" charset="0"/>
                <a:cs typeface="Arial"/>
              </a:rPr>
              <a:t>عندما أقود، يتبعني الناس</a:t>
            </a:r>
          </a:p>
          <a:p>
            <a:pPr marL="514350" indent="-514350" algn="r" rtl="1" eaLnBrk="1" hangingPunct="1">
              <a:buAutoNum type="arabicPeriod"/>
              <a:defRPr/>
            </a:pPr>
            <a:r>
              <a:rPr lang="ar-JO" b="1" i="1" dirty="0">
                <a:solidFill>
                  <a:srgbClr val="FFFFFF"/>
                </a:solidFill>
                <a:effectLst>
                  <a:glow rad="228600">
                    <a:schemeClr val="tx1"/>
                  </a:glow>
                </a:effectLst>
                <a:latin typeface="Arial"/>
                <a:ea typeface="ＭＳ Ｐゴシック" charset="0"/>
                <a:cs typeface="Arial"/>
              </a:rPr>
              <a:t>أنا أقود الآخرين لأنني أريد أن أفعل ذلك</a:t>
            </a:r>
          </a:p>
          <a:p>
            <a:pPr marL="514350" indent="-514350" algn="r" rtl="1" eaLnBrk="1" hangingPunct="1">
              <a:buAutoNum type="arabicPeriod"/>
              <a:defRPr/>
            </a:pPr>
            <a:r>
              <a:rPr lang="ar-JO" b="1" i="1" dirty="0">
                <a:solidFill>
                  <a:srgbClr val="FFFFFF"/>
                </a:solidFill>
                <a:effectLst>
                  <a:glow rad="228600">
                    <a:schemeClr val="tx1"/>
                  </a:glow>
                </a:effectLst>
                <a:latin typeface="Arial"/>
                <a:ea typeface="ＭＳ Ｐゴシック" charset="0"/>
                <a:cs typeface="Arial"/>
              </a:rPr>
              <a:t>أنا أخدم الناس الذين تحت رعايتي بدلاً من أن أتوقع منهم أن يخدموني</a:t>
            </a:r>
          </a:p>
          <a:p>
            <a:pPr marL="514350" indent="-514350" algn="r" rtl="1" eaLnBrk="1" hangingPunct="1">
              <a:buAutoNum type="arabicPeriod"/>
              <a:defRPr/>
            </a:pPr>
            <a:r>
              <a:rPr lang="ar-JO" b="1" i="1" dirty="0">
                <a:solidFill>
                  <a:srgbClr val="FFFFFF"/>
                </a:solidFill>
                <a:effectLst>
                  <a:glow rad="228600">
                    <a:schemeClr val="tx1"/>
                  </a:glow>
                </a:effectLst>
                <a:latin typeface="Arial"/>
                <a:ea typeface="ＭＳ Ｐゴシック" charset="0"/>
                <a:cs typeface="Arial"/>
              </a:rPr>
              <a:t>يخبرني الآخرون أنني مثال النزاهة</a:t>
            </a:r>
          </a:p>
          <a:p>
            <a:pPr algn="r" rtl="1" eaLnBrk="1" hangingPunct="1">
              <a:defRPr/>
            </a:pPr>
            <a:r>
              <a:rPr lang="ar-JO" b="1" i="1" dirty="0">
                <a:solidFill>
                  <a:srgbClr val="FFFFFF"/>
                </a:solidFill>
                <a:effectLst>
                  <a:glow rad="228600">
                    <a:schemeClr val="tx1"/>
                  </a:glow>
                </a:effectLst>
                <a:latin typeface="Arial"/>
                <a:ea typeface="ＭＳ Ｐゴシック" charset="0"/>
                <a:cs typeface="Arial"/>
              </a:rPr>
              <a:t>      بالنسة لهم </a:t>
            </a:r>
            <a:endParaRPr lang="en-US" b="1" i="1" dirty="0">
              <a:solidFill>
                <a:srgbClr val="FFFFFF"/>
              </a:solidFill>
              <a:effectLst>
                <a:glow rad="228600">
                  <a:schemeClr val="tx1"/>
                </a:glow>
              </a:effectLst>
              <a:latin typeface="Arial"/>
              <a:ea typeface="ＭＳ Ｐゴシック" charset="0"/>
              <a:cs typeface="Arial"/>
            </a:endParaRPr>
          </a:p>
        </p:txBody>
      </p:sp>
      <p:sp>
        <p:nvSpPr>
          <p:cNvPr id="522243" name="Text Box 5"/>
          <p:cNvSpPr txBox="1">
            <a:spLocks noChangeArrowheads="1"/>
          </p:cNvSpPr>
          <p:nvPr/>
        </p:nvSpPr>
        <p:spPr bwMode="auto">
          <a:xfrm>
            <a:off x="8210550" y="76200"/>
            <a:ext cx="9557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a:defRPr/>
            </a:pPr>
            <a:r>
              <a:rPr lang="ar-JO" sz="2000" b="1" dirty="0">
                <a:solidFill>
                  <a:srgbClr val="FFFFFF"/>
                </a:solidFill>
                <a:effectLst>
                  <a:glow rad="228600">
                    <a:schemeClr val="tx1"/>
                  </a:glow>
                </a:effectLst>
                <a:latin typeface="Arial" panose="020B0604020202020204" pitchFamily="34" charset="0"/>
                <a:cs typeface="Arial" panose="020B0604020202020204" pitchFamily="34" charset="0"/>
              </a:rPr>
              <a:t>280 ض</a:t>
            </a:r>
            <a:endParaRPr lang="en-US" sz="2000" b="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433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19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19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19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19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19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190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1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1906" grpId="0" animBg="1"/>
      <p:bldP spid="1531907"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Rectangle 2"/>
          <p:cNvSpPr>
            <a:spLocks noGrp="1" noChangeArrowheads="1"/>
          </p:cNvSpPr>
          <p:nvPr>
            <p:ph type="ctrTitle"/>
          </p:nvPr>
        </p:nvSpPr>
        <p:spPr>
          <a:xfrm>
            <a:off x="2209800" y="1828800"/>
            <a:ext cx="4800600" cy="3124200"/>
          </a:xfrm>
        </p:spPr>
        <p:txBody>
          <a:bodyPr/>
          <a:lstStyle/>
          <a:p>
            <a:pPr eaLnBrk="1" hangingPunct="1"/>
            <a:r>
              <a:rPr lang="ar-JO" sz="5400" b="1" dirty="0">
                <a:latin typeface="Arial" panose="020B0604020202020204" pitchFamily="34" charset="0"/>
                <a:ea typeface="ＭＳ Ｐゴシック" charset="0"/>
                <a:cs typeface="Arial" panose="020B0604020202020204" pitchFamily="34" charset="0"/>
              </a:rPr>
              <a:t>خطورة</a:t>
            </a:r>
            <a:br>
              <a:rPr lang="ar-JO" sz="5400" b="1" dirty="0">
                <a:latin typeface="Arial" panose="020B0604020202020204" pitchFamily="34" charset="0"/>
                <a:ea typeface="ＭＳ Ｐゴシック" charset="0"/>
                <a:cs typeface="Arial" panose="020B0604020202020204" pitchFamily="34" charset="0"/>
              </a:rPr>
            </a:br>
            <a:r>
              <a:rPr lang="ar-JO" sz="5400" b="1" dirty="0">
                <a:latin typeface="Arial" panose="020B0604020202020204" pitchFamily="34" charset="0"/>
                <a:ea typeface="ＭＳ Ｐゴシック" charset="0"/>
                <a:cs typeface="Arial" panose="020B0604020202020204" pitchFamily="34" charset="0"/>
              </a:rPr>
              <a:t>"السيادة</a:t>
            </a:r>
            <a:br>
              <a:rPr lang="ar-JO" sz="5400" b="1" dirty="0">
                <a:latin typeface="Arial" panose="020B0604020202020204" pitchFamily="34" charset="0"/>
                <a:ea typeface="ＭＳ Ｐゴシック" charset="0"/>
                <a:cs typeface="Arial" panose="020B0604020202020204" pitchFamily="34" charset="0"/>
              </a:rPr>
            </a:br>
            <a:r>
              <a:rPr lang="ar-JO" sz="5400" b="1" dirty="0">
                <a:latin typeface="Arial" panose="020B0604020202020204" pitchFamily="34" charset="0"/>
                <a:ea typeface="ＭＳ Ｐゴシック" charset="0"/>
                <a:cs typeface="Arial" panose="020B0604020202020204" pitchFamily="34" charset="0"/>
              </a:rPr>
              <a:t>عليها"</a:t>
            </a:r>
            <a:endParaRPr lang="en-US" sz="6000" b="1" dirty="0">
              <a:latin typeface="Arial" panose="020B0604020202020204" pitchFamily="34" charset="0"/>
              <a:ea typeface="ＭＳ Ｐゴシック" charset="0"/>
              <a:cs typeface="Arial" panose="020B0604020202020204" pitchFamily="34" charset="0"/>
            </a:endParaRPr>
          </a:p>
        </p:txBody>
      </p:sp>
      <p:sp>
        <p:nvSpPr>
          <p:cNvPr id="558082" name="Rectangle 3"/>
          <p:cNvSpPr>
            <a:spLocks noGrp="1" noChangeArrowheads="1"/>
          </p:cNvSpPr>
          <p:nvPr>
            <p:ph type="subTitle" idx="1"/>
          </p:nvPr>
        </p:nvSpPr>
        <p:spPr>
          <a:xfrm>
            <a:off x="1371600" y="6096000"/>
            <a:ext cx="6553200" cy="762000"/>
          </a:xfrm>
        </p:spPr>
        <p:txBody>
          <a:bodyPr/>
          <a:lstStyle/>
          <a:p>
            <a:pPr eaLnBrk="1" hangingPunct="1">
              <a:buFont typeface="Trebuchet MS" charset="0"/>
              <a:buNone/>
            </a:pPr>
            <a:r>
              <a:rPr lang="ar-JO" sz="4000" b="1" i="1" dirty="0">
                <a:latin typeface="Arial" panose="020B0604020202020204" pitchFamily="34" charset="0"/>
                <a:ea typeface="ＭＳ Ｐゴシック" charset="0"/>
                <a:cs typeface="Arial" panose="020B0604020202020204" pitchFamily="34" charset="0"/>
              </a:rPr>
              <a:t>ماذا يعني هذا؟</a:t>
            </a:r>
            <a:endParaRPr lang="en-US" sz="4000" b="1" i="1" dirty="0">
              <a:latin typeface="Arial" panose="020B0604020202020204" pitchFamily="34" charset="0"/>
              <a:ea typeface="ＭＳ Ｐゴシック" charset="0"/>
              <a:cs typeface="Arial" panose="020B0604020202020204" pitchFamily="34" charset="0"/>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990099"/>
        </a:solidFill>
        <a:effectLst/>
      </p:bgPr>
    </p:bg>
    <p:spTree>
      <p:nvGrpSpPr>
        <p:cNvPr id="1" name=""/>
        <p:cNvGrpSpPr/>
        <p:nvPr/>
      </p:nvGrpSpPr>
      <p:grpSpPr>
        <a:xfrm>
          <a:off x="0" y="0"/>
          <a:ext cx="0" cy="0"/>
          <a:chOff x="0" y="0"/>
          <a:chExt cx="0" cy="0"/>
        </a:xfrm>
      </p:grpSpPr>
      <p:grpSp>
        <p:nvGrpSpPr>
          <p:cNvPr id="576514" name="Group 9"/>
          <p:cNvGrpSpPr>
            <a:grpSpLocks/>
          </p:cNvGrpSpPr>
          <p:nvPr/>
        </p:nvGrpSpPr>
        <p:grpSpPr bwMode="auto">
          <a:xfrm>
            <a:off x="0" y="0"/>
            <a:ext cx="4600575" cy="6858000"/>
            <a:chOff x="0" y="0"/>
            <a:chExt cx="2898" cy="4320"/>
          </a:xfrm>
        </p:grpSpPr>
        <p:pic>
          <p:nvPicPr>
            <p:cNvPr id="5765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898"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6528" name="Rectangle 4"/>
            <p:cNvSpPr>
              <a:spLocks noChangeArrowheads="1"/>
            </p:cNvSpPr>
            <p:nvPr/>
          </p:nvSpPr>
          <p:spPr bwMode="auto">
            <a:xfrm>
              <a:off x="0" y="0"/>
              <a:ext cx="912" cy="67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76529" name="Rectangle 5"/>
            <p:cNvSpPr>
              <a:spLocks noChangeArrowheads="1"/>
            </p:cNvSpPr>
            <p:nvPr/>
          </p:nvSpPr>
          <p:spPr bwMode="auto">
            <a:xfrm>
              <a:off x="0" y="1248"/>
              <a:ext cx="1152" cy="158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76530" name="Rectangle 6"/>
            <p:cNvSpPr>
              <a:spLocks noChangeArrowheads="1"/>
            </p:cNvSpPr>
            <p:nvPr/>
          </p:nvSpPr>
          <p:spPr bwMode="auto">
            <a:xfrm>
              <a:off x="0" y="1104"/>
              <a:ext cx="480"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76531" name="Rectangle 7"/>
            <p:cNvSpPr>
              <a:spLocks noChangeArrowheads="1"/>
            </p:cNvSpPr>
            <p:nvPr/>
          </p:nvSpPr>
          <p:spPr bwMode="auto">
            <a:xfrm>
              <a:off x="0" y="2832"/>
              <a:ext cx="576" cy="14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76532" name="Line 8"/>
            <p:cNvSpPr>
              <a:spLocks noChangeShapeType="1"/>
            </p:cNvSpPr>
            <p:nvPr/>
          </p:nvSpPr>
          <p:spPr bwMode="auto">
            <a:xfrm flipH="1">
              <a:off x="624" y="1248"/>
              <a:ext cx="52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1625127" name="Group 39"/>
          <p:cNvGraphicFramePr>
            <a:graphicFrameLocks noGrp="1"/>
          </p:cNvGraphicFramePr>
          <p:nvPr>
            <p:extLst>
              <p:ext uri="{D42A27DB-BD31-4B8C-83A1-F6EECF244321}">
                <p14:modId xmlns:p14="http://schemas.microsoft.com/office/powerpoint/2010/main" val="4210565508"/>
              </p:ext>
            </p:extLst>
          </p:nvPr>
        </p:nvGraphicFramePr>
        <p:xfrm>
          <a:off x="3429000" y="2743200"/>
          <a:ext cx="5247456" cy="3429000"/>
        </p:xfrm>
        <a:graphic>
          <a:graphicData uri="http://schemas.openxmlformats.org/drawingml/2006/table">
            <a:tbl>
              <a:tblPr/>
              <a:tblGrid>
                <a:gridCol w="2623728">
                  <a:extLst>
                    <a:ext uri="{9D8B030D-6E8A-4147-A177-3AD203B41FA5}">
                      <a16:colId xmlns:a16="http://schemas.microsoft.com/office/drawing/2014/main" val="20001"/>
                    </a:ext>
                  </a:extLst>
                </a:gridCol>
                <a:gridCol w="2623728">
                  <a:extLst>
                    <a:ext uri="{9D8B030D-6E8A-4147-A177-3AD203B41FA5}">
                      <a16:colId xmlns:a16="http://schemas.microsoft.com/office/drawing/2014/main" val="2546504198"/>
                    </a:ext>
                  </a:extLst>
                </a:gridCol>
              </a:tblGrid>
              <a:tr h="9747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التواضع</a:t>
                      </a:r>
                      <a:endParaRPr kumimoji="0" lang="en-US" sz="44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الكبرياء</a:t>
                      </a:r>
                      <a:endParaRPr kumimoji="0" lang="en-US" sz="44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4542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altLang="ja-JP" sz="2800" b="0" i="0" u="none" strike="noStrike" cap="none" normalizeH="0" baseline="0" dirty="0">
                          <a:ln>
                            <a:noFill/>
                          </a:ln>
                          <a:solidFill>
                            <a:schemeClr val="bg1"/>
                          </a:solidFill>
                          <a:effectLst/>
                          <a:latin typeface="Arial" charset="0"/>
                          <a:ea typeface="ＭＳ Ｐゴシック" charset="0"/>
                          <a:cs typeface="Arial" charset="0"/>
                        </a:rPr>
                        <a:t>"...بَلْ </a:t>
                      </a:r>
                      <a:endParaRPr kumimoji="0" lang="ar-JO" altLang="ja-JP" sz="2800" b="0" i="0" u="none" strike="noStrike" cap="none" normalizeH="0" baseline="0" dirty="0">
                        <a:ln>
                          <a:noFill/>
                        </a:ln>
                        <a:solidFill>
                          <a:schemeClr val="bg1"/>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altLang="ja-JP" sz="2800" b="0" i="0" u="none" strike="noStrike" cap="none" normalizeH="0" baseline="0" dirty="0">
                          <a:ln>
                            <a:noFill/>
                          </a:ln>
                          <a:solidFill>
                            <a:schemeClr val="bg1"/>
                          </a:solidFill>
                          <a:effectLst/>
                          <a:latin typeface="Arial" charset="0"/>
                          <a:ea typeface="ＭＳ Ｐゴシック" charset="0"/>
                          <a:cs typeface="Arial" charset="0"/>
                        </a:rPr>
                        <a:t>يَرْتَئِيَ</a:t>
                      </a:r>
                      <a:endParaRPr kumimoji="0" lang="ar-JO" altLang="ja-JP" sz="2800" b="0" i="0" u="none" strike="noStrike" cap="none" normalizeH="0" baseline="0" dirty="0">
                        <a:ln>
                          <a:noFill/>
                        </a:ln>
                        <a:solidFill>
                          <a:schemeClr val="bg1"/>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altLang="ja-JP" sz="2800" b="0" i="0" u="none" strike="noStrike" cap="none" normalizeH="0" baseline="0" dirty="0">
                          <a:ln>
                            <a:noFill/>
                          </a:ln>
                          <a:solidFill>
                            <a:schemeClr val="bg1"/>
                          </a:solidFill>
                          <a:effectLst/>
                          <a:latin typeface="Arial" charset="0"/>
                          <a:ea typeface="ＭＳ Ｐゴシック" charset="0"/>
                          <a:cs typeface="Arial" charset="0"/>
                        </a:rPr>
                        <a:t> </a:t>
                      </a:r>
                      <a:r>
                        <a:rPr kumimoji="0" lang="ar-SA" altLang="ja-JP" sz="2800" b="1" i="0" u="none" strike="noStrike" cap="none" normalizeH="0" baseline="0" dirty="0">
                          <a:ln>
                            <a:noFill/>
                          </a:ln>
                          <a:solidFill>
                            <a:schemeClr val="bg1"/>
                          </a:solidFill>
                          <a:effectLst/>
                          <a:latin typeface="Arial" charset="0"/>
                          <a:ea typeface="ＭＳ Ｐゴシック" charset="0"/>
                          <a:cs typeface="Arial" charset="0"/>
                        </a:rPr>
                        <a:t>إِلَى ٱلتَّعَقُّلِ</a:t>
                      </a:r>
                      <a:r>
                        <a:rPr kumimoji="0" lang="ar-SA" altLang="ja-JP" sz="2800" b="0" i="0" u="none" strike="noStrike" cap="none" normalizeH="0" baseline="0" dirty="0">
                          <a:ln>
                            <a:noFill/>
                          </a:ln>
                          <a:solidFill>
                            <a:schemeClr val="bg1"/>
                          </a:solidFill>
                          <a:effectLst/>
                          <a:latin typeface="Arial" charset="0"/>
                          <a:ea typeface="ＭＳ Ｐゴシック" charset="0"/>
                          <a:cs typeface="Arial" charset="0"/>
                        </a:rPr>
                        <a:t>"</a:t>
                      </a:r>
                      <a:br>
                        <a:rPr kumimoji="0" lang="en-US" altLang="ja-JP" sz="2800" b="0" i="0" u="none" strike="noStrike" cap="none" normalizeH="0" baseline="0" dirty="0">
                          <a:ln>
                            <a:noFill/>
                          </a:ln>
                          <a:solidFill>
                            <a:schemeClr val="bg1"/>
                          </a:solidFill>
                          <a:effectLst/>
                          <a:latin typeface="Arial" charset="0"/>
                          <a:ea typeface="ＭＳ Ｐゴシック" charset="0"/>
                          <a:cs typeface="Arial" charset="0"/>
                        </a:rPr>
                      </a:br>
                      <a:r>
                        <a:rPr kumimoji="0" lang="ar-JO" altLang="ja-JP" sz="2800" b="0"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(رومية 12: 3 ب)</a:t>
                      </a:r>
                      <a:endParaRPr kumimoji="0" lang="en-US" sz="2800" b="0"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05D1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altLang="ja-JP" sz="2800" b="0" i="0" u="none" strike="noStrike" cap="none" normalizeH="0" baseline="0" dirty="0">
                          <a:ln>
                            <a:noFill/>
                          </a:ln>
                          <a:solidFill>
                            <a:schemeClr val="bg1"/>
                          </a:solidFill>
                          <a:effectLst/>
                          <a:latin typeface="Arial" charset="0"/>
                          <a:ea typeface="ＭＳ Ｐゴシック" charset="0"/>
                          <a:cs typeface="Arial" charset="0"/>
                        </a:rPr>
                        <a:t>" لَا يَرْتَئِيَ</a:t>
                      </a:r>
                      <a:endParaRPr kumimoji="0" lang="ar-JO" altLang="ja-JP" sz="2800" b="0" i="0" u="none" strike="noStrike" cap="none" normalizeH="0" baseline="0" dirty="0">
                        <a:ln>
                          <a:noFill/>
                        </a:ln>
                        <a:solidFill>
                          <a:schemeClr val="bg1"/>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altLang="ja-JP" sz="2800" b="0" i="0" u="none" strike="noStrike" cap="none" normalizeH="0" baseline="0" dirty="0">
                          <a:ln>
                            <a:noFill/>
                          </a:ln>
                          <a:solidFill>
                            <a:schemeClr val="bg1"/>
                          </a:solidFill>
                          <a:effectLst/>
                          <a:latin typeface="Arial" charset="0"/>
                          <a:ea typeface="ＭＳ Ｐゴシック" charset="0"/>
                          <a:cs typeface="Arial" charset="0"/>
                        </a:rPr>
                        <a:t> </a:t>
                      </a:r>
                      <a:r>
                        <a:rPr kumimoji="0" lang="ar-SA" altLang="ja-JP" sz="2800" b="1" i="0" u="none" strike="noStrike" cap="none" normalizeH="0" baseline="0" dirty="0">
                          <a:ln>
                            <a:noFill/>
                          </a:ln>
                          <a:solidFill>
                            <a:schemeClr val="bg1"/>
                          </a:solidFill>
                          <a:effectLst/>
                          <a:latin typeface="Arial" charset="0"/>
                          <a:ea typeface="ＭＳ Ｐゴシック" charset="0"/>
                          <a:cs typeface="Arial" charset="0"/>
                        </a:rPr>
                        <a:t>فَوْقَ مَا يَنْبَغِي </a:t>
                      </a:r>
                      <a:r>
                        <a:rPr kumimoji="0" lang="ar-SA" altLang="ja-JP" sz="2800" b="0" i="0" u="none" strike="noStrike" cap="none" normalizeH="0" baseline="0" dirty="0">
                          <a:ln>
                            <a:noFill/>
                          </a:ln>
                          <a:solidFill>
                            <a:schemeClr val="bg1"/>
                          </a:solidFill>
                          <a:effectLst/>
                          <a:latin typeface="Arial" charset="0"/>
                          <a:ea typeface="ＭＳ Ｐゴシック" charset="0"/>
                          <a:cs typeface="Arial" charset="0"/>
                        </a:rPr>
                        <a:t>أَنْ يَرْتَئِيَ..."</a:t>
                      </a:r>
                      <a:br>
                        <a:rPr kumimoji="0" lang="en-US" altLang="ja-JP" sz="2800" b="0" i="0" u="none" strike="noStrike" cap="none" normalizeH="0" baseline="0" dirty="0">
                          <a:ln>
                            <a:noFill/>
                          </a:ln>
                          <a:solidFill>
                            <a:schemeClr val="bg1"/>
                          </a:solidFill>
                          <a:effectLst/>
                          <a:latin typeface="Arial" charset="0"/>
                          <a:ea typeface="ＭＳ Ｐゴシック" charset="0"/>
                          <a:cs typeface="Arial" charset="0"/>
                        </a:rPr>
                      </a:br>
                      <a:r>
                        <a:rPr kumimoji="0" lang="ar-JO" altLang="ja-JP" sz="2800" b="0"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(رومية 12: 3 ا)</a:t>
                      </a:r>
                      <a:endParaRPr kumimoji="0" lang="en-US" sz="2800" b="0" i="0" u="none" strike="noStrike" cap="none" normalizeH="0" baseline="0" dirty="0">
                        <a:ln>
                          <a:noFill/>
                        </a:ln>
                        <a:solidFill>
                          <a:schemeClr val="bg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05D13"/>
                    </a:solidFill>
                  </a:tcPr>
                </a:tc>
                <a:extLst>
                  <a:ext uri="{0D108BD9-81ED-4DB2-BD59-A6C34878D82A}">
                    <a16:rowId xmlns:a16="http://schemas.microsoft.com/office/drawing/2014/main" val="10001"/>
                  </a:ext>
                </a:extLst>
              </a:tr>
            </a:tbl>
          </a:graphicData>
        </a:graphic>
      </p:graphicFrame>
      <p:sp>
        <p:nvSpPr>
          <p:cNvPr id="1625090" name="Rectangle 2"/>
          <p:cNvSpPr>
            <a:spLocks noGrp="1" noChangeArrowheads="1"/>
          </p:cNvSpPr>
          <p:nvPr>
            <p:ph type="title"/>
          </p:nvPr>
        </p:nvSpPr>
        <p:spPr>
          <a:xfrm>
            <a:off x="4800600" y="152400"/>
            <a:ext cx="4343400" cy="1752600"/>
          </a:xfrm>
          <a:effectLst>
            <a:outerShdw blurRad="63500" dist="35921" dir="2700000" algn="ctr" rotWithShape="0">
              <a:srgbClr val="000000">
                <a:alpha val="74998"/>
              </a:srgbClr>
            </a:outerShdw>
          </a:effectLst>
        </p:spPr>
        <p:txBody>
          <a:bodyPr/>
          <a:lstStyle/>
          <a:p>
            <a:pPr eaLnBrk="1" hangingPunct="1">
              <a:defRPr/>
            </a:pPr>
            <a:r>
              <a:rPr lang="ar-JO" sz="6000" dirty="0">
                <a:solidFill>
                  <a:schemeClr val="bg1"/>
                </a:solidFill>
                <a:latin typeface="Arial" panose="020B0604020202020204" pitchFamily="34" charset="0"/>
                <a:ea typeface="ＭＳ Ｐゴシック" charset="0"/>
                <a:cs typeface="Arial" panose="020B0604020202020204" pitchFamily="34" charset="0"/>
              </a:rPr>
              <a:t>ما هو</a:t>
            </a:r>
            <a:br>
              <a:rPr lang="ar-JO" sz="6000" dirty="0">
                <a:solidFill>
                  <a:schemeClr val="bg1"/>
                </a:solidFill>
                <a:latin typeface="Arial" panose="020B0604020202020204" pitchFamily="34" charset="0"/>
                <a:ea typeface="ＭＳ Ｐゴシック" charset="0"/>
                <a:cs typeface="Arial" panose="020B0604020202020204" pitchFamily="34" charset="0"/>
              </a:rPr>
            </a:br>
            <a:r>
              <a:rPr lang="ar-JO" sz="6000" dirty="0">
                <a:solidFill>
                  <a:schemeClr val="bg1"/>
                </a:solidFill>
                <a:latin typeface="Arial" panose="020B0604020202020204" pitchFamily="34" charset="0"/>
                <a:ea typeface="ＭＳ Ｐゴシック" charset="0"/>
                <a:cs typeface="Arial" panose="020B0604020202020204" pitchFamily="34" charset="0"/>
              </a:rPr>
              <a:t>التواضع؟</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2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09" name="Picture 4" descr="humilit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7378" name="Rectangle 2"/>
          <p:cNvSpPr>
            <a:spLocks noGrp="1" noChangeArrowheads="1"/>
          </p:cNvSpPr>
          <p:nvPr>
            <p:ph type="ctrTitle"/>
          </p:nvPr>
        </p:nvSpPr>
        <p:spPr>
          <a:xfrm>
            <a:off x="381000" y="76200"/>
            <a:ext cx="7696200" cy="1600200"/>
          </a:xfrm>
          <a:effectLst>
            <a:outerShdw blurRad="63500" dist="35921" dir="2700000" algn="ctr" rotWithShape="0">
              <a:schemeClr val="tx2">
                <a:alpha val="74998"/>
              </a:scheme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ننتصر في المعاناة؟</a:t>
            </a:r>
            <a:br>
              <a:rPr lang="ar-JO" sz="4800" b="1" dirty="0">
                <a:solidFill>
                  <a:schemeClr val="bg1"/>
                </a:solidFill>
                <a:latin typeface="Arial" panose="020B0604020202020204" pitchFamily="34" charset="0"/>
                <a:ea typeface="ＭＳ Ｐゴシック" charset="0"/>
                <a:cs typeface="Arial" panose="020B0604020202020204" pitchFamily="34" charset="0"/>
              </a:rPr>
            </a:br>
            <a:r>
              <a:rPr lang="ar-JO" sz="4800" b="1" dirty="0">
                <a:solidFill>
                  <a:schemeClr val="bg1"/>
                </a:solidFill>
                <a:latin typeface="Arial" panose="020B0604020202020204" pitchFamily="34" charset="0"/>
                <a:ea typeface="ＭＳ Ｐゴシック" charset="0"/>
                <a:cs typeface="Arial" panose="020B0604020202020204" pitchFamily="34" charset="0"/>
              </a:rPr>
              <a:t>(5: 5 ب -9)</a:t>
            </a:r>
            <a:endParaRPr lang="en-US" sz="4800" dirty="0">
              <a:latin typeface="Arial" panose="020B0604020202020204" pitchFamily="34" charset="0"/>
              <a:ea typeface="ＭＳ Ｐゴシック" charset="0"/>
              <a:cs typeface="Arial" panose="020B0604020202020204" pitchFamily="34" charset="0"/>
            </a:endParaRPr>
          </a:p>
        </p:txBody>
      </p:sp>
      <p:sp>
        <p:nvSpPr>
          <p:cNvPr id="1637379" name="Rectangle 3"/>
          <p:cNvSpPr>
            <a:spLocks noGrp="1" noChangeArrowheads="1"/>
          </p:cNvSpPr>
          <p:nvPr>
            <p:ph type="subTitle" idx="1"/>
          </p:nvPr>
        </p:nvSpPr>
        <p:spPr>
          <a:xfrm>
            <a:off x="1219200" y="5334000"/>
            <a:ext cx="6400800" cy="1752600"/>
          </a:xfrm>
          <a:effectLst/>
        </p:spPr>
        <p:txBody>
          <a:bodyPr/>
          <a:lstStyle/>
          <a:p>
            <a:pPr eaLnBrk="1" hangingPunct="1">
              <a:defRPr/>
            </a:pPr>
            <a:r>
              <a:rPr lang="ar-JO" sz="4000" b="1" dirty="0">
                <a:solidFill>
                  <a:schemeClr val="bg1"/>
                </a:solidFill>
              </a:rPr>
              <a:t>التواضع (5 ب - 7)</a:t>
            </a:r>
            <a:endParaRPr lang="en-US" sz="4000" b="1" dirty="0">
              <a:solidFill>
                <a:schemeClr val="bg1"/>
              </a:solidFill>
            </a:endParaRPr>
          </a:p>
          <a:p>
            <a:pPr eaLnBrk="1" hangingPunct="1">
              <a:defRPr/>
            </a:pPr>
            <a:r>
              <a:rPr lang="ar-JO" sz="4000" b="1" dirty="0">
                <a:solidFill>
                  <a:schemeClr val="bg1"/>
                </a:solidFill>
              </a:rPr>
              <a:t>اليقظة (8 -9)</a:t>
            </a:r>
            <a:endParaRPr lang="en-US" sz="4000" b="1" dirty="0">
              <a:solidFill>
                <a:schemeClr val="bg1"/>
              </a:solidFill>
            </a:endParaRPr>
          </a:p>
        </p:txBody>
      </p:sp>
      <p:sp>
        <p:nvSpPr>
          <p:cNvPr id="580612" name="Text Box 5"/>
          <p:cNvSpPr txBox="1">
            <a:spLocks noChangeArrowheads="1"/>
          </p:cNvSpPr>
          <p:nvPr/>
        </p:nvSpPr>
        <p:spPr bwMode="auto">
          <a:xfrm>
            <a:off x="7812360" y="47625"/>
            <a:ext cx="157395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r>
              <a:rPr lang="ar-JO" sz="2400" b="1" dirty="0">
                <a:solidFill>
                  <a:schemeClr val="bg1"/>
                </a:solidFill>
                <a:latin typeface="Arial" panose="020B0604020202020204" pitchFamily="34" charset="0"/>
                <a:cs typeface="Arial" panose="020B0604020202020204" pitchFamily="34" charset="0"/>
              </a:rPr>
              <a:t>280 ظ - ع</a:t>
            </a:r>
            <a:endParaRPr 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7379">
                                            <p:txEl>
                                              <p:pRg st="0" end="0"/>
                                            </p:txEl>
                                          </p:spTgt>
                                        </p:tgtEl>
                                        <p:attrNameLst>
                                          <p:attrName>style.visibility</p:attrName>
                                        </p:attrNameLst>
                                      </p:cBhvr>
                                      <p:to>
                                        <p:strVal val="visible"/>
                                      </p:to>
                                    </p:set>
                                    <p:anim calcmode="discrete" valueType="clr">
                                      <p:cBhvr override="childStyle">
                                        <p:cTn id="7" dur="80"/>
                                        <p:tgtEl>
                                          <p:spTgt spid="16373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737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3737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37379">
                                            <p:txEl>
                                              <p:pRg st="1" end="1"/>
                                            </p:txEl>
                                          </p:spTgt>
                                        </p:tgtEl>
                                        <p:attrNameLst>
                                          <p:attrName>style.visibility</p:attrName>
                                        </p:attrNameLst>
                                      </p:cBhvr>
                                      <p:to>
                                        <p:strVal val="visible"/>
                                      </p:to>
                                    </p:set>
                                    <p:anim calcmode="discrete" valueType="clr">
                                      <p:cBhvr override="childStyle">
                                        <p:cTn id="14" dur="80"/>
                                        <p:tgtEl>
                                          <p:spTgt spid="163737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3737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63737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73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أجذب الآخرين إلى يسوع</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grpSp>
        <p:nvGrpSpPr>
          <p:cNvPr id="3" name="Group 2">
            <a:extLst>
              <a:ext uri="{FF2B5EF4-FFF2-40B4-BE49-F238E27FC236}">
                <a16:creationId xmlns:a16="http://schemas.microsoft.com/office/drawing/2014/main" id="{E43192F3-4A70-1D4F-9E6E-48D41BEE51DA}"/>
              </a:ext>
            </a:extLst>
          </p:cNvPr>
          <p:cNvGrpSpPr/>
          <p:nvPr/>
        </p:nvGrpSpPr>
        <p:grpSpPr>
          <a:xfrm>
            <a:off x="107504" y="1268760"/>
            <a:ext cx="8874986" cy="4176464"/>
            <a:chOff x="107504" y="1268760"/>
            <a:chExt cx="8874986" cy="4176464"/>
          </a:xfrm>
        </p:grpSpPr>
        <p:pic>
          <p:nvPicPr>
            <p:cNvPr id="525314" name="Picture 2">
              <a:extLst>
                <a:ext uri="{FF2B5EF4-FFF2-40B4-BE49-F238E27FC236}">
                  <a16:creationId xmlns:a16="http://schemas.microsoft.com/office/drawing/2014/main" id="{14CAD561-8146-4F42-BD61-B34A5DF76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8760"/>
              <a:ext cx="8874986"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2C13D24-C2DB-8541-875F-3196367C00AC}"/>
                </a:ext>
              </a:extLst>
            </p:cNvPr>
            <p:cNvSpPr/>
            <p:nvPr/>
          </p:nvSpPr>
          <p:spPr bwMode="auto">
            <a:xfrm>
              <a:off x="3563888" y="1772816"/>
              <a:ext cx="5112568" cy="2448272"/>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4" name="Rectangle 2">
            <a:extLst>
              <a:ext uri="{FF2B5EF4-FFF2-40B4-BE49-F238E27FC236}">
                <a16:creationId xmlns:a16="http://schemas.microsoft.com/office/drawing/2014/main" id="{6412C163-86D7-5043-8AFE-3F9A0860E9B5}"/>
              </a:ext>
            </a:extLst>
          </p:cNvPr>
          <p:cNvSpPr txBox="1">
            <a:spLocks noChangeArrowheads="1"/>
          </p:cNvSpPr>
          <p:nvPr/>
        </p:nvSpPr>
        <p:spPr bwMode="auto">
          <a:xfrm>
            <a:off x="3203849" y="1484784"/>
            <a:ext cx="5778642" cy="3312368"/>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ar-JO" sz="3600" b="1" kern="0" dirty="0">
                <a:effectLst>
                  <a:glow rad="127000">
                    <a:schemeClr val="tx1"/>
                  </a:glow>
                </a:effectLst>
                <a:latin typeface="Arial" panose="020B0604020202020204" pitchFamily="34" charset="0"/>
                <a:ea typeface="ＭＳ Ｐゴシック" charset="0"/>
                <a:cs typeface="Arial" panose="020B0604020202020204" pitchFamily="34" charset="0"/>
              </a:rPr>
              <a:t>ينبغي على كنائسنا أن تجتذب</a:t>
            </a:r>
          </a:p>
          <a:p>
            <a:pPr>
              <a:defRPr/>
            </a:pPr>
            <a:r>
              <a:rPr lang="ar-JO" sz="3600" b="1" kern="0" dirty="0">
                <a:effectLst>
                  <a:glow rad="127000">
                    <a:schemeClr val="tx1"/>
                  </a:glow>
                </a:effectLst>
                <a:latin typeface="Arial" panose="020B0604020202020204" pitchFamily="34" charset="0"/>
                <a:ea typeface="ＭＳ Ｐゴシック" charset="0"/>
                <a:cs typeface="Arial" panose="020B0604020202020204" pitchFamily="34" charset="0"/>
              </a:rPr>
              <a:t>الأشخاص الذين اجتذبهم يسوع،</a:t>
            </a:r>
          </a:p>
          <a:p>
            <a:pPr>
              <a:defRPr/>
            </a:pPr>
            <a:r>
              <a:rPr lang="ar-JO" sz="3600" b="1" kern="0" dirty="0">
                <a:effectLst>
                  <a:glow rad="127000">
                    <a:schemeClr val="tx1"/>
                  </a:glow>
                </a:effectLst>
                <a:latin typeface="Arial" panose="020B0604020202020204" pitchFamily="34" charset="0"/>
                <a:ea typeface="ＭＳ Ｐゴシック" charset="0"/>
                <a:cs typeface="Arial" panose="020B0604020202020204" pitchFamily="34" charset="0"/>
              </a:rPr>
              <a:t>وتثبط الأشخاص</a:t>
            </a:r>
          </a:p>
          <a:p>
            <a:pPr>
              <a:defRPr/>
            </a:pPr>
            <a:r>
              <a:rPr lang="ar-JO" sz="3600" b="1" kern="0" dirty="0">
                <a:effectLst>
                  <a:glow rad="127000">
                    <a:schemeClr val="tx1"/>
                  </a:glow>
                </a:effectLst>
                <a:latin typeface="Arial" panose="020B0604020202020204" pitchFamily="34" charset="0"/>
                <a:ea typeface="ＭＳ Ｐゴシック" charset="0"/>
                <a:cs typeface="Arial" panose="020B0604020202020204" pitchFamily="34" charset="0"/>
              </a:rPr>
              <a:t> الذين أثبطهم يسوع.</a:t>
            </a:r>
            <a:endParaRPr lang="en-US" sz="3600" b="1" kern="0" dirty="0">
              <a:effectLst>
                <a:glow rad="127000">
                  <a:schemeClr val="tx1"/>
                </a:glow>
              </a:effectLst>
              <a:latin typeface="Arial" panose="020B0604020202020204" pitchFamily="34" charset="0"/>
              <a:ea typeface="ＭＳ Ｐゴシック" charset="0"/>
              <a:cs typeface="Arial" panose="020B0604020202020204" pitchFamily="34" charset="0"/>
            </a:endParaRPr>
          </a:p>
          <a:p>
            <a:pPr>
              <a:defRPr/>
            </a:pPr>
            <a:endParaRPr lang="en-US" sz="1400" b="1" i="1" kern="0" dirty="0">
              <a:effectLst>
                <a:glow rad="127000">
                  <a:schemeClr val="tx1"/>
                </a:glow>
              </a:effectLst>
              <a:latin typeface="Arial" charset="0"/>
              <a:ea typeface="ＭＳ Ｐゴシック" charset="0"/>
              <a:cs typeface="ＭＳ Ｐゴシック" charset="0"/>
            </a:endParaRPr>
          </a:p>
          <a:p>
            <a:pPr>
              <a:defRPr/>
            </a:pPr>
            <a:r>
              <a:rPr lang="ar-JO" sz="3200" b="1" i="1" kern="0" dirty="0">
                <a:effectLst>
                  <a:glow rad="127000">
                    <a:schemeClr val="tx1"/>
                  </a:glow>
                </a:effectLst>
                <a:latin typeface="Arial" panose="020B0604020202020204" pitchFamily="34" charset="0"/>
                <a:ea typeface="ＭＳ Ｐゴシック" charset="0"/>
                <a:cs typeface="Arial" panose="020B0604020202020204" pitchFamily="34" charset="0"/>
              </a:rPr>
              <a:t>- شين كليبورن -</a:t>
            </a:r>
            <a:endParaRPr lang="en-US" sz="3600" b="1" i="1" kern="0"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26283434"/>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3" name="Rectangle 1032"/>
          <p:cNvSpPr>
            <a:spLocks noChangeArrowheads="1"/>
          </p:cNvSpPr>
          <p:nvPr/>
        </p:nvSpPr>
        <p:spPr bwMode="auto">
          <a:xfrm>
            <a:off x="0" y="0"/>
            <a:ext cx="9144000" cy="6858000"/>
          </a:xfrm>
          <a:prstGeom prst="rect">
            <a:avLst/>
          </a:prstGeom>
          <a:solidFill>
            <a:srgbClr val="020000"/>
          </a:solidFill>
          <a:ln>
            <a:noFill/>
          </a:ln>
          <a:extLst>
            <a:ext uri="{91240B29-F687-4f45-9708-019B960494DF}">
              <a14:hiddenLine xmlns="" xmlns:a14="http://schemas.microsoft.com/office/drawing/2010/main" w="9525">
                <a:solidFill>
                  <a:srgbClr val="000000"/>
                </a:solidFill>
                <a:miter lim="800000"/>
                <a:headEnd/>
                <a:tailEnd type="none" w="lg" len="lg"/>
              </a14:hiddenLine>
            </a:ext>
          </a:extLst>
        </p:spPr>
        <p:txBody>
          <a:bodyPr wrap="none"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80"/>
              </a:solidFill>
              <a:effectLst/>
              <a:uLnTx/>
              <a:uFillTx/>
              <a:latin typeface="Comic Sans MS" charset="0"/>
              <a:ea typeface="ＭＳ Ｐゴシック" charset="0"/>
              <a:cs typeface="Arial" panose="020B0604020202020204" pitchFamily="34" charset="0"/>
            </a:endParaRPr>
          </a:p>
        </p:txBody>
      </p:sp>
      <p:pic>
        <p:nvPicPr>
          <p:cNvPr id="1114114" name="Picture 5" descr="ROARING LION-SATAN (Mediu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71450"/>
            <a:ext cx="8001000" cy="668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6354" name="Rectangle 2"/>
          <p:cNvSpPr>
            <a:spLocks noGrp="1" noChangeArrowheads="1"/>
          </p:cNvSpPr>
          <p:nvPr>
            <p:ph type="ctrTitle" idx="4294967295"/>
          </p:nvPr>
        </p:nvSpPr>
        <p:spPr>
          <a:xfrm>
            <a:off x="0" y="0"/>
            <a:ext cx="9144000" cy="914400"/>
          </a:xfrm>
          <a:effectLst>
            <a:outerShdw blurRad="38100" dist="35921" dir="2700000" algn="ctr" rotWithShape="0">
              <a:srgbClr val="000000">
                <a:alpha val="75000"/>
              </a:srgbClr>
            </a:outerShdw>
          </a:effectLst>
        </p:spPr>
        <p:txBody>
          <a:bodyPr/>
          <a:lstStyle/>
          <a:p>
            <a:pPr rtl="1" eaLnBrk="1" hangingPunct="1">
              <a:defRPr/>
            </a:pPr>
            <a:r>
              <a:rPr kumimoji="1" lang="ar-EG" sz="4800" b="1" dirty="0">
                <a:solidFill>
                  <a:schemeClr val="accent1"/>
                </a:solidFill>
                <a:latin typeface="Arial" panose="020B0604020202020204" pitchFamily="34" charset="0"/>
                <a:ea typeface="ＭＳ Ｐゴシック" charset="0"/>
                <a:cs typeface="Arial" panose="020B0604020202020204" pitchFamily="34" charset="0"/>
              </a:rPr>
              <a:t>لماذا يجب أن تكون متيقظا</a:t>
            </a:r>
            <a:r>
              <a:rPr kumimoji="1" lang="ar-JO" sz="4800" b="1" dirty="0">
                <a:solidFill>
                  <a:schemeClr val="accent1"/>
                </a:solidFill>
                <a:latin typeface="Arial" panose="020B0604020202020204" pitchFamily="34" charset="0"/>
                <a:ea typeface="ＭＳ Ｐゴシック" charset="0"/>
                <a:cs typeface="Arial" panose="020B0604020202020204" pitchFamily="34" charset="0"/>
              </a:rPr>
              <a:t>ً </a:t>
            </a:r>
            <a:r>
              <a:rPr kumimoji="1" lang="ar-EG" sz="4800" b="1" dirty="0">
                <a:solidFill>
                  <a:schemeClr val="accent1"/>
                </a:solidFill>
                <a:latin typeface="Arial" panose="020B0604020202020204" pitchFamily="34" charset="0"/>
                <a:ea typeface="ＭＳ Ｐゴシック" charset="0"/>
                <a:cs typeface="Arial" panose="020B0604020202020204" pitchFamily="34" charset="0"/>
              </a:rPr>
              <a:t>؟</a:t>
            </a:r>
            <a:endParaRPr kumimoji="1" lang="en-US" sz="4800"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1636355" name="Rectangle 3"/>
          <p:cNvSpPr>
            <a:spLocks noChangeArrowheads="1"/>
          </p:cNvSpPr>
          <p:nvPr/>
        </p:nvSpPr>
        <p:spPr bwMode="auto">
          <a:xfrm>
            <a:off x="0" y="990600"/>
            <a:ext cx="9144000" cy="609600"/>
          </a:xfrm>
          <a:prstGeom prst="rect">
            <a:avLst/>
          </a:prstGeom>
          <a:noFill/>
          <a:ln w="9525">
            <a:noFill/>
            <a:miter lim="800000"/>
            <a:headEnd/>
            <a:tailEnd/>
          </a:ln>
          <a:effectLst>
            <a:outerShdw blurRad="38100" dist="12698" algn="ctr" rotWithShape="0">
              <a:srgbClr val="000000">
                <a:alpha val="75000"/>
              </a:srgbClr>
            </a:outerShdw>
          </a:effectLst>
        </p:spPr>
        <p:txBody>
          <a:bodyPr/>
          <a:lstStyle/>
          <a:p>
            <a:pPr marL="0" marR="0" lvl="0" indent="0" algn="ctr" defTabSz="914400" rtl="1" eaLnBrk="1" fontAlgn="base" latinLnBrk="0" hangingPunct="1">
              <a:lnSpc>
                <a:spcPct val="100000"/>
              </a:lnSpc>
              <a:spcBef>
                <a:spcPct val="20000"/>
              </a:spcBef>
              <a:spcAft>
                <a:spcPct val="0"/>
              </a:spcAft>
              <a:buClr>
                <a:srgbClr val="000080"/>
              </a:buClr>
              <a:buSzTx/>
              <a:buFont typeface="Wingdings" pitchFamily="-111" charset="2"/>
              <a:buNone/>
              <a:tabLst/>
              <a:defRPr/>
            </a:pPr>
            <a:r>
              <a:rPr kumimoji="1"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الشيطان طليق (١ بطرس ٥: ٨)</a:t>
            </a:r>
            <a:endParaRPr kumimoji="1"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 name="Rectangle 3"/>
          <p:cNvSpPr>
            <a:spLocks noChangeArrowheads="1"/>
          </p:cNvSpPr>
          <p:nvPr/>
        </p:nvSpPr>
        <p:spPr bwMode="auto">
          <a:xfrm>
            <a:off x="4572000" y="1600200"/>
            <a:ext cx="4419600" cy="2286000"/>
          </a:xfrm>
          <a:prstGeom prst="rect">
            <a:avLst/>
          </a:prstGeom>
          <a:noFill/>
          <a:ln w="9525">
            <a:noFill/>
            <a:miter lim="800000"/>
            <a:headEnd/>
            <a:tailEnd/>
          </a:ln>
          <a:effectLst>
            <a:outerShdw blurRad="38100" dist="35921" dir="2700000" algn="ctr" rotWithShape="0">
              <a:srgbClr val="020000">
                <a:alpha val="75000"/>
              </a:srgbClr>
            </a:outerShdw>
          </a:effectLst>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CDDDAF"/>
                </a:solidFill>
                <a:effectLst/>
                <a:uLnTx/>
                <a:uFillTx/>
                <a:latin typeface="Arial" panose="020B0604020202020204" pitchFamily="34" charset="0"/>
                <a:ea typeface="ＭＳ Ｐゴシック"/>
                <a:cs typeface="Arial" panose="020B0604020202020204" pitchFamily="34" charset="0"/>
                <a:hlinkClick r:id="rId4">
                  <a:extLst>
                    <a:ext uri="{A12FA001-AC4F-418D-AE19-62706E023703}">
                      <ahyp:hlinkClr xmlns:ahyp="http://schemas.microsoft.com/office/drawing/2018/hyperlinkcolor" val="tx"/>
                    </a:ext>
                  </a:extLst>
                </a:hlinkClick>
              </a:rPr>
              <a:t> </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hlinkClick r:id="rId4">
                  <a:extLst>
                    <a:ext uri="{A12FA001-AC4F-418D-AE19-62706E023703}">
                      <ahyp:hlinkClr xmlns:ahyp="http://schemas.microsoft.com/office/drawing/2018/hyperlinkcolor" val="tx"/>
                    </a:ext>
                  </a:extLst>
                </a:hlinkClick>
              </a:rPr>
              <a:t>8</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 اُصْحُوا وَاسْهَرُوا. لأَنَّ إِبْلِيسَ خَصْمَكُمْ كَأَسَدٍ زَائِرٍ، يَجُولُ مُلْتَمِسًا مَنْ يَبْتَلِعُهُ هُوَ</a:t>
            </a:r>
            <a:r>
              <a:rPr kumimoji="0" lang="ar-EG" sz="2800" b="1" i="0" u="none" strike="noStrike" kern="1200" cap="none" spc="0" normalizeH="0" baseline="0" noProof="0" dirty="0">
                <a:ln>
                  <a:noFill/>
                </a:ln>
                <a:solidFill>
                  <a:srgbClr val="000080"/>
                </a:solidFill>
                <a:effectLst/>
                <a:uLnTx/>
                <a:uFillTx/>
                <a:latin typeface="Arial" panose="020B0604020202020204" pitchFamily="34" charset="0"/>
                <a:ea typeface="ＭＳ Ｐゴシック"/>
                <a:cs typeface="Arial" panose="020B0604020202020204" pitchFamily="34" charset="0"/>
              </a:rPr>
              <a:t>.</a:t>
            </a:r>
          </a:p>
        </p:txBody>
      </p:sp>
      <p:sp>
        <p:nvSpPr>
          <p:cNvPr id="3" name="Rectangle 3"/>
          <p:cNvSpPr>
            <a:spLocks noChangeArrowheads="1"/>
          </p:cNvSpPr>
          <p:nvPr/>
        </p:nvSpPr>
        <p:spPr bwMode="auto">
          <a:xfrm>
            <a:off x="4724400" y="4114800"/>
            <a:ext cx="4419600" cy="2667000"/>
          </a:xfrm>
          <a:prstGeom prst="rect">
            <a:avLst/>
          </a:prstGeom>
          <a:solidFill>
            <a:srgbClr val="020000"/>
          </a:solidFill>
          <a:ln w="9525">
            <a:noFill/>
            <a:miter lim="800000"/>
            <a:headEnd/>
            <a:tailEnd/>
          </a:ln>
          <a:effectLst>
            <a:outerShdw blurRad="38100" dist="35921" dir="2700000" algn="ctr" rotWithShape="0">
              <a:srgbClr val="020000">
                <a:alpha val="75000"/>
              </a:srgbClr>
            </a:outerShdw>
          </a:effectLst>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hlinkClick r:id="rId5">
                  <a:extLst>
                    <a:ext uri="{A12FA001-AC4F-418D-AE19-62706E023703}">
                      <ahyp:hlinkClr xmlns:ahyp="http://schemas.microsoft.com/office/drawing/2018/hyperlinkcolor" val="tx"/>
                    </a:ext>
                  </a:extLst>
                </a:hlinkClick>
              </a:rPr>
              <a:t>9</a:t>
            </a:r>
            <a:r>
              <a:rPr kumimoji="0" lang="ar-EG"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 فَقَاوِمُوهُ، رَاسِخِينَ فِي الإِيمَانِ، عَالِمِينَ أَنَّ نَفْسَ هذِهِ الآلاَمِ تُجْرَى عَلَى إِخْوَتِكُمُ الَّذِينَ فِي الْعَالَمِ.</a:t>
            </a:r>
          </a:p>
        </p:txBody>
      </p:sp>
      <p:sp>
        <p:nvSpPr>
          <p:cNvPr id="4" name="Rectangle 3"/>
          <p:cNvSpPr>
            <a:spLocks noChangeArrowheads="1"/>
          </p:cNvSpPr>
          <p:nvPr/>
        </p:nvSpPr>
        <p:spPr bwMode="auto">
          <a:xfrm>
            <a:off x="0" y="3505200"/>
            <a:ext cx="9144000" cy="609600"/>
          </a:xfrm>
          <a:prstGeom prst="rect">
            <a:avLst/>
          </a:prstGeom>
          <a:noFill/>
          <a:ln w="9525">
            <a:noFill/>
            <a:miter lim="800000"/>
            <a:headEnd/>
            <a:tailEnd/>
          </a:ln>
          <a:effectLst>
            <a:outerShdw blurRad="38100" dist="12698" algn="ctr" rotWithShape="0">
              <a:srgbClr val="000000">
                <a:alpha val="75000"/>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000080"/>
              </a:buClr>
              <a:buSzTx/>
              <a:buFont typeface="Wingdings" pitchFamily="-111" charset="2"/>
              <a:buNone/>
              <a:tabLst/>
              <a:defRPr/>
            </a:pPr>
            <a:r>
              <a:rPr kumimoji="1"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آخرون ينجحون على الشيطان (١ بطرس ٥: ٩)</a:t>
            </a:r>
            <a:endParaRPr kumimoji="1"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0" name="Text Box 37"/>
          <p:cNvSpPr txBox="1">
            <a:spLocks noChangeArrowheads="1"/>
          </p:cNvSpPr>
          <p:nvPr/>
        </p:nvSpPr>
        <p:spPr bwMode="auto">
          <a:xfrm>
            <a:off x="8410852" y="64606"/>
            <a:ext cx="701131" cy="463846"/>
          </a:xfrm>
          <a:prstGeom prst="rect">
            <a:avLst/>
          </a:prstGeom>
          <a:solidFill>
            <a:srgbClr val="000000"/>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422</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766876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6355">
                                            <p:txEl>
                                              <p:pRg st="0" end="0"/>
                                            </p:txEl>
                                          </p:spTgt>
                                        </p:tgtEl>
                                        <p:attrNameLst>
                                          <p:attrName>style.visibility</p:attrName>
                                        </p:attrNameLst>
                                      </p:cBhvr>
                                      <p:to>
                                        <p:strVal val="visible"/>
                                      </p:to>
                                    </p:set>
                                    <p:animEffect transition="in" filter="dissolve">
                                      <p:cBhvr>
                                        <p:cTn id="7" dur="500"/>
                                        <p:tgtEl>
                                          <p:spTgt spid="163635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dissolve">
                                      <p:cBhvr>
                                        <p:cTn id="18" dur="500"/>
                                        <p:tgtEl>
                                          <p:spTgt spid="3">
                                            <p:bg/>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dissolv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55" grpId="0" build="p"/>
      <p:bldP spid="2" grpId="0" build="p"/>
      <p:bldP spid="3" grpId="0" build="p" animBg="1"/>
      <p:bldP spid="4"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3" name="Rectangle 2"/>
          <p:cNvSpPr>
            <a:spLocks noGrp="1" noChangeArrowheads="1"/>
          </p:cNvSpPr>
          <p:nvPr>
            <p:ph type="ctrTitle"/>
          </p:nvPr>
        </p:nvSpPr>
        <p:spPr>
          <a:xfrm>
            <a:off x="0" y="1219200"/>
            <a:ext cx="9144000" cy="1524000"/>
          </a:xfrm>
        </p:spPr>
        <p:txBody>
          <a:bodyPr/>
          <a:lstStyle/>
          <a:p>
            <a:pPr eaLnBrk="1" hangingPunct="1"/>
            <a:r>
              <a:rPr kumimoji="0" lang="ar-JO" sz="4800" b="1" dirty="0">
                <a:latin typeface="Arial" panose="020B0604020202020204" pitchFamily="34" charset="0"/>
                <a:ea typeface="ＭＳ Ｐゴシック" charset="0"/>
                <a:cs typeface="Arial" panose="020B0604020202020204" pitchFamily="34" charset="0"/>
              </a:rPr>
              <a:t>استجابة الله لليقظة</a:t>
            </a:r>
            <a:br>
              <a:rPr kumimoji="0" lang="ar-JO" sz="4800" b="1" dirty="0">
                <a:latin typeface="Arial" panose="020B0604020202020204" pitchFamily="34" charset="0"/>
                <a:ea typeface="ＭＳ Ｐゴシック" charset="0"/>
                <a:cs typeface="Arial" panose="020B0604020202020204" pitchFamily="34" charset="0"/>
              </a:rPr>
            </a:br>
            <a:r>
              <a:rPr kumimoji="0" lang="ar-JO" sz="4800" b="1" dirty="0">
                <a:latin typeface="Arial" panose="020B0604020202020204" pitchFamily="34" charset="0"/>
                <a:ea typeface="ＭＳ Ｐゴシック" charset="0"/>
                <a:cs typeface="Arial" panose="020B0604020202020204" pitchFamily="34" charset="0"/>
              </a:rPr>
              <a:t>المتواضعة (5: 10- 11)</a:t>
            </a:r>
            <a:endParaRPr kumimoji="0" lang="en-US" sz="6000" b="1" dirty="0">
              <a:latin typeface="Arial" panose="020B0604020202020204" pitchFamily="34" charset="0"/>
              <a:ea typeface="ＭＳ Ｐゴシック" charset="0"/>
              <a:cs typeface="Arial" panose="020B0604020202020204" pitchFamily="34" charset="0"/>
            </a:endParaRPr>
          </a:p>
        </p:txBody>
      </p:sp>
      <p:sp>
        <p:nvSpPr>
          <p:cNvPr id="1640451" name="Rectangle 3"/>
          <p:cNvSpPr>
            <a:spLocks noGrp="1" noChangeArrowheads="1"/>
          </p:cNvSpPr>
          <p:nvPr>
            <p:ph type="subTitle" idx="1"/>
          </p:nvPr>
        </p:nvSpPr>
        <p:spPr>
          <a:xfrm>
            <a:off x="152400" y="2924944"/>
            <a:ext cx="5867400" cy="3600400"/>
          </a:xfrm>
          <a:effectLst>
            <a:outerShdw blurRad="63500" dist="35921" dir="2700000" algn="ctr" rotWithShape="0">
              <a:srgbClr val="DDDDDD">
                <a:alpha val="74998"/>
              </a:srgbClr>
            </a:outerShdw>
          </a:effectLst>
        </p:spPr>
        <p:txBody>
          <a:bodyPr/>
          <a:lstStyle/>
          <a:p>
            <a:pPr eaLnBrk="1" hangingPunct="1">
              <a:buFont typeface="Wingdings" charset="2"/>
              <a:buNone/>
              <a:defRPr/>
            </a:pPr>
            <a:endParaRPr kumimoji="0" lang="ar-JO" sz="2800" b="1" dirty="0">
              <a:latin typeface="Arial"/>
              <a:cs typeface="Arial"/>
            </a:endParaRPr>
          </a:p>
          <a:p>
            <a:pPr eaLnBrk="1" hangingPunct="1">
              <a:buFont typeface="Wingdings" charset="2"/>
              <a:buNone/>
              <a:defRPr/>
            </a:pPr>
            <a:r>
              <a:rPr kumimoji="0" lang="ar-SA" sz="3600" b="1" dirty="0">
                <a:latin typeface="Arial"/>
                <a:cs typeface="Arial"/>
              </a:rPr>
              <a:t>" وَإِلَهُ كُلِّ نِعْمَةٍ ٱلَّذِي دَعَانَا إِلَى مَجْدِهِ ٱلْأَبَدِيِّ فِي ٱلْمَسِيحِ يَسُوعَ، بَعْدَمَا تَأَلَّمْتُمْ يَسِيرًا، هُوَ </a:t>
            </a:r>
            <a:r>
              <a:rPr kumimoji="0" lang="ar-SA" sz="3600" b="1" dirty="0">
                <a:solidFill>
                  <a:srgbClr val="FF0000"/>
                </a:solidFill>
                <a:latin typeface="Arial"/>
                <a:cs typeface="Arial"/>
              </a:rPr>
              <a:t>يُكَمِّلُكُم</a:t>
            </a:r>
            <a:r>
              <a:rPr kumimoji="0" lang="ar-SA" sz="3600" b="1" dirty="0">
                <a:latin typeface="Arial"/>
                <a:cs typeface="Arial"/>
              </a:rPr>
              <a:t>ْ، وَ</a:t>
            </a:r>
            <a:r>
              <a:rPr kumimoji="0" lang="ar-SA" sz="3600" b="1" dirty="0">
                <a:solidFill>
                  <a:srgbClr val="FF0000"/>
                </a:solidFill>
                <a:latin typeface="Arial"/>
                <a:cs typeface="Arial"/>
              </a:rPr>
              <a:t>يُثَبِّتُكُم</a:t>
            </a:r>
            <a:r>
              <a:rPr kumimoji="0" lang="ar-SA" sz="3600" b="1" dirty="0">
                <a:latin typeface="Arial"/>
                <a:cs typeface="Arial"/>
              </a:rPr>
              <a:t>ْ، وَ</a:t>
            </a:r>
            <a:r>
              <a:rPr kumimoji="0" lang="ar-SA" sz="3600" b="1" dirty="0">
                <a:solidFill>
                  <a:srgbClr val="FF0000"/>
                </a:solidFill>
                <a:latin typeface="Arial"/>
                <a:cs typeface="Arial"/>
              </a:rPr>
              <a:t>يُقَوِّيكُم</a:t>
            </a:r>
            <a:r>
              <a:rPr kumimoji="0" lang="ar-SA" sz="3600" b="1" dirty="0">
                <a:latin typeface="Arial"/>
                <a:cs typeface="Arial"/>
              </a:rPr>
              <a:t>ْ، وَ</a:t>
            </a:r>
            <a:r>
              <a:rPr kumimoji="0" lang="ar-SA" sz="3600" b="1" dirty="0">
                <a:solidFill>
                  <a:srgbClr val="FF0000"/>
                </a:solidFill>
                <a:latin typeface="Arial"/>
                <a:cs typeface="Arial"/>
              </a:rPr>
              <a:t>يُمَكِّنُكُمْ</a:t>
            </a:r>
            <a:r>
              <a:rPr kumimoji="0" lang="ar-SA" sz="3600" b="1" dirty="0">
                <a:latin typeface="Arial"/>
                <a:cs typeface="Arial"/>
              </a:rPr>
              <a:t>. ١١ لَهُ ٱلْمَجْدُ وَٱلسُّلْطَانُ إِلَى أَبَدِ ٱلْآبِدِينَ. آمِينَ."</a:t>
            </a:r>
            <a:endParaRPr kumimoji="0" lang="en-US" sz="3600" b="1" dirty="0">
              <a:latin typeface="Arial"/>
              <a:cs typeface="Arial"/>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410626" name="Picture 15" descr="Pur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0"/>
            <a:ext cx="9177091" cy="6882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990600" y="533400"/>
            <a:ext cx="66294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0" i="0" u="sng"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rPr>
              <a:t>الحجة</a:t>
            </a:r>
            <a:endParaRPr kumimoji="0" lang="en-US" sz="3200" b="0" i="0" u="sng"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37947" name="Text Box 59"/>
          <p:cNvSpPr txBox="1">
            <a:spLocks noChangeArrowheads="1"/>
          </p:cNvSpPr>
          <p:nvPr/>
        </p:nvSpPr>
        <p:spPr bwMode="auto">
          <a:xfrm>
            <a:off x="304800" y="1295400"/>
            <a:ext cx="8610600" cy="1077218"/>
          </a:xfrm>
          <a:prstGeom prst="rect">
            <a:avLst/>
          </a:prstGeom>
          <a:solidFill>
            <a:schemeClr val="bg2"/>
          </a:solidFill>
          <a:ln w="9525">
            <a:solidFill>
              <a:schemeClr val="tx1"/>
            </a:solidFill>
            <a:miter lim="800000"/>
            <a:headEnd/>
            <a:tailEnd/>
          </a:ln>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JO" altLang="ja-JP" sz="3200" b="0" i="0" u="none"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rPr>
              <a:t>"...كَتَبْتُ إِلَيْكُمْ بِكَلِمَاتٍ قَلِيلَةٍ وَاعِظًا وَشَاهِدًا، </a:t>
            </a:r>
            <a:r>
              <a:rPr kumimoji="0" lang="ar-JO" altLang="ja-JP" sz="3200" b="0" i="0" u="none" strike="noStrike" kern="1200" cap="none" spc="0" normalizeH="0" baseline="0" noProof="0" dirty="0">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أَنَّ هَذِهِ هِيَ نِعْمَةُ </a:t>
            </a:r>
            <a:r>
              <a:rPr kumimoji="0" lang="ar-JO" altLang="ja-JP" sz="3200" b="0" i="0" u="none" strike="noStrike" kern="1200" cap="none" spc="0" normalizeH="0" baseline="0" noProof="0" dirty="0" err="1">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ٱللهِ</a:t>
            </a:r>
            <a:r>
              <a:rPr kumimoji="0" lang="ar-JO" altLang="ja-JP" sz="3200" b="0" i="0" u="none" strike="noStrike" kern="1200" cap="none" spc="0" normalizeH="0" baseline="0" noProof="0" dirty="0">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 </a:t>
            </a:r>
            <a:r>
              <a:rPr kumimoji="0" lang="ar-JO" altLang="ja-JP" sz="3200" b="0" i="0" u="none" strike="noStrike" kern="1200" cap="none" spc="0" normalizeH="0" baseline="0" noProof="0" dirty="0" err="1">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ٱلْحَقِيقِيَّةُ</a:t>
            </a:r>
            <a:r>
              <a:rPr kumimoji="0" lang="ar-JO" altLang="ja-JP" sz="3200" b="0" i="0" u="none" strike="noStrike" kern="1200" cap="none" spc="0" normalizeH="0" baseline="0" noProof="0" dirty="0">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 </a:t>
            </a:r>
            <a:r>
              <a:rPr kumimoji="0" lang="ar-JO" altLang="ja-JP" sz="3200" b="0" i="0" u="none" strike="noStrike" kern="1200" cap="none" spc="0" normalizeH="0" baseline="0" noProof="0" dirty="0" err="1">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ٱلَّتِي</a:t>
            </a:r>
            <a:r>
              <a:rPr kumimoji="0" lang="ar-JO" altLang="ja-JP" sz="3200" b="0" i="0" u="none" strike="noStrike" kern="1200" cap="none" spc="0" normalizeH="0" baseline="0" noProof="0" dirty="0">
                <a:ln>
                  <a:noFill/>
                </a:ln>
                <a:solidFill>
                  <a:srgbClr val="00B300">
                    <a:lumMod val="60000"/>
                    <a:lumOff val="40000"/>
                  </a:srgbClr>
                </a:solidFill>
                <a:effectLst/>
                <a:uLnTx/>
                <a:uFillTx/>
                <a:latin typeface="Accordance" panose="00000400000000000000" pitchFamily="2" charset="-78"/>
                <a:ea typeface="Accordance" panose="00000400000000000000" pitchFamily="2" charset="-78"/>
                <a:cs typeface="Accordance" panose="00000400000000000000" pitchFamily="2" charset="-78"/>
              </a:rPr>
              <a:t> فِيهَا تَقُومُونَ</a:t>
            </a:r>
            <a:r>
              <a:rPr kumimoji="0" lang="ar-JO" altLang="ja-JP" sz="3200" b="0" i="0" u="none"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rPr>
              <a:t>. (5: 12)</a:t>
            </a:r>
            <a:endParaRPr kumimoji="0" lang="en-US" sz="3200" b="0" i="0" u="none"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graphicFrame>
        <p:nvGraphicFramePr>
          <p:cNvPr id="467984" name="Group 16"/>
          <p:cNvGraphicFramePr>
            <a:graphicFrameLocks noGrp="1"/>
          </p:cNvGraphicFramePr>
          <p:nvPr>
            <p:ph/>
          </p:nvPr>
        </p:nvGraphicFramePr>
        <p:xfrm>
          <a:off x="0" y="3811588"/>
          <a:ext cx="9144000" cy="3017837"/>
        </p:xfrm>
        <a:graphic>
          <a:graphicData uri="http://schemas.openxmlformats.org/drawingml/2006/table">
            <a:tbl>
              <a:tblPr/>
              <a:tblGrid>
                <a:gridCol w="4923693">
                  <a:extLst>
                    <a:ext uri="{9D8B030D-6E8A-4147-A177-3AD203B41FA5}">
                      <a16:colId xmlns:a16="http://schemas.microsoft.com/office/drawing/2014/main" val="20000"/>
                    </a:ext>
                  </a:extLst>
                </a:gridCol>
                <a:gridCol w="4220307">
                  <a:extLst>
                    <a:ext uri="{9D8B030D-6E8A-4147-A177-3AD203B41FA5}">
                      <a16:colId xmlns:a16="http://schemas.microsoft.com/office/drawing/2014/main" val="20001"/>
                    </a:ext>
                  </a:extLst>
                </a:gridCol>
              </a:tblGrid>
              <a:tr h="3017837">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lang="ar-JO" altLang="ja-JP" sz="2400" b="1" u="sng" dirty="0">
                          <a:solidFill>
                            <a:schemeClr val="tx1"/>
                          </a:solidFill>
                          <a:effectLst>
                            <a:outerShdw blurRad="38100" dist="38100" dir="2700000" algn="tl">
                              <a:srgbClr val="000000">
                                <a:alpha val="43137"/>
                              </a:srgbClr>
                            </a:outerShdw>
                          </a:effectLst>
                          <a:latin typeface="Accordance" panose="00000400000000000000" pitchFamily="2" charset="-78"/>
                          <a:ea typeface="Accordance" panose="00000400000000000000" pitchFamily="2" charset="-78"/>
                          <a:cs typeface="Accordance" panose="00000400000000000000" pitchFamily="2" charset="-78"/>
                        </a:rPr>
                        <a:t>"هذِهِ هِيَ نِعْمَةُ </a:t>
                      </a:r>
                      <a:r>
                        <a:rPr lang="ar-JO" altLang="ja-JP" sz="2400" b="1" u="sng" dirty="0" err="1">
                          <a:solidFill>
                            <a:schemeClr val="tx1"/>
                          </a:solidFill>
                          <a:effectLst>
                            <a:outerShdw blurRad="38100" dist="38100" dir="2700000" algn="tl">
                              <a:srgbClr val="000000">
                                <a:alpha val="43137"/>
                              </a:srgbClr>
                            </a:outerShdw>
                          </a:effectLst>
                          <a:latin typeface="Accordance" panose="00000400000000000000" pitchFamily="2" charset="-78"/>
                          <a:ea typeface="Accordance" panose="00000400000000000000" pitchFamily="2" charset="-78"/>
                          <a:cs typeface="Accordance" panose="00000400000000000000" pitchFamily="2" charset="-78"/>
                        </a:rPr>
                        <a:t>ٱللهِ</a:t>
                      </a:r>
                      <a:r>
                        <a:rPr lang="ar-JO" altLang="ja-JP" sz="2400" b="1" u="sng" dirty="0">
                          <a:solidFill>
                            <a:schemeClr val="tx1"/>
                          </a:solidFill>
                          <a:effectLst>
                            <a:outerShdw blurRad="38100" dist="38100" dir="2700000" algn="tl">
                              <a:srgbClr val="000000">
                                <a:alpha val="43137"/>
                              </a:srgbClr>
                            </a:outerShdw>
                          </a:effectLst>
                          <a:latin typeface="Accordance" panose="00000400000000000000" pitchFamily="2" charset="-78"/>
                          <a:ea typeface="Accordance" panose="00000400000000000000" pitchFamily="2" charset="-78"/>
                          <a:cs typeface="Accordance" panose="00000400000000000000" pitchFamily="2" charset="-78"/>
                        </a:rPr>
                        <a:t> </a:t>
                      </a:r>
                      <a:r>
                        <a:rPr lang="ar-JO" altLang="ja-JP" sz="2400" b="1" u="sng" dirty="0" err="1">
                          <a:solidFill>
                            <a:schemeClr val="tx1"/>
                          </a:solidFill>
                          <a:effectLst>
                            <a:outerShdw blurRad="38100" dist="38100" dir="2700000" algn="tl">
                              <a:srgbClr val="000000">
                                <a:alpha val="43137"/>
                              </a:srgbClr>
                            </a:outerShdw>
                          </a:effectLst>
                          <a:latin typeface="Accordance" panose="00000400000000000000" pitchFamily="2" charset="-78"/>
                          <a:ea typeface="Accordance" panose="00000400000000000000" pitchFamily="2" charset="-78"/>
                          <a:cs typeface="Accordance" panose="00000400000000000000" pitchFamily="2" charset="-78"/>
                        </a:rPr>
                        <a:t>ٱلْحَقِيقِيَّةُ</a:t>
                      </a:r>
                      <a:r>
                        <a:rPr lang="ar-JO" altLang="ja-JP" sz="2400" b="1" u="sng" dirty="0">
                          <a:solidFill>
                            <a:schemeClr val="tx1"/>
                          </a:solidFill>
                          <a:effectLst>
                            <a:outerShdw blurRad="38100" dist="38100" dir="2700000" algn="tl">
                              <a:srgbClr val="000000">
                                <a:alpha val="43137"/>
                              </a:srgbClr>
                            </a:outerShdw>
                          </a:effectLst>
                          <a:latin typeface="Accordance" panose="00000400000000000000" pitchFamily="2" charset="-78"/>
                          <a:ea typeface="Accordance" panose="00000400000000000000" pitchFamily="2" charset="-78"/>
                          <a:cs typeface="Accordance" panose="00000400000000000000" pitchFamily="2" charset="-78"/>
                        </a:rPr>
                        <a:t>"</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بط 1: 1-12</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الاختيار</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سيادة الله</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التقديس المقامي</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مبادرة إلهية (1: 2)</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105D13"/>
                        </a:gs>
                        <a:gs pos="100000">
                          <a:srgbClr val="072B09"/>
                        </a:gs>
                      </a:gsLst>
                      <a:path path="shape">
                        <a:fillToRect l="50000" t="50000" r="50000" b="50000"/>
                      </a:path>
                    </a:gra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altLang="ja-JP" sz="2400" b="1" i="0" u="sng" strike="noStrike" cap="none" normalizeH="0" baseline="0" dirty="0">
                          <a:ln>
                            <a:noFill/>
                          </a:ln>
                          <a:solidFill>
                            <a:schemeClr val="tx2"/>
                          </a:solidFill>
                          <a:effectLst>
                            <a:outerShdw blurRad="38100" dist="38100" dir="2700000" algn="tl">
                              <a:srgbClr val="000000"/>
                            </a:outerShdw>
                          </a:effectLst>
                          <a:latin typeface="Tahoma" charset="0"/>
                          <a:ea typeface="Accordance" panose="00000400000000000000" pitchFamily="2" charset="-78"/>
                          <a:cs typeface="Accordance" panose="00000400000000000000" pitchFamily="2" charset="-78"/>
                        </a:rPr>
                        <a:t>"فِيهَا تَقُومُونَ"</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1 بط 1: 13 – 5: 14</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احتمال</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مسؤولية الإنسان</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التقديس العملي</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ar-JO"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rPr>
                        <a:t>فاعلة في الحياة الصالحة (1: 13)</a:t>
                      </a:r>
                      <a:endParaRPr kumimoji="0" lang="en-US" sz="2400" b="1" i="0" u="none" strike="noStrike" cap="none" normalizeH="0" baseline="0" dirty="0">
                        <a:ln>
                          <a:noFill/>
                        </a:ln>
                        <a:solidFill>
                          <a:schemeClr val="tx2"/>
                        </a:solidFill>
                        <a:effectLst>
                          <a:outerShdw blurRad="38100" dist="38100" dir="2700000" algn="tl">
                            <a:srgbClr val="000000"/>
                          </a:outerShdw>
                        </a:effectLst>
                        <a:latin typeface="Accordance" panose="00000400000000000000" pitchFamily="2" charset="-78"/>
                        <a:ea typeface="Accordance" panose="00000400000000000000" pitchFamily="2" charset="-78"/>
                        <a:cs typeface="Accordance" panose="00000400000000000000" pitchFamily="2" charset="-7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105D13"/>
                        </a:gs>
                        <a:gs pos="100000">
                          <a:srgbClr val="072B09"/>
                        </a:gs>
                      </a:gsLst>
                      <a:path path="shape">
                        <a:fillToRect l="50000" t="50000" r="50000" b="50000"/>
                      </a:path>
                    </a:gradFill>
                  </a:tcPr>
                </a:tc>
                <a:extLst>
                  <a:ext uri="{0D108BD9-81ED-4DB2-BD59-A6C34878D82A}">
                    <a16:rowId xmlns:a16="http://schemas.microsoft.com/office/drawing/2014/main" val="10000"/>
                  </a:ext>
                </a:extLst>
              </a:tr>
            </a:tbl>
          </a:graphicData>
        </a:graphic>
      </p:graphicFrame>
      <p:sp>
        <p:nvSpPr>
          <p:cNvPr id="38124" name="Text Box 236"/>
          <p:cNvSpPr txBox="1">
            <a:spLocks noChangeArrowheads="1"/>
          </p:cNvSpPr>
          <p:nvPr/>
        </p:nvSpPr>
        <p:spPr bwMode="auto">
          <a:xfrm>
            <a:off x="838200" y="3068638"/>
            <a:ext cx="70104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0" i="0" u="sng"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rPr>
              <a:t>الموضوع الثنائي</a:t>
            </a:r>
            <a:endParaRPr kumimoji="0" lang="en-US" sz="3200" b="0" i="0" u="sng" strike="noStrike" kern="1200" cap="none" spc="0" normalizeH="0" baseline="0" noProof="0" dirty="0">
              <a:ln>
                <a:noFill/>
              </a:ln>
              <a:solidFill>
                <a:srgbClr val="FFFF00"/>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410638" name="Rectangle 243"/>
          <p:cNvSpPr>
            <a:spLocks noChangeArrowheads="1"/>
          </p:cNvSpPr>
          <p:nvPr/>
        </p:nvSpPr>
        <p:spPr bwMode="auto">
          <a:xfrm>
            <a:off x="8578850" y="0"/>
            <a:ext cx="59824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rPr>
              <a:t>278</a:t>
            </a:r>
            <a:endParaRPr kumimoji="0" lang="en-US" sz="2000" b="1"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38133" name="Rectangle 245"/>
          <p:cNvSpPr>
            <a:spLocks noGrp="1" noChangeArrowheads="1"/>
          </p:cNvSpPr>
          <p:nvPr>
            <p:ph type="title" idx="4294967295"/>
          </p:nvPr>
        </p:nvSpPr>
        <p:spPr>
          <a:xfrm>
            <a:off x="0" y="0"/>
            <a:ext cx="8501090" cy="457200"/>
          </a:xfrm>
        </p:spPr>
        <p:txBody>
          <a:bodyPr/>
          <a:lstStyle/>
          <a:p>
            <a:pPr algn="ctr" eaLnBrk="1" hangingPunct="1">
              <a:defRPr/>
            </a:pPr>
            <a:r>
              <a:rPr lang="ar-JO" sz="3200" b="1" dirty="0">
                <a:latin typeface="Accordance" panose="00000400000000000000" pitchFamily="2" charset="-78"/>
                <a:ea typeface="Accordance" panose="00000400000000000000" pitchFamily="2" charset="-78"/>
                <a:cs typeface="Accordance" panose="00000400000000000000" pitchFamily="2" charset="-78"/>
              </a:rPr>
              <a:t>الحجة والفكرة الرئيسية من بطرس الإولى</a:t>
            </a:r>
            <a:endParaRPr lang="en-US" sz="3200" b="1" dirty="0">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20341255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7947"/>
                                        </p:tgtEl>
                                        <p:attrNameLst>
                                          <p:attrName>style.visibility</p:attrName>
                                        </p:attrNameLst>
                                      </p:cBhvr>
                                      <p:to>
                                        <p:strVal val="visible"/>
                                      </p:to>
                                    </p:set>
                                    <p:animEffect transition="in" filter="wedge">
                                      <p:cBhvr>
                                        <p:cTn id="13" dur="500"/>
                                        <p:tgtEl>
                                          <p:spTgt spid="379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8124"/>
                                        </p:tgtEl>
                                        <p:attrNameLst>
                                          <p:attrName>style.visibility</p:attrName>
                                        </p:attrNameLst>
                                      </p:cBhvr>
                                      <p:to>
                                        <p:strVal val="visible"/>
                                      </p:to>
                                    </p:set>
                                    <p:anim calcmode="lin" valueType="num">
                                      <p:cBhvr additive="base">
                                        <p:cTn id="18" dur="500" fill="hold"/>
                                        <p:tgtEl>
                                          <p:spTgt spid="38124"/>
                                        </p:tgtEl>
                                        <p:attrNameLst>
                                          <p:attrName>ppt_x</p:attrName>
                                        </p:attrNameLst>
                                      </p:cBhvr>
                                      <p:tavLst>
                                        <p:tav tm="0">
                                          <p:val>
                                            <p:strVal val="0-#ppt_w/2"/>
                                          </p:val>
                                        </p:tav>
                                        <p:tav tm="100000">
                                          <p:val>
                                            <p:strVal val="#ppt_x"/>
                                          </p:val>
                                        </p:tav>
                                      </p:tavLst>
                                    </p:anim>
                                    <p:anim calcmode="lin" valueType="num">
                                      <p:cBhvr additive="base">
                                        <p:cTn id="19" dur="500" fill="hold"/>
                                        <p:tgtEl>
                                          <p:spTgt spid="3812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67984"/>
                                        </p:tgtEl>
                                        <p:attrNameLst>
                                          <p:attrName>style.visibility</p:attrName>
                                        </p:attrNameLst>
                                      </p:cBhvr>
                                      <p:to>
                                        <p:strVal val="visible"/>
                                      </p:to>
                                    </p:set>
                                    <p:anim calcmode="lin" valueType="num">
                                      <p:cBhvr additive="base">
                                        <p:cTn id="24" dur="500" fill="hold"/>
                                        <p:tgtEl>
                                          <p:spTgt spid="467984"/>
                                        </p:tgtEl>
                                        <p:attrNameLst>
                                          <p:attrName>ppt_x</p:attrName>
                                        </p:attrNameLst>
                                      </p:cBhvr>
                                      <p:tavLst>
                                        <p:tav tm="0">
                                          <p:val>
                                            <p:strVal val="#ppt_x"/>
                                          </p:val>
                                        </p:tav>
                                        <p:tav tm="100000">
                                          <p:val>
                                            <p:strVal val="#ppt_x"/>
                                          </p:val>
                                        </p:tav>
                                      </p:tavLst>
                                    </p:anim>
                                    <p:anim calcmode="lin" valueType="num">
                                      <p:cBhvr additive="base">
                                        <p:cTn id="25" dur="500" fill="hold"/>
                                        <p:tgtEl>
                                          <p:spTgt spid="4679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947" grpId="0" animBg="1" autoUpdateAnimBg="0"/>
      <p:bldP spid="38124"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2"/>
          <p:cNvSpPr>
            <a:spLocks noGrp="1" noChangeArrowheads="1"/>
          </p:cNvSpPr>
          <p:nvPr>
            <p:ph type="ctrTitle"/>
          </p:nvPr>
        </p:nvSpPr>
        <p:spPr>
          <a:xfrm>
            <a:off x="1187623" y="1143000"/>
            <a:ext cx="2469977" cy="990600"/>
          </a:xfrm>
        </p:spPr>
        <p:txBody>
          <a:bodyPr/>
          <a:lstStyle/>
          <a:p>
            <a:pPr eaLnBrk="1" hangingPunct="1"/>
            <a:r>
              <a:rPr lang="ar-JO" sz="5400" b="1" dirty="0">
                <a:solidFill>
                  <a:schemeClr val="bg1"/>
                </a:solidFill>
                <a:latin typeface="Impact" charset="0"/>
                <a:ea typeface="ＭＳ Ｐゴシック" charset="0"/>
                <a:cs typeface="Arial" panose="020B0604020202020204" pitchFamily="34" charset="0"/>
              </a:rPr>
              <a:t>الخاتمة</a:t>
            </a:r>
            <a:endParaRPr lang="en-US" sz="6000" b="1" dirty="0">
              <a:latin typeface="Impact" charset="0"/>
              <a:ea typeface="ＭＳ Ｐゴシック" charset="0"/>
              <a:cs typeface="Arial" panose="020B0604020202020204" pitchFamily="34" charset="0"/>
            </a:endParaRPr>
          </a:p>
        </p:txBody>
      </p:sp>
      <p:sp>
        <p:nvSpPr>
          <p:cNvPr id="640003" name="Rectangle 3"/>
          <p:cNvSpPr>
            <a:spLocks noGrp="1" noChangeArrowheads="1"/>
          </p:cNvSpPr>
          <p:nvPr>
            <p:ph type="subTitle" idx="1"/>
          </p:nvPr>
        </p:nvSpPr>
        <p:spPr>
          <a:xfrm>
            <a:off x="838200" y="3645024"/>
            <a:ext cx="7391400" cy="2908176"/>
          </a:xfrm>
          <a:effectLst>
            <a:outerShdw blurRad="38100" algn="ctr" rotWithShape="0">
              <a:srgbClr val="FFFFFF">
                <a:alpha val="75000"/>
              </a:srgbClr>
            </a:outerShdw>
          </a:effectLst>
        </p:spPr>
        <p:txBody>
          <a:bodyPr/>
          <a:lstStyle/>
          <a:p>
            <a:pPr algn="r" eaLnBrk="1" hangingPunct="1">
              <a:buFont typeface="Wingdings" charset="2"/>
              <a:buNone/>
              <a:defRPr/>
            </a:pPr>
            <a:r>
              <a:rPr lang="ar-SA" sz="5400" b="1" baseline="30000" dirty="0">
                <a:latin typeface="Arial" panose="020B0604020202020204" pitchFamily="34" charset="0"/>
                <a:cs typeface="Arial" panose="020B0604020202020204" pitchFamily="34" charset="0"/>
              </a:rPr>
              <a:t>١٣ تُسَلِّمُ عَلَيْكُمُ ٱلَّتِي فِي بَابِلَ ٱلْمُخْتَارَةُ مَعَكُمْ، وَمَرْقُسُ ٱبْنِي</a:t>
            </a:r>
            <a:endParaRPr lang="en-US" sz="5400" b="1" dirty="0">
              <a:latin typeface="Geneva" charset="0"/>
            </a:endParaRPr>
          </a:p>
          <a:p>
            <a:pPr algn="r" eaLnBrk="1" hangingPunct="1">
              <a:buFont typeface="Wingdings" charset="2"/>
              <a:buNone/>
              <a:defRPr/>
            </a:pPr>
            <a:r>
              <a:rPr lang="ar-SA" sz="4800" b="1" baseline="30000" dirty="0">
                <a:latin typeface="Arial" panose="020B0604020202020204" pitchFamily="34" charset="0"/>
                <a:cs typeface="Arial" panose="020B0604020202020204" pitchFamily="34" charset="0"/>
              </a:rPr>
              <a:t>١٤ سَلِّمُوا بَعْضُكُمْ عَلَى بَعْضٍ بِقُبْلَةِ ٱلْمَحَبَّةِ. سَلَامٌ لَكُمْ </a:t>
            </a:r>
            <a:r>
              <a:rPr lang="ar-JO" sz="4800" b="1" baseline="30000" dirty="0">
                <a:latin typeface="Arial" panose="020B0604020202020204" pitchFamily="34" charset="0"/>
                <a:cs typeface="Arial" panose="020B0604020202020204" pitchFamily="34" charset="0"/>
              </a:rPr>
              <a:t>    </a:t>
            </a:r>
            <a:r>
              <a:rPr lang="ar-SA" sz="4800" b="1" baseline="30000" dirty="0">
                <a:latin typeface="Arial" panose="020B0604020202020204" pitchFamily="34" charset="0"/>
                <a:cs typeface="Arial" panose="020B0604020202020204" pitchFamily="34" charset="0"/>
              </a:rPr>
              <a:t>جَمِيعِكُمُ ٱلَّذِينَ فِي ٱلْمَسِيحِ يَسُوعَ</a:t>
            </a:r>
            <a:endParaRPr lang="en-US" sz="4800" b="1" dirty="0">
              <a:latin typeface="Arial" panose="020B0604020202020204" pitchFamily="34" charset="0"/>
              <a:cs typeface="Arial" panose="020B0604020202020204" pitchFamily="34" charset="0"/>
            </a:endParaRPr>
          </a:p>
        </p:txBody>
      </p:sp>
      <p:sp>
        <p:nvSpPr>
          <p:cNvPr id="1644548" name="AutoShape 4"/>
          <p:cNvSpPr>
            <a:spLocks noChangeArrowheads="1"/>
          </p:cNvSpPr>
          <p:nvPr/>
        </p:nvSpPr>
        <p:spPr bwMode="auto">
          <a:xfrm>
            <a:off x="3886200" y="457200"/>
            <a:ext cx="3352800" cy="1447800"/>
          </a:xfrm>
          <a:prstGeom prst="wedgeEllipseCallout">
            <a:avLst>
              <a:gd name="adj1" fmla="val -111079"/>
              <a:gd name="adj2" fmla="val 131361"/>
            </a:avLst>
          </a:prstGeom>
          <a:solidFill>
            <a:srgbClr val="990099"/>
          </a:solidFill>
          <a:ln w="9525">
            <a:solidFill>
              <a:schemeClr val="tx1"/>
            </a:solidFill>
            <a:miter lim="800000"/>
            <a:headEnd/>
            <a:tailEnd/>
          </a:ln>
        </p:spPr>
        <p:txBody>
          <a:bodyPr wrap="none" anchor="ctr"/>
          <a:lstStyle/>
          <a:p>
            <a:pPr algn="ctr"/>
            <a:r>
              <a:rPr lang="ar-JO" b="1" dirty="0">
                <a:latin typeface="Arial" panose="020B0604020202020204" pitchFamily="34" charset="0"/>
                <a:cs typeface="Arial" panose="020B0604020202020204" pitchFamily="34" charset="0"/>
              </a:rPr>
              <a:t>المرأة؟</a:t>
            </a:r>
            <a:endParaRPr lang="en-US" b="1" dirty="0">
              <a:latin typeface="Arial" panose="020B0604020202020204" pitchFamily="34" charset="0"/>
              <a:cs typeface="Arial" panose="020B0604020202020204" pitchFamily="34" charset="0"/>
            </a:endParaRPr>
          </a:p>
          <a:p>
            <a:pPr algn="ctr"/>
            <a:r>
              <a:rPr lang="ar-JO" b="1" dirty="0">
                <a:latin typeface="Arial" panose="020B0604020202020204" pitchFamily="34" charset="0"/>
                <a:cs typeface="Arial" panose="020B0604020202020204" pitchFamily="34" charset="0"/>
              </a:rPr>
              <a:t>الكنيسة؟</a:t>
            </a:r>
            <a:endParaRPr lang="en-US" b="1" dirty="0">
              <a:latin typeface="Arial" panose="020B0604020202020204" pitchFamily="34" charset="0"/>
              <a:cs typeface="Arial" panose="020B0604020202020204" pitchFamily="34" charset="0"/>
            </a:endParaRPr>
          </a:p>
        </p:txBody>
      </p:sp>
      <p:sp>
        <p:nvSpPr>
          <p:cNvPr id="1644549" name="AutoShape 5"/>
          <p:cNvSpPr>
            <a:spLocks noChangeArrowheads="1"/>
          </p:cNvSpPr>
          <p:nvPr/>
        </p:nvSpPr>
        <p:spPr bwMode="auto">
          <a:xfrm>
            <a:off x="5486400" y="1600200"/>
            <a:ext cx="3352800" cy="1447800"/>
          </a:xfrm>
          <a:prstGeom prst="wedgeEllipseCallout">
            <a:avLst>
              <a:gd name="adj1" fmla="val -79259"/>
              <a:gd name="adj2" fmla="val 51644"/>
            </a:avLst>
          </a:prstGeom>
          <a:solidFill>
            <a:srgbClr val="105D13"/>
          </a:solidFill>
          <a:ln w="9525">
            <a:solidFill>
              <a:schemeClr val="tx1"/>
            </a:solidFill>
            <a:miter lim="800000"/>
            <a:headEnd/>
            <a:tailEnd/>
          </a:ln>
        </p:spPr>
        <p:txBody>
          <a:bodyPr wrap="none" anchor="ctr"/>
          <a:lstStyle/>
          <a:p>
            <a:pPr algn="ctr"/>
            <a:r>
              <a:rPr lang="ar-JO" b="1" dirty="0">
                <a:latin typeface="Arial" panose="020B0604020202020204" pitchFamily="34" charset="0"/>
                <a:cs typeface="Arial" panose="020B0604020202020204" pitchFamily="34" charset="0"/>
              </a:rPr>
              <a:t>بابل؟</a:t>
            </a:r>
            <a:endParaRPr lang="en-US" b="1" dirty="0">
              <a:latin typeface="Arial" panose="020B0604020202020204" pitchFamily="34" charset="0"/>
              <a:cs typeface="Arial" panose="020B0604020202020204" pitchFamily="34" charset="0"/>
            </a:endParaRPr>
          </a:p>
          <a:p>
            <a:pPr algn="ctr"/>
            <a:r>
              <a:rPr lang="ar-JO" b="1" dirty="0">
                <a:latin typeface="Arial" panose="020B0604020202020204" pitchFamily="34" charset="0"/>
                <a:cs typeface="Arial" panose="020B0604020202020204" pitchFamily="34" charset="0"/>
              </a:rPr>
              <a:t>روما؟</a:t>
            </a:r>
            <a:endParaRPr lang="en-US" b="1" dirty="0">
              <a:latin typeface="Arial" panose="020B0604020202020204" pitchFamily="34" charset="0"/>
              <a:cs typeface="Arial" panose="020B0604020202020204" pitchFamily="34" charset="0"/>
            </a:endParaRPr>
          </a:p>
        </p:txBody>
      </p:sp>
      <p:sp>
        <p:nvSpPr>
          <p:cNvPr id="590853" name="Rectangle 6"/>
          <p:cNvSpPr>
            <a:spLocks noChangeArrowheads="1"/>
          </p:cNvSpPr>
          <p:nvPr/>
        </p:nvSpPr>
        <p:spPr bwMode="auto">
          <a:xfrm>
            <a:off x="8100392" y="76200"/>
            <a:ext cx="981696"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ar-JO" sz="2400" b="1" dirty="0">
                <a:solidFill>
                  <a:schemeClr val="tx1"/>
                </a:solidFill>
                <a:latin typeface="Arial" panose="020B0604020202020204" pitchFamily="34" charset="0"/>
                <a:cs typeface="Arial" panose="020B0604020202020204" pitchFamily="34" charset="0"/>
              </a:rPr>
              <a:t>280 ع</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4548"/>
                                        </p:tgtEl>
                                        <p:attrNameLst>
                                          <p:attrName>style.visibility</p:attrName>
                                        </p:attrNameLst>
                                      </p:cBhvr>
                                      <p:to>
                                        <p:strVal val="visible"/>
                                      </p:to>
                                    </p:set>
                                    <p:animEffect transition="in" filter="wipe(left)">
                                      <p:cBhvr>
                                        <p:cTn id="7" dur="500"/>
                                        <p:tgtEl>
                                          <p:spTgt spid="1644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4549"/>
                                        </p:tgtEl>
                                        <p:attrNameLst>
                                          <p:attrName>style.visibility</p:attrName>
                                        </p:attrNameLst>
                                      </p:cBhvr>
                                      <p:to>
                                        <p:strVal val="visible"/>
                                      </p:to>
                                    </p:set>
                                    <p:animEffect transition="in" filter="wipe(left)">
                                      <p:cBhvr>
                                        <p:cTn id="12" dur="500"/>
                                        <p:tgtEl>
                                          <p:spTgt spid="164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548" grpId="0" animBg="1"/>
      <p:bldP spid="164454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Rectangle 2"/>
          <p:cNvSpPr>
            <a:spLocks noGrp="1" noChangeArrowheads="1"/>
          </p:cNvSpPr>
          <p:nvPr>
            <p:ph type="ctrTitle"/>
          </p:nvPr>
        </p:nvSpPr>
        <p:spPr>
          <a:xfrm>
            <a:off x="304800" y="692150"/>
            <a:ext cx="7848600" cy="936625"/>
          </a:xfrm>
          <a:solidFill>
            <a:srgbClr val="000000"/>
          </a:solidFill>
        </p:spPr>
        <p:txBody>
          <a:bodyPr/>
          <a:lstStyle/>
          <a:p>
            <a:pPr algn="ctr" eaLnBrk="1" hangingPunct="1"/>
            <a:r>
              <a:rPr lang="ar-JO" dirty="0">
                <a:solidFill>
                  <a:srgbClr val="FFFFFF"/>
                </a:solidFill>
                <a:latin typeface="Arial" panose="020B0604020202020204" pitchFamily="34" charset="0"/>
                <a:ea typeface="ＭＳ Ｐゴシック" charset="0"/>
                <a:cs typeface="Arial" panose="020B0604020202020204" pitchFamily="34" charset="0"/>
              </a:rPr>
              <a:t>تلخيص 1 بطرس</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595970" name="Rectangle 3"/>
          <p:cNvSpPr>
            <a:spLocks noGrp="1" noChangeArrowheads="1"/>
          </p:cNvSpPr>
          <p:nvPr>
            <p:ph type="subTitle" idx="1"/>
          </p:nvPr>
        </p:nvSpPr>
        <p:spPr>
          <a:xfrm>
            <a:off x="304800" y="1600200"/>
            <a:ext cx="8382000" cy="5029200"/>
          </a:xfrm>
          <a:solidFill>
            <a:srgbClr val="000000"/>
          </a:solidFill>
          <a:ln/>
        </p:spPr>
        <p:txBody>
          <a:bodyPr/>
          <a:lstStyle/>
          <a:p>
            <a:pPr eaLnBrk="1" hangingPunct="1">
              <a:buFont typeface="Wingdings" charset="0"/>
              <a:buNone/>
            </a:pPr>
            <a:r>
              <a:rPr lang="ar-SA" sz="3000" b="1" dirty="0">
                <a:solidFill>
                  <a:srgbClr val="FFFFFF"/>
                </a:solidFill>
                <a:latin typeface="Arial" charset="0"/>
                <a:ea typeface="ＭＳ Ｐゴシック" charset="0"/>
                <a:cs typeface="Arial" charset="0"/>
              </a:rPr>
              <a:t>يشجع بطرس المؤمنين الصغار في شمال آسيا على تحمل </a:t>
            </a:r>
            <a:r>
              <a:rPr lang="ar-SA" sz="3000" b="1" i="1" dirty="0">
                <a:solidFill>
                  <a:srgbClr val="FFFFFF"/>
                </a:solidFill>
                <a:latin typeface="Arial" charset="0"/>
                <a:ea typeface="ＭＳ Ｐゴシック" charset="0"/>
                <a:cs typeface="Arial" charset="0"/>
              </a:rPr>
              <a:t>المعاناة بشكل صحيح </a:t>
            </a:r>
            <a:r>
              <a:rPr lang="ar-SA" sz="3000" b="1" dirty="0">
                <a:solidFill>
                  <a:srgbClr val="FFFFFF"/>
                </a:solidFill>
                <a:latin typeface="Arial" charset="0"/>
                <a:ea typeface="ＭＳ Ｐゴシック" charset="0"/>
                <a:cs typeface="Arial" charset="0"/>
              </a:rPr>
              <a:t>من أجل المسيح، كشهود قديسين، وخاضعين، وغير أنانيين، مدفوعين على مثال المسيح والرجاء في المجد المستقبلي لمساعدتهم أن يكونوا أشخاصًا </a:t>
            </a:r>
            <a:r>
              <a:rPr lang="ar-SA" sz="3000" b="1" i="1" dirty="0">
                <a:solidFill>
                  <a:srgbClr val="FFFFFF"/>
                </a:solidFill>
                <a:latin typeface="Arial" charset="0"/>
                <a:ea typeface="ＭＳ Ｐゴシック" charset="0"/>
                <a:cs typeface="Arial" charset="0"/>
              </a:rPr>
              <a:t>يجذبون</a:t>
            </a:r>
            <a:r>
              <a:rPr lang="ar-SA" sz="3000" b="1" dirty="0">
                <a:solidFill>
                  <a:srgbClr val="FFFFFF"/>
                </a:solidFill>
                <a:latin typeface="Arial" charset="0"/>
                <a:ea typeface="ＭＳ Ｐゴシック" charset="0"/>
                <a:cs typeface="Arial" charset="0"/>
              </a:rPr>
              <a:t> الآخرين لسماع رسالتهم.</a:t>
            </a:r>
            <a:endParaRPr lang="ar-JO" sz="3000" b="1" dirty="0">
              <a:solidFill>
                <a:srgbClr val="FFFFFF"/>
              </a:solidFill>
              <a:latin typeface="Arial" charset="0"/>
              <a:ea typeface="ＭＳ Ｐゴシック" charset="0"/>
              <a:cs typeface="Arial" charset="0"/>
            </a:endParaRPr>
          </a:p>
          <a:p>
            <a:pPr eaLnBrk="1" hangingPunct="1">
              <a:buFont typeface="Wingdings" charset="0"/>
              <a:buNone/>
            </a:pPr>
            <a:r>
              <a:rPr lang="ar-SA" sz="3000" b="1" dirty="0">
                <a:solidFill>
                  <a:srgbClr val="FFFFFF"/>
                </a:solidFill>
                <a:latin typeface="Arial" charset="0"/>
                <a:ea typeface="ＭＳ Ｐゴシック" charset="0"/>
                <a:cs typeface="Arial" charset="0"/>
              </a:rPr>
              <a:t> </a:t>
            </a:r>
            <a:endParaRPr lang="en-US" sz="3000" b="1" dirty="0">
              <a:solidFill>
                <a:srgbClr val="FFFFFF"/>
              </a:solidFill>
              <a:latin typeface="Arial" charset="0"/>
              <a:ea typeface="ＭＳ Ｐゴシック" charset="0"/>
              <a:cs typeface="Arial" charset="0"/>
            </a:endParaRPr>
          </a:p>
          <a:p>
            <a:pPr eaLnBrk="1" hangingPunct="1">
              <a:buFont typeface="Wingdings" charset="0"/>
              <a:buNone/>
            </a:pPr>
            <a:r>
              <a:rPr lang="ar-SA" sz="3000" b="1" dirty="0">
                <a:solidFill>
                  <a:srgbClr val="FFFFFF"/>
                </a:solidFill>
                <a:latin typeface="Arial" charset="0"/>
                <a:ea typeface="ＭＳ Ｐゴシック" charset="0"/>
                <a:cs typeface="Arial" charset="0"/>
              </a:rPr>
              <a:t>إن استجابتكم للمعاناة من أجل المسيح</a:t>
            </a:r>
            <a:endParaRPr lang="ar-JO" sz="3000" b="1" dirty="0">
              <a:solidFill>
                <a:srgbClr val="FFFFFF"/>
              </a:solidFill>
              <a:latin typeface="Arial" charset="0"/>
              <a:ea typeface="ＭＳ Ｐゴシック" charset="0"/>
              <a:cs typeface="Arial" charset="0"/>
            </a:endParaRPr>
          </a:p>
          <a:p>
            <a:pPr eaLnBrk="1" hangingPunct="1">
              <a:buFont typeface="Wingdings" charset="0"/>
              <a:buNone/>
            </a:pPr>
            <a:r>
              <a:rPr lang="ar-SA" sz="3000" b="1" dirty="0">
                <a:solidFill>
                  <a:srgbClr val="FFFFFF"/>
                </a:solidFill>
                <a:latin typeface="Arial" charset="0"/>
                <a:ea typeface="ＭＳ Ｐゴシック" charset="0"/>
                <a:cs typeface="Arial" charset="0"/>
              </a:rPr>
              <a:t> إما ستجذب غير المؤمنين إلى يسوع</a:t>
            </a:r>
            <a:endParaRPr lang="ar-JO" sz="3000" b="1" dirty="0">
              <a:solidFill>
                <a:srgbClr val="FFFFFF"/>
              </a:solidFill>
              <a:latin typeface="Arial" charset="0"/>
              <a:ea typeface="ＭＳ Ｐゴシック" charset="0"/>
              <a:cs typeface="Arial" charset="0"/>
            </a:endParaRPr>
          </a:p>
          <a:p>
            <a:pPr eaLnBrk="1" hangingPunct="1">
              <a:buFont typeface="Wingdings" charset="0"/>
              <a:buNone/>
            </a:pPr>
            <a:r>
              <a:rPr lang="ar-SA" sz="3000" b="1" dirty="0">
                <a:solidFill>
                  <a:srgbClr val="FFFFFF"/>
                </a:solidFill>
                <a:latin typeface="Arial" charset="0"/>
                <a:ea typeface="ＭＳ Ｐゴシック" charset="0"/>
                <a:cs typeface="Arial" charset="0"/>
              </a:rPr>
              <a:t> أو ستنفرهم منه. هل تعانون بنزاهة؟ </a:t>
            </a:r>
            <a:endParaRPr lang="en-US" sz="3000" b="1" dirty="0">
              <a:solidFill>
                <a:srgbClr val="FFFFFF"/>
              </a:solidFill>
              <a:latin typeface="Arial" charset="0"/>
              <a:ea typeface="ＭＳ Ｐゴシック" charset="0"/>
              <a:cs typeface="Arial" charset="0"/>
            </a:endParaRPr>
          </a:p>
        </p:txBody>
      </p:sp>
      <p:sp>
        <p:nvSpPr>
          <p:cNvPr id="595971" name="Rectangle 4"/>
          <p:cNvSpPr>
            <a:spLocks noChangeArrowheads="1"/>
          </p:cNvSpPr>
          <p:nvPr/>
        </p:nvSpPr>
        <p:spPr bwMode="auto">
          <a:xfrm>
            <a:off x="7884368" y="76200"/>
            <a:ext cx="1197720"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ar-JO" sz="2400" b="1" dirty="0">
                <a:solidFill>
                  <a:srgbClr val="FFFFFF"/>
                </a:solidFill>
                <a:latin typeface="Arial" panose="020B0604020202020204" pitchFamily="34" charset="0"/>
                <a:cs typeface="Arial" panose="020B0604020202020204" pitchFamily="34" charset="0"/>
              </a:rPr>
              <a:t>280 ع</a:t>
            </a:r>
            <a:endParaRPr lang="en-US" sz="2400" b="1"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5" name="Rectangle 2"/>
          <p:cNvSpPr>
            <a:spLocks noGrp="1" noChangeArrowheads="1"/>
          </p:cNvSpPr>
          <p:nvPr>
            <p:ph type="title"/>
          </p:nvPr>
        </p:nvSpPr>
        <p:spPr/>
        <p:txBody>
          <a:bodyPr/>
          <a:lstStyle/>
          <a:p>
            <a:pPr algn="ctr" eaLnBrk="1" hangingPunct="1">
              <a:defRPr/>
            </a:pPr>
            <a:r>
              <a:rPr lang="ar-JO" dirty="0">
                <a:solidFill>
                  <a:srgbClr val="FFFFFF"/>
                </a:solidFill>
                <a:effectLst>
                  <a:glow rad="228600">
                    <a:srgbClr val="000000"/>
                  </a:glow>
                </a:effectLst>
                <a:latin typeface="Arial" panose="020B0604020202020204" pitchFamily="34" charset="0"/>
                <a:ea typeface="ＭＳ Ｐゴシック" charset="0"/>
                <a:cs typeface="Arial" panose="020B0604020202020204" pitchFamily="34" charset="0"/>
              </a:rPr>
              <a:t>مشكلة في السلوك...</a:t>
            </a:r>
            <a:endParaRPr lang="en-US" dirty="0">
              <a:solidFill>
                <a:srgbClr val="FFFFFF"/>
              </a:solidFill>
              <a:effectLst>
                <a:glow rad="228600">
                  <a:srgbClr val="000000"/>
                </a:glow>
              </a:effectLst>
              <a:latin typeface="Arial" panose="020B0604020202020204" pitchFamily="34" charset="0"/>
              <a:ea typeface="ＭＳ Ｐゴシック" charset="0"/>
              <a:cs typeface="Arial" panose="020B0604020202020204" pitchFamily="34" charset="0"/>
            </a:endParaRPr>
          </a:p>
        </p:txBody>
      </p:sp>
      <p:sp>
        <p:nvSpPr>
          <p:cNvPr id="1759235" name="Rectangle 3"/>
          <p:cNvSpPr>
            <a:spLocks noGrp="1" noChangeArrowheads="1"/>
          </p:cNvSpPr>
          <p:nvPr>
            <p:ph type="body" idx="1"/>
          </p:nvPr>
        </p:nvSpPr>
        <p:spPr>
          <a:solidFill>
            <a:schemeClr val="tx1"/>
          </a:solidFill>
        </p:spPr>
        <p:txBody>
          <a:bodyPr anchor="ctr"/>
          <a:lstStyle/>
          <a:p>
            <a:pPr algn="ctr" eaLnBrk="1" hangingPunct="1">
              <a:buFont typeface="Wingdings" charset="0"/>
              <a:buNone/>
              <a:defRPr/>
            </a:pPr>
            <a:r>
              <a:rPr lang="ar-JO" altLang="ja-JP" sz="3600" b="1" dirty="0">
                <a:solidFill>
                  <a:srgbClr val="FFFFFF"/>
                </a:solidFill>
                <a:effectLst>
                  <a:glow rad="228600">
                    <a:srgbClr val="000000"/>
                  </a:glow>
                </a:effectLst>
                <a:latin typeface="Arial" panose="020B0604020202020204" pitchFamily="34" charset="0"/>
                <a:ea typeface="ＭＳ Ｐゴシック" charset="0"/>
                <a:cs typeface="Arial" panose="020B0604020202020204" pitchFamily="34" charset="0"/>
              </a:rPr>
              <a:t>"عندما ينتهي كل شيء</a:t>
            </a:r>
          </a:p>
          <a:p>
            <a:pPr algn="ctr" eaLnBrk="1" hangingPunct="1">
              <a:buFont typeface="Wingdings" charset="0"/>
              <a:buNone/>
              <a:defRPr/>
            </a:pPr>
            <a:r>
              <a:rPr lang="ar-JO" altLang="ja-JP" sz="3600" b="1" dirty="0">
                <a:solidFill>
                  <a:srgbClr val="FFFFFF"/>
                </a:solidFill>
                <a:effectLst>
                  <a:glow rad="228600">
                    <a:srgbClr val="000000"/>
                  </a:glow>
                </a:effectLst>
                <a:latin typeface="Arial" panose="020B0604020202020204" pitchFamily="34" charset="0"/>
                <a:ea typeface="ＭＳ Ｐゴシック" charset="0"/>
                <a:cs typeface="Arial" panose="020B0604020202020204" pitchFamily="34" charset="0"/>
              </a:rPr>
              <a:t>لن تندم على معاناتك؛</a:t>
            </a:r>
            <a:br>
              <a:rPr lang="en-US" altLang="ja-JP" sz="3600" b="1" dirty="0">
                <a:solidFill>
                  <a:srgbClr val="FFFFFF"/>
                </a:solidFill>
                <a:effectLst>
                  <a:glow rad="228600">
                    <a:srgbClr val="000000"/>
                  </a:glow>
                </a:effectLst>
                <a:latin typeface="Arial"/>
                <a:ea typeface="ＭＳ Ｐゴシック" charset="0"/>
                <a:cs typeface="Arial"/>
              </a:rPr>
            </a:br>
            <a:endParaRPr lang="en-US" altLang="ja-JP" sz="1800" b="1" dirty="0">
              <a:solidFill>
                <a:srgbClr val="FFFFFF"/>
              </a:solidFill>
              <a:effectLst>
                <a:glow rad="228600">
                  <a:srgbClr val="000000"/>
                </a:glow>
              </a:effectLst>
              <a:latin typeface="Arial"/>
              <a:ea typeface="ＭＳ Ｐゴシック" charset="0"/>
              <a:cs typeface="Arial"/>
            </a:endParaRPr>
          </a:p>
          <a:p>
            <a:pPr algn="ctr" eaLnBrk="1" hangingPunct="1">
              <a:buFont typeface="Wingdings" charset="0"/>
              <a:buNone/>
              <a:defRPr/>
            </a:pPr>
            <a:r>
              <a:rPr lang="ar-JO" sz="3600" b="1" dirty="0">
                <a:solidFill>
                  <a:srgbClr val="FFFFFF"/>
                </a:solidFill>
                <a:effectLst>
                  <a:glow rad="228600">
                    <a:srgbClr val="000000"/>
                  </a:glow>
                </a:effectLst>
                <a:latin typeface="Arial"/>
                <a:ea typeface="ＭＳ Ｐゴシック" charset="0"/>
                <a:cs typeface="Arial"/>
              </a:rPr>
              <a:t>بل ستندم لأنك</a:t>
            </a:r>
          </a:p>
          <a:p>
            <a:pPr algn="ctr" eaLnBrk="1" hangingPunct="1">
              <a:buFont typeface="Wingdings" charset="0"/>
              <a:buNone/>
              <a:defRPr/>
            </a:pPr>
            <a:r>
              <a:rPr lang="ar-JO" sz="3600" b="1" dirty="0">
                <a:solidFill>
                  <a:srgbClr val="FFFFFF"/>
                </a:solidFill>
                <a:effectLst>
                  <a:glow rad="228600">
                    <a:srgbClr val="000000"/>
                  </a:glow>
                </a:effectLst>
                <a:latin typeface="Arial"/>
                <a:ea typeface="ＭＳ Ｐゴシック" charset="0"/>
                <a:cs typeface="Arial"/>
              </a:rPr>
              <a:t>-- لم تعاني إلا قليلاً</a:t>
            </a:r>
            <a:br>
              <a:rPr lang="en-US" sz="3600" b="1" dirty="0">
                <a:solidFill>
                  <a:srgbClr val="FFFFFF"/>
                </a:solidFill>
                <a:effectLst>
                  <a:glow rad="228600">
                    <a:srgbClr val="000000"/>
                  </a:glow>
                </a:effectLst>
                <a:latin typeface="Arial"/>
                <a:ea typeface="ＭＳ Ｐゴシック" charset="0"/>
                <a:cs typeface="Arial"/>
              </a:rPr>
            </a:br>
            <a:endParaRPr lang="en-US" sz="1800" b="1" dirty="0">
              <a:solidFill>
                <a:srgbClr val="FFFFFF"/>
              </a:solidFill>
              <a:effectLst>
                <a:glow rad="228600">
                  <a:srgbClr val="000000"/>
                </a:glow>
              </a:effectLst>
              <a:latin typeface="Arial"/>
              <a:ea typeface="ＭＳ Ｐゴシック" charset="0"/>
              <a:cs typeface="Arial"/>
            </a:endParaRPr>
          </a:p>
          <a:p>
            <a:pPr algn="ctr" eaLnBrk="1" hangingPunct="1">
              <a:buFont typeface="Wingdings" charset="0"/>
              <a:buNone/>
              <a:defRPr/>
            </a:pPr>
            <a:r>
              <a:rPr lang="ar-JO" sz="3600" b="1" dirty="0">
                <a:solidFill>
                  <a:srgbClr val="FFFFFF"/>
                </a:solidFill>
                <a:effectLst>
                  <a:glow rad="228600">
                    <a:srgbClr val="000000"/>
                  </a:glow>
                </a:effectLst>
                <a:latin typeface="Arial"/>
                <a:ea typeface="ＭＳ Ｐゴシック" charset="0"/>
                <a:cs typeface="Arial"/>
              </a:rPr>
              <a:t>وأنك عانيت ذلك القليل بشكل سئ"</a:t>
            </a:r>
            <a:br>
              <a:rPr lang="en-US" altLang="ja-JP" sz="3600" b="1" dirty="0">
                <a:solidFill>
                  <a:srgbClr val="FFFFFF"/>
                </a:solidFill>
                <a:effectLst>
                  <a:glow rad="228600">
                    <a:srgbClr val="000000"/>
                  </a:glow>
                </a:effectLst>
                <a:latin typeface="Arial"/>
                <a:ea typeface="ＭＳ Ｐゴシック" charset="0"/>
                <a:cs typeface="Arial"/>
              </a:rPr>
            </a:br>
            <a:endParaRPr lang="en-US" sz="3600" b="1" dirty="0">
              <a:solidFill>
                <a:srgbClr val="FFFFFF"/>
              </a:solidFill>
              <a:effectLst>
                <a:glow rad="228600">
                  <a:srgbClr val="000000"/>
                </a:glow>
              </a:effectLst>
              <a:latin typeface="Arial"/>
              <a:ea typeface="ＭＳ Ｐゴシック" charset="0"/>
              <a:cs typeface="Arial"/>
            </a:endParaRPr>
          </a:p>
        </p:txBody>
      </p:sp>
      <p:sp>
        <p:nvSpPr>
          <p:cNvPr id="584707" name="Rectangle 4"/>
          <p:cNvSpPr>
            <a:spLocks noChangeArrowheads="1"/>
          </p:cNvSpPr>
          <p:nvPr/>
        </p:nvSpPr>
        <p:spPr bwMode="auto">
          <a:xfrm>
            <a:off x="8153400" y="76200"/>
            <a:ext cx="928688" cy="457200"/>
          </a:xfrm>
          <a:prstGeom prst="rect">
            <a:avLst/>
          </a:prstGeom>
          <a:noFill/>
          <a:ln>
            <a:noFill/>
          </a:ln>
        </p:spPr>
        <p:txBody>
          <a:bodyPr>
            <a:spAutoFit/>
          </a:bodyPr>
          <a:lstStyle/>
          <a:p>
            <a:pPr algn="ctr">
              <a:defRPr/>
            </a:pPr>
            <a:r>
              <a:rPr lang="ar-JO" sz="2400" b="1" dirty="0">
                <a:solidFill>
                  <a:srgbClr val="FFFFFF"/>
                </a:solidFill>
                <a:effectLst>
                  <a:glow rad="228600">
                    <a:srgbClr val="000000"/>
                  </a:glow>
                </a:effectLst>
                <a:latin typeface="Arial" panose="020B0604020202020204" pitchFamily="34" charset="0"/>
                <a:cs typeface="Arial" panose="020B0604020202020204" pitchFamily="34" charset="0"/>
              </a:rPr>
              <a:t>275</a:t>
            </a:r>
            <a:endParaRPr lang="en-US" sz="2400" b="1" dirty="0">
              <a:solidFill>
                <a:srgbClr val="FFFFFF"/>
              </a:solidFill>
              <a:effectLst>
                <a:glow rad="228600">
                  <a:srgbClr val="000000"/>
                </a:glow>
              </a:effectLst>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8F6B543B-B565-BE47-A2FF-9F1D769A52C6}"/>
              </a:ext>
            </a:extLst>
          </p:cNvPr>
          <p:cNvSpPr txBox="1">
            <a:spLocks noChangeArrowheads="1"/>
          </p:cNvSpPr>
          <p:nvPr/>
        </p:nvSpPr>
        <p:spPr bwMode="auto">
          <a:xfrm>
            <a:off x="768424" y="5408173"/>
            <a:ext cx="7620000" cy="675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ＭＳ Ｐゴシック" pitchFamily="-111" charset="-128"/>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ＭＳ Ｐゴシック" pitchFamily="-111" charset="-128"/>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ＭＳ Ｐゴシック" pitchFamily="-111" charset="-128"/>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ＭＳ Ｐゴシック" pitchFamily="-111" charset="-128"/>
              </a:defRPr>
            </a:lvl5pPr>
            <a:lvl6pPr marL="25146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9pPr>
          </a:lstStyle>
          <a:p>
            <a:pPr algn="ctr" eaLnBrk="1" hangingPunct="1">
              <a:buFont typeface="Wingdings" charset="0"/>
              <a:buNone/>
              <a:defRPr/>
            </a:pPr>
            <a:r>
              <a:rPr lang="en-US" altLang="ja-JP" b="1" i="1" kern="0" dirty="0">
                <a:solidFill>
                  <a:srgbClr val="FFFFFF"/>
                </a:solidFill>
                <a:effectLst>
                  <a:glow rad="228600">
                    <a:srgbClr val="000000"/>
                  </a:glow>
                </a:effectLst>
                <a:latin typeface="Arial"/>
                <a:ea typeface="ＭＳ Ｐゴシック" charset="0"/>
                <a:cs typeface="Arial"/>
              </a:rPr>
              <a:t>— </a:t>
            </a:r>
            <a:r>
              <a:rPr lang="ar-JO" altLang="ja-JP" b="1" i="1" kern="0" dirty="0">
                <a:solidFill>
                  <a:srgbClr val="FFFFFF"/>
                </a:solidFill>
                <a:effectLst>
                  <a:glow rad="228600">
                    <a:srgbClr val="000000"/>
                  </a:glow>
                </a:effectLst>
                <a:latin typeface="Arial"/>
                <a:ea typeface="ＭＳ Ｐゴシック" charset="0"/>
                <a:cs typeface="Arial"/>
              </a:rPr>
              <a:t>سيباستيان فالفريه (1629- 1710) </a:t>
            </a:r>
            <a:r>
              <a:rPr lang="en-US" altLang="ja-JP" b="1" i="1" kern="0" dirty="0">
                <a:solidFill>
                  <a:srgbClr val="FFFFFF"/>
                </a:solidFill>
                <a:effectLst>
                  <a:glow rad="228600">
                    <a:srgbClr val="000000"/>
                  </a:glow>
                </a:effectLst>
                <a:latin typeface="Arial"/>
                <a:ea typeface="ＭＳ Ｐゴシック" charset="0"/>
                <a:cs typeface="Arial"/>
              </a:rPr>
              <a:t> —</a:t>
            </a:r>
            <a:endParaRPr lang="en-US" b="1" i="1" kern="0" dirty="0">
              <a:solidFill>
                <a:srgbClr val="FFFFFF"/>
              </a:solidFill>
              <a:effectLst>
                <a:glow rad="228600">
                  <a:srgbClr val="000000"/>
                </a:glow>
              </a:effectLst>
              <a:latin typeface="Arial"/>
              <a:ea typeface="ＭＳ Ｐゴシック"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9235">
                                            <p:bg/>
                                          </p:spTgt>
                                        </p:tgtEl>
                                        <p:attrNameLst>
                                          <p:attrName>style.visibility</p:attrName>
                                        </p:attrNameLst>
                                      </p:cBhvr>
                                      <p:to>
                                        <p:strVal val="visible"/>
                                      </p:to>
                                    </p:set>
                                    <p:animEffect transition="in" filter="wipe(left)">
                                      <p:cBhvr>
                                        <p:cTn id="7" dur="500"/>
                                        <p:tgtEl>
                                          <p:spTgt spid="175923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9235">
                                            <p:txEl>
                                              <p:pRg st="0" end="0"/>
                                            </p:txEl>
                                          </p:spTgt>
                                        </p:tgtEl>
                                        <p:attrNameLst>
                                          <p:attrName>style.visibility</p:attrName>
                                        </p:attrNameLst>
                                      </p:cBhvr>
                                      <p:to>
                                        <p:strVal val="visible"/>
                                      </p:to>
                                    </p:set>
                                    <p:animEffect transition="in" filter="wipe(left)">
                                      <p:cBhvr>
                                        <p:cTn id="12" dur="500"/>
                                        <p:tgtEl>
                                          <p:spTgt spid="17592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9235">
                                            <p:txEl>
                                              <p:pRg st="1" end="1"/>
                                            </p:txEl>
                                          </p:spTgt>
                                        </p:tgtEl>
                                        <p:attrNameLst>
                                          <p:attrName>style.visibility</p:attrName>
                                        </p:attrNameLst>
                                      </p:cBhvr>
                                      <p:to>
                                        <p:strVal val="visible"/>
                                      </p:to>
                                    </p:set>
                                    <p:animEffect transition="in" filter="wipe(left)">
                                      <p:cBhvr>
                                        <p:cTn id="17" dur="500"/>
                                        <p:tgtEl>
                                          <p:spTgt spid="17592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59235">
                                            <p:txEl>
                                              <p:pRg st="2" end="2"/>
                                            </p:txEl>
                                          </p:spTgt>
                                        </p:tgtEl>
                                        <p:attrNameLst>
                                          <p:attrName>style.visibility</p:attrName>
                                        </p:attrNameLst>
                                      </p:cBhvr>
                                      <p:to>
                                        <p:strVal val="visible"/>
                                      </p:to>
                                    </p:set>
                                    <p:animEffect transition="in" filter="wipe(left)">
                                      <p:cBhvr>
                                        <p:cTn id="22" dur="500"/>
                                        <p:tgtEl>
                                          <p:spTgt spid="17592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59235">
                                            <p:txEl>
                                              <p:pRg st="3" end="3"/>
                                            </p:txEl>
                                          </p:spTgt>
                                        </p:tgtEl>
                                        <p:attrNameLst>
                                          <p:attrName>style.visibility</p:attrName>
                                        </p:attrNameLst>
                                      </p:cBhvr>
                                      <p:to>
                                        <p:strVal val="visible"/>
                                      </p:to>
                                    </p:set>
                                    <p:animEffect transition="in" filter="wipe(left)">
                                      <p:cBhvr>
                                        <p:cTn id="27" dur="500"/>
                                        <p:tgtEl>
                                          <p:spTgt spid="17592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59235">
                                            <p:txEl>
                                              <p:pRg st="4" end="4"/>
                                            </p:txEl>
                                          </p:spTgt>
                                        </p:tgtEl>
                                        <p:attrNameLst>
                                          <p:attrName>style.visibility</p:attrName>
                                        </p:attrNameLst>
                                      </p:cBhvr>
                                      <p:to>
                                        <p:strVal val="visible"/>
                                      </p:to>
                                    </p:set>
                                    <p:animEffect transition="in" filter="wipe(left)">
                                      <p:cBhvr>
                                        <p:cTn id="32" dur="500"/>
                                        <p:tgtEl>
                                          <p:spTgt spid="1759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9235" grpId="0" uiExpand="1" build="p"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589240"/>
            <a:ext cx="9144000" cy="769349"/>
          </a:xfrm>
          <a:effectLst>
            <a:outerShdw blurRad="63500" dist="35921" dir="2700000" algn="ctr" rotWithShape="0">
              <a:schemeClr val="tx2">
                <a:alpha val="74998"/>
              </a:schemeClr>
            </a:outerShdw>
          </a:effectLst>
        </p:spPr>
        <p:txBody>
          <a:bodyPr/>
          <a:lstStyle/>
          <a:p>
            <a:pPr>
              <a:defRPr/>
            </a:pPr>
            <a:r>
              <a:rPr lang="ar-SA" sz="54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الفكرة الرئيسية لبطرس الأولى</a:t>
            </a:r>
            <a:endParaRPr lang="en-US" sz="5400"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endParaRPr>
          </a:p>
        </p:txBody>
      </p:sp>
      <p:sp>
        <p:nvSpPr>
          <p:cNvPr id="3" name="Rectangle 2"/>
          <p:cNvSpPr txBox="1">
            <a:spLocks noChangeArrowheads="1"/>
          </p:cNvSpPr>
          <p:nvPr/>
        </p:nvSpPr>
        <p:spPr bwMode="auto">
          <a:xfrm>
            <a:off x="377788" y="1380210"/>
            <a:ext cx="8388424" cy="2048790"/>
          </a:xfrm>
          <a:prstGeom prst="rect">
            <a:avLst/>
          </a:prstGeom>
          <a:gradFill flip="none" rotWithShape="1">
            <a:gsLst>
              <a:gs pos="0">
                <a:schemeClr val="accent1">
                  <a:shade val="30000"/>
                  <a:satMod val="115000"/>
                </a:schemeClr>
              </a:gs>
              <a:gs pos="50000">
                <a:schemeClr val="tx1"/>
              </a:gs>
              <a:gs pos="100000">
                <a:schemeClr val="accent2"/>
              </a:gs>
            </a:gsLst>
            <a:path path="circle">
              <a:fillToRect l="50000" t="50000" r="50000" b="50000"/>
            </a:path>
            <a:tileRect/>
          </a:grad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54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أظهِر تواضعًا مقدسًا يُكرم الآخرين.</a:t>
            </a:r>
            <a:endParaRPr kumimoji="0" lang="en-US" sz="54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4" name="Rectangle 2">
            <a:extLst>
              <a:ext uri="{FF2B5EF4-FFF2-40B4-BE49-F238E27FC236}">
                <a16:creationId xmlns:a16="http://schemas.microsoft.com/office/drawing/2014/main" id="{DC8568BF-9A40-3A42-82E7-595242C9141F}"/>
              </a:ext>
            </a:extLst>
          </p:cNvPr>
          <p:cNvSpPr txBox="1">
            <a:spLocks noChangeArrowheads="1"/>
          </p:cNvSpPr>
          <p:nvPr/>
        </p:nvSpPr>
        <p:spPr bwMode="auto">
          <a:xfrm>
            <a:off x="377788" y="154543"/>
            <a:ext cx="8568952" cy="689736"/>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كيف أجذب الآخرين إلى يسوع...</a:t>
            </a:r>
            <a:endParaRPr kumimoji="0" lang="en-US" sz="3600" b="1" i="1" u="none" strike="noStrike" kern="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4054419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00098"/>
                                        </p:tgtEl>
                                        <p:attrNameLst>
                                          <p:attrName>style.visibility</p:attrName>
                                        </p:attrNameLst>
                                      </p:cBhvr>
                                      <p:to>
                                        <p:strVal val="visible"/>
                                      </p:to>
                                    </p:set>
                                    <p:anim calcmode="lin" valueType="num">
                                      <p:cBhvr additive="base">
                                        <p:cTn id="7" dur="500"/>
                                        <p:tgtEl>
                                          <p:spTgt spid="900098"/>
                                        </p:tgtEl>
                                        <p:attrNameLst>
                                          <p:attrName>ppt_y</p:attrName>
                                        </p:attrNameLst>
                                      </p:cBhvr>
                                      <p:tavLst>
                                        <p:tav tm="0">
                                          <p:val>
                                            <p:strVal val="#ppt_y+#ppt_h*1.125000"/>
                                          </p:val>
                                        </p:tav>
                                        <p:tav tm="100000">
                                          <p:val>
                                            <p:strVal val="#ppt_y"/>
                                          </p:val>
                                        </p:tav>
                                      </p:tavLst>
                                    </p:anim>
                                    <p:animEffect transition="in" filter="wipe(up)">
                                      <p:cBhvr>
                                        <p:cTn id="8" dur="500"/>
                                        <p:tgtEl>
                                          <p:spTgt spid="900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rk Blue Worship Backgroun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900098" name="Rectangle 2"/>
          <p:cNvSpPr>
            <a:spLocks noGrp="1" noChangeArrowheads="1"/>
          </p:cNvSpPr>
          <p:nvPr>
            <p:ph type="ctrTitle"/>
          </p:nvPr>
        </p:nvSpPr>
        <p:spPr>
          <a:xfrm>
            <a:off x="0" y="-27384"/>
            <a:ext cx="9144000" cy="1507008"/>
          </a:xfrm>
          <a:solidFill>
            <a:schemeClr val="tx1"/>
          </a:solidFill>
          <a:effectLst>
            <a:outerShdw blurRad="63500" dist="35921" dir="2700000" algn="ctr" rotWithShape="0">
              <a:schemeClr val="tx2">
                <a:alpha val="74998"/>
              </a:schemeClr>
            </a:outerShdw>
          </a:effectLst>
        </p:spPr>
        <p:txBody>
          <a:bodyPr anchor="t"/>
          <a:lstStyle/>
          <a:p>
            <a:pPr>
              <a:defRPr/>
            </a:pPr>
            <a:r>
              <a:rPr lang="ar-JO" b="1" dirty="0">
                <a:effectLst>
                  <a:glow rad="127000">
                    <a:schemeClr val="tx1"/>
                  </a:glow>
                </a:effectLst>
                <a:latin typeface="Accordance" panose="00000400000000000000" pitchFamily="2" charset="-78"/>
                <a:ea typeface="Accordance" panose="00000400000000000000" pitchFamily="2" charset="-78"/>
                <a:cs typeface="Accordance" panose="00000400000000000000" pitchFamily="2" charset="-78"/>
              </a:rPr>
              <a:t>أي من هذه الصفات الثلاثة يشكل التحدي الأكبر لك؟</a:t>
            </a:r>
          </a:p>
        </p:txBody>
      </p:sp>
      <p:sp>
        <p:nvSpPr>
          <p:cNvPr id="5" name="Rectangle 2">
            <a:extLst>
              <a:ext uri="{FF2B5EF4-FFF2-40B4-BE49-F238E27FC236}">
                <a16:creationId xmlns:a16="http://schemas.microsoft.com/office/drawing/2014/main" id="{F004E373-37F6-C04C-9A50-2EDEB1A89ED9}"/>
              </a:ext>
            </a:extLst>
          </p:cNvPr>
          <p:cNvSpPr txBox="1">
            <a:spLocks noChangeArrowheads="1"/>
          </p:cNvSpPr>
          <p:nvPr/>
        </p:nvSpPr>
        <p:spPr bwMode="auto">
          <a:xfrm>
            <a:off x="-1120" y="5277690"/>
            <a:ext cx="9144000" cy="1512168"/>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a:defRPr sz="4000" b="1">
                <a:solidFill>
                  <a:schemeClr val="bg1"/>
                </a:solidFill>
                <a:effectLst>
                  <a:glow rad="127000">
                    <a:schemeClr val="tx1"/>
                  </a:glow>
                </a:effectLst>
                <a:latin typeface="Arial" charset="0"/>
              </a:defRPr>
            </a:lvl1pPr>
            <a:lvl2pPr algn="ctr">
              <a:defRPr sz="4400">
                <a:solidFill>
                  <a:schemeClr val="bg1"/>
                </a:solidFill>
                <a:latin typeface="Arial" charset="0"/>
                <a:ea typeface="ＭＳ Ｐゴシック" pitchFamily="-108" charset="-128"/>
                <a:cs typeface="ＭＳ Ｐゴシック" pitchFamily="-108" charset="-128"/>
              </a:defRPr>
            </a:lvl2pPr>
            <a:lvl3pPr algn="ctr">
              <a:defRPr sz="4400">
                <a:solidFill>
                  <a:schemeClr val="bg1"/>
                </a:solidFill>
                <a:latin typeface="Arial" charset="0"/>
                <a:ea typeface="ＭＳ Ｐゴシック" pitchFamily="-108" charset="-128"/>
                <a:cs typeface="ＭＳ Ｐゴシック" pitchFamily="-108" charset="-128"/>
              </a:defRPr>
            </a:lvl3pPr>
            <a:lvl4pPr algn="ctr">
              <a:defRPr sz="4400">
                <a:solidFill>
                  <a:schemeClr val="bg1"/>
                </a:solidFill>
                <a:latin typeface="Arial" charset="0"/>
                <a:ea typeface="ＭＳ Ｐゴシック" pitchFamily="-108" charset="-128"/>
                <a:cs typeface="ＭＳ Ｐゴシック" pitchFamily="-108" charset="-128"/>
              </a:defRPr>
            </a:lvl4pPr>
            <a:lvl5pPr algn="ctr">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3473450" marR="0" lvl="0" indent="-3465513" algn="r" defTabSz="914400" rtl="1"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err="1">
                <a:ln>
                  <a:noFill/>
                </a:ln>
                <a:solidFill>
                  <a:srgbClr val="FFFF00"/>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انكار</a:t>
            </a:r>
            <a:r>
              <a:rPr kumimoji="0" lang="ar-SA" sz="4000" b="1" i="0" u="none" strike="noStrike" kern="1200" cap="none" spc="0" normalizeH="0" baseline="0" noProof="0" dirty="0">
                <a:ln>
                  <a:noFill/>
                </a:ln>
                <a:solidFill>
                  <a:srgbClr val="FFFF00"/>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 الذات</a:t>
            </a:r>
            <a:r>
              <a:rPr kumimoji="0" lang="en-US" sz="40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	</a:t>
            </a:r>
            <a:r>
              <a:rPr kumimoji="0" lang="ar-JO" sz="40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أي معركة عليك أن تخسرها؟</a:t>
            </a:r>
          </a:p>
          <a:p>
            <a:pPr marL="3473450" marR="0" lvl="0" indent="-3465513" algn="r" defTabSz="914400" rtl="1"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6" name="Rectangle 2">
            <a:extLst>
              <a:ext uri="{FF2B5EF4-FFF2-40B4-BE49-F238E27FC236}">
                <a16:creationId xmlns:a16="http://schemas.microsoft.com/office/drawing/2014/main" id="{381C3112-7A5C-2441-BF20-C660B29633B8}"/>
              </a:ext>
            </a:extLst>
          </p:cNvPr>
          <p:cNvSpPr txBox="1">
            <a:spLocks noChangeArrowheads="1"/>
          </p:cNvSpPr>
          <p:nvPr/>
        </p:nvSpPr>
        <p:spPr bwMode="auto">
          <a:xfrm>
            <a:off x="-1120" y="1735086"/>
            <a:ext cx="9144000" cy="1371809"/>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a:defRPr sz="4000" b="1">
                <a:solidFill>
                  <a:schemeClr val="bg1"/>
                </a:solidFill>
                <a:effectLst>
                  <a:glow rad="127000">
                    <a:schemeClr val="tx1"/>
                  </a:glow>
                </a:effectLst>
                <a:latin typeface="Arial" charset="0"/>
              </a:defRPr>
            </a:lvl1pPr>
            <a:lvl2pPr algn="ctr">
              <a:defRPr sz="4400">
                <a:solidFill>
                  <a:schemeClr val="bg1"/>
                </a:solidFill>
                <a:latin typeface="Arial" charset="0"/>
                <a:ea typeface="ＭＳ Ｐゴシック" pitchFamily="-108" charset="-128"/>
                <a:cs typeface="ＭＳ Ｐゴシック" pitchFamily="-108" charset="-128"/>
              </a:defRPr>
            </a:lvl2pPr>
            <a:lvl3pPr algn="ctr">
              <a:defRPr sz="4400">
                <a:solidFill>
                  <a:schemeClr val="bg1"/>
                </a:solidFill>
                <a:latin typeface="Arial" charset="0"/>
                <a:ea typeface="ＭＳ Ｐゴシック" pitchFamily="-108" charset="-128"/>
                <a:cs typeface="ＭＳ Ｐゴシック" pitchFamily="-108" charset="-128"/>
              </a:defRPr>
            </a:lvl3pPr>
            <a:lvl4pPr algn="ctr">
              <a:defRPr sz="4400">
                <a:solidFill>
                  <a:schemeClr val="bg1"/>
                </a:solidFill>
                <a:latin typeface="Arial" charset="0"/>
                <a:ea typeface="ＭＳ Ｐゴシック" pitchFamily="-108" charset="-128"/>
                <a:cs typeface="ＭＳ Ｐゴシック" pitchFamily="-108" charset="-128"/>
              </a:defRPr>
            </a:lvl4pPr>
            <a:lvl5pPr algn="ctr">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3473450" marR="0" lvl="3" indent="-3465513" algn="r" defTabSz="914400" rtl="1"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00"/>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القداسة</a:t>
            </a:r>
            <a:r>
              <a:rPr kumimoji="0" lang="en-US" sz="40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	</a:t>
            </a:r>
            <a:r>
              <a:rPr kumimoji="0" lang="ar-JO" sz="40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هل كانت مقاييسك أقل من المستوى؟</a:t>
            </a:r>
          </a:p>
          <a:p>
            <a:pPr marL="3473450" marR="0" lvl="3" indent="-3465513" algn="l"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
        <p:nvSpPr>
          <p:cNvPr id="7" name="Rectangle 2">
            <a:extLst>
              <a:ext uri="{FF2B5EF4-FFF2-40B4-BE49-F238E27FC236}">
                <a16:creationId xmlns:a16="http://schemas.microsoft.com/office/drawing/2014/main" id="{2425D8D8-B224-AF49-8745-1563A903F458}"/>
              </a:ext>
            </a:extLst>
          </p:cNvPr>
          <p:cNvSpPr txBox="1">
            <a:spLocks noChangeArrowheads="1"/>
          </p:cNvSpPr>
          <p:nvPr/>
        </p:nvSpPr>
        <p:spPr bwMode="auto">
          <a:xfrm>
            <a:off x="-1120" y="3175038"/>
            <a:ext cx="9144000" cy="2007391"/>
          </a:xfrm>
          <a:prstGeom prst="rect">
            <a:avLst/>
          </a:prstGeom>
          <a:solidFill>
            <a:schemeClr val="tx1"/>
          </a:solidFill>
          <a:ln>
            <a:noFill/>
          </a:ln>
          <a:effectLst>
            <a:outerShdw blurRad="63500" dist="35921" dir="27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lvl1pPr algn="ctr">
              <a:defRPr sz="4000" b="1">
                <a:solidFill>
                  <a:schemeClr val="bg1"/>
                </a:solidFill>
                <a:effectLst>
                  <a:glow rad="127000">
                    <a:schemeClr val="tx1"/>
                  </a:glow>
                </a:effectLst>
                <a:latin typeface="Arial" charset="0"/>
              </a:defRPr>
            </a:lvl1pPr>
            <a:lvl2pPr algn="ctr">
              <a:defRPr sz="4400">
                <a:solidFill>
                  <a:schemeClr val="bg1"/>
                </a:solidFill>
                <a:latin typeface="Arial" charset="0"/>
                <a:ea typeface="ＭＳ Ｐゴシック" pitchFamily="-108" charset="-128"/>
                <a:cs typeface="ＭＳ Ｐゴシック" pitchFamily="-108" charset="-128"/>
              </a:defRPr>
            </a:lvl2pPr>
            <a:lvl3pPr algn="ctr">
              <a:defRPr sz="4400">
                <a:solidFill>
                  <a:schemeClr val="bg1"/>
                </a:solidFill>
                <a:latin typeface="Arial" charset="0"/>
                <a:ea typeface="ＭＳ Ｐゴシック" pitchFamily="-108" charset="-128"/>
                <a:cs typeface="ＭＳ Ｐゴシック" pitchFamily="-108" charset="-128"/>
              </a:defRPr>
            </a:lvl3pPr>
            <a:lvl4pPr algn="ctr">
              <a:defRPr sz="4400">
                <a:solidFill>
                  <a:schemeClr val="bg1"/>
                </a:solidFill>
                <a:latin typeface="Arial" charset="0"/>
                <a:ea typeface="ＭＳ Ｐゴシック" pitchFamily="-108" charset="-128"/>
                <a:cs typeface="ＭＳ Ｐゴシック" pitchFamily="-108" charset="-128"/>
              </a:defRPr>
            </a:lvl4pPr>
            <a:lvl5pPr algn="ctr">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3473450" marR="0" lvl="3" indent="-3465513" algn="r" defTabSz="914400" rtl="1" eaLnBrk="0" fontAlgn="base" latinLnBrk="0" hangingPunct="0">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00"/>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الخضوع</a:t>
            </a:r>
            <a:r>
              <a:rPr kumimoji="0" lang="en-US" sz="40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	</a:t>
            </a:r>
            <a:r>
              <a:rPr kumimoji="0" lang="ar-JO" sz="40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أين تريد أن تكون متسيدًا لكن الله يريدك أن تخضع؟</a:t>
            </a:r>
          </a:p>
        </p:txBody>
      </p:sp>
      <p:sp>
        <p:nvSpPr>
          <p:cNvPr id="8" name="Rectangle 2">
            <a:extLst>
              <a:ext uri="{FF2B5EF4-FFF2-40B4-BE49-F238E27FC236}">
                <a16:creationId xmlns:a16="http://schemas.microsoft.com/office/drawing/2014/main" id="{42E3E88A-FB6D-6445-9417-50812153BC82}"/>
              </a:ext>
            </a:extLst>
          </p:cNvPr>
          <p:cNvSpPr txBox="1">
            <a:spLocks noChangeArrowheads="1"/>
          </p:cNvSpPr>
          <p:nvPr/>
        </p:nvSpPr>
        <p:spPr bwMode="auto">
          <a:xfrm>
            <a:off x="18661" y="5926003"/>
            <a:ext cx="3024337"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rPr>
              <a:t>1 بطرس</a:t>
            </a:r>
            <a:endParaRPr kumimoji="0" lang="en-US" sz="4000" b="1" i="0" u="none" strike="noStrike" kern="1200" cap="none" spc="0" normalizeH="0" baseline="0" noProof="0" dirty="0">
              <a:ln>
                <a:noFill/>
              </a:ln>
              <a:solidFill>
                <a:srgbClr val="FFFFFF"/>
              </a:solidFill>
              <a:effectLst>
                <a:glow rad="127000">
                  <a:srgbClr val="000000"/>
                </a:glow>
              </a:effectLst>
              <a:uLnTx/>
              <a:uFillTx/>
              <a:latin typeface="Accordance" panose="00000400000000000000" pitchFamily="2" charset="-78"/>
              <a:ea typeface="Accordance" panose="00000400000000000000" pitchFamily="2" charset="-78"/>
              <a:cs typeface="Accordance" panose="00000400000000000000" pitchFamily="2" charset="-78"/>
            </a:endParaRPr>
          </a:p>
        </p:txBody>
      </p:sp>
    </p:spTree>
    <p:extLst>
      <p:ext uri="{BB962C8B-B14F-4D97-AF65-F5344CB8AC3E}">
        <p14:creationId xmlns:p14="http://schemas.microsoft.com/office/powerpoint/2010/main" val="4159608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3164083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charset="0"/>
                <a:ea typeface="ＭＳ Ｐゴシック" charset="0"/>
              </a:rPr>
              <a:t>وعظ العهد الجديد</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hangingPunct="1">
              <a:defRPr/>
            </a:pPr>
            <a:r>
              <a:rPr lang="ar-EG" sz="4000" b="1" dirty="0">
                <a:solidFill>
                  <a:srgbClr val="FFFFFF"/>
                </a:solidFill>
                <a:latin typeface="Arial" charset="0"/>
                <a:cs typeface="Arial" charset="0"/>
              </a:rPr>
              <a:t>أحصل علي هذا العرض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0693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1-1 Peter">
  <a:themeElements>
    <a:clrScheme name="21-1 Peter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1-1 Pet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21-1 Peter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1-1 Peter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21-1 Peter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21-1 Peter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21-1 Peter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21-1 Peter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21-1 Peter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21-1 Peter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orrugated">
  <a:themeElements>
    <a:clrScheme name="Corrugated 1">
      <a:dk1>
        <a:srgbClr val="000000"/>
      </a:dk1>
      <a:lt1>
        <a:srgbClr val="6B9F6E"/>
      </a:lt1>
      <a:dk2>
        <a:srgbClr val="000000"/>
      </a:dk2>
      <a:lt2>
        <a:srgbClr val="969696"/>
      </a:lt2>
      <a:accent1>
        <a:srgbClr val="FBDF53"/>
      </a:accent1>
      <a:accent2>
        <a:srgbClr val="FF9966"/>
      </a:accent2>
      <a:accent3>
        <a:srgbClr val="BACDBA"/>
      </a:accent3>
      <a:accent4>
        <a:srgbClr val="000000"/>
      </a:accent4>
      <a:accent5>
        <a:srgbClr val="FDECB3"/>
      </a:accent5>
      <a:accent6>
        <a:srgbClr val="E78A5C"/>
      </a:accent6>
      <a:hlink>
        <a:srgbClr val="CC3300"/>
      </a:hlink>
      <a:folHlink>
        <a:srgbClr val="996600"/>
      </a:folHlink>
    </a:clrScheme>
    <a:fontScheme name="Corrugated">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Corrugated 1">
        <a:dk1>
          <a:srgbClr val="000000"/>
        </a:dk1>
        <a:lt1>
          <a:srgbClr val="6B9F6E"/>
        </a:lt1>
        <a:dk2>
          <a:srgbClr val="000000"/>
        </a:dk2>
        <a:lt2>
          <a:srgbClr val="969696"/>
        </a:lt2>
        <a:accent1>
          <a:srgbClr val="FBDF53"/>
        </a:accent1>
        <a:accent2>
          <a:srgbClr val="FF9966"/>
        </a:accent2>
        <a:accent3>
          <a:srgbClr val="BACDBA"/>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rugated 2">
        <a:dk1>
          <a:srgbClr val="000000"/>
        </a:dk1>
        <a:lt1>
          <a:srgbClr val="6B9F6E"/>
        </a:lt1>
        <a:dk2>
          <a:srgbClr val="000000"/>
        </a:dk2>
        <a:lt2>
          <a:srgbClr val="777777"/>
        </a:lt2>
        <a:accent1>
          <a:srgbClr val="909082"/>
        </a:accent1>
        <a:accent2>
          <a:srgbClr val="809EA8"/>
        </a:accent2>
        <a:accent3>
          <a:srgbClr val="BACDBA"/>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Flame">
  <a:themeElements>
    <a:clrScheme name="Flame 1">
      <a:dk1>
        <a:srgbClr val="000000"/>
      </a:dk1>
      <a:lt1>
        <a:srgbClr val="FFFFFF"/>
      </a:lt1>
      <a:dk2>
        <a:srgbClr val="000000"/>
      </a:dk2>
      <a:lt2>
        <a:srgbClr val="808080"/>
      </a:lt2>
      <a:accent1>
        <a:srgbClr val="FFCC01"/>
      </a:accent1>
      <a:accent2>
        <a:srgbClr val="F63000"/>
      </a:accent2>
      <a:accent3>
        <a:srgbClr val="FFFFFF"/>
      </a:accent3>
      <a:accent4>
        <a:srgbClr val="000000"/>
      </a:accent4>
      <a:accent5>
        <a:srgbClr val="FFE2AA"/>
      </a:accent5>
      <a:accent6>
        <a:srgbClr val="DF2A00"/>
      </a:accent6>
      <a:hlink>
        <a:srgbClr val="009999"/>
      </a:hlink>
      <a:folHlink>
        <a:srgbClr val="99CC00"/>
      </a:folHlink>
    </a:clrScheme>
    <a:fontScheme name="2_Fla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Flame 1">
        <a:dk1>
          <a:srgbClr val="000000"/>
        </a:dk1>
        <a:lt1>
          <a:srgbClr val="FFFFFF"/>
        </a:lt1>
        <a:dk2>
          <a:srgbClr val="000000"/>
        </a:dk2>
        <a:lt2>
          <a:srgbClr val="808080"/>
        </a:lt2>
        <a:accent1>
          <a:srgbClr val="FFCC01"/>
        </a:accent1>
        <a:accent2>
          <a:srgbClr val="F63000"/>
        </a:accent2>
        <a:accent3>
          <a:srgbClr val="FFFFFF"/>
        </a:accent3>
        <a:accent4>
          <a:srgbClr val="000000"/>
        </a:accent4>
        <a:accent5>
          <a:srgbClr val="FFE2AA"/>
        </a:accent5>
        <a:accent6>
          <a:srgbClr val="DF2A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Japanese Art">
  <a:themeElements>
    <a:clrScheme name="Japanese Art 1">
      <a:dk1>
        <a:srgbClr val="000000"/>
      </a:dk1>
      <a:lt1>
        <a:srgbClr val="D9C641"/>
      </a:lt1>
      <a:dk2>
        <a:srgbClr val="23005F"/>
      </a:dk2>
      <a:lt2>
        <a:srgbClr val="808080"/>
      </a:lt2>
      <a:accent1>
        <a:srgbClr val="C70000"/>
      </a:accent1>
      <a:accent2>
        <a:srgbClr val="5554FF"/>
      </a:accent2>
      <a:accent3>
        <a:srgbClr val="E9DFB0"/>
      </a:accent3>
      <a:accent4>
        <a:srgbClr val="000000"/>
      </a:accent4>
      <a:accent5>
        <a:srgbClr val="E0AAAA"/>
      </a:accent5>
      <a:accent6>
        <a:srgbClr val="4C4BE7"/>
      </a:accent6>
      <a:hlink>
        <a:srgbClr val="009999"/>
      </a:hlink>
      <a:folHlink>
        <a:srgbClr val="99CC00"/>
      </a:folHlink>
    </a:clrScheme>
    <a:fontScheme name="2_Japanese Ar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Japanese Art 1">
        <a:dk1>
          <a:srgbClr val="000000"/>
        </a:dk1>
        <a:lt1>
          <a:srgbClr val="D9C641"/>
        </a:lt1>
        <a:dk2>
          <a:srgbClr val="23005F"/>
        </a:dk2>
        <a:lt2>
          <a:srgbClr val="808080"/>
        </a:lt2>
        <a:accent1>
          <a:srgbClr val="C70000"/>
        </a:accent1>
        <a:accent2>
          <a:srgbClr val="5554FF"/>
        </a:accent2>
        <a:accent3>
          <a:srgbClr val="E9DFB0"/>
        </a:accent3>
        <a:accent4>
          <a:srgbClr val="000000"/>
        </a:accent4>
        <a:accent5>
          <a:srgbClr val="E0AAAA"/>
        </a:accent5>
        <a:accent6>
          <a:srgbClr val="4C4B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Tube">
  <a:themeElements>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fontScheme name="2_Tub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Tube 1">
        <a:dk1>
          <a:srgbClr val="5C1F00"/>
        </a:dk1>
        <a:lt1>
          <a:srgbClr val="FFC118"/>
        </a:lt1>
        <a:dk2>
          <a:srgbClr val="C1080A"/>
        </a:dk2>
        <a:lt2>
          <a:srgbClr val="FFC118"/>
        </a:lt2>
        <a:accent1>
          <a:srgbClr val="800000"/>
        </a:accent1>
        <a:accent2>
          <a:srgbClr val="BE7960"/>
        </a:accent2>
        <a:accent3>
          <a:srgbClr val="DDAAAA"/>
        </a:accent3>
        <a:accent4>
          <a:srgbClr val="DAA413"/>
        </a:accent4>
        <a:accent5>
          <a:srgbClr val="C0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Clipboard">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2_Clipboar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2_Northern Lights">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Compass">
  <a:themeElements>
    <a:clrScheme name="">
      <a:dk1>
        <a:srgbClr val="00007A"/>
      </a:dk1>
      <a:lt1>
        <a:srgbClr val="FFFFFF"/>
      </a:lt1>
      <a:dk2>
        <a:srgbClr val="000066"/>
      </a:dk2>
      <a:lt2>
        <a:srgbClr val="CCECFF"/>
      </a:lt2>
      <a:accent1>
        <a:srgbClr val="3B3567"/>
      </a:accent1>
      <a:accent2>
        <a:srgbClr val="0089BA"/>
      </a:accent2>
      <a:accent3>
        <a:srgbClr val="AAAAB8"/>
      </a:accent3>
      <a:accent4>
        <a:srgbClr val="DADADA"/>
      </a:accent4>
      <a:accent5>
        <a:srgbClr val="AFAEB8"/>
      </a:accent5>
      <a:accent6>
        <a:srgbClr val="007CA8"/>
      </a:accent6>
      <a:hlink>
        <a:srgbClr val="66CCFF"/>
      </a:hlink>
      <a:folHlink>
        <a:srgbClr val="00CC99"/>
      </a:folHlink>
    </a:clrScheme>
    <a:fontScheme name="2_Compass">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0"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21-1 Peter">
  <a:themeElements>
    <a:clrScheme name="21-1 Peter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1-1 Pet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21-1 Peter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1-1 Peter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21-1 Peter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21-1 Peter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21-1 Peter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21-1 Peter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21-1 Peter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21-1 Peter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Compass">
  <a:themeElements>
    <a:clrScheme name="">
      <a:dk1>
        <a:srgbClr val="00007A"/>
      </a:dk1>
      <a:lt1>
        <a:srgbClr val="FFFFFF"/>
      </a:lt1>
      <a:dk2>
        <a:srgbClr val="000066"/>
      </a:dk2>
      <a:lt2>
        <a:srgbClr val="CCECFF"/>
      </a:lt2>
      <a:accent1>
        <a:srgbClr val="3B3567"/>
      </a:accent1>
      <a:accent2>
        <a:srgbClr val="0089BA"/>
      </a:accent2>
      <a:accent3>
        <a:srgbClr val="AAAAB8"/>
      </a:accent3>
      <a:accent4>
        <a:srgbClr val="DADADA"/>
      </a:accent4>
      <a:accent5>
        <a:srgbClr val="AFAEB8"/>
      </a:accent5>
      <a:accent6>
        <a:srgbClr val="007CA8"/>
      </a:accent6>
      <a:hlink>
        <a:srgbClr val="66CCFF"/>
      </a:hlink>
      <a:folHlink>
        <a:srgbClr val="00CC99"/>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22"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22" charset="-52"/>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_Go">
  <a:themeElements>
    <a:clrScheme name="Go 1">
      <a:dk1>
        <a:srgbClr val="000080"/>
      </a:dk1>
      <a:lt1>
        <a:srgbClr val="9FC23F"/>
      </a:lt1>
      <a:dk2>
        <a:srgbClr val="000080"/>
      </a:dk2>
      <a:lt2>
        <a:srgbClr val="969696"/>
      </a:lt2>
      <a:accent1>
        <a:srgbClr val="FFFFFF"/>
      </a:accent1>
      <a:accent2>
        <a:srgbClr val="8DC6FF"/>
      </a:accent2>
      <a:accent3>
        <a:srgbClr val="CDDDAF"/>
      </a:accent3>
      <a:accent4>
        <a:srgbClr val="00006C"/>
      </a:accent4>
      <a:accent5>
        <a:srgbClr val="FFFFFF"/>
      </a:accent5>
      <a:accent6>
        <a:srgbClr val="7FB3E7"/>
      </a:accent6>
      <a:hlink>
        <a:srgbClr val="0066CC"/>
      </a:hlink>
      <a:folHlink>
        <a:srgbClr val="00A800"/>
      </a:folHlink>
    </a:clrScheme>
    <a:fontScheme name="Go">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o 1">
        <a:dk1>
          <a:srgbClr val="000080"/>
        </a:dk1>
        <a:lt1>
          <a:srgbClr val="9FC23F"/>
        </a:lt1>
        <a:dk2>
          <a:srgbClr val="000080"/>
        </a:dk2>
        <a:lt2>
          <a:srgbClr val="969696"/>
        </a:lt2>
        <a:accent1>
          <a:srgbClr val="FFFFFF"/>
        </a:accent1>
        <a:accent2>
          <a:srgbClr val="8DC6FF"/>
        </a:accent2>
        <a:accent3>
          <a:srgbClr val="CDDDAF"/>
        </a:accent3>
        <a:accent4>
          <a:srgbClr val="00006C"/>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2004:Templates:Presentations:Designs:Chocolate</Template>
  <TotalTime>8946</TotalTime>
  <Words>4677</Words>
  <Application>Microsoft Macintosh PowerPoint</Application>
  <PresentationFormat>On-screen Show (4:3)</PresentationFormat>
  <Paragraphs>903</Paragraphs>
  <Slides>99</Slides>
  <Notes>85</Notes>
  <HiddenSlides>0</HiddenSlides>
  <MMClips>0</MMClips>
  <ScaleCrop>false</ScaleCrop>
  <HeadingPairs>
    <vt:vector size="8" baseType="variant">
      <vt:variant>
        <vt:lpstr>Fonts Used</vt:lpstr>
      </vt:variant>
      <vt:variant>
        <vt:i4>23</vt:i4>
      </vt:variant>
      <vt:variant>
        <vt:lpstr>Theme</vt:lpstr>
      </vt:variant>
      <vt:variant>
        <vt:i4>36</vt:i4>
      </vt:variant>
      <vt:variant>
        <vt:lpstr>Embedded OLE Servers</vt:lpstr>
      </vt:variant>
      <vt:variant>
        <vt:i4>1</vt:i4>
      </vt:variant>
      <vt:variant>
        <vt:lpstr>Slide Titles</vt:lpstr>
      </vt:variant>
      <vt:variant>
        <vt:i4>99</vt:i4>
      </vt:variant>
    </vt:vector>
  </HeadingPairs>
  <TitlesOfParts>
    <vt:vector size="159" baseType="lpstr">
      <vt:lpstr>Alan Den</vt:lpstr>
      <vt:lpstr>Aril</vt:lpstr>
      <vt:lpstr>PerryGothic Regular</vt:lpstr>
      <vt:lpstr>Rial</vt:lpstr>
      <vt:lpstr>Times</vt:lpstr>
      <vt:lpstr>Accordance</vt:lpstr>
      <vt:lpstr>Arial</vt:lpstr>
      <vt:lpstr>Arial Black</vt:lpstr>
      <vt:lpstr>Arial Narrow</vt:lpstr>
      <vt:lpstr>Calibri</vt:lpstr>
      <vt:lpstr>Comic Sans MS</vt:lpstr>
      <vt:lpstr>Eras Bold ITC</vt:lpstr>
      <vt:lpstr>Futura</vt:lpstr>
      <vt:lpstr>Geneva</vt:lpstr>
      <vt:lpstr>Georgia</vt:lpstr>
      <vt:lpstr>Impact</vt:lpstr>
      <vt:lpstr>Lucida Grande</vt:lpstr>
      <vt:lpstr>Monotype Corsiva</vt:lpstr>
      <vt:lpstr>Tahoma</vt:lpstr>
      <vt:lpstr>Times New Roman</vt:lpstr>
      <vt:lpstr>Trebuchet MS</vt:lpstr>
      <vt:lpstr>Verdana</vt:lpstr>
      <vt:lpstr>Wingdings</vt:lpstr>
      <vt:lpstr>21-1 Peter</vt:lpstr>
      <vt:lpstr>Glare</vt:lpstr>
      <vt:lpstr>Slit</vt:lpstr>
      <vt:lpstr>Gleam</vt:lpstr>
      <vt:lpstr>Earth</vt:lpstr>
      <vt:lpstr>Beam</vt:lpstr>
      <vt:lpstr>Default Design</vt:lpstr>
      <vt:lpstr>1_Default Design</vt:lpstr>
      <vt:lpstr>Ocean</vt:lpstr>
      <vt:lpstr>Blank Presentation</vt:lpstr>
      <vt:lpstr>Candybar</vt:lpstr>
      <vt:lpstr>Corrugated</vt:lpstr>
      <vt:lpstr>2_Flame</vt:lpstr>
      <vt:lpstr>2_Japanese Art</vt:lpstr>
      <vt:lpstr>2_Tube</vt:lpstr>
      <vt:lpstr>2_Clipboard</vt:lpstr>
      <vt:lpstr>2_Northern Lights</vt:lpstr>
      <vt:lpstr>2_Compass</vt:lpstr>
      <vt:lpstr>1_Beam</vt:lpstr>
      <vt:lpstr>1_21-1 Peter</vt:lpstr>
      <vt:lpstr>Office Theme</vt:lpstr>
      <vt:lpstr>2_Beam</vt:lpstr>
      <vt:lpstr>Blue Diagonal</vt:lpstr>
      <vt:lpstr>Compass</vt:lpstr>
      <vt:lpstr>49_Blank Presentation</vt:lpstr>
      <vt:lpstr>1_Blank Presentation</vt:lpstr>
      <vt:lpstr>2_Blank Presentation</vt:lpstr>
      <vt:lpstr>3_Blank Presentation</vt:lpstr>
      <vt:lpstr>4_Blank Presentation</vt:lpstr>
      <vt:lpstr>50_Blank Presentation</vt:lpstr>
      <vt:lpstr>11_Office Theme</vt:lpstr>
      <vt:lpstr>3_Default Design</vt:lpstr>
      <vt:lpstr>1_Slit</vt:lpstr>
      <vt:lpstr>22_Default Design</vt:lpstr>
      <vt:lpstr>預設簡報設計</vt:lpstr>
      <vt:lpstr>1_Go</vt:lpstr>
      <vt:lpstr>Bitmap Image</vt:lpstr>
      <vt:lpstr>كن جذّابًا</vt:lpstr>
      <vt:lpstr>المعاناة من أجل يسّوع</vt:lpstr>
      <vt:lpstr>هل تعاني ظلمًا حاليًا؟</vt:lpstr>
      <vt:lpstr>Why Peter wrote…</vt:lpstr>
      <vt:lpstr>الحجة والفكرة الرئيسية من بطرس الإولى</vt:lpstr>
      <vt:lpstr>ما هي النعمة؟</vt:lpstr>
      <vt:lpstr>في الكثير من الأحيان نصدّ غير المؤمنين عندما نعاني</vt:lpstr>
      <vt:lpstr>كيف يمكننا أن نستفيد من نعمة الله في الصعوبات التي نواجهها لجذب الآخرين إلى يسوع؟</vt:lpstr>
      <vt:lpstr>أجذب الآخرين إلى يسوع</vt:lpstr>
      <vt:lpstr>نظرة عامة على العهد الجديد</vt:lpstr>
      <vt:lpstr>Common Responses</vt:lpstr>
      <vt:lpstr>متى كتب رؤيا يوحنا؟</vt:lpstr>
      <vt:lpstr>Rome AD 64</vt:lpstr>
      <vt:lpstr>نيرون (54- 68 ب. م)</vt:lpstr>
      <vt:lpstr>الموضوع الرئيسي</vt:lpstr>
      <vt:lpstr>1 بطرس مخطط</vt:lpstr>
      <vt:lpstr>1. إظهار القداسة والرجاء  (1: 1-2: 12).</vt:lpstr>
      <vt:lpstr>إظهار القداسة والرجاء</vt:lpstr>
      <vt:lpstr>Slides on  بطرس 1 1</vt:lpstr>
      <vt:lpstr>Recipients: Pilgrims in Dispersion</vt:lpstr>
      <vt:lpstr>هل تشعر وكأنكَ غريب؟</vt:lpstr>
      <vt:lpstr>كيف يبدو الغريب؟</vt:lpstr>
      <vt:lpstr>كيف يبدو الغريب؟</vt:lpstr>
      <vt:lpstr>من هو الغريب؟</vt:lpstr>
      <vt:lpstr>١بطرس ١ : ٣-٥   مُبَارَكٌ اللهُ أَبُو رَبِّنَا يَسُوعَ الْمَسِيحِ، الَّذِي حَسَبَ رَحْمَتِهِ الْكَثِيرَةِ وَلَدَنَا ثَانِيَةً لِرَجَاءٍ حَيٍّ، بِقِيَامَةِ يَسُوعَ الْمَسِيحِ مِنَ الأَمْوَاتِ، ٤ لِمِيرَاثٍ لاَ يَفْنَى وَلاَ يَتَدَنَّسُ وَلاَ يَضْمَحِلُّ، مَحْفُوظٌ فِي السَّمَاوَاتِ لأَجْلِكُمْ، ٥ أَنْتُمُ الَّذِينَ بِقُوَّةِ اللهِ مَحْرُوسُونَ، بِإِيمَانٍ، لِخَلاَصٍ مُسْتَعَدٍّ أَنْ يُعْلَنَ فِي الزَّمَانِ الأَخِيرِ. </vt:lpstr>
      <vt:lpstr>١بطرس ١ : ٦-٧   الَّذِي بِهِ تَبْتَهِجُونَ، مَعَ أَنَّكُمُ الآنَ - إِنْ كَانَ يَجِبُ - تُحْزَنُونَ يَسِيراً بِتَجَارِبَ مُتَنَوِّعَةٍ، ٧ لِكَيْ تَكُونَ تَزْكِيَةُ إِيمَانِكُمْ، وَهِيَ أَثْمَنُ مِنَ الذَّهَبِ الْفَانِي، مَعَ أَنَّهُ يُمْتَحَنُ بِالنَّارِ، تُوجَدُ لِلْمَدْحِ وَالْكَرَامَةِ وَالْمَجْدِ عِنْدَ اسْتِعْلاَنِ يَسُوعَ الْمَسِيحِ</vt:lpstr>
      <vt:lpstr>١بطرس ١ : ٨-٩   الَّذِي وَإِنْ لَمْ تَرَوْهُ تُحِبُّونَهُ. ذَلِكَ وَإِنْ كُنْتُمْ لاَ تَرَوْنَهُ الآنَ لَكِنْ تُؤْمِنُونَ بِهِ، فَتَبْتَهِجُونَ بِفَرَحٍ لاَ يُنْطَقُ بِهِ وَمَجِيدٍ، ٩ نَائِلِينَ غَايَةَ إِيمَانِكُمْ خَلاَصَ النُّفُوسِ. </vt:lpstr>
      <vt:lpstr>١بطرس ١ : ١٠-١١   الْخَلاَصَ الَّذِي فَتَّشَ وَبَحَثَ عَنْهُ أَنْبِيَاءُ، الَّذِينَ تَنَبَّأُوا عَنِ النِّعْمَةِ الَّتِي لأَجْلِكُمْ، ١١ بَاحِثِينَ أَيُّ وَقْتٍ أَوْ مَا الْوَقْتُ الَّذِي كَانَ يَدُلُّ عَلَيْهِ رُوحُ الْمَسِيحِ الَّذِي فِيهِمْ، إِذْ سَبَقَ فَشَهِدَ بِالآلاَمِ الَّتِي لِلْمَسِيحِ وَالأَمْجَادِ الَّتِي بَعْدَهَا. </vt:lpstr>
      <vt:lpstr>١بطرس ١ : ١٢  الَّذِينَ أُعْلِنَ لَهُمْ أَنَّهُمْ لَيْسَ لأَنْفُسِهِمْ، بَلْ لَنَا كَانُوا يَخْدِمُونَ بِهَذِهِ الأُمُورِ الَّتِي أُخْبِرْتُمْ بِهَا أَنْتُمُ الآنَ بِوَاسِطَةِ الَّذِينَ بَشَّرُوكُمْ فِي الرُّوحِ الْقُدُسِ الْمُرْسَلِ مِنَ السَّمَاءِ. الَّتِي تَشْتَهِي الْمَلاَئِكَةُ أَنْ تَطَّلِعَ عَلَيْهَا. </vt:lpstr>
      <vt:lpstr>القداسة: ما هي؟</vt:lpstr>
      <vt:lpstr>كم أنتَ مقدّس؟</vt:lpstr>
      <vt:lpstr>1 بطرس مخطط</vt:lpstr>
      <vt:lpstr>لماذا نستبدل الآن الرغبات الشريرة  في حياتنا السابقة  بالطهارة الأخلاقية؟</vt:lpstr>
      <vt:lpstr>الله مثالنا قدّوس (1: 13- 16).</vt:lpstr>
      <vt:lpstr>1 بطرس 1: 13- 21</vt:lpstr>
      <vt:lpstr>PowerPoint Presentation</vt:lpstr>
      <vt:lpstr>PowerPoint Presentation</vt:lpstr>
      <vt:lpstr>PowerPoint Presentation</vt:lpstr>
      <vt:lpstr>PowerPoint Presentation</vt:lpstr>
      <vt:lpstr>PowerPoint Presentation</vt:lpstr>
      <vt:lpstr>لماذا نستبدل الآن الرغبات الشريرة  في حياتنا السابقة  بالطهارة الأخلاقية؟</vt:lpstr>
      <vt:lpstr>كونوا قديسين لأن الله هو الدّيان </vt:lpstr>
      <vt:lpstr>لماذا نستبدل الآن الرغبات الشريرة  في حياتنا السابقة  بالطهارة الأخلاقية؟</vt:lpstr>
      <vt:lpstr>كونوا  قديسين لأن الله هو الفادي</vt:lpstr>
      <vt:lpstr>الفداء: "أن تدفع فدية" (باللغة اليونانية)</vt:lpstr>
      <vt:lpstr>موت يسوع دفع ثمن خطايانا (يوحنا 19: 16 ب – 42)</vt:lpstr>
      <vt:lpstr>قد أكمل</vt:lpstr>
      <vt:lpstr>لماذا نستبدل الآن الرغبات الشريرة  في حياتنا السابقة  بالطهارة الأخلاقية؟</vt:lpstr>
      <vt:lpstr>الله كمحاور يطهرنا من  خلال كلمته (1: 22 -2: 3).</vt:lpstr>
      <vt:lpstr>Slides on   1بطرس  2</vt:lpstr>
      <vt:lpstr>الموضوع الرئيسي</vt:lpstr>
      <vt:lpstr>1. إظهار القداسة والرجاء  (1: 1-2: 12).</vt:lpstr>
      <vt:lpstr>2. أظهر الخضوع لكل من لله والناس  (2: 13-3: 12). </vt:lpstr>
      <vt:lpstr>احتمال المشقّات بنعمة الله (يتحقق بـ...)</vt:lpstr>
      <vt:lpstr>خاضع إلى أي  دولة؟</vt:lpstr>
      <vt:lpstr>الخضوع للحكومة مهما كان نوعها...</vt:lpstr>
      <vt:lpstr>الخضوع للحكومة مهما كان نوعها...</vt:lpstr>
      <vt:lpstr>عبادة الإمبراطور هددت المسيحيين</vt:lpstr>
      <vt:lpstr>بليني الأصغر (111- 113 ب. م)</vt:lpstr>
      <vt:lpstr>مراسلات مفيدة (111 ب. م)</vt:lpstr>
      <vt:lpstr>معاناة الكنيسة المبكرة</vt:lpstr>
      <vt:lpstr>معاناة الكنيسة المبكرة</vt:lpstr>
      <vt:lpstr>معاناة الكنيسة المبكرة</vt:lpstr>
      <vt:lpstr>Slides on   1بطرس  3</vt:lpstr>
      <vt:lpstr>1 بطرس مخطط</vt:lpstr>
      <vt:lpstr>الخضوع كطريق للحياة (2: 13-  3:12).</vt:lpstr>
      <vt:lpstr>الخضوع في الزواج</vt:lpstr>
      <vt:lpstr>1 بطرس مخطط</vt:lpstr>
      <vt:lpstr>آخر جزء لدينا حول الخضوع (3: 8- 12)</vt:lpstr>
      <vt:lpstr>بركة، وليس انتقام (3: 9)</vt:lpstr>
      <vt:lpstr>الموضوع الرئيسي</vt:lpstr>
      <vt:lpstr>1. إظهار القداسة والرجاء  (1: 1-2: 12).</vt:lpstr>
      <vt:lpstr>2. أظهر الخضوع لكل من لله والناس  (2: 13-3: 12). </vt:lpstr>
      <vt:lpstr>3. أظهر حياة غير أنانية مثل يسوع  (3: 13-5: 14). </vt:lpstr>
      <vt:lpstr>أنت تجذب الناس بالصفات  التي تعرضها.  وتجذبهم  بالصفات التي  تمتلكها.</vt:lpstr>
      <vt:lpstr>احتمال المشقّات بنعمة الله (يتحقق بـ...)</vt:lpstr>
      <vt:lpstr>من يخاف أكثر؟</vt:lpstr>
      <vt:lpstr>بطرس 1 3:18-20</vt:lpstr>
      <vt:lpstr>مهما كانت وجهة نظركَ...</vt:lpstr>
      <vt:lpstr>Slides on   1بطرس  4</vt:lpstr>
      <vt:lpstr>كيفَ تُظهر اهتمامًا غير أنانيّ (4: 7- 11).</vt:lpstr>
      <vt:lpstr>تصنيفات المواهب (1 بطرس 4: 11)</vt:lpstr>
      <vt:lpstr>PowerPoint Presentation</vt:lpstr>
      <vt:lpstr>Slides on   1بطرس  5</vt:lpstr>
      <vt:lpstr>الشيوخ؟ لماذا سيكون هذا  مهمًا بالنسبة لي؟</vt:lpstr>
      <vt:lpstr>أي نوع من القادة أنتَ؟</vt:lpstr>
      <vt:lpstr>خطورة "السيادة عليها"</vt:lpstr>
      <vt:lpstr>ما هو التواضع؟</vt:lpstr>
      <vt:lpstr>كيف ننتصر في المعاناة؟ (5: 5 ب -9)</vt:lpstr>
      <vt:lpstr>لماذا يجب أن تكون متيقظاً ؟</vt:lpstr>
      <vt:lpstr>استجابة الله لليقظة المتواضعة (5: 10- 11)</vt:lpstr>
      <vt:lpstr>الحجة والفكرة الرئيسية من بطرس الإولى</vt:lpstr>
      <vt:lpstr>الخاتمة</vt:lpstr>
      <vt:lpstr>تلخيص 1 بطرس</vt:lpstr>
      <vt:lpstr>مشكلة في السلوك...</vt:lpstr>
      <vt:lpstr>الفكرة الرئيسية لبطرس الأولى</vt:lpstr>
      <vt:lpstr>أي من هذه الصفات الثلاثة يشكل التحدي الأكبر لك؟</vt:lpstr>
      <vt:lpstr>Black</vt:lpstr>
      <vt:lpstr>وعظ العهد الجديد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Peter</dc:title>
  <dc:creator>Rick Griffith</dc:creator>
  <cp:lastModifiedBy>Rick Griffith</cp:lastModifiedBy>
  <cp:revision>214</cp:revision>
  <dcterms:created xsi:type="dcterms:W3CDTF">2006-08-10T13:27:50Z</dcterms:created>
  <dcterms:modified xsi:type="dcterms:W3CDTF">2023-09-15T17:43:39Z</dcterms:modified>
</cp:coreProperties>
</file>