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6.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7.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9.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2.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3.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4.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5.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6.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0.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1.xml" ContentType="application/vnd.openxmlformats-officedocument.themeOverride+xml"/>
  <Override PartName="/ppt/notesSlides/notesSlide31.xml" ContentType="application/vnd.openxmlformats-officedocument.presentationml.notesSlide+xml"/>
  <Override PartName="/ppt/theme/themeOverride1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4.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5.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53" r:id="rId2"/>
    <p:sldMasterId id="2147485111" r:id="rId3"/>
    <p:sldMasterId id="2147485123" r:id="rId4"/>
    <p:sldMasterId id="2147485163" r:id="rId5"/>
    <p:sldMasterId id="2147485175" r:id="rId6"/>
    <p:sldMasterId id="2147485924" r:id="rId7"/>
    <p:sldMasterId id="2147485948" r:id="rId8"/>
    <p:sldMasterId id="2147486050" r:id="rId9"/>
    <p:sldMasterId id="2147486140" r:id="rId10"/>
    <p:sldMasterId id="2147486234" r:id="rId11"/>
    <p:sldMasterId id="2147486300" r:id="rId12"/>
    <p:sldMasterId id="2147486316" r:id="rId13"/>
    <p:sldMasterId id="2147486372" r:id="rId14"/>
    <p:sldMasterId id="2147486388" r:id="rId15"/>
    <p:sldMasterId id="2147486400" r:id="rId16"/>
    <p:sldMasterId id="2147486432" r:id="rId17"/>
    <p:sldMasterId id="2147486448" r:id="rId18"/>
    <p:sldMasterId id="2147486460" r:id="rId19"/>
    <p:sldMasterId id="2147486534" r:id="rId20"/>
    <p:sldMasterId id="2147486536" r:id="rId21"/>
    <p:sldMasterId id="2147486548" r:id="rId22"/>
    <p:sldMasterId id="2147486560" r:id="rId23"/>
    <p:sldMasterId id="2147486572" r:id="rId24"/>
    <p:sldMasterId id="2147486584" r:id="rId25"/>
    <p:sldMasterId id="2147486596" r:id="rId26"/>
    <p:sldMasterId id="2147486668" r:id="rId27"/>
    <p:sldMasterId id="2147486680" r:id="rId28"/>
    <p:sldMasterId id="2147486803" r:id="rId29"/>
    <p:sldMasterId id="2147486843" r:id="rId30"/>
    <p:sldMasterId id="2147487020" r:id="rId31"/>
    <p:sldMasterId id="2147487050" r:id="rId32"/>
    <p:sldMasterId id="2147487088" r:id="rId33"/>
    <p:sldMasterId id="2147487104" r:id="rId34"/>
    <p:sldMasterId id="2147487116" r:id="rId35"/>
    <p:sldMasterId id="2147487140" r:id="rId36"/>
    <p:sldMasterId id="2147487277" r:id="rId37"/>
  </p:sldMasterIdLst>
  <p:notesMasterIdLst>
    <p:notesMasterId r:id="rId153"/>
  </p:notesMasterIdLst>
  <p:handoutMasterIdLst>
    <p:handoutMasterId r:id="rId154"/>
  </p:handoutMasterIdLst>
  <p:sldIdLst>
    <p:sldId id="2439" r:id="rId38"/>
    <p:sldId id="514" r:id="rId39"/>
    <p:sldId id="583" r:id="rId40"/>
    <p:sldId id="584" r:id="rId41"/>
    <p:sldId id="585" r:id="rId42"/>
    <p:sldId id="593" r:id="rId43"/>
    <p:sldId id="2464" r:id="rId44"/>
    <p:sldId id="577" r:id="rId45"/>
    <p:sldId id="258" r:id="rId46"/>
    <p:sldId id="4750" r:id="rId47"/>
    <p:sldId id="4751" r:id="rId48"/>
    <p:sldId id="600" r:id="rId49"/>
    <p:sldId id="4752" r:id="rId50"/>
    <p:sldId id="4753" r:id="rId51"/>
    <p:sldId id="4754" r:id="rId52"/>
    <p:sldId id="2481" r:id="rId53"/>
    <p:sldId id="5234" r:id="rId54"/>
    <p:sldId id="342" r:id="rId55"/>
    <p:sldId id="399" r:id="rId56"/>
    <p:sldId id="790" r:id="rId57"/>
    <p:sldId id="2416" r:id="rId58"/>
    <p:sldId id="332" r:id="rId59"/>
    <p:sldId id="443" r:id="rId60"/>
    <p:sldId id="2447" r:id="rId61"/>
    <p:sldId id="2472" r:id="rId62"/>
    <p:sldId id="615" r:id="rId63"/>
    <p:sldId id="791" r:id="rId64"/>
    <p:sldId id="5372" r:id="rId65"/>
    <p:sldId id="4738" r:id="rId66"/>
    <p:sldId id="636" r:id="rId67"/>
    <p:sldId id="638" r:id="rId68"/>
    <p:sldId id="792" r:id="rId69"/>
    <p:sldId id="2448" r:id="rId70"/>
    <p:sldId id="358" r:id="rId71"/>
    <p:sldId id="5373" r:id="rId72"/>
    <p:sldId id="4766" r:id="rId73"/>
    <p:sldId id="793" r:id="rId74"/>
    <p:sldId id="4767" r:id="rId75"/>
    <p:sldId id="4777" r:id="rId76"/>
    <p:sldId id="4778" r:id="rId77"/>
    <p:sldId id="853" r:id="rId78"/>
    <p:sldId id="2449" r:id="rId79"/>
    <p:sldId id="1141" r:id="rId80"/>
    <p:sldId id="595" r:id="rId81"/>
    <p:sldId id="794" r:id="rId82"/>
    <p:sldId id="858" r:id="rId83"/>
    <p:sldId id="860" r:id="rId84"/>
    <p:sldId id="2480" r:id="rId85"/>
    <p:sldId id="864" r:id="rId86"/>
    <p:sldId id="866" r:id="rId87"/>
    <p:sldId id="795" r:id="rId88"/>
    <p:sldId id="5374" r:id="rId89"/>
    <p:sldId id="4783" r:id="rId90"/>
    <p:sldId id="4784" r:id="rId91"/>
    <p:sldId id="871" r:id="rId92"/>
    <p:sldId id="796" r:id="rId93"/>
    <p:sldId id="2450" r:id="rId94"/>
    <p:sldId id="4991" r:id="rId95"/>
    <p:sldId id="472" r:id="rId96"/>
    <p:sldId id="809" r:id="rId97"/>
    <p:sldId id="2451" r:id="rId98"/>
    <p:sldId id="5326" r:id="rId99"/>
    <p:sldId id="1781" r:id="rId100"/>
    <p:sldId id="5233" r:id="rId101"/>
    <p:sldId id="810" r:id="rId102"/>
    <p:sldId id="2452" r:id="rId103"/>
    <p:sldId id="879" r:id="rId104"/>
    <p:sldId id="883" r:id="rId105"/>
    <p:sldId id="884" r:id="rId106"/>
    <p:sldId id="335" r:id="rId107"/>
    <p:sldId id="5237" r:id="rId108"/>
    <p:sldId id="5235" r:id="rId109"/>
    <p:sldId id="805" r:id="rId110"/>
    <p:sldId id="5238" r:id="rId111"/>
    <p:sldId id="2453" r:id="rId112"/>
    <p:sldId id="5375" r:id="rId113"/>
    <p:sldId id="823" r:id="rId114"/>
    <p:sldId id="656" r:id="rId115"/>
    <p:sldId id="4800" r:id="rId116"/>
    <p:sldId id="4802" r:id="rId117"/>
    <p:sldId id="5239" r:id="rId118"/>
    <p:sldId id="5240" r:id="rId119"/>
    <p:sldId id="4816" r:id="rId120"/>
    <p:sldId id="4817" r:id="rId121"/>
    <p:sldId id="4819" r:id="rId122"/>
    <p:sldId id="806" r:id="rId123"/>
    <p:sldId id="2454" r:id="rId124"/>
    <p:sldId id="733" r:id="rId125"/>
    <p:sldId id="5242" r:id="rId126"/>
    <p:sldId id="5250" r:id="rId127"/>
    <p:sldId id="5251" r:id="rId128"/>
    <p:sldId id="5252" r:id="rId129"/>
    <p:sldId id="759" r:id="rId130"/>
    <p:sldId id="5273" r:id="rId131"/>
    <p:sldId id="5275" r:id="rId132"/>
    <p:sldId id="5279" r:id="rId133"/>
    <p:sldId id="807" r:id="rId134"/>
    <p:sldId id="780" r:id="rId135"/>
    <p:sldId id="5283" r:id="rId136"/>
    <p:sldId id="423" r:id="rId137"/>
    <p:sldId id="2444" r:id="rId138"/>
    <p:sldId id="5327" r:id="rId139"/>
    <p:sldId id="808" r:id="rId140"/>
    <p:sldId id="2445" r:id="rId141"/>
    <p:sldId id="374" r:id="rId142"/>
    <p:sldId id="5287" r:id="rId143"/>
    <p:sldId id="5288" r:id="rId144"/>
    <p:sldId id="5290" r:id="rId145"/>
    <p:sldId id="5291" r:id="rId146"/>
    <p:sldId id="5236" r:id="rId147"/>
    <p:sldId id="5293" r:id="rId148"/>
    <p:sldId id="5294" r:id="rId149"/>
    <p:sldId id="5295" r:id="rId150"/>
    <p:sldId id="2406" r:id="rId151"/>
    <p:sldId id="4046" r:id="rId1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177"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353"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53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70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883" algn="l" defTabSz="457177" rtl="0" eaLnBrk="1" latinLnBrk="0" hangingPunct="1">
      <a:defRPr sz="2400" kern="1200">
        <a:solidFill>
          <a:schemeClr val="tx1"/>
        </a:solidFill>
        <a:latin typeface="Arial" charset="0"/>
        <a:ea typeface="ＭＳ Ｐゴシック" charset="0"/>
        <a:cs typeface="ＭＳ Ｐゴシック" charset="0"/>
      </a:defRPr>
    </a:lvl6pPr>
    <a:lvl7pPr marL="2743060" algn="l" defTabSz="457177" rtl="0" eaLnBrk="1" latinLnBrk="0" hangingPunct="1">
      <a:defRPr sz="2400" kern="1200">
        <a:solidFill>
          <a:schemeClr val="tx1"/>
        </a:solidFill>
        <a:latin typeface="Arial" charset="0"/>
        <a:ea typeface="ＭＳ Ｐゴシック" charset="0"/>
        <a:cs typeface="ＭＳ Ｐゴシック" charset="0"/>
      </a:defRPr>
    </a:lvl7pPr>
    <a:lvl8pPr marL="3200236" algn="l" defTabSz="457177" rtl="0" eaLnBrk="1" latinLnBrk="0" hangingPunct="1">
      <a:defRPr sz="2400" kern="1200">
        <a:solidFill>
          <a:schemeClr val="tx1"/>
        </a:solidFill>
        <a:latin typeface="Arial" charset="0"/>
        <a:ea typeface="ＭＳ Ｐゴシック" charset="0"/>
        <a:cs typeface="ＭＳ Ｐゴシック" charset="0"/>
      </a:defRPr>
    </a:lvl8pPr>
    <a:lvl9pPr marL="3657413" algn="l" defTabSz="457177"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6E09EBA8-D238-8D4F-BCBC-35A394BA2670}">
          <p14:sldIdLst>
            <p14:sldId id="2439"/>
            <p14:sldId id="514"/>
            <p14:sldId id="583"/>
            <p14:sldId id="584"/>
            <p14:sldId id="585"/>
            <p14:sldId id="593"/>
            <p14:sldId id="2464"/>
            <p14:sldId id="577"/>
            <p14:sldId id="258"/>
            <p14:sldId id="4750"/>
            <p14:sldId id="4751"/>
            <p14:sldId id="600"/>
            <p14:sldId id="4752"/>
            <p14:sldId id="4753"/>
            <p14:sldId id="4754"/>
            <p14:sldId id="2481"/>
            <p14:sldId id="5234"/>
            <p14:sldId id="342"/>
            <p14:sldId id="399"/>
          </p14:sldIdLst>
        </p14:section>
        <p14:section name="Chapters" id="{9EB6599E-C19D-F549-8B53-5BCE97EA3E4F}">
          <p14:sldIdLst>
            <p14:sldId id="790"/>
            <p14:sldId id="2416"/>
            <p14:sldId id="332"/>
            <p14:sldId id="443"/>
            <p14:sldId id="2447"/>
            <p14:sldId id="2472"/>
            <p14:sldId id="615"/>
            <p14:sldId id="791"/>
            <p14:sldId id="5372"/>
            <p14:sldId id="4738"/>
            <p14:sldId id="636"/>
            <p14:sldId id="638"/>
            <p14:sldId id="792"/>
            <p14:sldId id="2448"/>
            <p14:sldId id="358"/>
            <p14:sldId id="5373"/>
            <p14:sldId id="4766"/>
            <p14:sldId id="793"/>
            <p14:sldId id="4767"/>
            <p14:sldId id="4777"/>
            <p14:sldId id="4778"/>
            <p14:sldId id="853"/>
            <p14:sldId id="2449"/>
            <p14:sldId id="1141"/>
            <p14:sldId id="595"/>
            <p14:sldId id="794"/>
            <p14:sldId id="858"/>
            <p14:sldId id="860"/>
            <p14:sldId id="2480"/>
            <p14:sldId id="864"/>
            <p14:sldId id="866"/>
            <p14:sldId id="795"/>
            <p14:sldId id="5374"/>
            <p14:sldId id="4783"/>
            <p14:sldId id="4784"/>
            <p14:sldId id="871"/>
            <p14:sldId id="796"/>
            <p14:sldId id="2450"/>
            <p14:sldId id="4991"/>
            <p14:sldId id="472"/>
            <p14:sldId id="809"/>
            <p14:sldId id="2451"/>
            <p14:sldId id="5326"/>
            <p14:sldId id="1781"/>
            <p14:sldId id="5233"/>
            <p14:sldId id="810"/>
            <p14:sldId id="2452"/>
            <p14:sldId id="879"/>
            <p14:sldId id="883"/>
            <p14:sldId id="884"/>
            <p14:sldId id="335"/>
            <p14:sldId id="5237"/>
            <p14:sldId id="5235"/>
            <p14:sldId id="805"/>
            <p14:sldId id="5238"/>
            <p14:sldId id="2453"/>
            <p14:sldId id="5375"/>
            <p14:sldId id="823"/>
            <p14:sldId id="656"/>
            <p14:sldId id="4800"/>
            <p14:sldId id="4802"/>
            <p14:sldId id="5239"/>
            <p14:sldId id="5240"/>
            <p14:sldId id="4816"/>
            <p14:sldId id="4817"/>
            <p14:sldId id="4819"/>
            <p14:sldId id="806"/>
            <p14:sldId id="2454"/>
            <p14:sldId id="733"/>
            <p14:sldId id="5242"/>
            <p14:sldId id="5250"/>
            <p14:sldId id="5251"/>
            <p14:sldId id="5252"/>
            <p14:sldId id="759"/>
            <p14:sldId id="5273"/>
            <p14:sldId id="5275"/>
            <p14:sldId id="5279"/>
            <p14:sldId id="807"/>
            <p14:sldId id="780"/>
            <p14:sldId id="5283"/>
            <p14:sldId id="423"/>
            <p14:sldId id="2444"/>
            <p14:sldId id="5327"/>
            <p14:sldId id="808"/>
            <p14:sldId id="2445"/>
            <p14:sldId id="374"/>
            <p14:sldId id="5287"/>
            <p14:sldId id="5288"/>
            <p14:sldId id="5290"/>
          </p14:sldIdLst>
        </p14:section>
        <p14:section name="Conclusion" id="{1AF9AD26-25B6-A044-8D46-BAB0C861A722}">
          <p14:sldIdLst>
            <p14:sldId id="5291"/>
            <p14:sldId id="5236"/>
            <p14:sldId id="5293"/>
            <p14:sldId id="5294"/>
            <p14:sldId id="5295"/>
            <p14:sldId id="2406"/>
            <p14:sldId id="40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1"/>
    <a:srgbClr val="B10000"/>
    <a:srgbClr val="000000"/>
    <a:srgbClr val="ED2E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25" autoAdjust="0"/>
    <p:restoredTop sz="91036" autoAdjust="0"/>
  </p:normalViewPr>
  <p:slideViewPr>
    <p:cSldViewPr>
      <p:cViewPr varScale="1">
        <p:scale>
          <a:sx n="109" d="100"/>
          <a:sy n="109" d="100"/>
        </p:scale>
        <p:origin x="1248" y="102"/>
      </p:cViewPr>
      <p:guideLst>
        <p:guide orient="horz" pos="2160"/>
        <p:guide pos="2880"/>
      </p:guideLst>
    </p:cSldViewPr>
  </p:slideViewPr>
  <p:outlineViewPr>
    <p:cViewPr>
      <p:scale>
        <a:sx n="33" d="100"/>
        <a:sy n="33" d="100"/>
      </p:scale>
      <p:origin x="0" y="907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microsoft.com/office/2016/11/relationships/changesInfo" Target="changesInfos/changesInfo1.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slide" Target="slides/slide113.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slide" Target="slides/slide114.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theme" Target="theme/theme1.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C4981C31-5DBE-4532-80E7-8F338510607D}"/>
    <pc:docChg chg="undo redo custSel modSld">
      <pc:chgData name="Ramzi Nari" userId="cad0834913d40523" providerId="LiveId" clId="{C4981C31-5DBE-4532-80E7-8F338510607D}" dt="2023-09-08T20:23:13.430" v="1314" actId="729"/>
      <pc:docMkLst>
        <pc:docMk/>
      </pc:docMkLst>
      <pc:sldChg chg="modSp mod modShow">
        <pc:chgData name="Ramzi Nari" userId="cad0834913d40523" providerId="LiveId" clId="{C4981C31-5DBE-4532-80E7-8F338510607D}" dt="2023-09-08T20:15:17.006" v="1118" actId="729"/>
        <pc:sldMkLst>
          <pc:docMk/>
          <pc:sldMk cId="986442756" sldId="423"/>
        </pc:sldMkLst>
        <pc:spChg chg="mod">
          <ac:chgData name="Ramzi Nari" userId="cad0834913d40523" providerId="LiveId" clId="{C4981C31-5DBE-4532-80E7-8F338510607D}" dt="2023-09-08T20:14:56.169" v="1117" actId="255"/>
          <ac:spMkLst>
            <pc:docMk/>
            <pc:sldMk cId="986442756" sldId="423"/>
            <ac:spMk id="3" creationId="{00000000-0000-0000-0000-000000000000}"/>
          </ac:spMkLst>
        </pc:spChg>
        <pc:spChg chg="mod">
          <ac:chgData name="Ramzi Nari" userId="cad0834913d40523" providerId="LiveId" clId="{C4981C31-5DBE-4532-80E7-8F338510607D}" dt="2023-09-08T20:11:47.185" v="1102" actId="20577"/>
          <ac:spMkLst>
            <pc:docMk/>
            <pc:sldMk cId="986442756" sldId="423"/>
            <ac:spMk id="622593" creationId="{00000000-0000-0000-0000-000000000000}"/>
          </ac:spMkLst>
        </pc:spChg>
      </pc:sldChg>
      <pc:sldChg chg="modSp mod modAnim modShow">
        <pc:chgData name="Ramzi Nari" userId="cad0834913d40523" providerId="LiveId" clId="{C4981C31-5DBE-4532-80E7-8F338510607D}" dt="2023-09-08T19:16:03.451" v="289" actId="729"/>
        <pc:sldMkLst>
          <pc:docMk/>
          <pc:sldMk cId="649190640" sldId="472"/>
        </pc:sldMkLst>
        <pc:spChg chg="mod">
          <ac:chgData name="Ramzi Nari" userId="cad0834913d40523" providerId="LiveId" clId="{C4981C31-5DBE-4532-80E7-8F338510607D}" dt="2023-09-08T19:08:38.302" v="93" actId="20577"/>
          <ac:spMkLst>
            <pc:docMk/>
            <pc:sldMk cId="649190640" sldId="472"/>
            <ac:spMk id="55298" creationId="{00000000-0000-0000-0000-000000000000}"/>
          </ac:spMkLst>
        </pc:spChg>
        <pc:spChg chg="mod">
          <ac:chgData name="Ramzi Nari" userId="cad0834913d40523" providerId="LiveId" clId="{C4981C31-5DBE-4532-80E7-8F338510607D}" dt="2023-09-08T19:10:58.447" v="144" actId="20577"/>
          <ac:spMkLst>
            <pc:docMk/>
            <pc:sldMk cId="649190640" sldId="472"/>
            <ac:spMk id="55302" creationId="{00000000-0000-0000-0000-000000000000}"/>
          </ac:spMkLst>
        </pc:spChg>
        <pc:spChg chg="mod">
          <ac:chgData name="Ramzi Nari" userId="cad0834913d40523" providerId="LiveId" clId="{C4981C31-5DBE-4532-80E7-8F338510607D}" dt="2023-09-08T19:10:49.556" v="139" actId="20577"/>
          <ac:spMkLst>
            <pc:docMk/>
            <pc:sldMk cId="649190640" sldId="472"/>
            <ac:spMk id="55304" creationId="{00000000-0000-0000-0000-000000000000}"/>
          </ac:spMkLst>
        </pc:spChg>
        <pc:spChg chg="mod">
          <ac:chgData name="Ramzi Nari" userId="cad0834913d40523" providerId="LiveId" clId="{C4981C31-5DBE-4532-80E7-8F338510607D}" dt="2023-09-08T19:11:07.685" v="148" actId="20577"/>
          <ac:spMkLst>
            <pc:docMk/>
            <pc:sldMk cId="649190640" sldId="472"/>
            <ac:spMk id="55305" creationId="{00000000-0000-0000-0000-000000000000}"/>
          </ac:spMkLst>
        </pc:spChg>
        <pc:spChg chg="mod">
          <ac:chgData name="Ramzi Nari" userId="cad0834913d40523" providerId="LiveId" clId="{C4981C31-5DBE-4532-80E7-8F338510607D}" dt="2023-09-08T19:15:53.322" v="288" actId="20577"/>
          <ac:spMkLst>
            <pc:docMk/>
            <pc:sldMk cId="649190640" sldId="472"/>
            <ac:spMk id="55309" creationId="{00000000-0000-0000-0000-000000000000}"/>
          </ac:spMkLst>
        </pc:spChg>
        <pc:spChg chg="mod">
          <ac:chgData name="Ramzi Nari" userId="cad0834913d40523" providerId="LiveId" clId="{C4981C31-5DBE-4532-80E7-8F338510607D}" dt="2023-09-08T19:08:56.252" v="99" actId="20577"/>
          <ac:spMkLst>
            <pc:docMk/>
            <pc:sldMk cId="649190640" sldId="472"/>
            <ac:spMk id="55318" creationId="{00000000-0000-0000-0000-000000000000}"/>
          </ac:spMkLst>
        </pc:spChg>
        <pc:spChg chg="mod">
          <ac:chgData name="Ramzi Nari" userId="cad0834913d40523" providerId="LiveId" clId="{C4981C31-5DBE-4532-80E7-8F338510607D}" dt="2023-09-08T19:11:37.102" v="161" actId="20577"/>
          <ac:spMkLst>
            <pc:docMk/>
            <pc:sldMk cId="649190640" sldId="472"/>
            <ac:spMk id="55325" creationId="{00000000-0000-0000-0000-000000000000}"/>
          </ac:spMkLst>
        </pc:spChg>
        <pc:spChg chg="mod">
          <ac:chgData name="Ramzi Nari" userId="cad0834913d40523" providerId="LiveId" clId="{C4981C31-5DBE-4532-80E7-8F338510607D}" dt="2023-09-08T19:12:32.296" v="204" actId="20577"/>
          <ac:spMkLst>
            <pc:docMk/>
            <pc:sldMk cId="649190640" sldId="472"/>
            <ac:spMk id="55326" creationId="{00000000-0000-0000-0000-000000000000}"/>
          </ac:spMkLst>
        </pc:spChg>
        <pc:spChg chg="mod">
          <ac:chgData name="Ramzi Nari" userId="cad0834913d40523" providerId="LiveId" clId="{C4981C31-5DBE-4532-80E7-8F338510607D}" dt="2023-09-08T19:11:18.051" v="153" actId="20577"/>
          <ac:spMkLst>
            <pc:docMk/>
            <pc:sldMk cId="649190640" sldId="472"/>
            <ac:spMk id="55327" creationId="{00000000-0000-0000-0000-000000000000}"/>
          </ac:spMkLst>
        </pc:spChg>
        <pc:spChg chg="mod">
          <ac:chgData name="Ramzi Nari" userId="cad0834913d40523" providerId="LiveId" clId="{C4981C31-5DBE-4532-80E7-8F338510607D}" dt="2023-09-08T19:09:19.873" v="103" actId="20577"/>
          <ac:spMkLst>
            <pc:docMk/>
            <pc:sldMk cId="649190640" sldId="472"/>
            <ac:spMk id="55328" creationId="{00000000-0000-0000-0000-000000000000}"/>
          </ac:spMkLst>
        </pc:spChg>
        <pc:spChg chg="mod">
          <ac:chgData name="Ramzi Nari" userId="cad0834913d40523" providerId="LiveId" clId="{C4981C31-5DBE-4532-80E7-8F338510607D}" dt="2023-09-08T19:11:24.628" v="157" actId="20577"/>
          <ac:spMkLst>
            <pc:docMk/>
            <pc:sldMk cId="649190640" sldId="472"/>
            <ac:spMk id="55329" creationId="{00000000-0000-0000-0000-000000000000}"/>
          </ac:spMkLst>
        </pc:spChg>
        <pc:spChg chg="mod">
          <ac:chgData name="Ramzi Nari" userId="cad0834913d40523" providerId="LiveId" clId="{C4981C31-5DBE-4532-80E7-8F338510607D}" dt="2023-09-08T19:14:20.409" v="254" actId="115"/>
          <ac:spMkLst>
            <pc:docMk/>
            <pc:sldMk cId="649190640" sldId="472"/>
            <ac:spMk id="55330" creationId="{00000000-0000-0000-0000-000000000000}"/>
          </ac:spMkLst>
        </pc:spChg>
      </pc:sldChg>
      <pc:sldChg chg="modSp mod modShow">
        <pc:chgData name="Ramzi Nari" userId="cad0834913d40523" providerId="LiveId" clId="{C4981C31-5DBE-4532-80E7-8F338510607D}" dt="2023-09-08T20:07:11.711" v="969" actId="729"/>
        <pc:sldMkLst>
          <pc:docMk/>
          <pc:sldMk cId="3915082838" sldId="759"/>
        </pc:sldMkLst>
        <pc:spChg chg="mod">
          <ac:chgData name="Ramzi Nari" userId="cad0834913d40523" providerId="LiveId" clId="{C4981C31-5DBE-4532-80E7-8F338510607D}" dt="2023-09-08T20:06:59.451" v="968" actId="20577"/>
          <ac:spMkLst>
            <pc:docMk/>
            <pc:sldMk cId="3915082838" sldId="759"/>
            <ac:spMk id="2" creationId="{00000000-0000-0000-0000-000000000000}"/>
          </ac:spMkLst>
        </pc:spChg>
      </pc:sldChg>
      <pc:sldChg chg="modSp mod modShow">
        <pc:chgData name="Ramzi Nari" userId="cad0834913d40523" providerId="LiveId" clId="{C4981C31-5DBE-4532-80E7-8F338510607D}" dt="2023-09-08T18:42:12.447" v="43" actId="729"/>
        <pc:sldMkLst>
          <pc:docMk/>
          <pc:sldMk cId="2082314546" sldId="871"/>
        </pc:sldMkLst>
        <pc:spChg chg="mod">
          <ac:chgData name="Ramzi Nari" userId="cad0834913d40523" providerId="LiveId" clId="{C4981C31-5DBE-4532-80E7-8F338510607D}" dt="2023-09-08T18:41:44.455" v="42" actId="20577"/>
          <ac:spMkLst>
            <pc:docMk/>
            <pc:sldMk cId="2082314546" sldId="871"/>
            <ac:spMk id="2" creationId="{00000000-0000-0000-0000-000000000000}"/>
          </ac:spMkLst>
        </pc:spChg>
        <pc:spChg chg="mod">
          <ac:chgData name="Ramzi Nari" userId="cad0834913d40523" providerId="LiveId" clId="{C4981C31-5DBE-4532-80E7-8F338510607D}" dt="2023-09-08T18:39:22.944" v="38" actId="20577"/>
          <ac:spMkLst>
            <pc:docMk/>
            <pc:sldMk cId="2082314546" sldId="871"/>
            <ac:spMk id="7" creationId="{00000000-0000-0000-0000-000000000000}"/>
          </ac:spMkLst>
        </pc:spChg>
      </pc:sldChg>
      <pc:sldChg chg="modSp mod modShow">
        <pc:chgData name="Ramzi Nari" userId="cad0834913d40523" providerId="LiveId" clId="{C4981C31-5DBE-4532-80E7-8F338510607D}" dt="2023-09-08T19:28:18.976" v="517" actId="729"/>
        <pc:sldMkLst>
          <pc:docMk/>
          <pc:sldMk cId="3538974503" sldId="879"/>
        </pc:sldMkLst>
        <pc:spChg chg="mod">
          <ac:chgData name="Ramzi Nari" userId="cad0834913d40523" providerId="LiveId" clId="{C4981C31-5DBE-4532-80E7-8F338510607D}" dt="2023-09-08T19:28:02.201" v="516" actId="20577"/>
          <ac:spMkLst>
            <pc:docMk/>
            <pc:sldMk cId="3538974503" sldId="879"/>
            <ac:spMk id="4" creationId="{00000000-0000-0000-0000-000000000000}"/>
          </ac:spMkLst>
        </pc:spChg>
        <pc:spChg chg="mod">
          <ac:chgData name="Ramzi Nari" userId="cad0834913d40523" providerId="LiveId" clId="{C4981C31-5DBE-4532-80E7-8F338510607D}" dt="2023-09-08T19:27:16.061" v="481" actId="20577"/>
          <ac:spMkLst>
            <pc:docMk/>
            <pc:sldMk cId="3538974503" sldId="879"/>
            <ac:spMk id="5" creationId="{00000000-0000-0000-0000-000000000000}"/>
          </ac:spMkLst>
        </pc:spChg>
        <pc:spChg chg="mod">
          <ac:chgData name="Ramzi Nari" userId="cad0834913d40523" providerId="LiveId" clId="{C4981C31-5DBE-4532-80E7-8F338510607D}" dt="2023-09-08T19:26:27.120" v="458" actId="20577"/>
          <ac:spMkLst>
            <pc:docMk/>
            <pc:sldMk cId="3538974503" sldId="879"/>
            <ac:spMk id="900098" creationId="{00000000-0000-0000-0000-000000000000}"/>
          </ac:spMkLst>
        </pc:spChg>
      </pc:sldChg>
      <pc:sldChg chg="modSp mod modShow">
        <pc:chgData name="Ramzi Nari" userId="cad0834913d40523" providerId="LiveId" clId="{C4981C31-5DBE-4532-80E7-8F338510607D}" dt="2023-09-08T19:44:21.623" v="586" actId="729"/>
        <pc:sldMkLst>
          <pc:docMk/>
          <pc:sldMk cId="2512594498" sldId="883"/>
        </pc:sldMkLst>
        <pc:spChg chg="mod">
          <ac:chgData name="Ramzi Nari" userId="cad0834913d40523" providerId="LiveId" clId="{C4981C31-5DBE-4532-80E7-8F338510607D}" dt="2023-09-08T19:38:40.801" v="585" actId="20577"/>
          <ac:spMkLst>
            <pc:docMk/>
            <pc:sldMk cId="2512594498" sldId="883"/>
            <ac:spMk id="900098" creationId="{00000000-0000-0000-0000-000000000000}"/>
          </ac:spMkLst>
        </pc:spChg>
      </pc:sldChg>
      <pc:sldChg chg="modSp mod modShow">
        <pc:chgData name="Ramzi Nari" userId="cad0834913d40523" providerId="LiveId" clId="{C4981C31-5DBE-4532-80E7-8F338510607D}" dt="2023-09-08T19:46:28.393" v="643" actId="729"/>
        <pc:sldMkLst>
          <pc:docMk/>
          <pc:sldMk cId="2374886042" sldId="884"/>
        </pc:sldMkLst>
        <pc:spChg chg="mod">
          <ac:chgData name="Ramzi Nari" userId="cad0834913d40523" providerId="LiveId" clId="{C4981C31-5DBE-4532-80E7-8F338510607D}" dt="2023-09-08T19:46:17.911" v="642" actId="207"/>
          <ac:spMkLst>
            <pc:docMk/>
            <pc:sldMk cId="2374886042" sldId="884"/>
            <ac:spMk id="900098" creationId="{00000000-0000-0000-0000-000000000000}"/>
          </ac:spMkLst>
        </pc:spChg>
      </pc:sldChg>
      <pc:sldChg chg="modSp mod">
        <pc:chgData name="Ramzi Nari" userId="cad0834913d40523" providerId="LiveId" clId="{C4981C31-5DBE-4532-80E7-8F338510607D}" dt="2023-09-08T18:36:07.281" v="1" actId="2711"/>
        <pc:sldMkLst>
          <pc:docMk/>
          <pc:sldMk cId="2231990293" sldId="2439"/>
        </pc:sldMkLst>
        <pc:spChg chg="mod">
          <ac:chgData name="Ramzi Nari" userId="cad0834913d40523" providerId="LiveId" clId="{C4981C31-5DBE-4532-80E7-8F338510607D}" dt="2023-09-08T18:36:00.049" v="0" actId="2711"/>
          <ac:spMkLst>
            <pc:docMk/>
            <pc:sldMk cId="2231990293" sldId="2439"/>
            <ac:spMk id="8" creationId="{00000000-0000-0000-0000-000000000000}"/>
          </ac:spMkLst>
        </pc:spChg>
        <pc:spChg chg="mod">
          <ac:chgData name="Ramzi Nari" userId="cad0834913d40523" providerId="LiveId" clId="{C4981C31-5DBE-4532-80E7-8F338510607D}" dt="2023-09-08T18:36:07.281" v="1" actId="2711"/>
          <ac:spMkLst>
            <pc:docMk/>
            <pc:sldMk cId="2231990293" sldId="2439"/>
            <ac:spMk id="900098" creationId="{00000000-0000-0000-0000-000000000000}"/>
          </ac:spMkLst>
        </pc:spChg>
      </pc:sldChg>
      <pc:sldChg chg="modSp mod modShow">
        <pc:chgData name="Ramzi Nari" userId="cad0834913d40523" providerId="LiveId" clId="{C4981C31-5DBE-4532-80E7-8F338510607D}" dt="2023-09-08T20:19:04.735" v="1196" actId="729"/>
        <pc:sldMkLst>
          <pc:docMk/>
          <pc:sldMk cId="2585723594" sldId="2444"/>
        </pc:sldMkLst>
        <pc:spChg chg="mod">
          <ac:chgData name="Ramzi Nari" userId="cad0834913d40523" providerId="LiveId" clId="{C4981C31-5DBE-4532-80E7-8F338510607D}" dt="2023-09-08T20:19:00.431" v="1195" actId="20577"/>
          <ac:spMkLst>
            <pc:docMk/>
            <pc:sldMk cId="2585723594" sldId="2444"/>
            <ac:spMk id="900098" creationId="{00000000-0000-0000-0000-000000000000}"/>
          </ac:spMkLst>
        </pc:spChg>
      </pc:sldChg>
      <pc:sldChg chg="modSp mod modShow">
        <pc:chgData name="Ramzi Nari" userId="cad0834913d40523" providerId="LiveId" clId="{C4981C31-5DBE-4532-80E7-8F338510607D}" dt="2023-09-08T20:23:13.430" v="1314" actId="729"/>
        <pc:sldMkLst>
          <pc:docMk/>
          <pc:sldMk cId="3445508888" sldId="2445"/>
        </pc:sldMkLst>
        <pc:spChg chg="mod">
          <ac:chgData name="Ramzi Nari" userId="cad0834913d40523" providerId="LiveId" clId="{C4981C31-5DBE-4532-80E7-8F338510607D}" dt="2023-09-08T20:23:09.077" v="1313" actId="20577"/>
          <ac:spMkLst>
            <pc:docMk/>
            <pc:sldMk cId="3445508888" sldId="2445"/>
            <ac:spMk id="900098" creationId="{00000000-0000-0000-0000-000000000000}"/>
          </ac:spMkLst>
        </pc:spChg>
      </pc:sldChg>
      <pc:sldChg chg="modSp mod modShow">
        <pc:chgData name="Ramzi Nari" userId="cad0834913d40523" providerId="LiveId" clId="{C4981C31-5DBE-4532-80E7-8F338510607D}" dt="2023-09-08T19:07:15.399" v="63" actId="729"/>
        <pc:sldMkLst>
          <pc:docMk/>
          <pc:sldMk cId="648521409" sldId="2450"/>
        </pc:sldMkLst>
        <pc:spChg chg="mod">
          <ac:chgData name="Ramzi Nari" userId="cad0834913d40523" providerId="LiveId" clId="{C4981C31-5DBE-4532-80E7-8F338510607D}" dt="2023-09-08T19:07:04.837" v="62" actId="20577"/>
          <ac:spMkLst>
            <pc:docMk/>
            <pc:sldMk cId="648521409" sldId="2450"/>
            <ac:spMk id="900098" creationId="{00000000-0000-0000-0000-000000000000}"/>
          </ac:spMkLst>
        </pc:spChg>
      </pc:sldChg>
      <pc:sldChg chg="modSp mod modShow">
        <pc:chgData name="Ramzi Nari" userId="cad0834913d40523" providerId="LiveId" clId="{C4981C31-5DBE-4532-80E7-8F338510607D}" dt="2023-09-08T19:19:56.353" v="369" actId="729"/>
        <pc:sldMkLst>
          <pc:docMk/>
          <pc:sldMk cId="1075632701" sldId="2451"/>
        </pc:sldMkLst>
        <pc:spChg chg="mod">
          <ac:chgData name="Ramzi Nari" userId="cad0834913d40523" providerId="LiveId" clId="{C4981C31-5DBE-4532-80E7-8F338510607D}" dt="2023-09-08T19:19:36.225" v="368" actId="114"/>
          <ac:spMkLst>
            <pc:docMk/>
            <pc:sldMk cId="1075632701" sldId="2451"/>
            <ac:spMk id="900098" creationId="{00000000-0000-0000-0000-000000000000}"/>
          </ac:spMkLst>
        </pc:spChg>
      </pc:sldChg>
      <pc:sldChg chg="modSp mod modShow">
        <pc:chgData name="Ramzi Nari" userId="cad0834913d40523" providerId="LiveId" clId="{C4981C31-5DBE-4532-80E7-8F338510607D}" dt="2023-09-08T19:25:36.177" v="439" actId="20577"/>
        <pc:sldMkLst>
          <pc:docMk/>
          <pc:sldMk cId="1203125331" sldId="2452"/>
        </pc:sldMkLst>
        <pc:spChg chg="mod">
          <ac:chgData name="Ramzi Nari" userId="cad0834913d40523" providerId="LiveId" clId="{C4981C31-5DBE-4532-80E7-8F338510607D}" dt="2023-09-08T19:25:36.177" v="439" actId="20577"/>
          <ac:spMkLst>
            <pc:docMk/>
            <pc:sldMk cId="1203125331" sldId="2452"/>
            <ac:spMk id="900098" creationId="{00000000-0000-0000-0000-000000000000}"/>
          </ac:spMkLst>
        </pc:spChg>
      </pc:sldChg>
      <pc:sldChg chg="modSp mod modShow">
        <pc:chgData name="Ramzi Nari" userId="cad0834913d40523" providerId="LiveId" clId="{C4981C31-5DBE-4532-80E7-8F338510607D}" dt="2023-09-08T20:20:08.216" v="1226" actId="20577"/>
        <pc:sldMkLst>
          <pc:docMk/>
          <pc:sldMk cId="1373068906" sldId="2453"/>
        </pc:sldMkLst>
        <pc:spChg chg="mod">
          <ac:chgData name="Ramzi Nari" userId="cad0834913d40523" providerId="LiveId" clId="{C4981C31-5DBE-4532-80E7-8F338510607D}" dt="2023-09-08T20:20:08.216" v="1226" actId="20577"/>
          <ac:spMkLst>
            <pc:docMk/>
            <pc:sldMk cId="1373068906" sldId="2453"/>
            <ac:spMk id="900098" creationId="{00000000-0000-0000-0000-000000000000}"/>
          </ac:spMkLst>
        </pc:spChg>
      </pc:sldChg>
      <pc:sldChg chg="modSp mod modShow">
        <pc:chgData name="Ramzi Nari" userId="cad0834913d40523" providerId="LiveId" clId="{C4981C31-5DBE-4532-80E7-8F338510607D}" dt="2023-09-08T20:19:44.683" v="1216" actId="20577"/>
        <pc:sldMkLst>
          <pc:docMk/>
          <pc:sldMk cId="1920324265" sldId="2454"/>
        </pc:sldMkLst>
        <pc:spChg chg="mod">
          <ac:chgData name="Ramzi Nari" userId="cad0834913d40523" providerId="LiveId" clId="{C4981C31-5DBE-4532-80E7-8F338510607D}" dt="2023-09-08T20:19:44.683" v="1216" actId="20577"/>
          <ac:spMkLst>
            <pc:docMk/>
            <pc:sldMk cId="1920324265" sldId="2454"/>
            <ac:spMk id="900098" creationId="{00000000-0000-0000-0000-000000000000}"/>
          </ac:spMkLst>
        </pc:spChg>
      </pc:sldChg>
      <pc:sldChg chg="modSp mod modShow">
        <pc:chgData name="Ramzi Nari" userId="cad0834913d40523" providerId="LiveId" clId="{C4981C31-5DBE-4532-80E7-8F338510607D}" dt="2023-09-08T20:19:20.923" v="1206" actId="20577"/>
        <pc:sldMkLst>
          <pc:docMk/>
          <pc:sldMk cId="160593956" sldId="5283"/>
        </pc:sldMkLst>
        <pc:spChg chg="mod">
          <ac:chgData name="Ramzi Nari" userId="cad0834913d40523" providerId="LiveId" clId="{C4981C31-5DBE-4532-80E7-8F338510607D}" dt="2023-09-08T20:19:20.923" v="1206" actId="20577"/>
          <ac:spMkLst>
            <pc:docMk/>
            <pc:sldMk cId="160593956" sldId="5283"/>
            <ac:spMk id="90009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170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14A353F-EEC1-A04E-B700-446471691B7A}" type="slidenum">
              <a:rPr lang="en-US"/>
              <a:pPr/>
              <a:t>‹#›</a:t>
            </a:fld>
            <a:endParaRPr lang="en-US"/>
          </a:p>
        </p:txBody>
      </p:sp>
    </p:spTree>
    <p:extLst>
      <p:ext uri="{BB962C8B-B14F-4D97-AF65-F5344CB8AC3E}">
        <p14:creationId xmlns:p14="http://schemas.microsoft.com/office/powerpoint/2010/main" val="3544126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48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2E4DE48-0630-E843-9A0A-AD2D8C0000D3}" type="slidenum">
              <a:rPr lang="en-US"/>
              <a:pPr/>
              <a:t>‹#›</a:t>
            </a:fld>
            <a:endParaRPr lang="en-US"/>
          </a:p>
        </p:txBody>
      </p:sp>
    </p:spTree>
    <p:extLst>
      <p:ext uri="{BB962C8B-B14F-4D97-AF65-F5344CB8AC3E}">
        <p14:creationId xmlns:p14="http://schemas.microsoft.com/office/powerpoint/2010/main" val="543089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177"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353"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53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706"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77789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92749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During the Jewish Revolt of AD 66-73, all the Jews—believers and unbelievers alike—found refuge in Jerusalem against the Roman armies</a:t>
            </a:r>
            <a:r>
              <a:rPr lang="ar-SA" dirty="0"/>
              <a:t>.</a:t>
            </a:r>
            <a:endParaRPr lang="en-US" dirty="0"/>
          </a:p>
          <a:p>
            <a:pPr algn="r"/>
            <a:r>
              <a:rPr lang="ar-SA" dirty="0"/>
              <a:t>خلال الثورة</a:t>
            </a:r>
            <a:r>
              <a:rPr lang="ar-SA" baseline="0" dirty="0"/>
              <a:t> اليهودية في 66- 73 ق.م , جميع اليهود – مؤمنين وغير مؤمنين – وجدوا ملجأهم في اورشليم القدس ضد جيوش رومانية.</a:t>
            </a:r>
            <a:endParaRPr lang="en-US" dirty="0"/>
          </a:p>
        </p:txBody>
      </p:sp>
    </p:spTree>
    <p:extLst>
      <p:ext uri="{BB962C8B-B14F-4D97-AF65-F5344CB8AC3E}">
        <p14:creationId xmlns:p14="http://schemas.microsoft.com/office/powerpoint/2010/main" val="3401894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لديهم</a:t>
            </a:r>
            <a:r>
              <a:rPr lang="ar-SA" sz="1200" kern="1200" baseline="0" dirty="0">
                <a:solidFill>
                  <a:schemeClr val="tx1"/>
                </a:solidFill>
                <a:effectLst/>
                <a:latin typeface="+mn-lt"/>
                <a:ea typeface="+mn-ea"/>
                <a:cs typeface="+mn-cs"/>
              </a:rPr>
              <a:t> تاريخ محدد يعرفه المؤلف او الكاتب , بما في ذلك الذين تحولوا او غيروا ( 2: 3) , خدمة للمسيحيين الاخرين (6: 10), الاضطهاد بسبب الانجيل (10: 32-34) , وحالة النضج الروحية الحالية ( 5: 11))</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القراء قد يكونوا قادة لمجموعة</a:t>
            </a:r>
            <a:r>
              <a:rPr lang="ar-SA" sz="1200" kern="1200" baseline="0" dirty="0">
                <a:solidFill>
                  <a:schemeClr val="tx1"/>
                </a:solidFill>
                <a:effectLst/>
                <a:latin typeface="+mn-lt"/>
                <a:ea typeface="+mn-ea"/>
                <a:cs typeface="+mn-cs"/>
              </a:rPr>
              <a:t> او مجتمع اكبر بحيث الكاتب يتوقع ان كل الكنيسة يكونوا معلمين (5: 12)</a:t>
            </a:r>
            <a:endParaRPr lang="en-US" dirty="0"/>
          </a:p>
        </p:txBody>
      </p:sp>
    </p:spTree>
    <p:extLst>
      <p:ext uri="{BB962C8B-B14F-4D97-AF65-F5344CB8AC3E}">
        <p14:creationId xmlns:p14="http://schemas.microsoft.com/office/powerpoint/2010/main" val="161408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r>
              <a:rPr lang="en-SG" sz="1200" kern="1200" dirty="0">
                <a:solidFill>
                  <a:schemeClr val="tx1"/>
                </a:solidFill>
                <a:effectLst/>
                <a:latin typeface="Arial" pitchFamily="-111" charset="0"/>
                <a:ea typeface="ＭＳ Ｐゴシック" pitchFamily="-111" charset="-128"/>
                <a:cs typeface="ＭＳ Ｐゴシック" pitchFamily="-111" charset="-128"/>
              </a:rPr>
              <a:t>________</a:t>
            </a:r>
          </a:p>
          <a:p>
            <a:r>
              <a:rPr lang="en-SG" sz="1200" kern="1200" dirty="0">
                <a:solidFill>
                  <a:schemeClr val="tx1"/>
                </a:solidFill>
                <a:effectLst/>
                <a:latin typeface="Arial" pitchFamily="-111" charset="0"/>
                <a:ea typeface="ＭＳ Ｐゴシック" pitchFamily="-111" charset="-128"/>
                <a:cs typeface="ＭＳ Ｐゴシック" pitchFamily="-111" charset="-128"/>
              </a:rPr>
              <a:t>NS-19-Hebrews-105, 164</a:t>
            </a:r>
            <a:endParaRPr lang="en-US" dirty="0">
              <a:cs typeface="ＭＳ Ｐゴシック" charset="0"/>
            </a:endParaRPr>
          </a:p>
        </p:txBody>
      </p:sp>
    </p:spTree>
    <p:extLst>
      <p:ext uri="{BB962C8B-B14F-4D97-AF65-F5344CB8AC3E}">
        <p14:creationId xmlns:p14="http://schemas.microsoft.com/office/powerpoint/2010/main" val="48737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No penalties are listed here, as in other warning passages (cf. 6:4-7; 10:26-31), but the penalties can’t include hell as the writer was among those who could "drift away" (2:1)</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endParaRPr lang="en-SG" sz="1200" kern="1200" dirty="0">
              <a:solidFill>
                <a:schemeClr val="tx1"/>
              </a:solidFill>
              <a:effectLst/>
              <a:latin typeface="Arial" pitchFamily="-111" charset="0"/>
              <a:ea typeface="ＭＳ Ｐゴシック" pitchFamily="-111" charset="-128"/>
              <a:cs typeface="ＭＳ Ｐゴシック" pitchFamily="-111" charset="-128"/>
            </a:endParaRPr>
          </a:p>
          <a:p>
            <a:r>
              <a:rPr lang="en-US" dirty="0">
                <a:cs typeface="ＭＳ Ｐゴシック" charset="0"/>
              </a:rPr>
              <a:t>The author wrote these Jewish believers to convince them not to return to Judaism. Doing so would indicate that they haven't listened (=obeyed) the truth.</a:t>
            </a:r>
          </a:p>
          <a:p>
            <a:r>
              <a:rPr lang="en-US" dirty="0">
                <a:cs typeface="ＭＳ Ｐゴシック" charset="0"/>
              </a:rPr>
              <a:t>_________</a:t>
            </a:r>
          </a:p>
          <a:p>
            <a:r>
              <a:rPr lang="en-US" dirty="0">
                <a:cs typeface="ＭＳ Ｐゴシック" charset="0"/>
              </a:rPr>
              <a:t>NS-19-Hebrews-106, 147</a:t>
            </a:r>
          </a:p>
          <a:p>
            <a:endParaRPr lang="en-US" dirty="0">
              <a:cs typeface="ＭＳ Ｐゴシック" charset="0"/>
            </a:endParaRPr>
          </a:p>
        </p:txBody>
      </p:sp>
    </p:spTree>
    <p:extLst>
      <p:ext uri="{BB962C8B-B14F-4D97-AF65-F5344CB8AC3E}">
        <p14:creationId xmlns:p14="http://schemas.microsoft.com/office/powerpoint/2010/main" val="353192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647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ar-SA" dirty="0">
                <a:effectLst/>
              </a:rPr>
              <a:t>لماذا</a:t>
            </a:r>
            <a:r>
              <a:rPr lang="ar-SA" baseline="0" dirty="0">
                <a:effectLst/>
              </a:rPr>
              <a:t> عليك ان لا تترك ايمانك في المسيح – مهما كان الامر صعبا عندما نخدمه ؟ </a:t>
            </a:r>
            <a:endParaRPr lang="en-US" dirty="0"/>
          </a:p>
        </p:txBody>
      </p:sp>
    </p:spTree>
    <p:extLst>
      <p:ext uri="{BB962C8B-B14F-4D97-AF65-F5344CB8AC3E}">
        <p14:creationId xmlns:p14="http://schemas.microsoft.com/office/powerpoint/2010/main" val="224854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ar-SA" sz="1200" kern="1200" dirty="0">
                <a:solidFill>
                  <a:schemeClr val="tx1"/>
                </a:solidFill>
                <a:effectLst/>
                <a:latin typeface="Arial" pitchFamily="-111" charset="0"/>
                <a:ea typeface="ＭＳ Ｐゴシック" pitchFamily="-111" charset="-128"/>
                <a:cs typeface="ＭＳ Ｐゴシック" charset="0"/>
              </a:rPr>
              <a:t>المسيح اسمى من اي شخص او اي شيء تتخيله </a:t>
            </a:r>
            <a:endParaRPr lang="en-US" sz="1200" kern="1200" dirty="0">
              <a:solidFill>
                <a:schemeClr val="tx1"/>
              </a:solidFill>
              <a:effectLst/>
              <a:latin typeface="Arial" pitchFamily="-111" charset="0"/>
              <a:ea typeface="ＭＳ Ｐゴシック" pitchFamily="-111" charset="-128"/>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___________</a:t>
            </a:r>
          </a:p>
          <a:p>
            <a:pPr eaLnBrk="1" hangingPunct="1"/>
            <a:r>
              <a:rPr lang="en-US" sz="1200" kern="1200" dirty="0">
                <a:solidFill>
                  <a:schemeClr val="tx1"/>
                </a:solidFill>
                <a:effectLst/>
                <a:latin typeface="Arial" charset="0"/>
                <a:ea typeface="ＭＳ Ｐゴシック" charset="0"/>
                <a:cs typeface="ＭＳ Ｐゴシック" charset="0"/>
              </a:rPr>
              <a:t>NS-19-Hebrews-16, 109, 360, 533</a:t>
            </a:r>
            <a:endParaRPr lang="en-US" sz="1200" kern="1200" dirty="0">
              <a:solidFill>
                <a:schemeClr val="tx1"/>
              </a:solidFill>
              <a:effectLst/>
              <a:latin typeface="Arial" pitchFamily="-111" charset="0"/>
              <a:ea typeface="ＭＳ Ｐゴシック" pitchFamily="-111" charset="-128"/>
              <a:cs typeface="ＭＳ Ｐゴシック" charset="0"/>
            </a:endParaRPr>
          </a:p>
        </p:txBody>
      </p:sp>
    </p:spTree>
    <p:extLst>
      <p:ext uri="{BB962C8B-B14F-4D97-AF65-F5344CB8AC3E}">
        <p14:creationId xmlns:p14="http://schemas.microsoft.com/office/powerpoint/2010/main" val="80249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5955-5D6A-7748-B467-A813D6E19329}" type="slidenum">
              <a:rPr lang="en-US" sz="1200">
                <a:solidFill>
                  <a:srgbClr val="000000"/>
                </a:solidFill>
              </a:rPr>
              <a:pPr eaLnBrk="1" hangingPunct="1"/>
              <a:t>18</a:t>
            </a:fld>
            <a:endParaRPr lang="en-US" sz="12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1602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65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318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7942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09C9C3D-4784-6440-BB2D-F16E441FDA6A}" type="slidenum">
              <a:rPr lang="en-US" sz="1200">
                <a:solidFill>
                  <a:srgbClr val="000000"/>
                </a:solidFill>
              </a:rPr>
              <a:pPr/>
              <a:t>22</a:t>
            </a:fld>
            <a:endParaRPr lang="en-US" sz="1200">
              <a:solidFill>
                <a:srgbClr val="000000"/>
              </a:solidFill>
            </a:endParaRPr>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1344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23</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581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0135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should worship only God—and Christ qualifies</a:t>
            </a:r>
            <a:r>
              <a:rPr lang="en-SG" sz="1200" kern="1200" dirty="0">
                <a:solidFill>
                  <a:schemeClr val="tx1"/>
                </a:solidFill>
                <a:effectLst/>
                <a:latin typeface="+mn-lt"/>
                <a:ea typeface="+mn-ea"/>
                <a:cs typeface="+mn-cs"/>
              </a:rPr>
              <a:t>!</a:t>
            </a:r>
            <a:r>
              <a:rPr lang="ar-SA" sz="1200" kern="1200" dirty="0">
                <a:solidFill>
                  <a:schemeClr val="tx1"/>
                </a:solidFill>
                <a:effectLst/>
                <a:latin typeface="+mn-lt"/>
                <a:ea typeface="+mn-ea"/>
                <a:cs typeface="+mn-cs"/>
              </a:rPr>
              <a:t> يجب ان نعبد الله فقط – والمسيح يستحق </a:t>
            </a:r>
            <a:endParaRPr lang="en-US" dirty="0">
              <a:cs typeface="ＭＳ Ｐゴシック" charset="0"/>
            </a:endParaRPr>
          </a:p>
        </p:txBody>
      </p:sp>
    </p:spTree>
    <p:extLst>
      <p:ext uri="{BB962C8B-B14F-4D97-AF65-F5344CB8AC3E}">
        <p14:creationId xmlns:p14="http://schemas.microsoft.com/office/powerpoint/2010/main" val="235010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Jesus is the Son of God (1:5)</a:t>
            </a:r>
            <a:r>
              <a:rPr lang="en-SG" dirty="0">
                <a:effectLst/>
              </a:rPr>
              <a:t> </a:t>
            </a:r>
            <a:endParaRPr lang="en-US" dirty="0"/>
          </a:p>
        </p:txBody>
      </p:sp>
    </p:spTree>
    <p:extLst>
      <p:ext uri="{BB962C8B-B14F-4D97-AF65-F5344CB8AC3E}">
        <p14:creationId xmlns:p14="http://schemas.microsoft.com/office/powerpoint/2010/main" val="2370450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OS-06-Joshua-191</a:t>
            </a:r>
          </a:p>
          <a:p>
            <a:r>
              <a:rPr lang="en-SG" sz="1200" kern="1200" dirty="0">
                <a:solidFill>
                  <a:schemeClr val="tx1"/>
                </a:solidFill>
                <a:effectLst/>
                <a:latin typeface="+mn-lt"/>
                <a:ea typeface="+mn-ea"/>
                <a:cs typeface="+mn-cs"/>
              </a:rPr>
              <a:t>NS-19-Hebrews-145, 169, 202, 305, 392, 523</a:t>
            </a:r>
            <a:endParaRPr lang="en-US" dirty="0">
              <a:cs typeface="ＭＳ Ｐゴシック" charset="0"/>
            </a:endParaRPr>
          </a:p>
        </p:txBody>
      </p:sp>
    </p:spTree>
    <p:extLst>
      <p:ext uri="{BB962C8B-B14F-4D97-AF65-F5344CB8AC3E}">
        <p14:creationId xmlns:p14="http://schemas.microsoft.com/office/powerpoint/2010/main" val="1220102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same eschatological salvation is referred to three verses later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"place of rest" (2:3)…</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803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original rule was given to the man, Adam—and only a human could fulfill OT prophecies of Messiah’s reign—and Christ qualifies here too</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القانون الاصلي تم اعطاءها للانسان , ادم – وفقط البشر يستطيعوا ان يحققوا نبؤات العهد القديم عن حكم المسيح – وهنا تناسب وتأهل المسيح من اجل ذلك </a:t>
            </a:r>
            <a:endParaRPr lang="en-US" dirty="0">
              <a:cs typeface="ＭＳ Ｐゴシック" charset="0"/>
            </a:endParaRPr>
          </a:p>
        </p:txBody>
      </p:sp>
    </p:spTree>
    <p:extLst>
      <p:ext uri="{BB962C8B-B14F-4D97-AF65-F5344CB8AC3E}">
        <p14:creationId xmlns:p14="http://schemas.microsoft.com/office/powerpoint/2010/main" val="1547165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Psalm 8:4-6 promised authority to rule the future world to the man Jesus (2:6-13)</a:t>
            </a:r>
            <a:r>
              <a:rPr lang="en-SG" sz="1200" kern="1200" dirty="0">
                <a:solidFill>
                  <a:schemeClr val="tx1"/>
                </a:solidFill>
                <a:effectLst/>
                <a:latin typeface="+mn-lt"/>
                <a:ea typeface="+mn-ea"/>
                <a:cs typeface="+mn-cs"/>
              </a:rPr>
              <a:t>.</a:t>
            </a:r>
          </a:p>
          <a:p>
            <a:r>
              <a:rPr lang="ar-SA" sz="1200" kern="1200" dirty="0">
                <a:solidFill>
                  <a:schemeClr val="tx1"/>
                </a:solidFill>
                <a:effectLst/>
                <a:latin typeface="+mn-lt"/>
                <a:ea typeface="+mn-ea"/>
                <a:cs typeface="+mn-cs"/>
              </a:rPr>
              <a:t>مزمور 8: 4 -6 هناك وعد ليسوع</a:t>
            </a:r>
            <a:r>
              <a:rPr lang="ar-SA" sz="1200" kern="1200" baseline="0" dirty="0">
                <a:solidFill>
                  <a:schemeClr val="tx1"/>
                </a:solidFill>
                <a:effectLst/>
                <a:latin typeface="+mn-lt"/>
                <a:ea typeface="+mn-ea"/>
                <a:cs typeface="+mn-cs"/>
              </a:rPr>
              <a:t> الانسان </a:t>
            </a:r>
            <a:r>
              <a:rPr lang="ar-SA" sz="1200" kern="1200" dirty="0">
                <a:solidFill>
                  <a:schemeClr val="tx1"/>
                </a:solidFill>
                <a:effectLst/>
                <a:latin typeface="+mn-lt"/>
                <a:ea typeface="+mn-ea"/>
                <a:cs typeface="+mn-cs"/>
              </a:rPr>
              <a:t> ان يتسلط على</a:t>
            </a:r>
            <a:r>
              <a:rPr lang="ar-SA" sz="1200" kern="1200" baseline="0" dirty="0">
                <a:solidFill>
                  <a:schemeClr val="tx1"/>
                </a:solidFill>
                <a:effectLst/>
                <a:latin typeface="+mn-lt"/>
                <a:ea typeface="+mn-ea"/>
                <a:cs typeface="+mn-cs"/>
              </a:rPr>
              <a:t> العالم مستقبلا ( 2: 6 -13 ) </a:t>
            </a:r>
            <a:r>
              <a:rPr lang="ar-SA"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Should we accept as a better translation "what are mere mortals" (2:6 NLT), referring to all men, or is "what is man" (NAU)?</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هل نتقبل من الترجمة اخرى انه مجرد بشر او مجرد كل البشر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Zane Hodges writes, "A portion of Psalm 8 was now quoted. While the psalm as a whole is often read as a general statement about the role of man in God’s Creation, it is clear in the light of </a:t>
            </a:r>
            <a:r>
              <a:rPr lang="ar-SA" sz="1200" kern="1200" dirty="0">
                <a:solidFill>
                  <a:schemeClr val="tx1"/>
                </a:solidFill>
                <a:effectLst/>
                <a:latin typeface="+mn-lt"/>
                <a:ea typeface="+mn-ea"/>
                <a:cs typeface="+mn-cs"/>
              </a:rPr>
              <a:t>العبرانيين</a:t>
            </a:r>
            <a:r>
              <a:rPr lang="en-US" sz="1200" kern="1200" dirty="0">
                <a:solidFill>
                  <a:schemeClr val="tx1"/>
                </a:solidFill>
                <a:effectLst/>
                <a:latin typeface="+mn-lt"/>
                <a:ea typeface="+mn-ea"/>
                <a:cs typeface="+mn-cs"/>
              </a:rPr>
              <a:t> 2:5 and the application that follows in verses 8b-9 that the author of </a:t>
            </a:r>
            <a:r>
              <a:rPr lang="ar-SA" sz="1200" kern="1200" dirty="0">
                <a:solidFill>
                  <a:schemeClr val="tx1"/>
                </a:solidFill>
                <a:effectLst/>
                <a:latin typeface="+mn-lt"/>
                <a:ea typeface="+mn-ea"/>
                <a:cs typeface="+mn-cs"/>
              </a:rPr>
              <a:t>العبرانيين</a:t>
            </a:r>
            <a:r>
              <a:rPr lang="en-US" sz="1200" kern="1200" dirty="0">
                <a:solidFill>
                  <a:schemeClr val="tx1"/>
                </a:solidFill>
                <a:effectLst/>
                <a:latin typeface="+mn-lt"/>
                <a:ea typeface="+mn-ea"/>
                <a:cs typeface="+mn-cs"/>
              </a:rPr>
              <a:t> read it primarily as messianic and eschatological. In doing so he stood well within the New Testament perspective on the Old Testament, a perspective directly traceable to Jesus Himself (cf. Luke 24:25-27, 44-45)" (BKC, 2:784).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with this as verse 8 applies to Jesus—not to mankind: "But we have not yet seen all things put under their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true of Adam, who did have all the earth originally under his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while Jesus has all authority now (Matt. 28:19), he does not exercise that full authority over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"son of man" (2:6b) is a title for the ruling Messiah in Daniel 2:13.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was put under angels while on earth, but that was only temporary so he could go to the cross.  Now, "crowned with glory and honor" (2:9b), he is our perfect "ruler" (2:10b).</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390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44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9297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OS-06-Joshua-192</a:t>
            </a:r>
          </a:p>
          <a:p>
            <a:r>
              <a:rPr lang="en-SG" sz="1200" kern="1200" dirty="0">
                <a:solidFill>
                  <a:schemeClr val="tx1"/>
                </a:solidFill>
                <a:effectLst/>
                <a:latin typeface="+mn-lt"/>
                <a:ea typeface="+mn-ea"/>
                <a:cs typeface="+mn-cs"/>
              </a:rPr>
              <a:t>NS-19-Hebrews-173, 203, 306, 393, 524</a:t>
            </a:r>
            <a:endParaRPr lang="en-US" dirty="0">
              <a:cs typeface="ＭＳ Ｐゴシック" charset="0"/>
            </a:endParaRPr>
          </a:p>
        </p:txBody>
      </p:sp>
    </p:spTree>
    <p:extLst>
      <p:ext uri="{BB962C8B-B14F-4D97-AF65-F5344CB8AC3E}">
        <p14:creationId xmlns:p14="http://schemas.microsoft.com/office/powerpoint/2010/main" val="2390917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p>
          <a:p>
            <a:r>
              <a:rPr lang="en-US" sz="1200" kern="1200" dirty="0">
                <a:solidFill>
                  <a:schemeClr val="tx1"/>
                </a:solidFill>
                <a:effectLst/>
                <a:latin typeface="+mn-lt"/>
                <a:ea typeface="+mn-ea"/>
                <a:cs typeface="+mn-cs"/>
              </a:rPr>
              <a:t>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God knows our state as nothing is hidden from him (Heb 4:12-13).</a:t>
            </a:r>
            <a:endParaRPr lang="en-US" dirty="0"/>
          </a:p>
          <a:p>
            <a:endParaRPr dirty="0"/>
          </a:p>
        </p:txBody>
      </p:sp>
    </p:spTree>
    <p:extLst>
      <p:ext uri="{BB962C8B-B14F-4D97-AF65-F5344CB8AC3E}">
        <p14:creationId xmlns:p14="http://schemas.microsoft.com/office/powerpoint/2010/main" val="1533959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believers whose hearts are soft and lives are faithful will experience a wonderful rule and rest (4:9-11).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930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OP-04-Num-93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24538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796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C871E8-A18D-1248-934F-11FB00BA5B62}" type="slidenum">
              <a:rPr lang="en-US" sz="1200">
                <a:solidFill>
                  <a:srgbClr val="000000"/>
                </a:solidFill>
                <a:latin typeface="Verdana" charset="0"/>
              </a:rPr>
              <a:pPr/>
              <a:t>44</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20767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24334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678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6713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There were two basic qualifications of the Jewish high priest (5:1-4).</a:t>
            </a:r>
          </a:p>
          <a:p>
            <a:r>
              <a:rPr lang="en-US" dirty="0"/>
              <a:t>1. He must be a man with human weakness (5:1-3).</a:t>
            </a:r>
          </a:p>
          <a:p>
            <a:r>
              <a:rPr lang="en-US" dirty="0"/>
              <a:t>2. He must be chosen by God (5:4; see p. 266l for his holy garments).</a:t>
            </a:r>
          </a:p>
        </p:txBody>
      </p:sp>
    </p:spTree>
    <p:extLst>
      <p:ext uri="{BB962C8B-B14F-4D97-AF65-F5344CB8AC3E}">
        <p14:creationId xmlns:p14="http://schemas.microsoft.com/office/powerpoint/2010/main" val="3346123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45282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99968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NS-19-Hebrews-307, 394, 525</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2844911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7383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4DE48-0630-E843-9A0A-AD2D8C0000D3}" type="slidenum">
              <a:rPr lang="en-US" smtClean="0"/>
              <a:pPr/>
              <a:t>55</a:t>
            </a:fld>
            <a:endParaRPr lang="en-US"/>
          </a:p>
        </p:txBody>
      </p:sp>
    </p:spTree>
    <p:extLst>
      <p:ext uri="{BB962C8B-B14F-4D97-AF65-F5344CB8AC3E}">
        <p14:creationId xmlns:p14="http://schemas.microsoft.com/office/powerpoint/2010/main" val="204444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129665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Godly—Most Canaanites were evil at this time, but this king is an exception</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Salem is parallel to Zion, or Jerusalem, in Psalm 76:2, "His tabernacle is in Salem; His dwelling place also is in Zion" (NAU)</a:t>
            </a:r>
          </a:p>
          <a:p>
            <a:r>
              <a:rPr lang="en-US" sz="1200" kern="1200" dirty="0">
                <a:solidFill>
                  <a:schemeClr val="tx1"/>
                </a:solidFill>
                <a:effectLst/>
                <a:latin typeface="+mn-lt"/>
                <a:ea typeface="+mn-ea"/>
                <a:cs typeface="+mn-cs"/>
              </a:rPr>
              <a:t>"Jerusalem" means "city (</a:t>
            </a:r>
            <a:r>
              <a:rPr lang="en-US" sz="1200" i="1" kern="1200" dirty="0" err="1">
                <a:solidFill>
                  <a:schemeClr val="tx1"/>
                </a:solidFill>
                <a:effectLst/>
                <a:latin typeface="+mn-lt"/>
                <a:ea typeface="+mn-ea"/>
                <a:cs typeface="+mn-cs"/>
              </a:rPr>
              <a:t>uru</a:t>
            </a:r>
            <a:r>
              <a:rPr lang="en-US" sz="1200" kern="1200" dirty="0">
                <a:solidFill>
                  <a:schemeClr val="tx1"/>
                </a:solidFill>
                <a:effectLst/>
                <a:latin typeface="+mn-lt"/>
                <a:ea typeface="+mn-ea"/>
                <a:cs typeface="+mn-cs"/>
              </a:rPr>
              <a:t>) of Salem (pagan deity)."  Not this man</a:t>
            </a:r>
            <a:r>
              <a:rPr lang="en-SG" sz="1200" kern="1200" dirty="0">
                <a:solidFill>
                  <a:schemeClr val="tx1"/>
                </a:solidFill>
                <a:effectLst/>
                <a:latin typeface="+mn-lt"/>
                <a:ea typeface="+mn-ea"/>
                <a:cs typeface="+mn-cs"/>
              </a:rPr>
              <a:t>!</a:t>
            </a:r>
          </a:p>
          <a:p>
            <a:r>
              <a:rPr lang="en-SG" dirty="0">
                <a:effectLst/>
              </a:rPr>
              <a:t>"Priest of God Most High" can only mean that he functioned as a mediator (priest) between man and God—even Abraham and God!</a:t>
            </a:r>
          </a:p>
          <a:p>
            <a:r>
              <a:rPr lang="en-SG" dirty="0">
                <a:effectLst/>
              </a:rPr>
              <a:t>Here is the first time the word "priest" appears in the Bible.</a:t>
            </a:r>
          </a:p>
          <a:p>
            <a:endParaRPr lang="en-SG" dirty="0">
              <a:effectLst/>
            </a:endParaRPr>
          </a:p>
        </p:txBody>
      </p:sp>
    </p:spTree>
    <p:extLst>
      <p:ext uri="{BB962C8B-B14F-4D97-AF65-F5344CB8AC3E}">
        <p14:creationId xmlns:p14="http://schemas.microsoft.com/office/powerpoint/2010/main" val="2148675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9A42AD5-4531-6444-B4FE-7D90067BDC01}" type="slidenum">
              <a:rPr lang="en-US" sz="1200"/>
              <a:pPr/>
              <a:t>59</a:t>
            </a:fld>
            <a:endParaRPr lang="en-US" sz="120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00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242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096296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Therefore, Jesus’ new covenant is better than the old covenant (8:6).</a:t>
            </a:r>
            <a:r>
              <a:rPr lang="en-SG" dirty="0">
                <a:effectLst/>
              </a:rPr>
              <a:t> </a:t>
            </a:r>
          </a:p>
          <a:p>
            <a:r>
              <a:rPr lang="en-SG" dirty="0"/>
              <a:t>A better priesthood indicates a better covenant.</a:t>
            </a:r>
          </a:p>
          <a:p>
            <a:r>
              <a:rPr lang="en-SG" dirty="0"/>
              <a:t>We often remember Jesus’ ministry at the cross for us—but we think too little of his ongoing, present ministry for us as our High Priest.</a:t>
            </a:r>
          </a:p>
          <a:p>
            <a:r>
              <a:rPr lang="en-SG" dirty="0"/>
              <a:t>This, of course, means that he represents us before the Father.  In fact, he prays for us constantly!</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Note that Jeremiah looks forward to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a:t>
            </a:r>
            <a:r>
              <a:rPr lang="en-US" dirty="0" err="1">
                <a:latin typeface="Calibri" charset="0"/>
                <a:ea typeface="ＭＳ Ｐゴシック" charset="0"/>
                <a:cs typeface="ＭＳ Ｐゴシック" charset="0"/>
              </a:rPr>
              <a:t>repeatedy</a:t>
            </a:r>
            <a:r>
              <a:rPr lang="en-US" dirty="0">
                <a:latin typeface="Calibri" charset="0"/>
                <a:ea typeface="ＭＳ Ｐゴシック" charset="0"/>
                <a:cs typeface="ＭＳ Ｐゴシック" charset="0"/>
              </a:rPr>
              <a:t>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a:t>
            </a:r>
            <a:r>
              <a:rPr lang="en-US" sz="1200" kern="1200" dirty="0" err="1">
                <a:solidFill>
                  <a:schemeClr val="tx1"/>
                </a:solidFill>
                <a:effectLst/>
                <a:latin typeface="+mn-lt"/>
                <a:ea typeface="+mn-ea"/>
                <a:cs typeface="+mn-cs"/>
              </a:rPr>
              <a:t>rimmon</a:t>
            </a:r>
            <a:r>
              <a:rPr lang="en-US" sz="1200" kern="1200" dirty="0">
                <a:solidFill>
                  <a:schemeClr val="tx1"/>
                </a:solidFill>
                <a:effectLst/>
                <a:latin typeface="+mn-lt"/>
                <a:ea typeface="+mn-ea"/>
                <a:cs typeface="+mn-cs"/>
              </a:rPr>
              <a:t>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a:t>
            </a:r>
            <a:r>
              <a:rPr lang="en-US" sz="1200" kern="1200" dirty="0" err="1">
                <a:solidFill>
                  <a:schemeClr val="tx1"/>
                </a:solidFill>
                <a:effectLst/>
                <a:latin typeface="+mn-lt"/>
                <a:ea typeface="+mn-ea"/>
                <a:cs typeface="+mn-cs"/>
              </a:rPr>
              <a:t>shine,</a:t>
            </a:r>
            <a:r>
              <a:rPr lang="en-US" sz="1200" kern="1200" baseline="300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87007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00229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89151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1328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7EEC482-2CD9-654D-A4F2-F6A46697E22B}" type="slidenum">
              <a:rPr lang="en-US" sz="1200">
                <a:solidFill>
                  <a:srgbClr val="000000"/>
                </a:solidFill>
              </a:rPr>
              <a:pPr/>
              <a:t>70</a:t>
            </a:fld>
            <a:endParaRPr lang="en-US" sz="1200">
              <a:solidFill>
                <a:srgbClr val="000000"/>
              </a:solidFill>
            </a:endParaRPr>
          </a:p>
        </p:txBody>
      </p:sp>
      <p:sp>
        <p:nvSpPr>
          <p:cNvPr id="288771" name="Rectangle 2"/>
          <p:cNvSpPr>
            <a:spLocks noGrp="1" noRot="1" noChangeAspect="1" noChangeArrowheads="1"/>
          </p:cNvSpPr>
          <p:nvPr>
            <p:ph type="sldImg"/>
          </p:nvPr>
        </p:nvSpPr>
        <p:spPr>
          <a:solidFill>
            <a:srgbClr val="FFFFFF"/>
          </a:solidFill>
          <a:ln/>
        </p:spPr>
      </p:sp>
      <p:sp>
        <p:nvSpPr>
          <p:cNvPr id="288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28361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ar-SA" dirty="0">
              <a:effectLst/>
            </a:endParaRPr>
          </a:p>
          <a:p>
            <a:r>
              <a:rPr lang="ar-SA" dirty="0">
                <a:effectLst/>
              </a:rPr>
              <a:t>لماذا عليك </a:t>
            </a:r>
            <a:r>
              <a:rPr lang="ar-SA" baseline="0" dirty="0">
                <a:effectLst/>
              </a:rPr>
              <a:t>ان لا تترك ايمانك بالمسيح – مهما كان صعبا من اجل خدمته ؟ </a:t>
            </a:r>
            <a:endParaRPr lang="en-US" dirty="0"/>
          </a:p>
        </p:txBody>
      </p:sp>
    </p:spTree>
    <p:extLst>
      <p:ext uri="{BB962C8B-B14F-4D97-AF65-F5344CB8AC3E}">
        <p14:creationId xmlns:p14="http://schemas.microsoft.com/office/powerpoint/2010/main" val="280374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3024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ar-SA" sz="1200" kern="1200" dirty="0">
                <a:solidFill>
                  <a:schemeClr val="tx1"/>
                </a:solidFill>
                <a:effectLst/>
                <a:latin typeface="Arial" pitchFamily="-111" charset="0"/>
                <a:ea typeface="ＭＳ Ｐゴシック" pitchFamily="-111" charset="-128"/>
                <a:cs typeface="ＭＳ Ｐゴシック" charset="0"/>
              </a:rPr>
              <a:t>المسيح اسمى من اي شخص او اي شيء تتخيله </a:t>
            </a:r>
            <a:endParaRPr lang="en-US" sz="1200" kern="1200" dirty="0">
              <a:solidFill>
                <a:schemeClr val="tx1"/>
              </a:solidFill>
              <a:effectLst/>
              <a:latin typeface="Arial" pitchFamily="-111" charset="0"/>
              <a:ea typeface="ＭＳ Ｐゴシック" pitchFamily="-111" charset="-128"/>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___________</a:t>
            </a:r>
          </a:p>
          <a:p>
            <a:pPr eaLnBrk="1" hangingPunct="1"/>
            <a:r>
              <a:rPr lang="en-US" sz="1200" kern="1200" dirty="0">
                <a:solidFill>
                  <a:schemeClr val="tx1"/>
                </a:solidFill>
                <a:effectLst/>
                <a:latin typeface="Arial" charset="0"/>
                <a:ea typeface="ＭＳ Ｐゴシック" charset="0"/>
                <a:cs typeface="ＭＳ Ｐゴシック" charset="0"/>
              </a:rPr>
              <a:t>NS-19-Hebrews-16, 109, 360, 533</a:t>
            </a:r>
            <a:endParaRPr lang="en-US" sz="1200" kern="1200" dirty="0">
              <a:solidFill>
                <a:schemeClr val="tx1"/>
              </a:solidFill>
              <a:effectLst/>
              <a:latin typeface="Arial" pitchFamily="-111" charset="0"/>
              <a:ea typeface="ＭＳ Ｐゴシック" pitchFamily="-111" charset="-128"/>
              <a:cs typeface="ＭＳ Ｐゴシック" charset="0"/>
            </a:endParaRPr>
          </a:p>
        </p:txBody>
      </p:sp>
    </p:spTree>
    <p:extLst>
      <p:ext uri="{BB962C8B-B14F-4D97-AF65-F5344CB8AC3E}">
        <p14:creationId xmlns:p14="http://schemas.microsoft.com/office/powerpoint/2010/main" val="2248110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dirty="0">
                <a:effectLst/>
              </a:rPr>
              <a:t>لا تتقلص لا تنسحب  بل استمر الى الامام </a:t>
            </a:r>
            <a:endParaRPr lang="en-US" dirty="0"/>
          </a:p>
        </p:txBody>
      </p:sp>
    </p:spTree>
    <p:extLst>
      <p:ext uri="{BB962C8B-B14F-4D97-AF65-F5344CB8AC3E}">
        <p14:creationId xmlns:p14="http://schemas.microsoft.com/office/powerpoint/2010/main" val="562718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784161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Believers who purposely reject Christ in willful sin can die before their time</a:t>
            </a:r>
            <a:r>
              <a:rPr lang="en-SG" sz="1200" kern="1200" dirty="0">
                <a:solidFill>
                  <a:schemeClr val="tx1"/>
                </a:solidFill>
                <a:effectLst/>
                <a:latin typeface="+mn-lt"/>
                <a:ea typeface="+mn-ea"/>
                <a:cs typeface="+mn-cs"/>
              </a:rPr>
              <a:t>.</a:t>
            </a:r>
            <a:endParaRPr lang="en-US" dirty="0">
              <a:cs typeface="ＭＳ Ｐゴシック" charset="0"/>
            </a:endParaRP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NS-19-Hebrews-395, 526</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655892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88659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279346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Isn’t picking up sticks far less severe than a believer rejecting our Risen Lord Jesus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extLst>
      <p:ext uri="{BB962C8B-B14F-4D97-AF65-F5344CB8AC3E}">
        <p14:creationId xmlns:p14="http://schemas.microsoft.com/office/powerpoint/2010/main" val="35665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ar-SA" dirty="0">
              <a:effectLst/>
            </a:endParaRPr>
          </a:p>
          <a:p>
            <a:r>
              <a:rPr lang="ar-SA" dirty="0">
                <a:effectLst/>
              </a:rPr>
              <a:t>لماذا عليك ان لا تترك ايمانك بالمسيح –</a:t>
            </a:r>
            <a:r>
              <a:rPr lang="ar-SA" baseline="0" dirty="0">
                <a:effectLst/>
              </a:rPr>
              <a:t> مهما كان الامر صعب عندما نخدمه ؟ </a:t>
            </a:r>
            <a:endParaRPr lang="en-US" dirty="0"/>
          </a:p>
        </p:txBody>
      </p:sp>
    </p:spTree>
    <p:extLst>
      <p:ext uri="{BB962C8B-B14F-4D97-AF65-F5344CB8AC3E}">
        <p14:creationId xmlns:p14="http://schemas.microsoft.com/office/powerpoint/2010/main" val="2142125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75462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56443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681221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363592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 Faith sees the unseen (11:1).</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73807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6189631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65C01-5F9B-F248-B7F5-3B2F00EA6100}" type="slidenum">
              <a:rPr lang="en-US" sz="1200">
                <a:solidFill>
                  <a:srgbClr val="000000"/>
                </a:solidFill>
              </a:rPr>
              <a:pPr/>
              <a:t>98</a:t>
            </a:fld>
            <a:endParaRPr lang="en-US"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6638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4168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8061886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4DE48-0630-E843-9A0A-AD2D8C0000D3}" type="slidenum">
              <a:rPr lang="en-US" smtClean="0"/>
              <a:pPr/>
              <a:t>100</a:t>
            </a:fld>
            <a:endParaRPr lang="en-US"/>
          </a:p>
        </p:txBody>
      </p:sp>
    </p:spTree>
    <p:extLst>
      <p:ext uri="{BB962C8B-B14F-4D97-AF65-F5344CB8AC3E}">
        <p14:creationId xmlns:p14="http://schemas.microsoft.com/office/powerpoint/2010/main" val="2669150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35872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NS-19-Hebrews-528</a:t>
            </a:r>
            <a:endParaRPr lang="en-US" dirty="0">
              <a:cs typeface="ＭＳ Ｐゴシック" charset="0"/>
            </a:endParaRPr>
          </a:p>
        </p:txBody>
      </p:sp>
    </p:spTree>
    <p:extLst>
      <p:ext uri="{BB962C8B-B14F-4D97-AF65-F5344CB8AC3E}">
        <p14:creationId xmlns:p14="http://schemas.microsoft.com/office/powerpoint/2010/main" val="2923581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021707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t>
            </a:r>
            <a:r>
              <a:rPr lang="en-US" b="1" dirty="0"/>
              <a:t>Let</a:t>
            </a:r>
            <a:r>
              <a:rPr lang="fr-FR" b="1" dirty="0"/>
              <a:t>'</a:t>
            </a:r>
            <a:r>
              <a:rPr lang="en-US" b="1" dirty="0"/>
              <a:t>s look at just a few facts:</a:t>
            </a:r>
            <a:r>
              <a:rPr lang="en-US" dirty="0"/>
              <a:t> Americans have 3 times more space than they did 50 years ago. Yet there</a:t>
            </a:r>
            <a:r>
              <a:rPr lang="fr-FR"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fr-FR" dirty="0"/>
              <a:t>'</a:t>
            </a:r>
            <a:r>
              <a:rPr lang="en-US" dirty="0"/>
              <a:t>s MO? Have we looked at ourselves, and wondered how much of that stuff might have trickled into the Church?"</a:t>
            </a:r>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ar-SA" dirty="0">
              <a:effectLst/>
            </a:endParaRPr>
          </a:p>
          <a:p>
            <a:r>
              <a:rPr lang="ar-SA" dirty="0">
                <a:effectLst/>
              </a:rPr>
              <a:t>لماذا عليك </a:t>
            </a:r>
            <a:r>
              <a:rPr lang="ar-SA" baseline="0" dirty="0">
                <a:effectLst/>
              </a:rPr>
              <a:t>ان لا تترك ايمانك بالمسيح – مهما كان صعبا من اجل خدمته ؟ </a:t>
            </a:r>
            <a:endParaRPr lang="en-US" dirty="0"/>
          </a:p>
        </p:txBody>
      </p:sp>
    </p:spTree>
    <p:extLst>
      <p:ext uri="{BB962C8B-B14F-4D97-AF65-F5344CB8AC3E}">
        <p14:creationId xmlns:p14="http://schemas.microsoft.com/office/powerpoint/2010/main" val="28037488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ar-SA" sz="1200" kern="1200" dirty="0">
                <a:solidFill>
                  <a:schemeClr val="tx1"/>
                </a:solidFill>
                <a:effectLst/>
                <a:latin typeface="Arial" pitchFamily="-111" charset="0"/>
                <a:ea typeface="ＭＳ Ｐゴシック" pitchFamily="-111" charset="-128"/>
                <a:cs typeface="ＭＳ Ｐゴシック" charset="0"/>
              </a:rPr>
              <a:t>المسيح اسمى من اي شخص او اي شيء تتخيله </a:t>
            </a:r>
            <a:endParaRPr lang="en-US" sz="1200" kern="1200" dirty="0">
              <a:solidFill>
                <a:schemeClr val="tx1"/>
              </a:solidFill>
              <a:effectLst/>
              <a:latin typeface="Arial" pitchFamily="-111" charset="0"/>
              <a:ea typeface="ＭＳ Ｐゴシック" pitchFamily="-111" charset="-128"/>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___________</a:t>
            </a:r>
          </a:p>
          <a:p>
            <a:pPr eaLnBrk="1" hangingPunct="1"/>
            <a:r>
              <a:rPr lang="en-US" sz="1200" kern="1200" dirty="0">
                <a:solidFill>
                  <a:schemeClr val="tx1"/>
                </a:solidFill>
                <a:effectLst/>
                <a:latin typeface="Arial" charset="0"/>
                <a:ea typeface="ＭＳ Ｐゴシック" charset="0"/>
                <a:cs typeface="ＭＳ Ｐゴシック" charset="0"/>
              </a:rPr>
              <a:t>NS-19-Hebrews-16, 109, 360, 533</a:t>
            </a:r>
            <a:endParaRPr lang="en-US" sz="1200" kern="1200" dirty="0">
              <a:solidFill>
                <a:schemeClr val="tx1"/>
              </a:solidFill>
              <a:effectLst/>
              <a:latin typeface="Arial" pitchFamily="-111" charset="0"/>
              <a:ea typeface="ＭＳ Ｐゴシック" pitchFamily="-111" charset="-128"/>
              <a:cs typeface="ＭＳ Ｐゴシック" charset="0"/>
            </a:endParaRPr>
          </a:p>
        </p:txBody>
      </p:sp>
    </p:spTree>
    <p:extLst>
      <p:ext uri="{BB962C8B-B14F-4D97-AF65-F5344CB8AC3E}">
        <p14:creationId xmlns:p14="http://schemas.microsoft.com/office/powerpoint/2010/main" val="8888465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dirty="0">
                <a:effectLst/>
              </a:rPr>
              <a:t>لا تتقلص لا تنسحب  بل استمر الى الامام </a:t>
            </a:r>
            <a:endParaRPr lang="en-US" dirty="0"/>
          </a:p>
        </p:txBody>
      </p:sp>
    </p:spTree>
    <p:extLst>
      <p:ext uri="{BB962C8B-B14F-4D97-AF65-F5344CB8AC3E}">
        <p14:creationId xmlns:p14="http://schemas.microsoft.com/office/powerpoint/2010/main" val="56271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pPr/>
              <a:t>9</a:t>
            </a:fld>
            <a:endParaRPr lang="en-US"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89352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dirty="0">
              <a:effectLst/>
            </a:endParaRPr>
          </a:p>
          <a:p>
            <a:r>
              <a:rPr lang="ar-SA" dirty="0">
                <a:effectLst/>
                <a:cs typeface="ＭＳ Ｐゴシック" charset="0"/>
              </a:rPr>
              <a:t>المسيح هو الرئيس الكهنة الوحيد الذي يمثلك انت الخاطىء امام الله الذي بلا خطية</a:t>
            </a:r>
            <a:r>
              <a:rPr lang="ar-SA" baseline="0" dirty="0">
                <a:effectLst/>
                <a:cs typeface="ＭＳ Ｐゴシック" charset="0"/>
              </a:rPr>
              <a:t> </a:t>
            </a:r>
            <a:endParaRPr lang="en-US" dirty="0">
              <a:cs typeface="ＭＳ Ｐゴシック" charset="0"/>
            </a:endParaRPr>
          </a:p>
        </p:txBody>
      </p:sp>
    </p:spTree>
    <p:extLst>
      <p:ext uri="{BB962C8B-B14F-4D97-AF65-F5344CB8AC3E}">
        <p14:creationId xmlns:p14="http://schemas.microsoft.com/office/powerpoint/2010/main" val="36186478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00815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114</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9311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54275"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013F4E-CFF6-F94C-A294-66676E4DA3FA}" type="slidenum">
              <a:rPr lang="en-US"/>
              <a:pPr/>
              <a:t>‹#›</a:t>
            </a:fld>
            <a:endParaRPr lang="en-US"/>
          </a:p>
        </p:txBody>
      </p:sp>
    </p:spTree>
    <p:extLst>
      <p:ext uri="{BB962C8B-B14F-4D97-AF65-F5344CB8AC3E}">
        <p14:creationId xmlns:p14="http://schemas.microsoft.com/office/powerpoint/2010/main" val="169722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49F225-3515-2141-8DE4-C5B891A9A7BC}" type="slidenum">
              <a:rPr lang="en-US"/>
              <a:pPr/>
              <a:t>‹#›</a:t>
            </a:fld>
            <a:endParaRPr lang="en-US"/>
          </a:p>
        </p:txBody>
      </p:sp>
    </p:spTree>
    <p:extLst>
      <p:ext uri="{BB962C8B-B14F-4D97-AF65-F5344CB8AC3E}">
        <p14:creationId xmlns:p14="http://schemas.microsoft.com/office/powerpoint/2010/main" val="1105849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A026DCE-00E9-CF46-8C71-0B08F4279817}" type="slidenum">
              <a:rPr lang="en-GB"/>
              <a:pPr>
                <a:defRPr/>
              </a:pPr>
              <a:t>‹#›</a:t>
            </a:fld>
            <a:endParaRPr lang="en-GB"/>
          </a:p>
        </p:txBody>
      </p:sp>
    </p:spTree>
    <p:extLst>
      <p:ext uri="{BB962C8B-B14F-4D97-AF65-F5344CB8AC3E}">
        <p14:creationId xmlns:p14="http://schemas.microsoft.com/office/powerpoint/2010/main" val="1070446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0763D41-6886-F148-B2C7-E0AF51010B6B}" type="slidenum">
              <a:rPr lang="en-GB"/>
              <a:pPr>
                <a:defRPr/>
              </a:pPr>
              <a:t>‹#›</a:t>
            </a:fld>
            <a:endParaRPr lang="en-GB"/>
          </a:p>
        </p:txBody>
      </p:sp>
    </p:spTree>
    <p:extLst>
      <p:ext uri="{BB962C8B-B14F-4D97-AF65-F5344CB8AC3E}">
        <p14:creationId xmlns:p14="http://schemas.microsoft.com/office/powerpoint/2010/main" val="3289305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73133F0-648F-8E4F-9B68-27F77D467A48}" type="slidenum">
              <a:rPr lang="en-GB"/>
              <a:pPr>
                <a:defRPr/>
              </a:pPr>
              <a:t>‹#›</a:t>
            </a:fld>
            <a:endParaRPr lang="en-GB"/>
          </a:p>
        </p:txBody>
      </p:sp>
    </p:spTree>
    <p:extLst>
      <p:ext uri="{BB962C8B-B14F-4D97-AF65-F5344CB8AC3E}">
        <p14:creationId xmlns:p14="http://schemas.microsoft.com/office/powerpoint/2010/main" val="143138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9B009D-0875-D743-9DCC-666CE4F16F1E}" type="slidenum">
              <a:rPr lang="en-GB"/>
              <a:pPr>
                <a:defRPr/>
              </a:pPr>
              <a:t>‹#›</a:t>
            </a:fld>
            <a:endParaRPr lang="en-GB"/>
          </a:p>
        </p:txBody>
      </p:sp>
    </p:spTree>
    <p:extLst>
      <p:ext uri="{BB962C8B-B14F-4D97-AF65-F5344CB8AC3E}">
        <p14:creationId xmlns:p14="http://schemas.microsoft.com/office/powerpoint/2010/main" val="3112784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1374683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274480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754962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026897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50627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0982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6D4BE3-9F48-3144-9FC9-4B0FD6CAE0DD}" type="slidenum">
              <a:rPr lang="en-US"/>
              <a:pPr/>
              <a:t>‹#›</a:t>
            </a:fld>
            <a:endParaRPr lang="en-US"/>
          </a:p>
        </p:txBody>
      </p:sp>
    </p:spTree>
    <p:extLst>
      <p:ext uri="{BB962C8B-B14F-4D97-AF65-F5344CB8AC3E}">
        <p14:creationId xmlns:p14="http://schemas.microsoft.com/office/powerpoint/2010/main" val="2317737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04973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71470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831870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905772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63462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431137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669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67373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9423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252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pPr/>
              <a:t>‹#›</a:t>
            </a:fld>
            <a:endParaRPr lang="en-US"/>
          </a:p>
        </p:txBody>
      </p:sp>
    </p:spTree>
    <p:extLst>
      <p:ext uri="{BB962C8B-B14F-4D97-AF65-F5344CB8AC3E}">
        <p14:creationId xmlns:p14="http://schemas.microsoft.com/office/powerpoint/2010/main" val="2776932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742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272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0053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15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2626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577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30356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7921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44714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738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pPr/>
              <a:t>‹#›</a:t>
            </a:fld>
            <a:endParaRPr lang="en-US"/>
          </a:p>
        </p:txBody>
      </p:sp>
    </p:spTree>
    <p:extLst>
      <p:ext uri="{BB962C8B-B14F-4D97-AF65-F5344CB8AC3E}">
        <p14:creationId xmlns:p14="http://schemas.microsoft.com/office/powerpoint/2010/main" val="1251061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908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7166889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701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5342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7966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7772798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29654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79373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0885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0845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pPr/>
              <a:t>‹#›</a:t>
            </a:fld>
            <a:endParaRPr lang="en-US"/>
          </a:p>
        </p:txBody>
      </p:sp>
    </p:spTree>
    <p:extLst>
      <p:ext uri="{BB962C8B-B14F-4D97-AF65-F5344CB8AC3E}">
        <p14:creationId xmlns:p14="http://schemas.microsoft.com/office/powerpoint/2010/main" val="12225604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50617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33574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755716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260388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466035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83872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28152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133041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36181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08142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pPr/>
              <a:t>‹#›</a:t>
            </a:fld>
            <a:endParaRPr lang="en-US"/>
          </a:p>
        </p:txBody>
      </p:sp>
    </p:spTree>
    <p:extLst>
      <p:ext uri="{BB962C8B-B14F-4D97-AF65-F5344CB8AC3E}">
        <p14:creationId xmlns:p14="http://schemas.microsoft.com/office/powerpoint/2010/main" val="2134408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22167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70133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714362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220215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62756495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5418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13742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281219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17570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4571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pPr/>
              <a:t>‹#›</a:t>
            </a:fld>
            <a:endParaRPr lang="en-US"/>
          </a:p>
        </p:txBody>
      </p:sp>
    </p:spTree>
    <p:extLst>
      <p:ext uri="{BB962C8B-B14F-4D97-AF65-F5344CB8AC3E}">
        <p14:creationId xmlns:p14="http://schemas.microsoft.com/office/powerpoint/2010/main" val="1685296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3503331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438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81603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80190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891184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32220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29893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97706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85178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210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681668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78185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046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2825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295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4105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76404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862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9411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63933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455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01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0238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1989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48066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9093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96545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45908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312844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4050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303054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09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pPr/>
              <a:t>‹#›</a:t>
            </a:fld>
            <a:endParaRPr lang="en-US"/>
          </a:p>
        </p:txBody>
      </p:sp>
    </p:spTree>
    <p:extLst>
      <p:ext uri="{BB962C8B-B14F-4D97-AF65-F5344CB8AC3E}">
        <p14:creationId xmlns:p14="http://schemas.microsoft.com/office/powerpoint/2010/main" val="4230853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6796636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62262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72885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55172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3476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52701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9806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88633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1780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013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93FB2E-62A2-3541-B1FA-5CB63FFE9111}" type="slidenum">
              <a:rPr lang="en-US"/>
              <a:pPr/>
              <a:t>‹#›</a:t>
            </a:fld>
            <a:endParaRPr lang="en-US"/>
          </a:p>
        </p:txBody>
      </p:sp>
    </p:spTree>
    <p:extLst>
      <p:ext uri="{BB962C8B-B14F-4D97-AF65-F5344CB8AC3E}">
        <p14:creationId xmlns:p14="http://schemas.microsoft.com/office/powerpoint/2010/main" val="2673566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pPr/>
              <a:t>‹#›</a:t>
            </a:fld>
            <a:endParaRPr lang="en-US"/>
          </a:p>
        </p:txBody>
      </p:sp>
    </p:spTree>
    <p:extLst>
      <p:ext uri="{BB962C8B-B14F-4D97-AF65-F5344CB8AC3E}">
        <p14:creationId xmlns:p14="http://schemas.microsoft.com/office/powerpoint/2010/main" val="14473996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37566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0667943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8661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44832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51345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12969650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309516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99194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105405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669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41959367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87560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B87EF1C-7716-074E-8211-AE60B7E0B8E8}" type="slidenum">
              <a:rPr lang="en-US"/>
              <a:pPr>
                <a:defRPr/>
              </a:pPr>
              <a:t>‹#›</a:t>
            </a:fld>
            <a:endParaRPr lang="en-US"/>
          </a:p>
        </p:txBody>
      </p:sp>
    </p:spTree>
    <p:extLst>
      <p:ext uri="{BB962C8B-B14F-4D97-AF65-F5344CB8AC3E}">
        <p14:creationId xmlns:p14="http://schemas.microsoft.com/office/powerpoint/2010/main" val="1461974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3F3AB21-F1BC-704C-9A95-3509D4C2AE0F}" type="slidenum">
              <a:rPr lang="en-US"/>
              <a:pPr>
                <a:defRPr/>
              </a:pPr>
              <a:t>‹#›</a:t>
            </a:fld>
            <a:endParaRPr lang="en-US"/>
          </a:p>
        </p:txBody>
      </p:sp>
    </p:spTree>
    <p:extLst>
      <p:ext uri="{BB962C8B-B14F-4D97-AF65-F5344CB8AC3E}">
        <p14:creationId xmlns:p14="http://schemas.microsoft.com/office/powerpoint/2010/main" val="1109123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BBD64CF-3B69-DF4D-AE03-E89681633C27}" type="slidenum">
              <a:rPr lang="en-US"/>
              <a:pPr>
                <a:defRPr/>
              </a:pPr>
              <a:t>‹#›</a:t>
            </a:fld>
            <a:endParaRPr lang="en-US"/>
          </a:p>
        </p:txBody>
      </p:sp>
    </p:spTree>
    <p:extLst>
      <p:ext uri="{BB962C8B-B14F-4D97-AF65-F5344CB8AC3E}">
        <p14:creationId xmlns:p14="http://schemas.microsoft.com/office/powerpoint/2010/main" val="19785325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69C5A8C-7B2A-8D47-816D-75AFD584E2C9}" type="slidenum">
              <a:rPr lang="en-US"/>
              <a:pPr>
                <a:defRPr/>
              </a:pPr>
              <a:t>‹#›</a:t>
            </a:fld>
            <a:endParaRPr lang="en-US"/>
          </a:p>
        </p:txBody>
      </p:sp>
    </p:spTree>
    <p:extLst>
      <p:ext uri="{BB962C8B-B14F-4D97-AF65-F5344CB8AC3E}">
        <p14:creationId xmlns:p14="http://schemas.microsoft.com/office/powerpoint/2010/main" val="6630171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0C32B2B6-FD63-D144-BF73-1B59188BA464}" type="slidenum">
              <a:rPr lang="en-US"/>
              <a:pPr>
                <a:defRPr/>
              </a:pPr>
              <a:t>‹#›</a:t>
            </a:fld>
            <a:endParaRPr lang="en-US"/>
          </a:p>
        </p:txBody>
      </p:sp>
    </p:spTree>
    <p:extLst>
      <p:ext uri="{BB962C8B-B14F-4D97-AF65-F5344CB8AC3E}">
        <p14:creationId xmlns:p14="http://schemas.microsoft.com/office/powerpoint/2010/main" val="38536366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C608F219-E6A0-504C-9574-8497A0F9B08C}" type="slidenum">
              <a:rPr lang="en-US"/>
              <a:pPr>
                <a:defRPr/>
              </a:pPr>
              <a:t>‹#›</a:t>
            </a:fld>
            <a:endParaRPr lang="en-US"/>
          </a:p>
        </p:txBody>
      </p:sp>
    </p:spTree>
    <p:extLst>
      <p:ext uri="{BB962C8B-B14F-4D97-AF65-F5344CB8AC3E}">
        <p14:creationId xmlns:p14="http://schemas.microsoft.com/office/powerpoint/2010/main" val="4387804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70146667-CD20-C94B-BA8C-5D1F8F3B605C}" type="slidenum">
              <a:rPr lang="en-US"/>
              <a:pPr>
                <a:defRPr/>
              </a:pPr>
              <a:t>‹#›</a:t>
            </a:fld>
            <a:endParaRPr lang="en-US"/>
          </a:p>
        </p:txBody>
      </p:sp>
    </p:spTree>
    <p:extLst>
      <p:ext uri="{BB962C8B-B14F-4D97-AF65-F5344CB8AC3E}">
        <p14:creationId xmlns:p14="http://schemas.microsoft.com/office/powerpoint/2010/main" val="16626522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A4DBC6A-E3C0-0F46-867A-0311945FBF9A}" type="slidenum">
              <a:rPr lang="en-US"/>
              <a:pPr>
                <a:defRPr/>
              </a:pPr>
              <a:t>‹#›</a:t>
            </a:fld>
            <a:endParaRPr lang="en-US"/>
          </a:p>
        </p:txBody>
      </p:sp>
    </p:spTree>
    <p:extLst>
      <p:ext uri="{BB962C8B-B14F-4D97-AF65-F5344CB8AC3E}">
        <p14:creationId xmlns:p14="http://schemas.microsoft.com/office/powerpoint/2010/main" val="2864300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3B8B77D-91EF-A64A-B762-5DB89FEC7D5F}" type="slidenum">
              <a:rPr lang="en-US"/>
              <a:pPr>
                <a:defRPr/>
              </a:pPr>
              <a:t>‹#›</a:t>
            </a:fld>
            <a:endParaRPr lang="en-US"/>
          </a:p>
        </p:txBody>
      </p:sp>
    </p:spTree>
    <p:extLst>
      <p:ext uri="{BB962C8B-B14F-4D97-AF65-F5344CB8AC3E}">
        <p14:creationId xmlns:p14="http://schemas.microsoft.com/office/powerpoint/2010/main" val="81918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pPr/>
              <a:t>‹#›</a:t>
            </a:fld>
            <a:endParaRPr lang="en-US"/>
          </a:p>
        </p:txBody>
      </p:sp>
    </p:spTree>
    <p:extLst>
      <p:ext uri="{BB962C8B-B14F-4D97-AF65-F5344CB8AC3E}">
        <p14:creationId xmlns:p14="http://schemas.microsoft.com/office/powerpoint/2010/main" val="2358431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6E4D4EF-4593-724E-B535-DE6041522445}" type="slidenum">
              <a:rPr lang="en-US"/>
              <a:pPr>
                <a:defRPr/>
              </a:pPr>
              <a:t>‹#›</a:t>
            </a:fld>
            <a:endParaRPr lang="en-US"/>
          </a:p>
        </p:txBody>
      </p:sp>
    </p:spTree>
    <p:extLst>
      <p:ext uri="{BB962C8B-B14F-4D97-AF65-F5344CB8AC3E}">
        <p14:creationId xmlns:p14="http://schemas.microsoft.com/office/powerpoint/2010/main" val="23260597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F00480F-87AD-1A4F-92C1-C9DFF321A12D}" type="slidenum">
              <a:rPr lang="en-US"/>
              <a:pPr>
                <a:defRPr/>
              </a:pPr>
              <a:t>‹#›</a:t>
            </a:fld>
            <a:endParaRPr lang="en-US"/>
          </a:p>
        </p:txBody>
      </p:sp>
    </p:spTree>
    <p:extLst>
      <p:ext uri="{BB962C8B-B14F-4D97-AF65-F5344CB8AC3E}">
        <p14:creationId xmlns:p14="http://schemas.microsoft.com/office/powerpoint/2010/main" val="23672012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34907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7049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93483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57365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55796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892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84484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1631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pPr/>
              <a:t>‹#›</a:t>
            </a:fld>
            <a:endParaRPr lang="en-US"/>
          </a:p>
        </p:txBody>
      </p:sp>
    </p:spTree>
    <p:extLst>
      <p:ext uri="{BB962C8B-B14F-4D97-AF65-F5344CB8AC3E}">
        <p14:creationId xmlns:p14="http://schemas.microsoft.com/office/powerpoint/2010/main" val="23564374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06340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0974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5304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1303002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93085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1932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13559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43065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39004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4923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pPr/>
              <a:t>‹#›</a:t>
            </a:fld>
            <a:endParaRPr lang="en-US"/>
          </a:p>
        </p:txBody>
      </p:sp>
    </p:spTree>
    <p:extLst>
      <p:ext uri="{BB962C8B-B14F-4D97-AF65-F5344CB8AC3E}">
        <p14:creationId xmlns:p14="http://schemas.microsoft.com/office/powerpoint/2010/main" val="39636908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94042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62385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65855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31097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6120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10170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46157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2469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56022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0776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pPr/>
              <a:t>‹#›</a:t>
            </a:fld>
            <a:endParaRPr lang="en-US"/>
          </a:p>
        </p:txBody>
      </p:sp>
    </p:spTree>
    <p:extLst>
      <p:ext uri="{BB962C8B-B14F-4D97-AF65-F5344CB8AC3E}">
        <p14:creationId xmlns:p14="http://schemas.microsoft.com/office/powerpoint/2010/main" val="23815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1851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6200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724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26882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891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8404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32487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60475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632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0064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pPr/>
              <a:t>‹#›</a:t>
            </a:fld>
            <a:endParaRPr lang="en-US"/>
          </a:p>
        </p:txBody>
      </p:sp>
    </p:spTree>
    <p:extLst>
      <p:ext uri="{BB962C8B-B14F-4D97-AF65-F5344CB8AC3E}">
        <p14:creationId xmlns:p14="http://schemas.microsoft.com/office/powerpoint/2010/main" val="23238258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3375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96179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45335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4270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22665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8128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91040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3185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8676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5919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57605230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5617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5786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7557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33311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40817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53761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9079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81141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40034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63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05487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03511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98556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86510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8095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2526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83510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58005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43030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03629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720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22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90558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6949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80616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076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855890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72187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80104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74446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2074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24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93544C-E707-604E-87F8-A8E552E97F84}" type="slidenum">
              <a:rPr lang="en-US"/>
              <a:pPr/>
              <a:t>‹#›</a:t>
            </a:fld>
            <a:endParaRPr lang="en-US"/>
          </a:p>
        </p:txBody>
      </p:sp>
    </p:spTree>
    <p:extLst>
      <p:ext uri="{BB962C8B-B14F-4D97-AF65-F5344CB8AC3E}">
        <p14:creationId xmlns:p14="http://schemas.microsoft.com/office/powerpoint/2010/main" val="2918476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75378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84058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2142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37159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69763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0218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32595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381317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62142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79726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7099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674820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66512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690998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754466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2910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1892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01958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92614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38476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689192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77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694538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50745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3518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EDC5AE-B882-4107-98C5-4C6B8D37D529}"/>
              </a:ext>
            </a:extLst>
          </p:cNvPr>
          <p:cNvSpPr>
            <a:spLocks noGrp="1"/>
          </p:cNvSpPr>
          <p:nvPr>
            <p:ph type="dt" sz="half" idx="10"/>
          </p:nvPr>
        </p:nvSpPr>
        <p:spPr/>
        <p:txBody>
          <a:bodyPr/>
          <a:lstStyle>
            <a:lvl1pPr>
              <a:defRPr/>
            </a:lvl1pPr>
          </a:lstStyle>
          <a:p>
            <a:fld id="{41F0F8A3-62F4-45FE-A122-11BBB1BD1072}" type="datetimeFigureOut">
              <a:rPr lang="en-US" altLang="en-US"/>
              <a:pPr/>
              <a:t>9/8/2023</a:t>
            </a:fld>
            <a:endParaRPr lang="en-US" altLang="en-US"/>
          </a:p>
        </p:txBody>
      </p:sp>
      <p:sp>
        <p:nvSpPr>
          <p:cNvPr id="5" name="Footer Placeholder 4">
            <a:extLst>
              <a:ext uri="{FF2B5EF4-FFF2-40B4-BE49-F238E27FC236}">
                <a16:creationId xmlns:a16="http://schemas.microsoft.com/office/drawing/2014/main" id="{48037CC8-5B1B-4B9F-92CA-B1C49F9559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691674-E40C-4A36-BD77-A959C1526071}"/>
              </a:ext>
            </a:extLst>
          </p:cNvPr>
          <p:cNvSpPr>
            <a:spLocks noGrp="1"/>
          </p:cNvSpPr>
          <p:nvPr>
            <p:ph type="sldNum" sz="quarter" idx="12"/>
          </p:nvPr>
        </p:nvSpPr>
        <p:spPr/>
        <p:txBody>
          <a:bodyPr/>
          <a:lstStyle>
            <a:lvl1pPr>
              <a:defRPr/>
            </a:lvl1pPr>
          </a:lstStyle>
          <a:p>
            <a:fld id="{1F08EEBE-78A8-4702-B1A8-A89BF063A78F}" type="slidenum">
              <a:rPr lang="en-US" altLang="en-US"/>
              <a:pPr/>
              <a:t>‹#›</a:t>
            </a:fld>
            <a:endParaRPr lang="en-US" altLang="en-US"/>
          </a:p>
        </p:txBody>
      </p:sp>
    </p:spTree>
    <p:extLst>
      <p:ext uri="{BB962C8B-B14F-4D97-AF65-F5344CB8AC3E}">
        <p14:creationId xmlns:p14="http://schemas.microsoft.com/office/powerpoint/2010/main" val="715916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632BB-CE5A-42C2-A039-142580E875DF}"/>
              </a:ext>
            </a:extLst>
          </p:cNvPr>
          <p:cNvSpPr>
            <a:spLocks noGrp="1"/>
          </p:cNvSpPr>
          <p:nvPr>
            <p:ph type="dt" sz="half" idx="10"/>
          </p:nvPr>
        </p:nvSpPr>
        <p:spPr/>
        <p:txBody>
          <a:bodyPr/>
          <a:lstStyle>
            <a:lvl1pPr>
              <a:defRPr/>
            </a:lvl1pPr>
          </a:lstStyle>
          <a:p>
            <a:fld id="{03B6C2C5-BEA8-40D2-B621-2D196E14E39D}" type="datetimeFigureOut">
              <a:rPr lang="en-US" altLang="en-US"/>
              <a:pPr/>
              <a:t>9/8/2023</a:t>
            </a:fld>
            <a:endParaRPr lang="en-US" altLang="en-US"/>
          </a:p>
        </p:txBody>
      </p:sp>
      <p:sp>
        <p:nvSpPr>
          <p:cNvPr id="5" name="Footer Placeholder 4">
            <a:extLst>
              <a:ext uri="{FF2B5EF4-FFF2-40B4-BE49-F238E27FC236}">
                <a16:creationId xmlns:a16="http://schemas.microsoft.com/office/drawing/2014/main" id="{65D9A356-424B-4596-A0F8-82335AC428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03E805-D9DB-460A-BB62-C7B85E06E872}"/>
              </a:ext>
            </a:extLst>
          </p:cNvPr>
          <p:cNvSpPr>
            <a:spLocks noGrp="1"/>
          </p:cNvSpPr>
          <p:nvPr>
            <p:ph type="sldNum" sz="quarter" idx="12"/>
          </p:nvPr>
        </p:nvSpPr>
        <p:spPr/>
        <p:txBody>
          <a:bodyPr/>
          <a:lstStyle>
            <a:lvl1pPr>
              <a:defRPr/>
            </a:lvl1pPr>
          </a:lstStyle>
          <a:p>
            <a:fld id="{C7CA4465-0D39-40ED-A316-185B718B45D9}" type="slidenum">
              <a:rPr lang="en-US" altLang="en-US"/>
              <a:pPr/>
              <a:t>‹#›</a:t>
            </a:fld>
            <a:endParaRPr lang="en-US" altLang="en-US"/>
          </a:p>
        </p:txBody>
      </p:sp>
    </p:spTree>
    <p:extLst>
      <p:ext uri="{BB962C8B-B14F-4D97-AF65-F5344CB8AC3E}">
        <p14:creationId xmlns:p14="http://schemas.microsoft.com/office/powerpoint/2010/main" val="31349821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87C206-D1A7-4699-9EF7-2D79F4F4EFCF}"/>
              </a:ext>
            </a:extLst>
          </p:cNvPr>
          <p:cNvSpPr>
            <a:spLocks noGrp="1"/>
          </p:cNvSpPr>
          <p:nvPr>
            <p:ph type="dt" sz="half" idx="10"/>
          </p:nvPr>
        </p:nvSpPr>
        <p:spPr/>
        <p:txBody>
          <a:bodyPr/>
          <a:lstStyle>
            <a:lvl1pPr>
              <a:defRPr/>
            </a:lvl1pPr>
          </a:lstStyle>
          <a:p>
            <a:fld id="{83D61200-87D0-4817-AD73-A8D469F544C0}" type="datetimeFigureOut">
              <a:rPr lang="en-US" altLang="en-US"/>
              <a:pPr/>
              <a:t>9/8/2023</a:t>
            </a:fld>
            <a:endParaRPr lang="en-US" altLang="en-US"/>
          </a:p>
        </p:txBody>
      </p:sp>
      <p:sp>
        <p:nvSpPr>
          <p:cNvPr id="5" name="Footer Placeholder 4">
            <a:extLst>
              <a:ext uri="{FF2B5EF4-FFF2-40B4-BE49-F238E27FC236}">
                <a16:creationId xmlns:a16="http://schemas.microsoft.com/office/drawing/2014/main" id="{A8EB70D2-9888-44FB-89DF-B547C1F89E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35C832-81CE-4212-9B67-491CD263B4AF}"/>
              </a:ext>
            </a:extLst>
          </p:cNvPr>
          <p:cNvSpPr>
            <a:spLocks noGrp="1"/>
          </p:cNvSpPr>
          <p:nvPr>
            <p:ph type="sldNum" sz="quarter" idx="12"/>
          </p:nvPr>
        </p:nvSpPr>
        <p:spPr/>
        <p:txBody>
          <a:bodyPr/>
          <a:lstStyle>
            <a:lvl1pPr>
              <a:defRPr/>
            </a:lvl1pPr>
          </a:lstStyle>
          <a:p>
            <a:fld id="{D1EDEF8F-6E4F-46C9-8A9F-9C6A56E293E0}" type="slidenum">
              <a:rPr lang="en-US" altLang="en-US"/>
              <a:pPr/>
              <a:t>‹#›</a:t>
            </a:fld>
            <a:endParaRPr lang="en-US" altLang="en-US"/>
          </a:p>
        </p:txBody>
      </p:sp>
    </p:spTree>
    <p:extLst>
      <p:ext uri="{BB962C8B-B14F-4D97-AF65-F5344CB8AC3E}">
        <p14:creationId xmlns:p14="http://schemas.microsoft.com/office/powerpoint/2010/main" val="11436578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5A9D77-3C7D-42A6-A522-69697B58AB23}"/>
              </a:ext>
            </a:extLst>
          </p:cNvPr>
          <p:cNvSpPr>
            <a:spLocks noGrp="1"/>
          </p:cNvSpPr>
          <p:nvPr>
            <p:ph type="dt" sz="half" idx="10"/>
          </p:nvPr>
        </p:nvSpPr>
        <p:spPr/>
        <p:txBody>
          <a:bodyPr/>
          <a:lstStyle>
            <a:lvl1pPr>
              <a:defRPr/>
            </a:lvl1pPr>
          </a:lstStyle>
          <a:p>
            <a:fld id="{E82F8C61-2006-4B61-A109-F2D49A35AB90}" type="datetimeFigureOut">
              <a:rPr lang="en-US" altLang="en-US"/>
              <a:pPr/>
              <a:t>9/8/2023</a:t>
            </a:fld>
            <a:endParaRPr lang="en-US" altLang="en-US"/>
          </a:p>
        </p:txBody>
      </p:sp>
      <p:sp>
        <p:nvSpPr>
          <p:cNvPr id="6" name="Footer Placeholder 4">
            <a:extLst>
              <a:ext uri="{FF2B5EF4-FFF2-40B4-BE49-F238E27FC236}">
                <a16:creationId xmlns:a16="http://schemas.microsoft.com/office/drawing/2014/main" id="{A12FF51A-E443-47C0-B241-E2AB3DAD772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2F97C49F-1038-4E78-9590-886650389204}"/>
              </a:ext>
            </a:extLst>
          </p:cNvPr>
          <p:cNvSpPr>
            <a:spLocks noGrp="1"/>
          </p:cNvSpPr>
          <p:nvPr>
            <p:ph type="sldNum" sz="quarter" idx="12"/>
          </p:nvPr>
        </p:nvSpPr>
        <p:spPr/>
        <p:txBody>
          <a:bodyPr/>
          <a:lstStyle>
            <a:lvl1pPr>
              <a:defRPr/>
            </a:lvl1pPr>
          </a:lstStyle>
          <a:p>
            <a:fld id="{52C52F34-8E08-40FB-AC63-415ACC82B627}" type="slidenum">
              <a:rPr lang="en-US" altLang="en-US"/>
              <a:pPr/>
              <a:t>‹#›</a:t>
            </a:fld>
            <a:endParaRPr lang="en-US" altLang="en-US"/>
          </a:p>
        </p:txBody>
      </p:sp>
    </p:spTree>
    <p:extLst>
      <p:ext uri="{BB962C8B-B14F-4D97-AF65-F5344CB8AC3E}">
        <p14:creationId xmlns:p14="http://schemas.microsoft.com/office/powerpoint/2010/main" val="29397867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8CE97D-69C5-473A-954C-D70388977E50}"/>
              </a:ext>
            </a:extLst>
          </p:cNvPr>
          <p:cNvSpPr>
            <a:spLocks noGrp="1"/>
          </p:cNvSpPr>
          <p:nvPr>
            <p:ph type="dt" sz="half" idx="10"/>
          </p:nvPr>
        </p:nvSpPr>
        <p:spPr/>
        <p:txBody>
          <a:bodyPr/>
          <a:lstStyle>
            <a:lvl1pPr>
              <a:defRPr/>
            </a:lvl1pPr>
          </a:lstStyle>
          <a:p>
            <a:fld id="{9971462B-AF2F-4C22-A89D-1F91B2AC8D19}" type="datetimeFigureOut">
              <a:rPr lang="en-US" altLang="en-US"/>
              <a:pPr/>
              <a:t>9/8/2023</a:t>
            </a:fld>
            <a:endParaRPr lang="en-US" altLang="en-US"/>
          </a:p>
        </p:txBody>
      </p:sp>
      <p:sp>
        <p:nvSpPr>
          <p:cNvPr id="8" name="Footer Placeholder 4">
            <a:extLst>
              <a:ext uri="{FF2B5EF4-FFF2-40B4-BE49-F238E27FC236}">
                <a16:creationId xmlns:a16="http://schemas.microsoft.com/office/drawing/2014/main" id="{6095C0EF-79D3-42B7-8D9B-F42DDF02E63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7928B1E6-0800-459D-939E-F4EFEDF34EB5}"/>
              </a:ext>
            </a:extLst>
          </p:cNvPr>
          <p:cNvSpPr>
            <a:spLocks noGrp="1"/>
          </p:cNvSpPr>
          <p:nvPr>
            <p:ph type="sldNum" sz="quarter" idx="12"/>
          </p:nvPr>
        </p:nvSpPr>
        <p:spPr/>
        <p:txBody>
          <a:bodyPr/>
          <a:lstStyle>
            <a:lvl1pPr>
              <a:defRPr/>
            </a:lvl1pPr>
          </a:lstStyle>
          <a:p>
            <a:fld id="{71540B01-33DC-44B2-AC25-69111E751E00}" type="slidenum">
              <a:rPr lang="en-US" altLang="en-US"/>
              <a:pPr/>
              <a:t>‹#›</a:t>
            </a:fld>
            <a:endParaRPr lang="en-US" altLang="en-US"/>
          </a:p>
        </p:txBody>
      </p:sp>
    </p:spTree>
    <p:extLst>
      <p:ext uri="{BB962C8B-B14F-4D97-AF65-F5344CB8AC3E}">
        <p14:creationId xmlns:p14="http://schemas.microsoft.com/office/powerpoint/2010/main" val="7251498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3CA5792-449E-4869-BF22-D15699147CEE}"/>
              </a:ext>
            </a:extLst>
          </p:cNvPr>
          <p:cNvSpPr>
            <a:spLocks noGrp="1"/>
          </p:cNvSpPr>
          <p:nvPr>
            <p:ph type="dt" sz="half" idx="10"/>
          </p:nvPr>
        </p:nvSpPr>
        <p:spPr/>
        <p:txBody>
          <a:bodyPr/>
          <a:lstStyle>
            <a:lvl1pPr>
              <a:defRPr/>
            </a:lvl1pPr>
          </a:lstStyle>
          <a:p>
            <a:fld id="{6FC9FF7C-FDA0-41F6-B6FB-FAFB0314B58E}" type="datetimeFigureOut">
              <a:rPr lang="en-US" altLang="en-US"/>
              <a:pPr/>
              <a:t>9/8/2023</a:t>
            </a:fld>
            <a:endParaRPr lang="en-US" altLang="en-US"/>
          </a:p>
        </p:txBody>
      </p:sp>
      <p:sp>
        <p:nvSpPr>
          <p:cNvPr id="4" name="Footer Placeholder 4">
            <a:extLst>
              <a:ext uri="{FF2B5EF4-FFF2-40B4-BE49-F238E27FC236}">
                <a16:creationId xmlns:a16="http://schemas.microsoft.com/office/drawing/2014/main" id="{8EB6E574-6B04-42F1-8E5E-6A666488FCD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520B022E-9BA2-42A4-BE4B-49A03EDB257E}"/>
              </a:ext>
            </a:extLst>
          </p:cNvPr>
          <p:cNvSpPr>
            <a:spLocks noGrp="1"/>
          </p:cNvSpPr>
          <p:nvPr>
            <p:ph type="sldNum" sz="quarter" idx="12"/>
          </p:nvPr>
        </p:nvSpPr>
        <p:spPr/>
        <p:txBody>
          <a:bodyPr/>
          <a:lstStyle>
            <a:lvl1pPr>
              <a:defRPr/>
            </a:lvl1pPr>
          </a:lstStyle>
          <a:p>
            <a:fld id="{136A34B4-2478-469A-85E1-AD33FDD73DF5}" type="slidenum">
              <a:rPr lang="en-US" altLang="en-US"/>
              <a:pPr/>
              <a:t>‹#›</a:t>
            </a:fld>
            <a:endParaRPr lang="en-US" altLang="en-US"/>
          </a:p>
        </p:txBody>
      </p:sp>
    </p:spTree>
    <p:extLst>
      <p:ext uri="{BB962C8B-B14F-4D97-AF65-F5344CB8AC3E}">
        <p14:creationId xmlns:p14="http://schemas.microsoft.com/office/powerpoint/2010/main" val="354874994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CD7670-E0A0-40E8-B0D5-5B83D44DA78A}"/>
              </a:ext>
            </a:extLst>
          </p:cNvPr>
          <p:cNvSpPr>
            <a:spLocks noGrp="1"/>
          </p:cNvSpPr>
          <p:nvPr>
            <p:ph type="dt" sz="half" idx="10"/>
          </p:nvPr>
        </p:nvSpPr>
        <p:spPr/>
        <p:txBody>
          <a:bodyPr/>
          <a:lstStyle>
            <a:lvl1pPr>
              <a:defRPr/>
            </a:lvl1pPr>
          </a:lstStyle>
          <a:p>
            <a:fld id="{7C344E5B-8885-47A3-8430-13D180935517}" type="datetimeFigureOut">
              <a:rPr lang="en-US" altLang="en-US"/>
              <a:pPr/>
              <a:t>9/8/2023</a:t>
            </a:fld>
            <a:endParaRPr lang="en-US" altLang="en-US"/>
          </a:p>
        </p:txBody>
      </p:sp>
      <p:sp>
        <p:nvSpPr>
          <p:cNvPr id="3" name="Footer Placeholder 4">
            <a:extLst>
              <a:ext uri="{FF2B5EF4-FFF2-40B4-BE49-F238E27FC236}">
                <a16:creationId xmlns:a16="http://schemas.microsoft.com/office/drawing/2014/main" id="{8FB028B6-2FAB-4C15-A7C0-EDBFD63B2465}"/>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60AE02AA-7D7F-40D7-AEA2-467C2ABB652A}"/>
              </a:ext>
            </a:extLst>
          </p:cNvPr>
          <p:cNvSpPr>
            <a:spLocks noGrp="1"/>
          </p:cNvSpPr>
          <p:nvPr>
            <p:ph type="sldNum" sz="quarter" idx="12"/>
          </p:nvPr>
        </p:nvSpPr>
        <p:spPr/>
        <p:txBody>
          <a:bodyPr/>
          <a:lstStyle>
            <a:lvl1pPr>
              <a:defRPr/>
            </a:lvl1pPr>
          </a:lstStyle>
          <a:p>
            <a:fld id="{B2D1A2FD-D9EB-45BE-802A-7FCCE8AAAD1C}" type="slidenum">
              <a:rPr lang="en-US" altLang="en-US"/>
              <a:pPr/>
              <a:t>‹#›</a:t>
            </a:fld>
            <a:endParaRPr lang="en-US" altLang="en-US"/>
          </a:p>
        </p:txBody>
      </p:sp>
    </p:spTree>
    <p:extLst>
      <p:ext uri="{BB962C8B-B14F-4D97-AF65-F5344CB8AC3E}">
        <p14:creationId xmlns:p14="http://schemas.microsoft.com/office/powerpoint/2010/main" val="24258032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B07769-87D5-405A-8654-8B322B699842}"/>
              </a:ext>
            </a:extLst>
          </p:cNvPr>
          <p:cNvSpPr>
            <a:spLocks noGrp="1"/>
          </p:cNvSpPr>
          <p:nvPr>
            <p:ph type="dt" sz="half" idx="10"/>
          </p:nvPr>
        </p:nvSpPr>
        <p:spPr/>
        <p:txBody>
          <a:bodyPr/>
          <a:lstStyle>
            <a:lvl1pPr>
              <a:defRPr/>
            </a:lvl1pPr>
          </a:lstStyle>
          <a:p>
            <a:fld id="{C97FCCFD-7A9C-405D-9AED-EF0E54809DC0}" type="datetimeFigureOut">
              <a:rPr lang="en-US" altLang="en-US"/>
              <a:pPr/>
              <a:t>9/8/2023</a:t>
            </a:fld>
            <a:endParaRPr lang="en-US" altLang="en-US"/>
          </a:p>
        </p:txBody>
      </p:sp>
      <p:sp>
        <p:nvSpPr>
          <p:cNvPr id="6" name="Footer Placeholder 4">
            <a:extLst>
              <a:ext uri="{FF2B5EF4-FFF2-40B4-BE49-F238E27FC236}">
                <a16:creationId xmlns:a16="http://schemas.microsoft.com/office/drawing/2014/main" id="{CBFE0282-8245-4B90-92D8-3FF8784D792F}"/>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67F5D45B-335A-473F-A009-987D2F8B825F}"/>
              </a:ext>
            </a:extLst>
          </p:cNvPr>
          <p:cNvSpPr>
            <a:spLocks noGrp="1"/>
          </p:cNvSpPr>
          <p:nvPr>
            <p:ph type="sldNum" sz="quarter" idx="12"/>
          </p:nvPr>
        </p:nvSpPr>
        <p:spPr/>
        <p:txBody>
          <a:bodyPr/>
          <a:lstStyle>
            <a:lvl1pPr>
              <a:defRPr/>
            </a:lvl1pPr>
          </a:lstStyle>
          <a:p>
            <a:fld id="{087C69A2-C04C-4341-8680-E2C4531D1E26}" type="slidenum">
              <a:rPr lang="en-US" altLang="en-US"/>
              <a:pPr/>
              <a:t>‹#›</a:t>
            </a:fld>
            <a:endParaRPr lang="en-US" altLang="en-US"/>
          </a:p>
        </p:txBody>
      </p:sp>
    </p:spTree>
    <p:extLst>
      <p:ext uri="{BB962C8B-B14F-4D97-AF65-F5344CB8AC3E}">
        <p14:creationId xmlns:p14="http://schemas.microsoft.com/office/powerpoint/2010/main" val="2604304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71027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B278287-EC45-489E-B59A-B63900497B95}"/>
              </a:ext>
            </a:extLst>
          </p:cNvPr>
          <p:cNvSpPr>
            <a:spLocks noGrp="1"/>
          </p:cNvSpPr>
          <p:nvPr>
            <p:ph type="dt" sz="half" idx="10"/>
          </p:nvPr>
        </p:nvSpPr>
        <p:spPr/>
        <p:txBody>
          <a:bodyPr/>
          <a:lstStyle>
            <a:lvl1pPr>
              <a:defRPr/>
            </a:lvl1pPr>
          </a:lstStyle>
          <a:p>
            <a:fld id="{86AFD77C-F5DF-4BB0-B9D3-85BA9BD4AFE8}" type="datetimeFigureOut">
              <a:rPr lang="en-US" altLang="en-US"/>
              <a:pPr/>
              <a:t>9/8/2023</a:t>
            </a:fld>
            <a:endParaRPr lang="en-US" altLang="en-US"/>
          </a:p>
        </p:txBody>
      </p:sp>
      <p:sp>
        <p:nvSpPr>
          <p:cNvPr id="6" name="Footer Placeholder 4">
            <a:extLst>
              <a:ext uri="{FF2B5EF4-FFF2-40B4-BE49-F238E27FC236}">
                <a16:creationId xmlns:a16="http://schemas.microsoft.com/office/drawing/2014/main" id="{540D4EB5-52AE-4613-BE46-7577EB917738}"/>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A824FF64-335D-40C2-AE50-AFC3D9E549F9}"/>
              </a:ext>
            </a:extLst>
          </p:cNvPr>
          <p:cNvSpPr>
            <a:spLocks noGrp="1"/>
          </p:cNvSpPr>
          <p:nvPr>
            <p:ph type="sldNum" sz="quarter" idx="12"/>
          </p:nvPr>
        </p:nvSpPr>
        <p:spPr/>
        <p:txBody>
          <a:bodyPr/>
          <a:lstStyle>
            <a:lvl1pPr>
              <a:defRPr/>
            </a:lvl1pPr>
          </a:lstStyle>
          <a:p>
            <a:fld id="{67E0AE61-6B32-4332-96A4-9922F877BEE9}" type="slidenum">
              <a:rPr lang="en-US" altLang="en-US"/>
              <a:pPr/>
              <a:t>‹#›</a:t>
            </a:fld>
            <a:endParaRPr lang="en-US" altLang="en-US"/>
          </a:p>
        </p:txBody>
      </p:sp>
    </p:spTree>
    <p:extLst>
      <p:ext uri="{BB962C8B-B14F-4D97-AF65-F5344CB8AC3E}">
        <p14:creationId xmlns:p14="http://schemas.microsoft.com/office/powerpoint/2010/main" val="355998789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2A1B5-A5B7-4049-A82E-1177C3E32ED8}"/>
              </a:ext>
            </a:extLst>
          </p:cNvPr>
          <p:cNvSpPr>
            <a:spLocks noGrp="1"/>
          </p:cNvSpPr>
          <p:nvPr>
            <p:ph type="dt" sz="half" idx="10"/>
          </p:nvPr>
        </p:nvSpPr>
        <p:spPr/>
        <p:txBody>
          <a:bodyPr/>
          <a:lstStyle>
            <a:lvl1pPr>
              <a:defRPr/>
            </a:lvl1pPr>
          </a:lstStyle>
          <a:p>
            <a:fld id="{79B234FD-DA55-4C48-88A1-A4C5F35E55E2}" type="datetimeFigureOut">
              <a:rPr lang="en-US" altLang="en-US"/>
              <a:pPr/>
              <a:t>9/8/2023</a:t>
            </a:fld>
            <a:endParaRPr lang="en-US" altLang="en-US"/>
          </a:p>
        </p:txBody>
      </p:sp>
      <p:sp>
        <p:nvSpPr>
          <p:cNvPr id="5" name="Footer Placeholder 4">
            <a:extLst>
              <a:ext uri="{FF2B5EF4-FFF2-40B4-BE49-F238E27FC236}">
                <a16:creationId xmlns:a16="http://schemas.microsoft.com/office/drawing/2014/main" id="{E1F3774C-40F5-4F24-B99F-E809D3711C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A85F7A-F18C-4BF3-8FDE-E84511EC0484}"/>
              </a:ext>
            </a:extLst>
          </p:cNvPr>
          <p:cNvSpPr>
            <a:spLocks noGrp="1"/>
          </p:cNvSpPr>
          <p:nvPr>
            <p:ph type="sldNum" sz="quarter" idx="12"/>
          </p:nvPr>
        </p:nvSpPr>
        <p:spPr/>
        <p:txBody>
          <a:bodyPr/>
          <a:lstStyle>
            <a:lvl1pPr>
              <a:defRPr/>
            </a:lvl1pPr>
          </a:lstStyle>
          <a:p>
            <a:fld id="{09D773CF-39ED-4045-9AA9-2AC67FF615D3}" type="slidenum">
              <a:rPr lang="en-US" altLang="en-US"/>
              <a:pPr/>
              <a:t>‹#›</a:t>
            </a:fld>
            <a:endParaRPr lang="en-US" altLang="en-US"/>
          </a:p>
        </p:txBody>
      </p:sp>
    </p:spTree>
    <p:extLst>
      <p:ext uri="{BB962C8B-B14F-4D97-AF65-F5344CB8AC3E}">
        <p14:creationId xmlns:p14="http://schemas.microsoft.com/office/powerpoint/2010/main" val="6373798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33512-B648-4927-B7F9-33F5ACC70361}"/>
              </a:ext>
            </a:extLst>
          </p:cNvPr>
          <p:cNvSpPr>
            <a:spLocks noGrp="1"/>
          </p:cNvSpPr>
          <p:nvPr>
            <p:ph type="dt" sz="half" idx="10"/>
          </p:nvPr>
        </p:nvSpPr>
        <p:spPr/>
        <p:txBody>
          <a:bodyPr/>
          <a:lstStyle>
            <a:lvl1pPr>
              <a:defRPr/>
            </a:lvl1pPr>
          </a:lstStyle>
          <a:p>
            <a:fld id="{29FBD2D9-4C87-4149-89EB-9091A88D60ED}" type="datetimeFigureOut">
              <a:rPr lang="en-US" altLang="en-US"/>
              <a:pPr/>
              <a:t>9/8/2023</a:t>
            </a:fld>
            <a:endParaRPr lang="en-US" altLang="en-US"/>
          </a:p>
        </p:txBody>
      </p:sp>
      <p:sp>
        <p:nvSpPr>
          <p:cNvPr id="5" name="Footer Placeholder 4">
            <a:extLst>
              <a:ext uri="{FF2B5EF4-FFF2-40B4-BE49-F238E27FC236}">
                <a16:creationId xmlns:a16="http://schemas.microsoft.com/office/drawing/2014/main" id="{A136C584-C6B8-4B63-9E8F-9627094F1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3B270BE-1E67-441E-B3BF-49619ADE783A}"/>
              </a:ext>
            </a:extLst>
          </p:cNvPr>
          <p:cNvSpPr>
            <a:spLocks noGrp="1"/>
          </p:cNvSpPr>
          <p:nvPr>
            <p:ph type="sldNum" sz="quarter" idx="12"/>
          </p:nvPr>
        </p:nvSpPr>
        <p:spPr/>
        <p:txBody>
          <a:bodyPr/>
          <a:lstStyle>
            <a:lvl1pPr>
              <a:defRPr/>
            </a:lvl1pPr>
          </a:lstStyle>
          <a:p>
            <a:fld id="{6359365A-E5C4-4541-8989-98E9F80E960D}" type="slidenum">
              <a:rPr lang="en-US" altLang="en-US"/>
              <a:pPr/>
              <a:t>‹#›</a:t>
            </a:fld>
            <a:endParaRPr lang="en-US" altLang="en-US"/>
          </a:p>
        </p:txBody>
      </p:sp>
    </p:spTree>
    <p:extLst>
      <p:ext uri="{BB962C8B-B14F-4D97-AF65-F5344CB8AC3E}">
        <p14:creationId xmlns:p14="http://schemas.microsoft.com/office/powerpoint/2010/main" val="37967596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33135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093570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13902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994410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8152814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23102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4058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10617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75470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520537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86595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439300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8807522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994018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7307315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9553455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01250717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455786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20817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5567094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855652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5188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2287830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60037565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7557737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46893513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10214682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59229007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601887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6417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1808066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361403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62755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9772114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00199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66835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3865761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97565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453382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4480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614374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80576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0223689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6160824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593239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71413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341479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082691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09938461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34485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40767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12016396-CEE7-5647-BA0D-C12219EC61D2}" type="slidenum">
              <a:rPr lang="en-US"/>
              <a:pPr/>
              <a:t>‹#›</a:t>
            </a:fld>
            <a:endParaRPr lang="en-US"/>
          </a:p>
        </p:txBody>
      </p:sp>
    </p:spTree>
    <p:extLst>
      <p:ext uri="{BB962C8B-B14F-4D97-AF65-F5344CB8AC3E}">
        <p14:creationId xmlns:p14="http://schemas.microsoft.com/office/powerpoint/2010/main" val="85777668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58767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7591117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7430571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6768795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026679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9192726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989033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003859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148992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48497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5E65852-8B76-FD4A-B999-384A837FF05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97140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590273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2032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96335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268430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396737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2225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659471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779967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52677999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9213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5146F5-DF65-814E-BECC-48F2EC7C78FC}" type="slidenum">
              <a:rPr lang="en-US"/>
              <a:pPr/>
              <a:t>‹#›</a:t>
            </a:fld>
            <a:endParaRPr lang="en-US"/>
          </a:p>
        </p:txBody>
      </p:sp>
    </p:spTree>
    <p:extLst>
      <p:ext uri="{BB962C8B-B14F-4D97-AF65-F5344CB8AC3E}">
        <p14:creationId xmlns:p14="http://schemas.microsoft.com/office/powerpoint/2010/main" val="3845054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4771656E-0142-4942-9CAF-CFD028185967}"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7393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34767889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59740449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52691670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373542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695031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748547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15352024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0336444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14071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8396189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345C9ECA-DE68-C44C-A713-AE160307145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8937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8481279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33375748"/>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92566151"/>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5544861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1534848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65026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47003380"/>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6136433"/>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8570201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74106545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44DB0D81-6988-DE43-A499-1E565FF99464}"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803907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9/8/2023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291419837"/>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9/8/2023</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504164150"/>
      </p:ext>
    </p:extLst>
  </p:cSld>
  <p:clrMapOvr>
    <a:overrideClrMapping bg1="lt1" tx1="dk1" bg2="lt2" tx2="dk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9/8/2023</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3533273946"/>
      </p:ext>
    </p:extLst>
  </p:cSld>
  <p:clrMapOvr>
    <a:overrideClrMapping bg1="lt1" tx1="dk1" bg2="lt2" tx2="dk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9/8/2023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18105303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9/8/2023</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13938775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153480108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9/8/2023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115486672"/>
      </p:ext>
    </p:extLst>
  </p:cSld>
  <p:clrMapOvr>
    <a:overrideClrMapping bg1="lt1" tx1="dk1" bg2="lt2" tx2="dk2" accent1="accent1" accent2="accent2" accent3="accent3" accent4="accent4" accent5="accent5" accent6="accent6" hlink="hlink" folHlink="folHlink"/>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9/8/2023</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913391230"/>
      </p:ext>
    </p:extLst>
  </p:cSld>
  <p:clrMapOvr>
    <a:overrideClrMapping bg1="lt1" tx1="dk1" bg2="lt2" tx2="dk2" accent1="accent1" accent2="accent2" accent3="accent3" accent4="accent4" accent5="accent5" accent6="accent6" hlink="hlink" folHlink="folHlink"/>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9/8/2023</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2117605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EDA4A95F-29FF-1B45-A44B-848477A1B03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4111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90CFA2A-3960-6C44-8E7F-9857E70E0858}"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157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6B13F40-99B3-3342-A1AD-ED35B0E909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6885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4B44EBF-7869-214B-BB3F-3738D0C080C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3378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1B59D20-808A-654E-AE93-EB1292BA8F5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7313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238634A-BA3A-BD4E-8710-C3913CF9B8B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077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011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01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53ACE7-3457-064A-9525-F1FA31229A1E}" type="slidenum">
              <a:rPr lang="en-US"/>
              <a:pPr/>
              <a:t>‹#›</a:t>
            </a:fld>
            <a:endParaRPr lang="en-US"/>
          </a:p>
        </p:txBody>
      </p:sp>
    </p:spTree>
    <p:extLst>
      <p:ext uri="{BB962C8B-B14F-4D97-AF65-F5344CB8AC3E}">
        <p14:creationId xmlns:p14="http://schemas.microsoft.com/office/powerpoint/2010/main" val="390309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0CE7131-57A2-7F41-8937-3C0EF42DCB72}" type="slidenum">
              <a:rPr lang="en-US"/>
              <a:pPr/>
              <a:t>‹#›</a:t>
            </a:fld>
            <a:endParaRPr lang="en-US"/>
          </a:p>
        </p:txBody>
      </p:sp>
    </p:spTree>
    <p:extLst>
      <p:ext uri="{BB962C8B-B14F-4D97-AF65-F5344CB8AC3E}">
        <p14:creationId xmlns:p14="http://schemas.microsoft.com/office/powerpoint/2010/main" val="1791538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DE953-A8B9-D249-ABF4-234685EF26AC}" type="slidenum">
              <a:rPr lang="en-US"/>
              <a:pPr/>
              <a:t>‹#›</a:t>
            </a:fld>
            <a:endParaRPr lang="en-US"/>
          </a:p>
        </p:txBody>
      </p:sp>
    </p:spTree>
    <p:extLst>
      <p:ext uri="{BB962C8B-B14F-4D97-AF65-F5344CB8AC3E}">
        <p14:creationId xmlns:p14="http://schemas.microsoft.com/office/powerpoint/2010/main" val="3649819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6F08BE-2C6E-E74A-B01C-9B3D85A2478F}" type="slidenum">
              <a:rPr lang="en-US"/>
              <a:pPr/>
              <a:t>‹#›</a:t>
            </a:fld>
            <a:endParaRPr lang="en-US"/>
          </a:p>
        </p:txBody>
      </p:sp>
    </p:spTree>
    <p:extLst>
      <p:ext uri="{BB962C8B-B14F-4D97-AF65-F5344CB8AC3E}">
        <p14:creationId xmlns:p14="http://schemas.microsoft.com/office/powerpoint/2010/main" val="3702834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F1D4E1-EF02-C540-9C1C-D7064D33F3ED}" type="slidenum">
              <a:rPr lang="en-US"/>
              <a:pPr/>
              <a:t>‹#›</a:t>
            </a:fld>
            <a:endParaRPr lang="en-US"/>
          </a:p>
        </p:txBody>
      </p:sp>
    </p:spTree>
    <p:extLst>
      <p:ext uri="{BB962C8B-B14F-4D97-AF65-F5344CB8AC3E}">
        <p14:creationId xmlns:p14="http://schemas.microsoft.com/office/powerpoint/2010/main" val="3371836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79421D-8B49-5B40-B994-6B19238F80DE}" type="slidenum">
              <a:rPr lang="en-US"/>
              <a:pPr/>
              <a:t>‹#›</a:t>
            </a:fld>
            <a:endParaRPr lang="en-US"/>
          </a:p>
        </p:txBody>
      </p:sp>
    </p:spTree>
    <p:extLst>
      <p:ext uri="{BB962C8B-B14F-4D97-AF65-F5344CB8AC3E}">
        <p14:creationId xmlns:p14="http://schemas.microsoft.com/office/powerpoint/2010/main" val="2941703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0545D04-F539-2D43-B01C-80630BEF8D6A}" type="slidenum">
              <a:rPr lang="en-US"/>
              <a:pPr/>
              <a:t>‹#›</a:t>
            </a:fld>
            <a:endParaRPr lang="en-US"/>
          </a:p>
        </p:txBody>
      </p:sp>
    </p:spTree>
    <p:extLst>
      <p:ext uri="{BB962C8B-B14F-4D97-AF65-F5344CB8AC3E}">
        <p14:creationId xmlns:p14="http://schemas.microsoft.com/office/powerpoint/2010/main" val="2249546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C7B245-C347-804A-82FB-411058C08667}" type="slidenum">
              <a:rPr lang="en-US"/>
              <a:pPr/>
              <a:t>‹#›</a:t>
            </a:fld>
            <a:endParaRPr lang="en-US"/>
          </a:p>
        </p:txBody>
      </p:sp>
    </p:spTree>
    <p:extLst>
      <p:ext uri="{BB962C8B-B14F-4D97-AF65-F5344CB8AC3E}">
        <p14:creationId xmlns:p14="http://schemas.microsoft.com/office/powerpoint/2010/main" val="4195447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88F4A-1041-B84E-8B13-169DDC4852A2}" type="slidenum">
              <a:rPr lang="en-US"/>
              <a:pPr/>
              <a:t>‹#›</a:t>
            </a:fld>
            <a:endParaRPr lang="en-US"/>
          </a:p>
        </p:txBody>
      </p:sp>
    </p:spTree>
    <p:extLst>
      <p:ext uri="{BB962C8B-B14F-4D97-AF65-F5344CB8AC3E}">
        <p14:creationId xmlns:p14="http://schemas.microsoft.com/office/powerpoint/2010/main" val="1154551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33246E-6268-A946-9F96-61C0A05BBFD8}" type="slidenum">
              <a:rPr lang="en-US"/>
              <a:pPr/>
              <a:t>‹#›</a:t>
            </a:fld>
            <a:endParaRPr lang="en-US"/>
          </a:p>
        </p:txBody>
      </p:sp>
    </p:spTree>
    <p:extLst>
      <p:ext uri="{BB962C8B-B14F-4D97-AF65-F5344CB8AC3E}">
        <p14:creationId xmlns:p14="http://schemas.microsoft.com/office/powerpoint/2010/main" val="3328840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909370-AAE9-CE4B-AA4D-5348059711DB}" type="slidenum">
              <a:rPr lang="en-US"/>
              <a:pPr/>
              <a:t>‹#›</a:t>
            </a:fld>
            <a:endParaRPr lang="en-US"/>
          </a:p>
        </p:txBody>
      </p:sp>
    </p:spTree>
    <p:extLst>
      <p:ext uri="{BB962C8B-B14F-4D97-AF65-F5344CB8AC3E}">
        <p14:creationId xmlns:p14="http://schemas.microsoft.com/office/powerpoint/2010/main" val="3029703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6"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9273D5-E93F-C64C-8FCF-08E1CC03F96E}" type="slidenum">
              <a:rPr lang="en-US"/>
              <a:pPr/>
              <a:t>‹#›</a:t>
            </a:fld>
            <a:endParaRPr lang="en-US"/>
          </a:p>
        </p:txBody>
      </p:sp>
    </p:spTree>
    <p:extLst>
      <p:ext uri="{BB962C8B-B14F-4D97-AF65-F5344CB8AC3E}">
        <p14:creationId xmlns:p14="http://schemas.microsoft.com/office/powerpoint/2010/main" val="292776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C0B0508-89D8-464F-B6A0-F014647D1BDE}" type="slidenum">
              <a:rPr lang="en-US"/>
              <a:pPr/>
              <a:t>‹#›</a:t>
            </a:fld>
            <a:endParaRPr lang="en-US"/>
          </a:p>
        </p:txBody>
      </p:sp>
    </p:spTree>
    <p:extLst>
      <p:ext uri="{BB962C8B-B14F-4D97-AF65-F5344CB8AC3E}">
        <p14:creationId xmlns:p14="http://schemas.microsoft.com/office/powerpoint/2010/main" val="2852011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pPr/>
              <a:t>‹#›</a:t>
            </a:fld>
            <a:endParaRPr lang="en-US"/>
          </a:p>
        </p:txBody>
      </p:sp>
    </p:spTree>
    <p:extLst>
      <p:ext uri="{BB962C8B-B14F-4D97-AF65-F5344CB8AC3E}">
        <p14:creationId xmlns:p14="http://schemas.microsoft.com/office/powerpoint/2010/main" val="1932150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pPr/>
              <a:t>‹#›</a:t>
            </a:fld>
            <a:endParaRPr lang="en-US"/>
          </a:p>
        </p:txBody>
      </p:sp>
    </p:spTree>
    <p:extLst>
      <p:ext uri="{BB962C8B-B14F-4D97-AF65-F5344CB8AC3E}">
        <p14:creationId xmlns:p14="http://schemas.microsoft.com/office/powerpoint/2010/main" val="578126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pPr/>
              <a:t>‹#›</a:t>
            </a:fld>
            <a:endParaRPr lang="en-US"/>
          </a:p>
        </p:txBody>
      </p:sp>
    </p:spTree>
    <p:extLst>
      <p:ext uri="{BB962C8B-B14F-4D97-AF65-F5344CB8AC3E}">
        <p14:creationId xmlns:p14="http://schemas.microsoft.com/office/powerpoint/2010/main" val="1671331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pPr/>
              <a:t>‹#›</a:t>
            </a:fld>
            <a:endParaRPr lang="en-US"/>
          </a:p>
        </p:txBody>
      </p:sp>
    </p:spTree>
    <p:extLst>
      <p:ext uri="{BB962C8B-B14F-4D97-AF65-F5344CB8AC3E}">
        <p14:creationId xmlns:p14="http://schemas.microsoft.com/office/powerpoint/2010/main" val="1701159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pPr/>
              <a:t>‹#›</a:t>
            </a:fld>
            <a:endParaRPr lang="en-US"/>
          </a:p>
        </p:txBody>
      </p:sp>
    </p:spTree>
    <p:extLst>
      <p:ext uri="{BB962C8B-B14F-4D97-AF65-F5344CB8AC3E}">
        <p14:creationId xmlns:p14="http://schemas.microsoft.com/office/powerpoint/2010/main" val="1104464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pPr/>
              <a:t>‹#›</a:t>
            </a:fld>
            <a:endParaRPr lang="en-US"/>
          </a:p>
        </p:txBody>
      </p:sp>
    </p:spTree>
    <p:extLst>
      <p:ext uri="{BB962C8B-B14F-4D97-AF65-F5344CB8AC3E}">
        <p14:creationId xmlns:p14="http://schemas.microsoft.com/office/powerpoint/2010/main" val="30564018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pPr/>
              <a:t>‹#›</a:t>
            </a:fld>
            <a:endParaRPr lang="en-US"/>
          </a:p>
        </p:txBody>
      </p:sp>
    </p:spTree>
    <p:extLst>
      <p:ext uri="{BB962C8B-B14F-4D97-AF65-F5344CB8AC3E}">
        <p14:creationId xmlns:p14="http://schemas.microsoft.com/office/powerpoint/2010/main" val="4239632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pPr/>
              <a:t>‹#›</a:t>
            </a:fld>
            <a:endParaRPr lang="en-US"/>
          </a:p>
        </p:txBody>
      </p:sp>
    </p:spTree>
    <p:extLst>
      <p:ext uri="{BB962C8B-B14F-4D97-AF65-F5344CB8AC3E}">
        <p14:creationId xmlns:p14="http://schemas.microsoft.com/office/powerpoint/2010/main" val="3702482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pPr/>
              <a:t>‹#›</a:t>
            </a:fld>
            <a:endParaRPr lang="en-US"/>
          </a:p>
        </p:txBody>
      </p:sp>
    </p:spTree>
    <p:extLst>
      <p:ext uri="{BB962C8B-B14F-4D97-AF65-F5344CB8AC3E}">
        <p14:creationId xmlns:p14="http://schemas.microsoft.com/office/powerpoint/2010/main" val="88127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pPr/>
              <a:t>‹#›</a:t>
            </a:fld>
            <a:endParaRPr lang="en-US"/>
          </a:p>
        </p:txBody>
      </p:sp>
    </p:spTree>
    <p:extLst>
      <p:ext uri="{BB962C8B-B14F-4D97-AF65-F5344CB8AC3E}">
        <p14:creationId xmlns:p14="http://schemas.microsoft.com/office/powerpoint/2010/main" val="68255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0E8DF57-401D-E847-8B71-BF5BD0DE0BE9}" type="slidenum">
              <a:rPr lang="en-US"/>
              <a:pPr/>
              <a:t>‹#›</a:t>
            </a:fld>
            <a:endParaRPr lang="en-US"/>
          </a:p>
        </p:txBody>
      </p:sp>
    </p:spTree>
    <p:extLst>
      <p:ext uri="{BB962C8B-B14F-4D97-AF65-F5344CB8AC3E}">
        <p14:creationId xmlns:p14="http://schemas.microsoft.com/office/powerpoint/2010/main" val="3570751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pPr/>
              <a:t>‹#›</a:t>
            </a:fld>
            <a:endParaRPr lang="en-US"/>
          </a:p>
        </p:txBody>
      </p:sp>
    </p:spTree>
    <p:extLst>
      <p:ext uri="{BB962C8B-B14F-4D97-AF65-F5344CB8AC3E}">
        <p14:creationId xmlns:p14="http://schemas.microsoft.com/office/powerpoint/2010/main" val="1132813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a:t>Click to edit Master subtitle style</a:t>
            </a:r>
          </a:p>
        </p:txBody>
      </p:sp>
    </p:spTree>
    <p:extLst>
      <p:ext uri="{BB962C8B-B14F-4D97-AF65-F5344CB8AC3E}">
        <p14:creationId xmlns:p14="http://schemas.microsoft.com/office/powerpoint/2010/main" val="192511517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77029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a:t>Click to edit Master text styles</a:t>
            </a:r>
          </a:p>
        </p:txBody>
      </p:sp>
    </p:spTree>
    <p:extLst>
      <p:ext uri="{BB962C8B-B14F-4D97-AF65-F5344CB8AC3E}">
        <p14:creationId xmlns:p14="http://schemas.microsoft.com/office/powerpoint/2010/main" val="98309578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02149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5896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97602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75179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294932050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32216851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1CB56B-B5C9-E64F-9050-40468A3BDCE7}" type="slidenum">
              <a:rPr lang="en-US"/>
              <a:pPr/>
              <a:t>‹#›</a:t>
            </a:fld>
            <a:endParaRPr lang="en-US"/>
          </a:p>
        </p:txBody>
      </p:sp>
    </p:spTree>
    <p:extLst>
      <p:ext uri="{BB962C8B-B14F-4D97-AF65-F5344CB8AC3E}">
        <p14:creationId xmlns:p14="http://schemas.microsoft.com/office/powerpoint/2010/main" val="754015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3599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750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249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6300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12721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8900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908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534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5487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112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396050-5C9D-2C41-B8F7-514F7A1B910F}" type="slidenum">
              <a:rPr lang="en-US"/>
              <a:pPr/>
              <a:t>‹#›</a:t>
            </a:fld>
            <a:endParaRPr lang="en-US"/>
          </a:p>
        </p:txBody>
      </p:sp>
    </p:spTree>
    <p:extLst>
      <p:ext uri="{BB962C8B-B14F-4D97-AF65-F5344CB8AC3E}">
        <p14:creationId xmlns:p14="http://schemas.microsoft.com/office/powerpoint/2010/main" val="2572540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18206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3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3756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43377E6-7B57-DB47-918B-ED4D40D568C1}" type="slidenum">
              <a:rPr lang="en-GB"/>
              <a:pPr>
                <a:defRPr/>
              </a:pPr>
              <a:t>‹#›</a:t>
            </a:fld>
            <a:endParaRPr lang="en-GB"/>
          </a:p>
        </p:txBody>
      </p:sp>
    </p:spTree>
    <p:extLst>
      <p:ext uri="{BB962C8B-B14F-4D97-AF65-F5344CB8AC3E}">
        <p14:creationId xmlns:p14="http://schemas.microsoft.com/office/powerpoint/2010/main" val="15320488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1928EAB-95AD-154E-8191-882C94241523}" type="slidenum">
              <a:rPr lang="en-GB"/>
              <a:pPr>
                <a:defRPr/>
              </a:pPr>
              <a:t>‹#›</a:t>
            </a:fld>
            <a:endParaRPr lang="en-GB"/>
          </a:p>
        </p:txBody>
      </p:sp>
    </p:spTree>
    <p:extLst>
      <p:ext uri="{BB962C8B-B14F-4D97-AF65-F5344CB8AC3E}">
        <p14:creationId xmlns:p14="http://schemas.microsoft.com/office/powerpoint/2010/main" val="3307487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0610985-C771-4440-A811-0A9AAACE4165}" type="slidenum">
              <a:rPr lang="en-GB"/>
              <a:pPr>
                <a:defRPr/>
              </a:pPr>
              <a:t>‹#›</a:t>
            </a:fld>
            <a:endParaRPr lang="en-GB"/>
          </a:p>
        </p:txBody>
      </p:sp>
    </p:spTree>
    <p:extLst>
      <p:ext uri="{BB962C8B-B14F-4D97-AF65-F5344CB8AC3E}">
        <p14:creationId xmlns:p14="http://schemas.microsoft.com/office/powerpoint/2010/main" val="2143535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D00521CD-F450-7546-83D7-2C2127FA2DBE}" type="slidenum">
              <a:rPr lang="en-GB"/>
              <a:pPr>
                <a:defRPr/>
              </a:pPr>
              <a:t>‹#›</a:t>
            </a:fld>
            <a:endParaRPr lang="en-GB"/>
          </a:p>
        </p:txBody>
      </p:sp>
    </p:spTree>
    <p:extLst>
      <p:ext uri="{BB962C8B-B14F-4D97-AF65-F5344CB8AC3E}">
        <p14:creationId xmlns:p14="http://schemas.microsoft.com/office/powerpoint/2010/main" val="14632725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5E61EE6-76E2-8743-BC51-6F8DFCD57FC7}" type="slidenum">
              <a:rPr lang="en-GB"/>
              <a:pPr>
                <a:defRPr/>
              </a:pPr>
              <a:t>‹#›</a:t>
            </a:fld>
            <a:endParaRPr lang="en-GB"/>
          </a:p>
        </p:txBody>
      </p:sp>
    </p:spTree>
    <p:extLst>
      <p:ext uri="{BB962C8B-B14F-4D97-AF65-F5344CB8AC3E}">
        <p14:creationId xmlns:p14="http://schemas.microsoft.com/office/powerpoint/2010/main" val="94422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15AEEAF-8E05-8249-B578-05033DD7DBC1}" type="slidenum">
              <a:rPr lang="en-GB"/>
              <a:pPr>
                <a:defRPr/>
              </a:pPr>
              <a:t>‹#›</a:t>
            </a:fld>
            <a:endParaRPr lang="en-GB"/>
          </a:p>
        </p:txBody>
      </p:sp>
    </p:spTree>
    <p:extLst>
      <p:ext uri="{BB962C8B-B14F-4D97-AF65-F5344CB8AC3E}">
        <p14:creationId xmlns:p14="http://schemas.microsoft.com/office/powerpoint/2010/main" val="1802968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DC8E9D-0894-0F4F-988E-8F29211BD744}" type="slidenum">
              <a:rPr lang="en-GB"/>
              <a:pPr>
                <a:defRPr/>
              </a:pPr>
              <a:t>‹#›</a:t>
            </a:fld>
            <a:endParaRPr lang="en-GB"/>
          </a:p>
        </p:txBody>
      </p:sp>
    </p:spTree>
    <p:extLst>
      <p:ext uri="{BB962C8B-B14F-4D97-AF65-F5344CB8AC3E}">
        <p14:creationId xmlns:p14="http://schemas.microsoft.com/office/powerpoint/2010/main" val="55843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4.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6" Type="http://schemas.openxmlformats.org/officeDocument/2006/relationships/image" Target="../media/image7.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6.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12.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13.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6.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theme" Target="../theme/theme1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8.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8.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9.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4.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5.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6.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7.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8.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6" Type="http://schemas.openxmlformats.org/officeDocument/2006/relationships/theme" Target="../theme/theme31.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slideLayout" Target="../slideLayouts/slideLayout36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2" Type="http://schemas.openxmlformats.org/officeDocument/2006/relationships/slideLayout" Target="../slideLayouts/slideLayout373.xml"/><Relationship Id="rId16" Type="http://schemas.openxmlformats.org/officeDocument/2006/relationships/theme" Target="../theme/theme3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slideLayout" Target="../slideLayouts/slideLayout38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4.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5.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6.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5" Type="http://schemas.openxmlformats.org/officeDocument/2006/relationships/slideLayout" Target="../slideLayouts/slideLayout424.xml"/><Relationship Id="rId10" Type="http://schemas.openxmlformats.org/officeDocument/2006/relationships/theme" Target="../theme/theme37.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Trebuchet MS" charset="0"/>
                <a:ea typeface="ヒラギノ角ゴ Pro W3" charset="-128"/>
                <a:cs typeface="ヒラギノ角ゴ Pro W3" charset="-128"/>
              </a:defRPr>
            </a:lvl1pPr>
          </a:lstStyle>
          <a:p>
            <a:pPr>
              <a:defRPr/>
            </a:pPr>
            <a:endParaRPr lang="en-US"/>
          </a:p>
        </p:txBody>
      </p:sp>
      <p:sp>
        <p:nvSpPr>
          <p:cNvPr id="5325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Trebuchet MS" charset="0"/>
                <a:ea typeface="ヒラギノ角ゴ Pro W3" charset="-128"/>
                <a:cs typeface="ヒラギノ角ゴ Pro W3" charset="-128"/>
              </a:defRPr>
            </a:lvl1pPr>
          </a:lstStyle>
          <a:p>
            <a:pPr>
              <a:defRPr/>
            </a:pPr>
            <a:endParaRPr lang="en-US"/>
          </a:p>
        </p:txBody>
      </p:sp>
      <p:sp>
        <p:nvSpPr>
          <p:cNvPr id="532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Trebuchet MS" charset="0"/>
                <a:ea typeface="ヒラギノ角ゴ Pro W3" charset="0"/>
                <a:cs typeface="ヒラギノ角ゴ Pro W3" charset="0"/>
              </a:defRPr>
            </a:lvl1pPr>
          </a:lstStyle>
          <a:p>
            <a:fld id="{FA3C6319-88EB-FB45-88D4-287223D0BB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177"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353"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53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706"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882" indent="-342882" algn="l" rtl="0" eaLnBrk="0" fontAlgn="base" hangingPunct="0">
        <a:spcBef>
          <a:spcPct val="20000"/>
        </a:spcBef>
        <a:spcAft>
          <a:spcPct val="0"/>
        </a:spcAft>
        <a:buSzPct val="95000"/>
        <a:buFont typeface="Monotype Sorts" charset="0"/>
        <a:buChar char="G"/>
        <a:defRPr sz="3200">
          <a:solidFill>
            <a:schemeClr val="tx1"/>
          </a:solidFill>
          <a:latin typeface="Arial"/>
          <a:ea typeface="+mn-ea"/>
          <a:cs typeface="Arial"/>
        </a:defRPr>
      </a:lvl1pPr>
      <a:lvl2pPr marL="742912" indent="-285736" algn="l" rtl="0" eaLnBrk="0" fontAlgn="base" hangingPunct="0">
        <a:spcBef>
          <a:spcPct val="20000"/>
        </a:spcBef>
        <a:spcAft>
          <a:spcPct val="0"/>
        </a:spcAft>
        <a:buSzPct val="95000"/>
        <a:buFont typeface="Monotype Sorts" charset="0"/>
        <a:buChar char="G"/>
        <a:defRPr sz="2800">
          <a:solidFill>
            <a:schemeClr val="tx1"/>
          </a:solidFill>
          <a:latin typeface="Arial"/>
          <a:ea typeface="+mn-ea"/>
          <a:cs typeface="Arial"/>
        </a:defRPr>
      </a:lvl2pPr>
      <a:lvl3pPr marL="1142942" indent="-228588" algn="l" rtl="0" eaLnBrk="0" fontAlgn="base" hangingPunct="0">
        <a:spcBef>
          <a:spcPct val="20000"/>
        </a:spcBef>
        <a:spcAft>
          <a:spcPct val="0"/>
        </a:spcAft>
        <a:buSzPct val="95000"/>
        <a:buFont typeface="Monotype Sorts" charset="0"/>
        <a:buChar char="G"/>
        <a:defRPr sz="2400">
          <a:solidFill>
            <a:schemeClr val="tx1"/>
          </a:solidFill>
          <a:latin typeface="Arial"/>
          <a:ea typeface="+mn-ea"/>
          <a:cs typeface="Arial"/>
        </a:defRPr>
      </a:lvl3pPr>
      <a:lvl4pPr marL="1600118"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4pPr>
      <a:lvl5pPr marL="2057295"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5pPr>
      <a:lvl6pPr marL="251447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648"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8825"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00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921144"/>
      </p:ext>
    </p:extLst>
  </p:cSld>
  <p:clrMap bg1="dk2" tx1="lt1" bg2="dk1" tx2="lt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25236"/>
      </p:ext>
    </p:extLst>
  </p:cSld>
  <p:clrMap bg1="dk2" tx1="lt1" bg2="dk1" tx2="lt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59138"/>
      </p:ext>
    </p:extLst>
  </p:cSld>
  <p:clrMap bg1="dk2" tx1="lt1" bg2="dk1" tx2="lt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 id="2147486313" r:id="rId13"/>
    <p:sldLayoutId id="2147486314" r:id="rId14"/>
    <p:sldLayoutId id="21474863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877056912"/>
      </p:ext>
    </p:extLst>
  </p:cSld>
  <p:clrMap bg1="lt1" tx1="dk1" bg2="lt2" tx2="dk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 id="2147486328" r:id="rId12"/>
    <p:sldLayoutId id="2147486329" r:id="rId13"/>
    <p:sldLayoutId id="214748633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890925"/>
      </p:ext>
    </p:extLst>
  </p:cSld>
  <p:clrMap bg1="dk2" tx1="lt1" bg2="dk1" tx2="lt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 id="2147486384" r:id="rId12"/>
    <p:sldLayoutId id="2147486385" r:id="rId13"/>
    <p:sldLayoutId id="2147486386" r:id="rId14"/>
    <p:sldLayoutId id="214748638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3465453093"/>
      </p:ext>
    </p:extLst>
  </p:cSld>
  <p:clrMap bg1="dk2" tx1="lt1" bg2="dk1" tx2="lt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669803"/>
      </p:ext>
    </p:extLst>
  </p:cSld>
  <p:clrMap bg1="dk2" tx1="lt1" bg2="dk1" tx2="lt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659295"/>
      </p:ext>
    </p:extLst>
  </p:cSld>
  <p:clrMap bg1="dk2" tx1="lt1" bg2="dk1" tx2="lt2" accent1="accent1" accent2="accent2" accent3="accent3" accent4="accent4" accent5="accent5" accent6="accent6" hlink="hlink" folHlink="folHlink"/>
  <p:sldLayoutIdLst>
    <p:sldLayoutId id="2147486433" r:id="rId1"/>
    <p:sldLayoutId id="2147486434" r:id="rId2"/>
    <p:sldLayoutId id="2147486435" r:id="rId3"/>
    <p:sldLayoutId id="2147486436" r:id="rId4"/>
    <p:sldLayoutId id="2147486437" r:id="rId5"/>
    <p:sldLayoutId id="2147486438" r:id="rId6"/>
    <p:sldLayoutId id="2147486439" r:id="rId7"/>
    <p:sldLayoutId id="2147486440" r:id="rId8"/>
    <p:sldLayoutId id="2147486441" r:id="rId9"/>
    <p:sldLayoutId id="2147486442" r:id="rId10"/>
    <p:sldLayoutId id="2147486443" r:id="rId11"/>
    <p:sldLayoutId id="2147486444" r:id="rId12"/>
    <p:sldLayoutId id="2147486445" r:id="rId13"/>
    <p:sldLayoutId id="2147486446" r:id="rId14"/>
    <p:sldLayoutId id="214748644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94597FB3-79EF-D64B-9308-C6C03F5896D0}" type="slidenum">
              <a:rPr lang="en-US"/>
              <a:pPr>
                <a:defRPr/>
              </a:pPr>
              <a:t>‹#›</a:t>
            </a:fld>
            <a:endParaRPr lang="en-US"/>
          </a:p>
        </p:txBody>
      </p:sp>
    </p:spTree>
    <p:extLst>
      <p:ext uri="{BB962C8B-B14F-4D97-AF65-F5344CB8AC3E}">
        <p14:creationId xmlns:p14="http://schemas.microsoft.com/office/powerpoint/2010/main" val="706144456"/>
      </p:ext>
    </p:extLst>
  </p:cSld>
  <p:clrMap bg1="dk2" tx1="lt1" bg2="dk1" tx2="lt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9B9D5D6-1BF3-DD4B-873D-4EA7FD745283}" type="slidenum">
              <a:rPr lang="en-US" smtClean="0">
                <a:solidFill>
                  <a:srgbClr val="000000"/>
                </a:solidFill>
              </a:rPr>
              <a:pPr eaLnBrk="1" hangingPunct="1"/>
              <a:t>‹#›</a:t>
            </a:fld>
            <a:endParaRPr lang="en-US">
              <a:solidFill>
                <a:srgbClr val="000000"/>
              </a:solidFill>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803964"/>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85" r:id="rId1"/>
    <p:sldLayoutId id="2147485778" r:id="rId2"/>
    <p:sldLayoutId id="2147485779" r:id="rId3"/>
    <p:sldLayoutId id="2147485780" r:id="rId4"/>
    <p:sldLayoutId id="2147485781" r:id="rId5"/>
    <p:sldLayoutId id="2147485782" r:id="rId6"/>
    <p:sldLayoutId id="2147485783" r:id="rId7"/>
    <p:sldLayoutId id="2147485784" r:id="rId8"/>
    <p:sldLayoutId id="2147485785" r:id="rId9"/>
    <p:sldLayoutId id="2147485786" r:id="rId10"/>
    <p:sldLayoutId id="2147485787" r:id="rId11"/>
    <p:sldLayoutId id="2147485788" r:id="rId12"/>
    <p:sldLayoutId id="2147485789" r:id="rId13"/>
    <p:sldLayoutId id="2147485790" r:id="rId14"/>
    <p:sldLayoutId id="214748579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pPr eaLnBrk="1" hangingPunct="1">
                <a:defRPr/>
              </a:pPr>
              <a:t>‹#›</a:t>
            </a:fld>
            <a:endParaRPr lang="en-US"/>
          </a:p>
        </p:txBody>
      </p:sp>
    </p:spTree>
    <p:extLst>
      <p:ext uri="{BB962C8B-B14F-4D97-AF65-F5344CB8AC3E}">
        <p14:creationId xmlns:p14="http://schemas.microsoft.com/office/powerpoint/2010/main" val="2548352215"/>
      </p:ext>
    </p:extLst>
  </p:cSld>
  <p:clrMap bg1="lt1" tx1="dk1" bg2="lt2" tx2="dk2" accent1="accent1" accent2="accent2" accent3="accent3" accent4="accent4" accent5="accent5" accent6="accent6" hlink="hlink" folHlink="folHlink"/>
  <p:sldLayoutIdLst>
    <p:sldLayoutId id="214748653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436500"/>
      </p:ext>
    </p:extLst>
  </p:cSld>
  <p:clrMap bg1="lt1" tx1="dk1" bg2="lt2" tx2="dk2" accent1="accent1" accent2="accent2" accent3="accent3" accent4="accent4" accent5="accent5" accent6="accent6" hlink="hlink" folHlink="folHlink"/>
  <p:sldLayoutIdLst>
    <p:sldLayoutId id="2147486537" r:id="rId1"/>
    <p:sldLayoutId id="2147486538" r:id="rId2"/>
    <p:sldLayoutId id="2147486539" r:id="rId3"/>
    <p:sldLayoutId id="2147486540" r:id="rId4"/>
    <p:sldLayoutId id="2147486541" r:id="rId5"/>
    <p:sldLayoutId id="2147486542" r:id="rId6"/>
    <p:sldLayoutId id="2147486543" r:id="rId7"/>
    <p:sldLayoutId id="2147486544" r:id="rId8"/>
    <p:sldLayoutId id="2147486545" r:id="rId9"/>
    <p:sldLayoutId id="2147486546" r:id="rId10"/>
    <p:sldLayoutId id="21474865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5948100"/>
      </p:ext>
    </p:extLst>
  </p:cSld>
  <p:clrMap bg1="lt1" tx1="dk1" bg2="lt2" tx2="dk2" accent1="accent1" accent2="accent2" accent3="accent3" accent4="accent4" accent5="accent5" accent6="accent6" hlink="hlink" folHlink="folHlink"/>
  <p:sldLayoutIdLst>
    <p:sldLayoutId id="2147486549" r:id="rId1"/>
    <p:sldLayoutId id="2147486550" r:id="rId2"/>
    <p:sldLayoutId id="2147486551" r:id="rId3"/>
    <p:sldLayoutId id="2147486552" r:id="rId4"/>
    <p:sldLayoutId id="2147486553" r:id="rId5"/>
    <p:sldLayoutId id="2147486554" r:id="rId6"/>
    <p:sldLayoutId id="2147486555" r:id="rId7"/>
    <p:sldLayoutId id="2147486556" r:id="rId8"/>
    <p:sldLayoutId id="2147486557" r:id="rId9"/>
    <p:sldLayoutId id="2147486558" r:id="rId10"/>
    <p:sldLayoutId id="21474865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447919"/>
      </p:ext>
    </p:extLst>
  </p:cSld>
  <p:clrMap bg1="lt1" tx1="dk1" bg2="lt2" tx2="dk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611655"/>
      </p:ext>
    </p:extLst>
  </p:cSld>
  <p:clrMap bg1="lt1" tx1="dk1" bg2="lt2" tx2="dk2" accent1="accent1" accent2="accent2" accent3="accent3" accent4="accent4" accent5="accent5" accent6="accent6" hlink="hlink" folHlink="folHlink"/>
  <p:sldLayoutIdLst>
    <p:sldLayoutId id="2147486573" r:id="rId1"/>
    <p:sldLayoutId id="2147486574" r:id="rId2"/>
    <p:sldLayoutId id="2147486575" r:id="rId3"/>
    <p:sldLayoutId id="2147486576" r:id="rId4"/>
    <p:sldLayoutId id="2147486577" r:id="rId5"/>
    <p:sldLayoutId id="2147486578" r:id="rId6"/>
    <p:sldLayoutId id="2147486579" r:id="rId7"/>
    <p:sldLayoutId id="2147486580" r:id="rId8"/>
    <p:sldLayoutId id="2147486581" r:id="rId9"/>
    <p:sldLayoutId id="2147486582" r:id="rId10"/>
    <p:sldLayoutId id="21474865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468822"/>
      </p:ext>
    </p:extLst>
  </p:cSld>
  <p:clrMap bg1="lt1" tx1="dk1" bg2="lt2" tx2="dk2" accent1="accent1" accent2="accent2" accent3="accent3" accent4="accent4" accent5="accent5" accent6="accent6" hlink="hlink" folHlink="folHlink"/>
  <p:sldLayoutIdLst>
    <p:sldLayoutId id="2147486585" r:id="rId1"/>
    <p:sldLayoutId id="2147486586" r:id="rId2"/>
    <p:sldLayoutId id="2147486587" r:id="rId3"/>
    <p:sldLayoutId id="2147486588" r:id="rId4"/>
    <p:sldLayoutId id="2147486589" r:id="rId5"/>
    <p:sldLayoutId id="2147486590" r:id="rId6"/>
    <p:sldLayoutId id="2147486591" r:id="rId7"/>
    <p:sldLayoutId id="2147486592" r:id="rId8"/>
    <p:sldLayoutId id="2147486593" r:id="rId9"/>
    <p:sldLayoutId id="2147486594" r:id="rId10"/>
    <p:sldLayoutId id="21474865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952062"/>
      </p:ext>
    </p:extLst>
  </p:cSld>
  <p:clrMap bg1="lt1" tx1="dk1" bg2="lt2" tx2="dk2" accent1="accent1" accent2="accent2" accent3="accent3" accent4="accent4" accent5="accent5" accent6="accent6" hlink="hlink" folHlink="folHlink"/>
  <p:sldLayoutIdLst>
    <p:sldLayoutId id="2147486597" r:id="rId1"/>
    <p:sldLayoutId id="2147486598" r:id="rId2"/>
    <p:sldLayoutId id="2147486599" r:id="rId3"/>
    <p:sldLayoutId id="2147486600" r:id="rId4"/>
    <p:sldLayoutId id="2147486601" r:id="rId5"/>
    <p:sldLayoutId id="2147486602" r:id="rId6"/>
    <p:sldLayoutId id="2147486603" r:id="rId7"/>
    <p:sldLayoutId id="2147486604" r:id="rId8"/>
    <p:sldLayoutId id="2147486605" r:id="rId9"/>
    <p:sldLayoutId id="2147486606" r:id="rId10"/>
    <p:sldLayoutId id="21474866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048668"/>
      </p:ext>
    </p:extLst>
  </p:cSld>
  <p:clrMap bg1="lt1" tx1="dk1" bg2="lt2" tx2="dk2" accent1="accent1" accent2="accent2" accent3="accent3" accent4="accent4" accent5="accent5" accent6="accent6" hlink="hlink" folHlink="folHlink"/>
  <p:sldLayoutIdLst>
    <p:sldLayoutId id="2147486669" r:id="rId1"/>
    <p:sldLayoutId id="2147486670" r:id="rId2"/>
    <p:sldLayoutId id="2147486671" r:id="rId3"/>
    <p:sldLayoutId id="2147486672" r:id="rId4"/>
    <p:sldLayoutId id="2147486673" r:id="rId5"/>
    <p:sldLayoutId id="2147486674" r:id="rId6"/>
    <p:sldLayoutId id="2147486675" r:id="rId7"/>
    <p:sldLayoutId id="2147486676" r:id="rId8"/>
    <p:sldLayoutId id="2147486677" r:id="rId9"/>
    <p:sldLayoutId id="2147486678" r:id="rId10"/>
    <p:sldLayoutId id="21474866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780051"/>
      </p:ext>
    </p:extLst>
  </p:cSld>
  <p:clrMap bg1="lt1" tx1="dk1" bg2="lt2" tx2="dk2" accent1="accent1" accent2="accent2" accent3="accent3" accent4="accent4" accent5="accent5" accent6="accent6" hlink="hlink" folHlink="folHlink"/>
  <p:sldLayoutIdLst>
    <p:sldLayoutId id="2147486681" r:id="rId1"/>
    <p:sldLayoutId id="2147486682" r:id="rId2"/>
    <p:sldLayoutId id="2147486683" r:id="rId3"/>
    <p:sldLayoutId id="2147486684" r:id="rId4"/>
    <p:sldLayoutId id="2147486685" r:id="rId5"/>
    <p:sldLayoutId id="2147486686" r:id="rId6"/>
    <p:sldLayoutId id="2147486687" r:id="rId7"/>
    <p:sldLayoutId id="2147486688" r:id="rId8"/>
    <p:sldLayoutId id="2147486689" r:id="rId9"/>
    <p:sldLayoutId id="2147486690" r:id="rId10"/>
    <p:sldLayoutId id="2147486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DA748F-9DFE-4BE3-A9C5-6978DFD791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CD54E5-3F55-47EC-BF5C-12BA8489D1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98A784-041A-419C-B809-68BC5C98FEC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381D8C04-B05A-41FC-867D-5B74EF567E1B}" type="datetimeFigureOut">
              <a:rPr lang="en-US" altLang="en-US"/>
              <a:pPr/>
              <a:t>9/8/2023</a:t>
            </a:fld>
            <a:endParaRPr lang="en-US" altLang="en-US"/>
          </a:p>
        </p:txBody>
      </p:sp>
      <p:sp>
        <p:nvSpPr>
          <p:cNvPr id="5" name="Footer Placeholder 4">
            <a:extLst>
              <a:ext uri="{FF2B5EF4-FFF2-40B4-BE49-F238E27FC236}">
                <a16:creationId xmlns:a16="http://schemas.microsoft.com/office/drawing/2014/main" id="{6AF0AF70-F93C-434C-8127-FB7A6C286FD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6" name="Slide Number Placeholder 5">
            <a:extLst>
              <a:ext uri="{FF2B5EF4-FFF2-40B4-BE49-F238E27FC236}">
                <a16:creationId xmlns:a16="http://schemas.microsoft.com/office/drawing/2014/main" id="{AE9657D3-F773-4D18-B5FB-3B5E0540593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2EB539-C593-41D9-9D88-B3B01918569A}" type="slidenum">
              <a:rPr lang="en-US" altLang="en-US"/>
              <a:pPr/>
              <a:t>‹#›</a:t>
            </a:fld>
            <a:endParaRPr lang="en-US" altLang="en-US"/>
          </a:p>
        </p:txBody>
      </p:sp>
    </p:spTree>
    <p:extLst>
      <p:ext uri="{BB962C8B-B14F-4D97-AF65-F5344CB8AC3E}">
        <p14:creationId xmlns:p14="http://schemas.microsoft.com/office/powerpoint/2010/main" val="1043708474"/>
      </p:ext>
    </p:extLst>
  </p:cSld>
  <p:clrMap bg1="lt1" tx1="dk1" bg2="lt2" tx2="dk2" accent1="accent1" accent2="accent2" accent3="accent3" accent4="accent4" accent5="accent5" accent6="accent6" hlink="hlink" folHlink="folHlink"/>
  <p:sldLayoutIdLst>
    <p:sldLayoutId id="2147486804" r:id="rId1"/>
    <p:sldLayoutId id="2147486805" r:id="rId2"/>
    <p:sldLayoutId id="2147486806" r:id="rId3"/>
    <p:sldLayoutId id="2147486807" r:id="rId4"/>
    <p:sldLayoutId id="2147486808" r:id="rId5"/>
    <p:sldLayoutId id="2147486809" r:id="rId6"/>
    <p:sldLayoutId id="2147486810" r:id="rId7"/>
    <p:sldLayoutId id="2147486811" r:id="rId8"/>
    <p:sldLayoutId id="2147486812" r:id="rId9"/>
    <p:sldLayoutId id="2147486813" r:id="rId10"/>
    <p:sldLayoutId id="21474868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DD067300-9854-134C-A3EA-8A398CD5B684}" type="slidenum">
              <a:rPr lang="en-US"/>
              <a:pPr/>
              <a:t>‹#›</a:t>
            </a:fld>
            <a:endParaRPr lang="en-US"/>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55103896"/>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284844"/>
      </p:ext>
    </p:extLst>
  </p:cSld>
  <p:clrMap bg1="dk2" tx1="lt1" bg2="dk1" tx2="lt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 id="2147487032" r:id="rId12"/>
    <p:sldLayoutId id="2147487033" r:id="rId13"/>
    <p:sldLayoutId id="2147487034" r:id="rId14"/>
    <p:sldLayoutId id="214748703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1974A-01AC-1D4F-81BD-B8C562CA6EEF}" type="datetimeFigureOut">
              <a:rPr lang="en-US" smtClean="0">
                <a:solidFill>
                  <a:prstClr val="black">
                    <a:tint val="75000"/>
                  </a:prstClr>
                </a:solidFill>
                <a:latin typeface="Arial"/>
              </a:rPr>
              <a:pPr/>
              <a:t>9/8/2023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73158459"/>
      </p:ext>
    </p:extLst>
  </p:cSld>
  <p:clrMap bg1="lt1" tx1="dk1" bg2="lt2" tx2="dk2" accent1="accent1" accent2="accent2" accent3="accent3" accent4="accent4" accent5="accent5" accent6="accent6" hlink="hlink" folHlink="folHlink"/>
  <p:sldLayoutIdLst>
    <p:sldLayoutId id="2147487051" r:id="rId1"/>
    <p:sldLayoutId id="2147487052" r:id="rId2"/>
    <p:sldLayoutId id="2147487053" r:id="rId3"/>
    <p:sldLayoutId id="2147487054" r:id="rId4"/>
    <p:sldLayoutId id="2147487055" r:id="rId5"/>
    <p:sldLayoutId id="2147487056" r:id="rId6"/>
    <p:sldLayoutId id="2147487057" r:id="rId7"/>
    <p:sldLayoutId id="2147487058" r:id="rId8"/>
    <p:sldLayoutId id="2147487059" r:id="rId9"/>
    <p:sldLayoutId id="2147487060" r:id="rId10"/>
    <p:sldLayoutId id="2147487061" r:id="rId11"/>
  </p:sldLayoutIdLst>
  <p:txStyles>
    <p:titleStyle>
      <a:lvl1pPr algn="ctr" defTabSz="457200" rtl="0" eaLnBrk="1" latinLnBrk="0" hangingPunct="1">
        <a:spcBef>
          <a:spcPct val="0"/>
        </a:spcBef>
        <a:buNone/>
        <a:defRPr sz="44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496146"/>
      </p:ext>
    </p:extLst>
  </p:cSld>
  <p:clrMap bg1="dk2" tx1="lt1" bg2="dk1" tx2="lt2" accent1="accent1" accent2="accent2" accent3="accent3" accent4="accent4" accent5="accent5" accent6="accent6" hlink="hlink" folHlink="folHlink"/>
  <p:sldLayoutIdLst>
    <p:sldLayoutId id="2147487089" r:id="rId1"/>
    <p:sldLayoutId id="2147487090" r:id="rId2"/>
    <p:sldLayoutId id="2147487091" r:id="rId3"/>
    <p:sldLayoutId id="2147487092" r:id="rId4"/>
    <p:sldLayoutId id="2147487093" r:id="rId5"/>
    <p:sldLayoutId id="2147487094" r:id="rId6"/>
    <p:sldLayoutId id="2147487095" r:id="rId7"/>
    <p:sldLayoutId id="2147487096" r:id="rId8"/>
    <p:sldLayoutId id="2147487097" r:id="rId9"/>
    <p:sldLayoutId id="2147487098" r:id="rId10"/>
    <p:sldLayoutId id="2147487099" r:id="rId11"/>
    <p:sldLayoutId id="2147487100" r:id="rId12"/>
    <p:sldLayoutId id="2147487101" r:id="rId13"/>
    <p:sldLayoutId id="2147487102" r:id="rId14"/>
    <p:sldLayoutId id="214748710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653689"/>
      </p:ext>
    </p:extLst>
  </p:cSld>
  <p:clrMap bg1="dk2" tx1="lt1" bg2="dk1" tx2="lt2" accent1="accent1" accent2="accent2" accent3="accent3" accent4="accent4" accent5="accent5" accent6="accent6" hlink="hlink" folHlink="folHlink"/>
  <p:sldLayoutIdLst>
    <p:sldLayoutId id="2147487105" r:id="rId1"/>
    <p:sldLayoutId id="2147487106" r:id="rId2"/>
    <p:sldLayoutId id="2147487107" r:id="rId3"/>
    <p:sldLayoutId id="2147487108" r:id="rId4"/>
    <p:sldLayoutId id="2147487109" r:id="rId5"/>
    <p:sldLayoutId id="2147487110" r:id="rId6"/>
    <p:sldLayoutId id="2147487111" r:id="rId7"/>
    <p:sldLayoutId id="2147487112" r:id="rId8"/>
    <p:sldLayoutId id="2147487113" r:id="rId9"/>
    <p:sldLayoutId id="2147487114" r:id="rId10"/>
    <p:sldLayoutId id="214748711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432059"/>
      </p:ext>
    </p:extLst>
  </p:cSld>
  <p:clrMap bg1="dk2" tx1="lt1" bg2="dk1" tx2="lt2" accent1="accent1" accent2="accent2" accent3="accent3" accent4="accent4" accent5="accent5" accent6="accent6" hlink="hlink" folHlink="folHlink"/>
  <p:sldLayoutIdLst>
    <p:sldLayoutId id="2147487117" r:id="rId1"/>
    <p:sldLayoutId id="2147487118" r:id="rId2"/>
    <p:sldLayoutId id="2147487119" r:id="rId3"/>
    <p:sldLayoutId id="2147487120" r:id="rId4"/>
    <p:sldLayoutId id="2147487121" r:id="rId5"/>
    <p:sldLayoutId id="2147487122" r:id="rId6"/>
    <p:sldLayoutId id="2147487123" r:id="rId7"/>
    <p:sldLayoutId id="2147487124" r:id="rId8"/>
    <p:sldLayoutId id="2147487125" r:id="rId9"/>
    <p:sldLayoutId id="2147487126" r:id="rId10"/>
    <p:sldLayoutId id="214748712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612792056"/>
      </p:ext>
    </p:extLst>
  </p:cSld>
  <p:clrMap bg1="dk2" tx1="lt1" bg2="dk1" tx2="lt2" accent1="accent1" accent2="accent2" accent3="accent3" accent4="accent4" accent5="accent5" accent6="accent6" hlink="hlink" folHlink="folHlink"/>
  <p:sldLayoutIdLst>
    <p:sldLayoutId id="2147487141" r:id="rId1"/>
    <p:sldLayoutId id="2147487142" r:id="rId2"/>
    <p:sldLayoutId id="2147487143" r:id="rId3"/>
    <p:sldLayoutId id="2147487144" r:id="rId4"/>
    <p:sldLayoutId id="2147487145" r:id="rId5"/>
    <p:sldLayoutId id="2147487146" r:id="rId6"/>
    <p:sldLayoutId id="2147487147" r:id="rId7"/>
    <p:sldLayoutId id="2147487148" r:id="rId8"/>
    <p:sldLayoutId id="2147487149" r:id="rId9"/>
    <p:sldLayoutId id="2147487150" r:id="rId10"/>
    <p:sldLayoutId id="21474871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9/8/2023</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180448"/>
      </p:ext>
    </p:extLst>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36FC28CA-39C4-784D-8FF0-1EC3B949282A}" type="slidenum">
              <a:rPr lang="en-US"/>
              <a:pPr/>
              <a:t>‹#›</a:t>
            </a:fld>
            <a:endParaRPr lang="en-US"/>
          </a:p>
        </p:txBody>
      </p:sp>
      <p:grpSp>
        <p:nvGrpSpPr>
          <p:cNvPr id="172036" name="Group 4"/>
          <p:cNvGrpSpPr>
            <a:grpSpLocks/>
          </p:cNvGrpSpPr>
          <p:nvPr/>
        </p:nvGrpSpPr>
        <p:grpSpPr bwMode="auto">
          <a:xfrm>
            <a:off x="1" y="1"/>
            <a:ext cx="9140825" cy="6850063"/>
            <a:chOff x="0" y="0"/>
            <a:chExt cx="5758" cy="4315"/>
          </a:xfrm>
        </p:grpSpPr>
        <p:grpSp>
          <p:nvGrpSpPr>
            <p:cNvPr id="172040"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2"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9091" name="Rectangle 3"/>
          <p:cNvSpPr>
            <a:spLocks noGrp="1" noRot="1" noChangeArrowheads="1"/>
          </p:cNvSpPr>
          <p:nvPr>
            <p:ph type="body" idx="1"/>
          </p:nvPr>
        </p:nvSpPr>
        <p:spPr bwMode="auto">
          <a:xfrm>
            <a:off x="301625" y="1676401"/>
            <a:ext cx="8540750" cy="442277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BA87E557-373C-B045-82B2-8551D8C427A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856" r:id="rId1"/>
    <p:sldLayoutId id="2147485857" r:id="rId2"/>
    <p:sldLayoutId id="2147485858" r:id="rId3"/>
    <p:sldLayoutId id="2147485859" r:id="rId4"/>
    <p:sldLayoutId id="2147485860" r:id="rId5"/>
    <p:sldLayoutId id="2147485861" r:id="rId6"/>
    <p:sldLayoutId id="2147485862" r:id="rId7"/>
    <p:sldLayoutId id="2147485863" r:id="rId8"/>
    <p:sldLayoutId id="2147485864" r:id="rId9"/>
    <p:sldLayoutId id="2147485865" r:id="rId10"/>
    <p:sldLayoutId id="214748586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fld id="{1479089D-9BFB-1A42-B25A-4EABCE7C16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428151562"/>
      </p:ext>
    </p:extLst>
  </p:cSld>
  <p:clrMap bg1="dk2" tx1="lt1" bg2="dk1" tx2="lt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561355"/>
      </p:ext>
    </p:extLst>
  </p:cSld>
  <p:clrMap bg1="lt1" tx1="dk1" bg2="lt2" tx2="dk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00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00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0D60CED-86F9-4147-AF89-592918544108}" type="slidenum">
              <a:rPr lang="en-GB"/>
              <a:pPr defTabSz="449263" eaLnBrk="1" hangingPunct="1">
                <a:defRPr/>
              </a:pPr>
              <a:t>‹#›</a:t>
            </a:fld>
            <a:endParaRPr lang="en-GB"/>
          </a:p>
        </p:txBody>
      </p:sp>
    </p:spTree>
    <p:extLst>
      <p:ext uri="{BB962C8B-B14F-4D97-AF65-F5344CB8AC3E}">
        <p14:creationId xmlns:p14="http://schemas.microsoft.com/office/powerpoint/2010/main" val="2984927448"/>
      </p:ext>
    </p:extLst>
  </p:cSld>
  <p:clrMap bg1="lt1" tx1="dk1" bg2="lt2" tx2="dk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3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6.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1.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3.xml"/><Relationship Id="rId1" Type="http://schemas.openxmlformats.org/officeDocument/2006/relationships/slideLayout" Target="../slideLayouts/slideLayout14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1.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141.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399.xml"/><Relationship Id="rId4" Type="http://schemas.openxmlformats.org/officeDocument/2006/relationships/image" Target="../media/image95.jpeg"/></Relationships>
</file>

<file path=ppt/slides/_rels/slide10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7.xml"/><Relationship Id="rId1" Type="http://schemas.openxmlformats.org/officeDocument/2006/relationships/slideLayout" Target="../slideLayouts/slideLayout33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3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1.xml"/><Relationship Id="rId1" Type="http://schemas.openxmlformats.org/officeDocument/2006/relationships/themeOverride" Target="../theme/themeOverride15.xml"/><Relationship Id="rId4" Type="http://schemas.openxmlformats.org/officeDocument/2006/relationships/image" Target="../media/image28.GIF"/></Relationships>
</file>

<file path=ppt/slides/_rels/slide1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9.xml"/><Relationship Id="rId1" Type="http://schemas.openxmlformats.org/officeDocument/2006/relationships/slideLayout" Target="../slideLayouts/slideLayout333.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333.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33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33.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419.xml"/><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3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3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7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33.xml"/></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4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6.xml"/><Relationship Id="rId1" Type="http://schemas.openxmlformats.org/officeDocument/2006/relationships/themeOverride" Target="../theme/themeOverride1.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3.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1.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3.xml"/><Relationship Id="rId1" Type="http://schemas.openxmlformats.org/officeDocument/2006/relationships/themeOverride" Target="../theme/themeOverride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7.xml"/><Relationship Id="rId1" Type="http://schemas.openxmlformats.org/officeDocument/2006/relationships/themeOverride" Target="../theme/themeOverride11.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67.xml"/><Relationship Id="rId1" Type="http://schemas.openxmlformats.org/officeDocument/2006/relationships/themeOverride" Target="../theme/themeOverride1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1.xml"/><Relationship Id="rId1" Type="http://schemas.openxmlformats.org/officeDocument/2006/relationships/themeOverride" Target="../theme/themeOverride3.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33.xml"/><Relationship Id="rId1" Type="http://schemas.openxmlformats.org/officeDocument/2006/relationships/themeOverride" Target="../theme/themeOverride1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4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4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4.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333.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388.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3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53.jpe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3.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6.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3.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333.xml"/><Relationship Id="rId5" Type="http://schemas.openxmlformats.org/officeDocument/2006/relationships/image" Target="../media/image57.jpeg"/><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420.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3.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41.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33.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333.xml"/></Relationships>
</file>

<file path=ppt/slides/_rels/slide7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0.xml"/><Relationship Id="rId1" Type="http://schemas.openxmlformats.org/officeDocument/2006/relationships/slideLayout" Target="../slideLayouts/slideLayout1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33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33.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141.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41.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398.xml"/><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33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5.xml"/><Relationship Id="rId1" Type="http://schemas.openxmlformats.org/officeDocument/2006/relationships/themeOverride" Target="../theme/themeOverride6.xml"/><Relationship Id="rId5" Type="http://schemas.microsoft.com/office/2007/relationships/hdphoto" Target="../media/hdphoto1.wdp"/><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5.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41.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41.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399.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399.xml"/><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1.xml"/><Relationship Id="rId1" Type="http://schemas.openxmlformats.org/officeDocument/2006/relationships/slideLayout" Target="../slideLayouts/slideLayout40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33.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141.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hemeOverride" Target="../theme/themeOverride7.xml"/><Relationship Id="rId5" Type="http://schemas.openxmlformats.org/officeDocument/2006/relationships/image" Target="../media/image20.emf"/><Relationship Id="rId4" Type="http://schemas.openxmlformats.org/officeDocument/2006/relationships/image" Target="../media/image19.emf"/></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2.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41.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8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41.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141.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40.xml"/><Relationship Id="rId1" Type="http://schemas.openxmlformats.org/officeDocument/2006/relationships/themeOverride" Target="../theme/themeOverride14.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581E41B5-3F65-524E-B612-F0CB2D98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3" y="15547"/>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748"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31192" y="1622891"/>
            <a:ext cx="8446120" cy="2742213"/>
          </a:xfrm>
          <a:effectLst>
            <a:outerShdw blurRad="63500" dist="35921" dir="2700000" algn="ctr" rotWithShape="0">
              <a:schemeClr val="tx2">
                <a:alpha val="74998"/>
              </a:schemeClr>
            </a:outerShdw>
          </a:effectLst>
        </p:spPr>
        <p:txBody>
          <a:bodyPr/>
          <a:lstStyle/>
          <a:p>
            <a:pPr>
              <a:defRPr/>
            </a:pPr>
            <a:r>
              <a:rPr lang="ar-SA" sz="13800" b="1" dirty="0">
                <a:effectLst>
                  <a:glow rad="127000">
                    <a:schemeClr val="tx1"/>
                  </a:glow>
                </a:effectLst>
                <a:latin typeface="Arial" charset="0"/>
                <a:ea typeface="ＭＳ Ｐゴシック" charset="0"/>
                <a:cs typeface="ＭＳ Ｐゴシック" charset="0"/>
              </a:rPr>
              <a:t>كن </a:t>
            </a:r>
            <a:br>
              <a:rPr lang="ar-SA" sz="13800" b="1" dirty="0">
                <a:effectLst>
                  <a:glow rad="127000">
                    <a:schemeClr val="tx1"/>
                  </a:glow>
                </a:effectLst>
                <a:latin typeface="Arial" charset="0"/>
                <a:ea typeface="ＭＳ Ｐゴシック" charset="0"/>
                <a:cs typeface="ＭＳ Ｐゴシック" charset="0"/>
              </a:rPr>
            </a:br>
            <a:r>
              <a:rPr lang="ar-SA" sz="13800" b="1" dirty="0">
                <a:effectLst>
                  <a:glow rad="127000">
                    <a:schemeClr val="tx1"/>
                  </a:glow>
                </a:effectLst>
                <a:latin typeface="Arial" panose="020B0604020202020204" pitchFamily="34" charset="0"/>
                <a:ea typeface="ＭＳ Ｐゴシック" charset="0"/>
                <a:cs typeface="Arial" panose="020B0604020202020204" pitchFamily="34" charset="0"/>
              </a:rPr>
              <a:t>غير مساوم </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BB2F5005-DD59-A691-6288-CE37DCFA2589}"/>
              </a:ext>
            </a:extLst>
          </p:cNvPr>
          <p:cNvSpPr txBox="1">
            <a:spLocks noChangeArrowheads="1"/>
          </p:cNvSpPr>
          <p:nvPr/>
        </p:nvSpPr>
        <p:spPr bwMode="auto">
          <a:xfrm>
            <a:off x="367235" y="-1323528"/>
            <a:ext cx="8446120" cy="1097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9600" b="1" kern="0" dirty="0">
                <a:effectLst>
                  <a:glow rad="127000">
                    <a:schemeClr val="tx1"/>
                  </a:glow>
                </a:effectLst>
                <a:latin typeface="Arial" panose="020B0604020202020204" pitchFamily="34" charset="0"/>
                <a:ea typeface="ＭＳ Ｐゴシック" charset="0"/>
                <a:cs typeface="Arial" panose="020B0604020202020204" pitchFamily="34" charset="0"/>
              </a:rPr>
              <a:t>كن غير مساوم </a:t>
            </a:r>
            <a:endParaRPr lang="en-US" sz="9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199029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إسرائيل</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رومية</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pPr algn="ctr"/>
            <a:r>
              <a:rPr lang="ar-JO" sz="4800" b="1" dirty="0">
                <a:solidFill>
                  <a:srgbClr val="FFFFFF"/>
                </a:solidFill>
                <a:effectLst>
                  <a:outerShdw blurRad="50800" dist="88900" dir="2700000" algn="tl" rotWithShape="0">
                    <a:srgbClr val="000000"/>
                  </a:outerShdw>
                </a:effectLst>
                <a:latin typeface="Arial"/>
                <a:cs typeface="Arial"/>
              </a:rPr>
              <a:t>أعتقد أن القراء               عاشوا في إسرائيل</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256</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125291485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4503738" y="0"/>
            <a:ext cx="4640262" cy="2636838"/>
          </a:xfrm>
        </p:spPr>
        <p:txBody>
          <a:bodyPr/>
          <a:lstStyle/>
          <a:p>
            <a:r>
              <a:rPr lang="ar-JO" sz="4000" b="1" dirty="0">
                <a:latin typeface="Arial" panose="020B0604020202020204" pitchFamily="34" charset="0"/>
                <a:cs typeface="Arial" panose="020B0604020202020204" pitchFamily="34" charset="0"/>
              </a:rPr>
              <a:t>تأديب مُحبّ</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(عبرانيين 12: 5- 7).</a:t>
            </a:r>
            <a:br>
              <a:rPr lang="ar-JO"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0" y="2852738"/>
            <a:ext cx="9144000"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ar-SA" b="1" spc="-100" dirty="0">
                <a:latin typeface="Arial" panose="020B0604020202020204" pitchFamily="34" charset="0"/>
                <a:cs typeface="Arial" panose="020B0604020202020204" pitchFamily="34" charset="0"/>
              </a:rPr>
              <a:t>«يَا ٱبْنِي، لَا تَحْتَقِرْ تَأْدِيبَ ٱلرَّبِّ،</a:t>
            </a:r>
            <a:endParaRPr lang="ar-JO" b="1" spc="-100" dirty="0">
              <a:latin typeface="Arial" panose="020B0604020202020204" pitchFamily="34" charset="0"/>
              <a:cs typeface="Arial" panose="020B0604020202020204" pitchFamily="34" charset="0"/>
            </a:endParaRPr>
          </a:p>
          <a:p>
            <a:pPr>
              <a:lnSpc>
                <a:spcPct val="90000"/>
              </a:lnSpc>
              <a:defRPr/>
            </a:pPr>
            <a:r>
              <a:rPr lang="ar-SA" b="1" spc="-100" dirty="0">
                <a:latin typeface="Arial" panose="020B0604020202020204" pitchFamily="34" charset="0"/>
                <a:cs typeface="Arial" panose="020B0604020202020204" pitchFamily="34" charset="0"/>
              </a:rPr>
              <a:t> وَلَا تَخُرْ إِذَا وَبَّخَكَ. </a:t>
            </a:r>
            <a:endParaRPr lang="ar-JO" b="1" spc="-100" dirty="0">
              <a:latin typeface="Arial" panose="020B0604020202020204" pitchFamily="34" charset="0"/>
              <a:cs typeface="Arial" panose="020B0604020202020204" pitchFamily="34" charset="0"/>
            </a:endParaRPr>
          </a:p>
          <a:p>
            <a:pPr>
              <a:lnSpc>
                <a:spcPct val="90000"/>
              </a:lnSpc>
              <a:defRPr/>
            </a:pPr>
            <a:r>
              <a:rPr lang="ar-SA" b="1" spc="-100" dirty="0">
                <a:latin typeface="Arial" panose="020B0604020202020204" pitchFamily="34" charset="0"/>
                <a:cs typeface="Arial" panose="020B0604020202020204" pitchFamily="34" charset="0"/>
              </a:rPr>
              <a:t>٦ لِأَنَّ ٱلَّذِي يُحِبُّهُ ٱلرَّبُّ يُؤَدِّبُهُ، </a:t>
            </a:r>
            <a:endParaRPr lang="ar-JO" b="1" spc="-100" dirty="0">
              <a:latin typeface="Arial" panose="020B0604020202020204" pitchFamily="34" charset="0"/>
              <a:cs typeface="Arial" panose="020B0604020202020204" pitchFamily="34" charset="0"/>
            </a:endParaRPr>
          </a:p>
          <a:p>
            <a:pPr>
              <a:lnSpc>
                <a:spcPct val="90000"/>
              </a:lnSpc>
              <a:defRPr/>
            </a:pPr>
            <a:r>
              <a:rPr lang="ar-SA" b="1" spc="-100" dirty="0">
                <a:latin typeface="Arial" panose="020B0604020202020204" pitchFamily="34" charset="0"/>
                <a:cs typeface="Arial" panose="020B0604020202020204" pitchFamily="34" charset="0"/>
              </a:rPr>
              <a:t>وَيَجْلِدُ كُلَّ ٱبْنٍ يَقْبَلُهُ</a:t>
            </a:r>
            <a:r>
              <a:rPr lang="ar-JO" b="1" spc="-100" dirty="0">
                <a:latin typeface="Arial" panose="020B0604020202020204" pitchFamily="34" charset="0"/>
                <a:cs typeface="Arial" panose="020B0604020202020204" pitchFamily="34" charset="0"/>
              </a:rPr>
              <a:t>.</a:t>
            </a:r>
            <a:r>
              <a:rPr lang="ar-SA" b="1" spc="-100" dirty="0">
                <a:latin typeface="Arial" panose="020B0604020202020204" pitchFamily="34" charset="0"/>
                <a:cs typeface="Arial" panose="020B0604020202020204" pitchFamily="34" charset="0"/>
              </a:rPr>
              <a:t>»</a:t>
            </a:r>
            <a:endParaRPr lang="en-US" b="1" spc="-100" dirty="0">
              <a:latin typeface="Arial" panose="020B0604020202020204" pitchFamily="34" charset="0"/>
              <a:cs typeface="Arial" panose="020B0604020202020204" pitchFamily="34" charset="0"/>
            </a:endParaRPr>
          </a:p>
        </p:txBody>
      </p:sp>
      <p:pic>
        <p:nvPicPr>
          <p:cNvPr id="622595" name="Picture 3" descr="Discipline-Chi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44275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إن تجاهل الله يستدعي</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تأديبه المُحب لك – لذا أمضي قدمًا</a:t>
            </a:r>
            <a:br>
              <a:rPr lang="ar-JO" b="1" dirty="0">
                <a:latin typeface="Arial" panose="020B0604020202020204" pitchFamily="34" charset="0"/>
                <a:cs typeface="Arial" panose="020B0604020202020204" pitchFamily="34" charset="0"/>
              </a:rPr>
            </a:br>
            <a:r>
              <a:rPr lang="ar-JO" b="1" dirty="0"/>
              <a:t>(12: 18- 29).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5723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٥</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رفض الله له</a:t>
            </a:r>
          </a:p>
          <a:p>
            <a:r>
              <a:rPr lang="ar-JO" dirty="0">
                <a:solidFill>
                  <a:srgbClr val="B10000"/>
                </a:solidFill>
              </a:rPr>
              <a:t>عواقب</a:t>
            </a:r>
            <a:r>
              <a:rPr lang="en-US" dirty="0"/>
              <a:t> </a:t>
            </a:r>
            <a:br>
              <a:rPr lang="en-US" dirty="0"/>
            </a:br>
            <a:r>
              <a:rPr lang="ar-SA" dirty="0"/>
              <a:t>(عبرانيين ١٢: ٢٥-٣٩)</a:t>
            </a:r>
            <a:endParaRPr lang="en-US" dirty="0"/>
          </a:p>
        </p:txBody>
      </p:sp>
    </p:spTree>
    <p:extLst>
      <p:ext uri="{BB962C8B-B14F-4D97-AF65-F5344CB8AC3E}">
        <p14:creationId xmlns:p14="http://schemas.microsoft.com/office/powerpoint/2010/main" val="192090010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13 </a:t>
            </a:r>
          </a:p>
        </p:txBody>
      </p:sp>
    </p:spTree>
    <p:extLst>
      <p:ext uri="{BB962C8B-B14F-4D97-AF65-F5344CB8AC3E}">
        <p14:creationId xmlns:p14="http://schemas.microsoft.com/office/powerpoint/2010/main" val="1961886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توجد لك العديد من الطرق العملية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لخدمة الله – لذا أمضي قدمًا</a:t>
            </a:r>
            <a:br>
              <a:rPr lang="ar-JO" b="1" dirty="0">
                <a:latin typeface="Arial" panose="020B0604020202020204" pitchFamily="34" charset="0"/>
                <a:cs typeface="Arial" panose="020B0604020202020204" pitchFamily="34" charset="0"/>
              </a:rPr>
            </a:br>
            <a:r>
              <a:rPr lang="ar-JO" b="1" dirty="0"/>
              <a:t>(عبرانيين 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55088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543" y="-12041"/>
            <a:ext cx="9468544" cy="6818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 name="Rectangle 2">
            <a:extLst>
              <a:ext uri="{FF2B5EF4-FFF2-40B4-BE49-F238E27FC236}">
                <a16:creationId xmlns:a16="http://schemas.microsoft.com/office/drawing/2014/main" id="{CC21CA94-8193-5835-B57F-1E517F2B00F8}"/>
              </a:ext>
            </a:extLst>
          </p:cNvPr>
          <p:cNvSpPr txBox="1">
            <a:spLocks noChangeArrowheads="1"/>
          </p:cNvSpPr>
          <p:nvPr/>
        </p:nvSpPr>
        <p:spPr bwMode="auto">
          <a:xfrm rot="209884">
            <a:off x="2608438" y="38805"/>
            <a:ext cx="6490961" cy="6645101"/>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ctr"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rtl="1"/>
            <a:r>
              <a:rPr lang="ar-SA" sz="6000" b="1" dirty="0">
                <a:latin typeface="Arial" panose="020B0604020202020204" pitchFamily="34" charset="0"/>
                <a:cs typeface="Arial" panose="020B0604020202020204" pitchFamily="34" charset="0"/>
              </a:rPr>
              <a:t>عبرانيين ١٣ : ٢</a:t>
            </a:r>
          </a:p>
          <a:p>
            <a:pPr rtl="1"/>
            <a:endParaRPr lang="en-US" sz="6000" dirty="0">
              <a:latin typeface="Arial" panose="020B0604020202020204" pitchFamily="34" charset="0"/>
              <a:cs typeface="Arial" panose="020B0604020202020204" pitchFamily="34" charset="0"/>
            </a:endParaRPr>
          </a:p>
          <a:p>
            <a:pPr rtl="1"/>
            <a:r>
              <a:rPr lang="ar-SA" sz="6000" dirty="0">
                <a:latin typeface="Arial" panose="020B0604020202020204" pitchFamily="34" charset="0"/>
                <a:cs typeface="Arial" panose="020B0604020202020204" pitchFamily="34" charset="0"/>
              </a:rPr>
              <a:t> لاَ تَنْسُوا إِضَافَةَ الْغُرَبَاءِ، لأَنْ بِهَا أَضَافَ أُنَاسٌ مَلاَئِكَةً وَهُمْ لاَ يَدْرُونَ. </a:t>
            </a:r>
          </a:p>
        </p:txBody>
      </p:sp>
    </p:spTree>
    <p:extLst>
      <p:ext uri="{BB962C8B-B14F-4D97-AF65-F5344CB8AC3E}">
        <p14:creationId xmlns:p14="http://schemas.microsoft.com/office/powerpoint/2010/main" val="250663644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charset="0"/>
                <a:ea typeface="ＭＳ Ｐゴシック" charset="0"/>
                <a:cs typeface="ＭＳ Ｐゴシック" charset="0"/>
              </a:rPr>
              <a:t>عبرانيين ١٣ : ٥</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لِتَكُنْ سِيرَتُكُمْ خَالِيَةً مِنْ مَحَبَّةِ الْمَالِ. كُونُوا مُكْتَفِينَ بِمَا عِنْدَكُمْ، لأَنَّهُ قَالَ: «لاَ أُهْمِلُكَ وَلاَ أَتْرُكُكَ» </a:t>
            </a:r>
          </a:p>
        </p:txBody>
      </p:sp>
    </p:spTree>
    <p:extLst>
      <p:ext uri="{BB962C8B-B14F-4D97-AF65-F5344CB8AC3E}">
        <p14:creationId xmlns:p14="http://schemas.microsoft.com/office/powerpoint/2010/main" val="345410931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0857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لذلك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rPr>
              <a:t>يسوع أيضاً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لكي يقدس الشعب بدم نفسه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(عب 13: 12)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latin typeface="Arial" charset="0"/>
                <a:ea typeface="ＭＳ Ｐゴシック" charset="0"/>
                <a:cs typeface="Arial" charset="0"/>
              </a:rPr>
              <a:t>التطبيق : غادر أورشليم</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149080"/>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8A5C">
                    <a:lumMod val="40000"/>
                    <a:lumOff val="60000"/>
                  </a:srgbClr>
                </a:solidFill>
                <a:effectLst/>
                <a:uLnTx/>
                <a:uFillTx/>
                <a:latin typeface="Arial" charset="0"/>
                <a:ea typeface="ＭＳ Ｐゴシック" charset="0"/>
              </a:rPr>
              <a:t>فلنخرج إذاً إليه خارج المحلة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حاملين عاره</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عب 13: 13</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83865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8A19A-6AD2-4215-BAB8-64399AE032C4}"/>
              </a:ext>
            </a:extLst>
          </p:cNvPr>
          <p:cNvSpPr/>
          <p:nvPr/>
        </p:nvSpPr>
        <p:spPr>
          <a:xfrm>
            <a:off x="220134" y="457200"/>
            <a:ext cx="8652933" cy="34778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وَإِلَهُ السَّلاَمِ الَّذِي أَقَامَ مِنَ الأَمْوَاتِ رَاعِيَ الْخِرَافِ الْعَظِيمَ، رَبَّنَا يَسُوعَ، بِدَمِ الْعَهْدِ الأَبَدِيِّ، ٢١ لِيُكَمِّلْكُمْ فِي كُلِّ عَمَلٍ صَالِحٍ لِتَصْنَعُوا مَشِيئَتَهُ، عَامِلاً فِيكُمْ مَا يُرْضِي أَمَامَهُ بِيَسُوعَ الْمَسِيحِ، الَّذِي لَهُ الْمَجْدُ إِلَى أَبَدِ الآبِدِينَ. آمِينَ. </a:t>
            </a:r>
          </a:p>
        </p:txBody>
      </p:sp>
      <p:sp>
        <p:nvSpPr>
          <p:cNvPr id="3" name="Rectangle 2">
            <a:extLst>
              <a:ext uri="{FF2B5EF4-FFF2-40B4-BE49-F238E27FC236}">
                <a16:creationId xmlns:a16="http://schemas.microsoft.com/office/drawing/2014/main" id="{A2EDC22C-D4F7-488A-8305-AA7E35702FD3}"/>
              </a:ext>
            </a:extLst>
          </p:cNvPr>
          <p:cNvSpPr/>
          <p:nvPr/>
        </p:nvSpPr>
        <p:spPr>
          <a:xfrm>
            <a:off x="0" y="5918138"/>
            <a:ext cx="9144000"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عبرانيين ١٣ : ٢٠-٢١</a:t>
            </a:r>
          </a:p>
        </p:txBody>
      </p:sp>
    </p:spTree>
    <p:extLst>
      <p:ext uri="{BB962C8B-B14F-4D97-AF65-F5344CB8AC3E}">
        <p14:creationId xmlns:p14="http://schemas.microsoft.com/office/powerpoint/2010/main" val="2957212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charset="0"/>
                <a:ea typeface="ＭＳ Ｐゴシック" charset="0"/>
                <a:cs typeface="ＭＳ Ｐゴシック" charset="0"/>
              </a:rPr>
              <a:t>لماذا عليك ان لا تكون مساوم في ايمانك بالمسيح ؟ </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5340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charset="0"/>
                <a:ea typeface="ＭＳ Ｐゴシック" charset="0"/>
                <a:cs typeface="ＭＳ Ｐゴシック" charset="0"/>
              </a:rPr>
              <a:t>إسرائيل</a:t>
            </a:r>
            <a:r>
              <a:rPr lang="en-US" sz="7200" b="1" dirty="0">
                <a:effectLst>
                  <a:glow rad="127000">
                    <a:schemeClr val="tx1"/>
                  </a:glow>
                </a:effectLst>
                <a:latin typeface="Arial" charset="0"/>
                <a:ea typeface="ＭＳ Ｐゴシック" charset="0"/>
                <a:cs typeface="ＭＳ Ｐゴシック" charset="0"/>
              </a:rPr>
              <a:t> </a:t>
            </a:r>
            <a:br>
              <a:rPr lang="en-US" sz="6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JO" sz="4000" b="1" dirty="0">
                <a:effectLst>
                  <a:glow rad="127000">
                    <a:schemeClr val="tx1"/>
                  </a:glow>
                </a:effectLst>
                <a:latin typeface="Arial" charset="0"/>
                <a:ea typeface="ＭＳ Ｐゴシック" charset="0"/>
                <a:cs typeface="ＭＳ Ｐゴシック" charset="0"/>
              </a:rPr>
              <a:t>67-68 م</a:t>
            </a:r>
            <a:r>
              <a:rPr lang="en-US" sz="4000"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أورشليم</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1961891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a:t>
            </a:r>
            <a:r>
              <a:rPr lang="ar-SA"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يسوع افضل من اي حد او اي شيء </a:t>
            </a:r>
            <a:br>
              <a:rPr lang="ar-SA"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(10:18–1:1).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62217" y="1628800"/>
            <a:ext cx="3789703" cy="4531559"/>
            <a:chOff x="0" y="1899577"/>
            <a:chExt cx="3789703"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85636" cy="4442296"/>
              <a:chOff x="4067" y="1988840"/>
              <a:chExt cx="3785636"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348857"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لقد انفصلنا عن الله بسبب الخطية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الله تواصل معنا من خلال يسوع المسيح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المسيح هو الجسر نحو والى الله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5222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defRPr/>
            </a:pPr>
            <a:r>
              <a:rPr lang="en-US" sz="4000" b="1" dirty="0">
                <a:effectLst>
                  <a:glow rad="127000">
                    <a:schemeClr val="tx1"/>
                  </a:glow>
                </a:effectLst>
                <a:latin typeface="Arial" charset="0"/>
                <a:ea typeface="ＭＳ Ｐゴシック" charset="0"/>
                <a:cs typeface="ＭＳ Ｐゴシック" charset="0"/>
              </a:rPr>
              <a:t>II. </a:t>
            </a:r>
            <a:r>
              <a:rPr lang="ar-SA" sz="4000" b="1" dirty="0">
                <a:effectLst>
                  <a:glow rad="127000">
                    <a:schemeClr val="tx1"/>
                  </a:glow>
                </a:effectLst>
                <a:latin typeface="Arial" charset="0"/>
                <a:ea typeface="ＭＳ Ｐゴシック" charset="0"/>
                <a:cs typeface="ＭＳ Ｐゴシック" charset="0"/>
              </a:rPr>
              <a:t>لا تساوم بل ثابر واستمر بالإيمان </a:t>
            </a:r>
            <a:br>
              <a:rPr lang="ar-SA" sz="4000" b="1" dirty="0">
                <a:effectLst>
                  <a:glow rad="127000">
                    <a:schemeClr val="tx1"/>
                  </a:glow>
                </a:effectLst>
                <a:latin typeface="Arial" charset="0"/>
                <a:ea typeface="ＭＳ Ｐゴシック" charset="0"/>
                <a:cs typeface="ＭＳ Ｐゴシック" charset="0"/>
              </a:rPr>
            </a:br>
            <a:r>
              <a:rPr lang="ar-SA" sz="4000" b="1" dirty="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C513D7-23A8-B946-AE4E-80E7996AE1D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08767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98EF4-C930-5F4B-87E1-F3A1B352F765}"/>
              </a:ext>
            </a:extLst>
          </p:cNvPr>
          <p:cNvPicPr>
            <a:picLocks noChangeAspect="1"/>
          </p:cNvPicPr>
          <p:nvPr/>
        </p:nvPicPr>
        <p:blipFill>
          <a:blip r:embed="rId3"/>
          <a:stretch>
            <a:fillRect/>
          </a:stretch>
        </p:blipFill>
        <p:spPr>
          <a:xfrm>
            <a:off x="0" y="760095"/>
            <a:ext cx="9144000" cy="6097905"/>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الفكرة الرئيسية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يسوع هو الوسيط بينك وبين الله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6CA80B5-AFD9-944D-B1B4-75E6442CFA58}"/>
              </a:ext>
            </a:extLst>
          </p:cNvPr>
          <p:cNvSpPr txBox="1">
            <a:spLocks noChangeArrowheads="1"/>
          </p:cNvSpPr>
          <p:nvPr/>
        </p:nvSpPr>
        <p:spPr bwMode="auto">
          <a:xfrm>
            <a:off x="1279200" y="6060428"/>
            <a:ext cx="7512021" cy="769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1121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5844A-A5F1-B449-9BA0-C8F46E13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0"/>
            <a:ext cx="9152163" cy="6107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charset="0"/>
                <a:ea typeface="ＭＳ Ｐゴシック" charset="0"/>
                <a:cs typeface="ＭＳ Ｐゴシック" charset="0"/>
              </a:rPr>
              <a:t>اين تريد المضي قدما ؟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6FD9961E-0E0D-874A-9905-140943C8BE8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6804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endParaRPr lang="en-US">
              <a:solidFill>
                <a:srgbClr val="000000"/>
              </a:solidFill>
            </a:endParaRPr>
          </a:p>
        </p:txBody>
      </p:sp>
    </p:spTree>
    <p:extLst>
      <p:ext uri="{BB962C8B-B14F-4D97-AF65-F5344CB8AC3E}">
        <p14:creationId xmlns:p14="http://schemas.microsoft.com/office/powerpoint/2010/main" val="39813391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مجتمع يهودي في ظل ظروف مرهقة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852568"/>
            <a:ext cx="9143999" cy="200543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r>
              <a:rPr lang="ar-SA" sz="3600" dirty="0">
                <a:solidFill>
                  <a:schemeClr val="bg1"/>
                </a:solidFill>
                <a:effectLst/>
                <a:latin typeface="Arial" panose="020B0604020202020204" pitchFamily="34" charset="0"/>
                <a:ea typeface="Microsoft Sans Serif" panose="020B0604020202020204" pitchFamily="34" charset="0"/>
                <a:cs typeface="Arial" panose="020B0604020202020204" pitchFamily="34" charset="0"/>
              </a:rPr>
              <a:t>'لِأَنَّكُمْ رَثَيْتُمْ لِقُيُودِي أَيْضًا، وَقَبِلْتُمْ سَلْبَ أَمْوَالِكُمْ بِفَرَحٍ، عَالِمِينَ فِي أَنْفُسِكُمْ أَنَّ لَكُمْ مَالًا أَفْضَلَ فِي ٱلسَّمَاوَاتِ وَبَاقِيًا . ' ٱلْعِبْرَانِيِّينَ 10: 3</a:t>
            </a:r>
            <a:r>
              <a:rPr lang="ar-SA" sz="3600" dirty="0">
                <a:solidFill>
                  <a:schemeClr val="bg1"/>
                </a:solidFill>
                <a:effectLst>
                  <a:glow rad="406400">
                    <a:srgbClr val="000000">
                      <a:alpha val="99000"/>
                    </a:srgbClr>
                  </a:glow>
                </a:effectLst>
                <a:latin typeface="Arial" panose="020B0604020202020204" pitchFamily="34" charset="0"/>
                <a:ea typeface="Microsoft Sans Serif" panose="020B0604020202020204" pitchFamily="34" charset="0"/>
                <a:cs typeface="Arial" panose="020B0604020202020204" pitchFamily="34" charset="0"/>
              </a:rPr>
              <a:t>4</a:t>
            </a:r>
            <a:endParaRPr lang="ar-SA" sz="3600" dirty="0">
              <a:solidFill>
                <a:schemeClr val="bg1"/>
              </a:solidFill>
              <a:effectLst/>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570727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3429" y="707570"/>
            <a:ext cx="4618291" cy="5986673"/>
          </a:xfrm>
          <a:prstGeom prst="rect">
            <a:avLst/>
          </a:prstGeom>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كان القراء يهوداً مسيحيين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ثم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القديسون شركاء الدعوة السماوية      (3: 1)</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82600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فلنتمسك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بالإقرار</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ليس لنا رئيس كهنة غير قادر أن يرثي لضعفاتنا (4: 14ب-15أ)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4475285"/>
            <a:ext cx="4463143"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فإذ لنا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ثقة بالدخول إلى الأقداس بدم يسوع        (10: 19)</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318001" y="4475285"/>
            <a:ext cx="4826000"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لكن تذكروا الأيام السالفة التي فيها بعدما أنرتم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صبرتم</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مجاهدة آلام كثيرة (10: 32)</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167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يجب علي أن ارجع ؟</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لذلك يجب أن ننتبه أكثر إلى ما سمعنا لئلا نفوته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(2: 1)</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6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ar-JO" sz="24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سمو المسيح في سفر العبرانيين</a:t>
            </a:r>
            <a:endParaRPr lang="en-US" sz="24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274793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charset="0"/>
                <a:ea typeface="ＭＳ Ｐゴシック" charset="0"/>
                <a:cs typeface="ＭＳ Ｐゴシック" charset="0"/>
              </a:rPr>
              <a:t>لماذا عليك ان لا تكون مساوم في ايمانك بالمسيح ؟ </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39611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a:t>
            </a:r>
            <a:r>
              <a:rPr lang="ar-SA"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يسوع افضل من اي حد او اي شيء </a:t>
            </a:r>
            <a:br>
              <a:rPr lang="ar-SA"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(10:18–1:1).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62217" y="1628800"/>
            <a:ext cx="3789703" cy="4531559"/>
            <a:chOff x="0" y="1899577"/>
            <a:chExt cx="3789703"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85636" cy="4442296"/>
              <a:chOff x="4067" y="1988840"/>
              <a:chExt cx="3785636"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3"/>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348857"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SA" sz="2000" b="1" kern="0"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لقد انفصلنا عن الله بسبب الخطية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3"/>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الله تواصل معنا</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 من خلال يسوع المسيح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المسيح هو الجسر نحو والى</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 الله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charset="0"/>
                <a:ea typeface="ＭＳ Ｐゴシック" charset="0"/>
                <a:cs typeface="ＭＳ Ｐゴシック" charset="0"/>
              </a:rPr>
              <a:t>العبرانيين</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396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2"/>
            <a:ext cx="5545137" cy="503510"/>
          </a:xfrm>
        </p:spPr>
        <p:txBody>
          <a:bodyPr/>
          <a:lstStyle/>
          <a:p>
            <a:pPr eaLnBrk="1" hangingPunct="1"/>
            <a:r>
              <a:rPr lang="ar-SA" sz="2800" b="1" dirty="0">
                <a:solidFill>
                  <a:srgbClr val="FFFFFF"/>
                </a:solidFill>
                <a:effectLst>
                  <a:glow rad="139700">
                    <a:schemeClr val="tx1"/>
                  </a:glow>
                </a:effectLst>
                <a:latin typeface="Arial" charset="0"/>
                <a:ea typeface="ＭＳ Ｐゴシック" charset="0"/>
                <a:cs typeface="Arial" charset="0"/>
              </a:rPr>
              <a:t>العبرانيين</a:t>
            </a:r>
            <a:r>
              <a:rPr lang="en-US" sz="2800" b="1" dirty="0">
                <a:solidFill>
                  <a:srgbClr val="FFFFFF"/>
                </a:solidFill>
                <a:effectLst>
                  <a:glow rad="139700">
                    <a:schemeClr val="tx1"/>
                  </a:glow>
                </a:effectLst>
                <a:latin typeface="Arial" charset="0"/>
                <a:ea typeface="ＭＳ Ｐゴシック" charset="0"/>
                <a:cs typeface="Arial" charset="0"/>
              </a:rPr>
              <a:t> </a:t>
            </a:r>
            <a:r>
              <a:rPr lang="ar-SA" sz="2800" b="1" dirty="0">
                <a:solidFill>
                  <a:srgbClr val="FFFFFF"/>
                </a:solidFill>
                <a:effectLst>
                  <a:glow rad="139700">
                    <a:schemeClr val="tx1"/>
                  </a:glow>
                </a:effectLst>
                <a:latin typeface="Arial" charset="0"/>
                <a:ea typeface="ＭＳ Ｐゴシック" charset="0"/>
                <a:cs typeface="Arial" charset="0"/>
              </a:rPr>
              <a:t>مخطط كتاب</a:t>
            </a:r>
            <a:endParaRPr lang="en-US" sz="2800" b="1" dirty="0">
              <a:solidFill>
                <a:srgbClr val="FFFFFF"/>
              </a:solidFill>
              <a:effectLst>
                <a:glow rad="139700">
                  <a:schemeClr val="tx1"/>
                </a:glow>
              </a:effectLst>
              <a:latin typeface="Arial" charset="0"/>
              <a:ea typeface="ＭＳ Ｐゴシック" charset="0"/>
              <a:cs typeface="Arial"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367004506"/>
              </p:ext>
            </p:extLst>
          </p:nvPr>
        </p:nvGraphicFramePr>
        <p:xfrm>
          <a:off x="35496" y="836614"/>
          <a:ext cx="9108504" cy="4921254"/>
        </p:xfrm>
        <a:graphic>
          <a:graphicData uri="http://schemas.openxmlformats.org/drawingml/2006/table">
            <a:tbl>
              <a:tblPr/>
              <a:tblGrid>
                <a:gridCol w="791592">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تفوق المسيح على اليهودية كرئيس كهنة </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متفوق في شخصه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يتفوق في عمله الكهنوتي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الصبر من خلال الإيمان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1:1–4:13</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10:19–13:25</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ألانبياء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الملائكة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موسى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هارون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ملكي صادق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العهد القديم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خيمة الاجتماع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ذبائح</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الخطية المتعمدة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نماذج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يحتملون كأبناء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أخلاقيات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تجاهل الله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حض , نصح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جلالة المسيح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خدمة المسيح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تجليات المسيحيين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اللاهوت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الممارسة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مؤلف مجهول , متلقون , اصل , والمكان المقصود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254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27384"/>
            <a:ext cx="9299258" cy="6984776"/>
          </a:xfrm>
          <a:prstGeom prst="rect">
            <a:avLst/>
          </a:prstGeom>
        </p:spPr>
      </p:pic>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ar-SA" altLang="zh-CN" sz="6600"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Kaiti SC" panose="02010600040101010101" pitchFamily="2" charset="-122"/>
                <a:cs typeface="Arial" panose="020B0604020202020204" pitchFamily="34" charset="0"/>
              </a:rPr>
              <a:t>المسيح السامي العالي </a:t>
            </a:r>
            <a:endParaRPr lang="en-US" sz="6600" b="1"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Kaiti SC" panose="02010600040101010101" pitchFamily="2" charset="-122"/>
              <a:cs typeface="Arial" panose="020B0604020202020204" pitchFamily="34" charset="0"/>
            </a:endParaRPr>
          </a:p>
        </p:txBody>
      </p:sp>
    </p:spTree>
    <p:extLst>
      <p:ext uri="{BB962C8B-B14F-4D97-AF65-F5344CB8AC3E}">
        <p14:creationId xmlns:p14="http://schemas.microsoft.com/office/powerpoint/2010/main" val="2167244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يحب ان يركض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7824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 </a:t>
            </a:r>
          </a:p>
        </p:txBody>
      </p:sp>
    </p:spTree>
    <p:extLst>
      <p:ext uri="{BB962C8B-B14F-4D97-AF65-F5344CB8AC3E}">
        <p14:creationId xmlns:p14="http://schemas.microsoft.com/office/powerpoint/2010/main" val="250355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br>
              <a:rPr lang="ar-SA" b="1" dirty="0"/>
            </a:br>
            <a:r>
              <a:rPr lang="ar-SA" b="1" dirty="0"/>
              <a:t>هو افضل من انبياء العهد القديم , لذا اتبعه </a:t>
            </a:r>
            <a:br>
              <a:rPr lang="ar-SA" b="1" dirty="0"/>
            </a:br>
            <a:r>
              <a:rPr lang="ar-SA" b="1" dirty="0"/>
              <a:t>( 1 : 1 -3 )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27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457200" y="-152400"/>
            <a:ext cx="102108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Rot="1" noChangeArrowheads="1"/>
          </p:cNvSpPr>
          <p:nvPr/>
        </p:nvSpPr>
        <p:spPr bwMode="auto">
          <a:xfrm>
            <a:off x="1714500" y="2209800"/>
            <a:ext cx="5867400" cy="4953000"/>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10000"/>
              </a:lnSpc>
            </a:pPr>
            <a:r>
              <a:rPr lang="ar-SA" altLang="zh-CN" sz="6000" b="1" i="1" baseline="30000" dirty="0">
                <a:effectLst>
                  <a:outerShdw blurRad="38100" dist="38100" dir="2700000" algn="tl">
                    <a:srgbClr val="000000"/>
                  </a:outerShdw>
                </a:effectLst>
                <a:latin typeface="Arial" panose="020B0604020202020204" pitchFamily="34" charset="0"/>
                <a:cs typeface="Arial" panose="020B0604020202020204" pitchFamily="34" charset="0"/>
              </a:rPr>
              <a:t>'ٱللهُ، بَعْدَ مَا كَلَّمَ ٱلْآبَاءَ بِٱلْأَنْبِيَاءِ قَدِيمًا، بِأَنْوَاعٍ وَطُرُقٍ كَثِيرَةٍ ، كَلَّمَنَا فِي هَذِهِ ٱلْأَيَّامِ ٱلْأَخِيرَةِ فِي ٱبْنِهِ ، ٱلَّذِي جَعَلَهُ وَارِثًا لِكُلِّ شَيْءٍ، ٱلَّذِي بِهِ أَيْضًا عَمِلَ ٱلْعَالَمِينَ ، '</a:t>
            </a:r>
          </a:p>
          <a:p>
            <a:pPr algn="ctr" eaLnBrk="1" hangingPunct="1">
              <a:lnSpc>
                <a:spcPct val="110000"/>
              </a:lnSpc>
            </a:pPr>
            <a:br>
              <a:rPr lang="en-US" altLang="zh-CN" sz="6600" b="1" i="1" dirty="0">
                <a:effectLst>
                  <a:outerShdw blurRad="38100" dist="38100" dir="2700000" algn="tl">
                    <a:srgbClr val="000000"/>
                  </a:outerShdw>
                </a:effectLst>
                <a:latin typeface="Arial" panose="020B0604020202020204" pitchFamily="34" charset="0"/>
                <a:cs typeface="Arial" panose="020B0604020202020204" pitchFamily="34" charset="0"/>
              </a:rPr>
            </a:br>
            <a:endParaRPr lang="en-US" sz="6600" b="1" i="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p:txBody>
          <a:bodyPr/>
          <a:lstStyle/>
          <a:p>
            <a:r>
              <a:rPr lang="ar-SA" sz="3200" dirty="0">
                <a:solidFill>
                  <a:srgbClr val="FFFFFF"/>
                </a:solidFill>
                <a:latin typeface="Arial" charset="0"/>
                <a:ea typeface="ＭＳ Ｐゴシック" charset="0"/>
                <a:cs typeface="SimSun" charset="0"/>
              </a:rPr>
              <a:t>العبرانيين</a:t>
            </a:r>
            <a:r>
              <a:rPr lang="pl-PL" sz="3200" dirty="0">
                <a:solidFill>
                  <a:srgbClr val="FFFFFF"/>
                </a:solidFill>
                <a:latin typeface="Arial" charset="0"/>
                <a:ea typeface="ＭＳ Ｐゴシック" charset="0"/>
                <a:cs typeface="SimSun" charset="0"/>
              </a:rPr>
              <a:t> 1:1-2</a:t>
            </a:r>
            <a:endParaRPr lang="en-US" dirty="0">
              <a:latin typeface="Garamond"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342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44016" y="0"/>
            <a:ext cx="5220072" cy="5517232"/>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10000"/>
              </a:lnSpc>
            </a:pPr>
            <a:r>
              <a:rPr lang="ar-SA" altLang="zh-CN" sz="6000" b="1" i="1" baseline="30000" dirty="0">
                <a:effectLst>
                  <a:glow rad="127000">
                    <a:schemeClr val="bg2"/>
                  </a:glow>
                </a:effectLst>
                <a:cs typeface="SimSun" charset="0"/>
              </a:rPr>
              <a:t>'ٱلَّذِي، وَهُوَ بَهَاءُ مَجْدِهِ ، وَرَسْمُ جَوْهَرِهِ ، وَحَامِلٌ كُلَّ ٱلْأَشْيَاءِ بِكَلِمَةِ قُدْرَتِهِ ، بَعْدَ مَا صَنَعَ بِنَفْسِهِ تَطْهِيرًا لِخَطَايَانَا ، جَلَسَ فِي يَمِينِ ٱلْعَظَمَةِ فِي ٱلْأَعَالِي </a:t>
            </a:r>
            <a:r>
              <a:rPr lang="ar-SA" altLang="zh-CN" sz="2800" b="1" i="1" baseline="30000" dirty="0">
                <a:effectLst>
                  <a:glow rad="127000">
                    <a:schemeClr val="bg2"/>
                  </a:glow>
                </a:effectLst>
                <a:cs typeface="SimSun" charset="0"/>
              </a:rPr>
              <a:t>، '</a:t>
            </a:r>
          </a:p>
        </p:txBody>
      </p:sp>
      <p:sp>
        <p:nvSpPr>
          <p:cNvPr id="2" name="Title 1"/>
          <p:cNvSpPr>
            <a:spLocks noGrp="1"/>
          </p:cNvSpPr>
          <p:nvPr>
            <p:ph type="title" idx="4294967295"/>
          </p:nvPr>
        </p:nvSpPr>
        <p:spPr>
          <a:xfrm>
            <a:off x="4572000" y="5805264"/>
            <a:ext cx="4330824" cy="922114"/>
          </a:xfrm>
          <a:noFill/>
          <a:ln w="9525">
            <a:noFill/>
            <a:miter lim="800000"/>
            <a:headEnd/>
            <a:tailEnd/>
          </a:ln>
          <a:effectLst/>
        </p:spPr>
        <p:txBody>
          <a:bodyPr lIns="91435" tIns="45718" rIns="91435" bIns="45718" anchor="ctr"/>
          <a:lstStyle/>
          <a:p>
            <a:pPr algn="r" eaLnBrk="1" hangingPunct="1">
              <a:lnSpc>
                <a:spcPct val="110000"/>
              </a:lnSpc>
            </a:pPr>
            <a:r>
              <a:rPr lang="ar-SA" sz="5400" i="1" kern="1200" baseline="30000" dirty="0">
                <a:solidFill>
                  <a:schemeClr val="tx1"/>
                </a:solidFill>
                <a:effectLst>
                  <a:glow rad="127000">
                    <a:schemeClr val="bg2"/>
                  </a:glow>
                </a:effectLst>
                <a:latin typeface="Arial" charset="0"/>
                <a:ea typeface="ＭＳ Ｐゴシック" charset="0"/>
                <a:cs typeface="SimSun" charset="0"/>
              </a:rPr>
              <a:t>العبرانيين</a:t>
            </a:r>
            <a:r>
              <a:rPr lang="pl-PL" sz="5400" i="1" kern="1200" baseline="30000" dirty="0">
                <a:solidFill>
                  <a:schemeClr val="tx1"/>
                </a:solidFill>
                <a:effectLst>
                  <a:glow rad="127000">
                    <a:schemeClr val="bg2"/>
                  </a:glow>
                </a:effectLst>
                <a:latin typeface="Arial" charset="0"/>
                <a:ea typeface="ＭＳ Ｐゴシック" charset="0"/>
                <a:cs typeface="SimSun" charset="0"/>
              </a:rPr>
              <a:t> 1:3</a:t>
            </a:r>
            <a:endParaRPr lang="en-US" sz="5400" i="1" kern="1200" baseline="30000" dirty="0">
              <a:solidFill>
                <a:schemeClr val="tx1"/>
              </a:solidFill>
              <a:effectLst>
                <a:glow rad="127000">
                  <a:schemeClr val="bg2"/>
                </a:glow>
              </a:effectLst>
              <a:latin typeface="Arial" charset="0"/>
              <a:ea typeface="ＭＳ Ｐゴシック" charset="0"/>
              <a:cs typeface="SimSun" charset="0"/>
            </a:endParaRPr>
          </a:p>
        </p:txBody>
      </p:sp>
    </p:spTree>
    <p:extLst>
      <p:ext uri="{BB962C8B-B14F-4D97-AF65-F5344CB8AC3E}">
        <p14:creationId xmlns:p14="http://schemas.microsoft.com/office/powerpoint/2010/main" val="27727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SA" b="1" dirty="0"/>
              <a:t>هو افضل من الملائكة كإله وكإنسان , لذا احترموه وكرموه كخالق </a:t>
            </a:r>
            <a:r>
              <a:rPr lang="en-US" b="1" dirty="0"/>
              <a:t> (1:4–2:18).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02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40985" cy="6922392"/>
          </a:xfrm>
          <a:prstGeom prst="rect">
            <a:avLst/>
          </a:prstGeom>
        </p:spPr>
      </p:pic>
      <p:sp>
        <p:nvSpPr>
          <p:cNvPr id="900098" name="Rectangle 2"/>
          <p:cNvSpPr>
            <a:spLocks noGrp="1" noChangeArrowheads="1"/>
          </p:cNvSpPr>
          <p:nvPr>
            <p:ph type="ctrTitle"/>
          </p:nvPr>
        </p:nvSpPr>
        <p:spPr>
          <a:xfrm>
            <a:off x="5191794" y="150666"/>
            <a:ext cx="3952206" cy="658985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1. </a:t>
            </a:r>
            <a:r>
              <a:rPr lang="ar-SA" sz="5400" b="1" dirty="0">
                <a:effectLst>
                  <a:glow rad="127000">
                    <a:schemeClr val="tx1"/>
                  </a:glow>
                </a:effectLst>
                <a:latin typeface="Arial" charset="0"/>
                <a:ea typeface="ＭＳ Ｐゴシック" charset="0"/>
                <a:cs typeface="ＭＳ Ｐゴシック" charset="0"/>
              </a:rPr>
              <a:t>يسوع هو الله مستحق العبادة </a:t>
            </a:r>
            <a:br>
              <a:rPr lang="ar-SA"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(1:4-14).</a:t>
            </a:r>
          </a:p>
        </p:txBody>
      </p:sp>
    </p:spTree>
    <p:extLst>
      <p:ext uri="{BB962C8B-B14F-4D97-AF65-F5344CB8AC3E}">
        <p14:creationId xmlns:p14="http://schemas.microsoft.com/office/powerpoint/2010/main" val="316561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80354" y="966870"/>
            <a:ext cx="4814521" cy="3504655"/>
          </a:xfrm>
          <a:prstGeom prst="wedgeEllipseCallout">
            <a:avLst>
              <a:gd name="adj1" fmla="val -54439"/>
              <a:gd name="adj2" fmla="val -75537"/>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604147" y="1542289"/>
            <a:ext cx="3853242" cy="26372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fr-FR" sz="3600" b="1" dirty="0">
                <a:effectLst>
                  <a:glow rad="127000">
                    <a:srgbClr val="000000"/>
                  </a:glow>
                </a:effectLst>
                <a:latin typeface="Arial" charset="0"/>
                <a:ea typeface="ＭＳ Ｐゴシック" charset="0"/>
                <a:cs typeface="ＭＳ Ｐゴシック" charset="0"/>
              </a:rPr>
              <a:t>'</a:t>
            </a:r>
            <a:r>
              <a:rPr lang="ar-SA" sz="3600" b="1" dirty="0">
                <a:effectLst>
                  <a:glow rad="127000">
                    <a:srgbClr val="000000"/>
                  </a:glow>
                </a:effectLst>
                <a:latin typeface="Arial" charset="0"/>
                <a:ea typeface="ＭＳ Ｐゴシック" charset="0"/>
                <a:cs typeface="ＭＳ Ｐゴシック" charset="0"/>
              </a:rPr>
              <a:t>'لِأَنَّهُ لِمَنْ مِنَ ٱلْمَلَائِكَةِ قَالَ قَطُّ: «أَنْتَ ٱبْنِي، أَنَا ٱلْيَوْمَ وَلَدْتُكَ « </a:t>
            </a:r>
            <a:r>
              <a:rPr lang="fr-FR" sz="3600" b="1" dirty="0">
                <a:effectLst>
                  <a:glow rad="127000">
                    <a:srgbClr val="000000"/>
                  </a:glow>
                </a:effectLst>
                <a:latin typeface="Arial" charset="0"/>
                <a:ea typeface="ＭＳ Ｐゴシック" charset="0"/>
                <a:cs typeface="ＭＳ Ｐゴシック" charset="0"/>
              </a:rPr>
              <a:t>'</a:t>
            </a:r>
            <a:br>
              <a:rPr lang="en-US" sz="3600" b="1" dirty="0">
                <a:effectLst>
                  <a:glow rad="127000">
                    <a:srgbClr val="000000"/>
                  </a:glow>
                </a:effectLst>
                <a:latin typeface="Arial" charset="0"/>
                <a:ea typeface="ＭＳ Ｐゴシック" charset="0"/>
                <a:cs typeface="ＭＳ Ｐゴシック" charset="0"/>
              </a:rPr>
            </a:br>
            <a:endParaRPr lang="en-US" sz="3600" b="1" dirty="0">
              <a:effectLst>
                <a:glow rad="127000">
                  <a:srgbClr val="000000"/>
                </a:glow>
              </a:effectLst>
              <a:latin typeface="Arial" charset="0"/>
              <a:ea typeface="ＭＳ Ｐゴシック" charset="0"/>
              <a:cs typeface="ＭＳ Ｐゴシック" charset="0"/>
            </a:endParaRPr>
          </a:p>
        </p:txBody>
      </p:sp>
      <p:sp>
        <p:nvSpPr>
          <p:cNvPr id="8" name="Oval Callout 7"/>
          <p:cNvSpPr/>
          <p:nvPr/>
        </p:nvSpPr>
        <p:spPr bwMode="auto">
          <a:xfrm>
            <a:off x="3464641" y="2719197"/>
            <a:ext cx="5679360" cy="3504655"/>
          </a:xfrm>
          <a:prstGeom prst="wedgeEllipseCallout">
            <a:avLst>
              <a:gd name="adj1" fmla="val -50704"/>
              <a:gd name="adj2" fmla="val -127954"/>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1113566" y="0"/>
            <a:ext cx="7522996" cy="139852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ar-SA" sz="3600" b="1" dirty="0">
                <a:effectLst>
                  <a:glow rad="127000">
                    <a:schemeClr val="tx1"/>
                  </a:glow>
                </a:effectLst>
                <a:latin typeface="Arial" charset="0"/>
                <a:ea typeface="ＭＳ Ｐゴシック" charset="0"/>
                <a:cs typeface="ＭＳ Ｐゴシック" charset="0"/>
              </a:rPr>
              <a:t>حيث الله لم يدعو اي ملاك مثل ما دعى الرب يسوع </a:t>
            </a:r>
            <a:r>
              <a:rPr lang="en-US" sz="3600" b="1" dirty="0">
                <a:effectLst>
                  <a:glow rad="127000">
                    <a:schemeClr val="tx1"/>
                  </a:glow>
                </a:effectLst>
                <a:latin typeface="Arial" charset="0"/>
                <a:ea typeface="ＭＳ Ｐゴシック" charset="0"/>
                <a:cs typeface="ＭＳ Ｐゴシック" charset="0"/>
              </a:rPr>
              <a:t>:</a:t>
            </a:r>
          </a:p>
        </p:txBody>
      </p:sp>
      <p:sp>
        <p:nvSpPr>
          <p:cNvPr id="7" name="Rectangle 2"/>
          <p:cNvSpPr txBox="1">
            <a:spLocks noChangeArrowheads="1"/>
          </p:cNvSpPr>
          <p:nvPr/>
        </p:nvSpPr>
        <p:spPr bwMode="auto">
          <a:xfrm>
            <a:off x="5292517" y="1912441"/>
            <a:ext cx="3706720" cy="12109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3600" b="1" dirty="0">
                <a:solidFill>
                  <a:srgbClr val="FFFFFF"/>
                </a:solidFill>
                <a:effectLst>
                  <a:glow rad="127000">
                    <a:srgbClr val="000000"/>
                  </a:glow>
                </a:effectLst>
                <a:latin typeface="Arial" charset="0"/>
                <a:ea typeface="ＭＳ Ｐゴシック" charset="0"/>
                <a:cs typeface="ＭＳ Ｐゴシック" charset="0"/>
              </a:rPr>
              <a:t>وقال الله ايضا : </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23928" y="3669657"/>
            <a:ext cx="5075310" cy="20111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457200">
              <a:defRPr sz="3600" b="1">
                <a:solidFill>
                  <a:schemeClr val="bg1"/>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t>»؟ وَأَيْضًا: «أَنَا أَكُونُ لَهُ أَبًا، وَهُوَ يَكُونُ لِيَ ٱبْنًا »؟ '</a:t>
            </a:r>
            <a:endParaRPr lang="en-US" dirty="0"/>
          </a:p>
        </p:txBody>
      </p:sp>
      <p:sp>
        <p:nvSpPr>
          <p:cNvPr id="3" name="Rectangle 2"/>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lvl="0" algn="r" defTabSz="457200">
              <a:defRPr/>
            </a:pPr>
            <a:r>
              <a:rPr lang="en-US" sz="3600" b="1" dirty="0">
                <a:solidFill>
                  <a:srgbClr val="FFFFFF"/>
                </a:solidFill>
                <a:effectLst>
                  <a:glow rad="127000">
                    <a:srgbClr val="000000"/>
                  </a:glow>
                </a:effectLst>
                <a:latin typeface="Arial" panose="020B0604020202020204" pitchFamily="34" charset="0"/>
                <a:cs typeface="Arial" panose="020B0604020202020204" pitchFamily="34" charset="0"/>
              </a:rPr>
              <a:t>(5</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1: </a:t>
            </a:r>
            <a:r>
              <a:rPr lang="en-US" sz="3600" b="1" dirty="0">
                <a:solidFill>
                  <a:srgbClr val="FFFFFF"/>
                </a:solidFill>
                <a:effectLst>
                  <a:glow rad="127000">
                    <a:srgbClr val="000000"/>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66686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animBg="1"/>
      <p:bldP spid="7"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2 </a:t>
            </a:r>
          </a:p>
        </p:txBody>
      </p:sp>
    </p:spTree>
    <p:extLst>
      <p:ext uri="{BB962C8B-B14F-4D97-AF65-F5344CB8AC3E}">
        <p14:creationId xmlns:p14="http://schemas.microsoft.com/office/powerpoint/2010/main" val="192401739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١</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يأتي بالتأديب</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(عبرانيين ٢: ١-٤)</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82335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3810000" y="762000"/>
            <a:ext cx="5029200" cy="609600"/>
          </a:xfrm>
          <a:noFill/>
          <a:ln w="9525">
            <a:noFill/>
            <a:miter lim="800000"/>
            <a:headEnd/>
            <a:tailEnd/>
          </a:ln>
          <a:effectLst/>
        </p:spPr>
        <p:txBody>
          <a:bodyPr vert="horz" wrap="square" lIns="91435" tIns="45718" rIns="91435" bIns="45718" numCol="1" anchor="ctr" anchorCtr="1" compatLnSpc="1">
            <a:prstTxWarp prst="textNoShape">
              <a:avLst/>
            </a:prstTxWarp>
          </a:bodyPr>
          <a:lstStyle/>
          <a:p>
            <a:r>
              <a:rPr lang="ar-JO" sz="4000" dirty="0">
                <a:solidFill>
                  <a:srgbClr val="FFFFFF"/>
                </a:solidFill>
                <a:effectLst>
                  <a:outerShdw blurRad="50800" dist="63500" dir="2700000" algn="tl" rotWithShape="0">
                    <a:srgbClr val="000000"/>
                  </a:outerShdw>
                </a:effectLst>
              </a:rPr>
              <a:t>عب 2: 3-4</a:t>
            </a:r>
            <a:endParaRPr lang="en-US" sz="4000" dirty="0">
              <a:solidFill>
                <a:srgbClr val="FFFFFF"/>
              </a:solidFill>
              <a:effectLst>
                <a:outerShdw blurRad="50800" dist="63500" dir="2700000" algn="tl" rotWithShape="0">
                  <a:srgbClr val="000000"/>
                </a:outerShdw>
              </a:effectLst>
            </a:endParaRPr>
          </a:p>
        </p:txBody>
      </p:sp>
      <p:sp>
        <p:nvSpPr>
          <p:cNvPr id="5122" name="Rectangle 2"/>
          <p:cNvSpPr>
            <a:spLocks noGrp="1" noChangeArrowheads="1"/>
          </p:cNvSpPr>
          <p:nvPr>
            <p:ph idx="1"/>
          </p:nvPr>
        </p:nvSpPr>
        <p:spPr>
          <a:xfrm>
            <a:off x="762000" y="1676400"/>
            <a:ext cx="8077200" cy="4876800"/>
          </a:xfrm>
          <a:noFill/>
          <a:ln w="9525">
            <a:noFill/>
            <a:miter lim="800000"/>
            <a:headEnd/>
            <a:tailEnd/>
          </a:ln>
          <a:effectLst/>
        </p:spPr>
        <p:txBody>
          <a:bodyPr vert="horz" wrap="square" lIns="91435" tIns="45718" rIns="91435" bIns="45718" numCol="1" anchor="t" anchorCtr="0" compatLnSpc="1">
            <a:prstTxWarp prst="textNoShape">
              <a:avLst/>
            </a:prstTxWarp>
          </a:bodyPr>
          <a:lstStyle/>
          <a:p>
            <a:pPr marL="114300" lvl="1" indent="0" algn="r">
              <a:buNone/>
            </a:pPr>
            <a:r>
              <a:rPr lang="ar-JO" sz="3200" b="1" dirty="0">
                <a:solidFill>
                  <a:srgbClr val="FFFF00"/>
                </a:solidFill>
                <a:effectLst>
                  <a:outerShdw blurRad="50800" dist="63500" dir="2700000" algn="tl" rotWithShape="0">
                    <a:srgbClr val="000000"/>
                  </a:outerShdw>
                </a:effectLst>
              </a:rPr>
              <a:t>الخلاص</a:t>
            </a:r>
            <a:r>
              <a:rPr lang="ar-JO" sz="3200" b="1" dirty="0">
                <a:solidFill>
                  <a:srgbClr val="FFFFFF"/>
                </a:solidFill>
                <a:effectLst>
                  <a:outerShdw blurRad="50800" dist="63500" dir="2700000" algn="tl" rotWithShape="0">
                    <a:srgbClr val="000000"/>
                  </a:outerShdw>
                </a:effectLst>
              </a:rPr>
              <a:t> الذي ابتدأ الرب بالتكلم به ثم تثبت لنا من الذين سمعوا</a:t>
            </a:r>
            <a:endParaRPr lang="en-US" sz="3200" b="1" dirty="0">
              <a:solidFill>
                <a:srgbClr val="FFFFFF"/>
              </a:solidFill>
              <a:effectLst>
                <a:outerShdw blurRad="50800" dist="63500" dir="2700000" algn="tl" rotWithShape="0">
                  <a:srgbClr val="000000"/>
                </a:outerShdw>
              </a:effectLst>
            </a:endParaRPr>
          </a:p>
          <a:p>
            <a:pPr marL="114300" lvl="1" indent="0" algn="r">
              <a:buNone/>
            </a:pPr>
            <a:endParaRPr lang="en-US" sz="3200" b="1" dirty="0">
              <a:solidFill>
                <a:srgbClr val="FFFFFF"/>
              </a:solidFill>
              <a:effectLst>
                <a:outerShdw blurRad="50800" dist="63500" dir="2700000" algn="tl" rotWithShape="0">
                  <a:srgbClr val="000000"/>
                </a:outerShdw>
              </a:effectLst>
            </a:endParaRPr>
          </a:p>
          <a:p>
            <a:pPr marL="114300" lvl="1" indent="0" algn="r">
              <a:buNone/>
            </a:pPr>
            <a:r>
              <a:rPr lang="ar-JO" sz="3200" b="1" dirty="0">
                <a:solidFill>
                  <a:srgbClr val="FFFFFF"/>
                </a:solidFill>
                <a:effectLst>
                  <a:outerShdw blurRad="50800" dist="63500" dir="2700000" algn="tl" rotWithShape="0">
                    <a:srgbClr val="000000"/>
                  </a:outerShdw>
                </a:effectLst>
              </a:rPr>
              <a:t>شاهداً الله معهم بآيات و عجائب و قوات متنوعة و مواهب الروح القدس حسب إرادته</a:t>
            </a:r>
            <a:endParaRPr lang="en-US" sz="3200" b="1" dirty="0">
              <a:solidFill>
                <a:srgbClr val="FFFFFF"/>
              </a:solidFill>
              <a:effectLst>
                <a:outerShdw blurRad="50800" dist="63500" dir="2700000" algn="tl" rotWithShape="0">
                  <a:srgbClr val="000000"/>
                </a:outerShdw>
              </a:effectLst>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1013338896"/>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يترك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2926420172"/>
      </p:ext>
    </p:extLst>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55904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3. يسوع هو إنسان يستحق ان يحكم ويتسلط ( 2: 5- 18 ).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93471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144023" y="117846"/>
            <a:ext cx="4176747" cy="6554946"/>
          </a:xfrm>
          <a:prstGeom prst="rect">
            <a:avLst/>
          </a:prstGeom>
        </p:spPr>
        <p:txBody>
          <a:bodyPr vert="horz" lIns="91440" tIns="45720" rIns="91440" bIns="45720" rtlCol="0" anchor="ctr">
            <a:normAutofit fontScale="92500" lnSpcReduction="10000"/>
          </a:bodyPr>
          <a:lstStyle>
            <a:defPPr>
              <a:defRPr lang="en-US"/>
            </a:defPPr>
            <a:lvl1pPr>
              <a:spcBef>
                <a:spcPct val="0"/>
              </a:spcBef>
              <a:buNone/>
              <a:defRPr sz="3600" b="1">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Arial"/>
              </a:defRPr>
            </a:lvl1pPr>
          </a:lstStyle>
          <a:p>
            <a:pPr algn="r" defTabSz="457200" rtl="1" eaLnBrk="1" fontAlgn="auto" hangingPunct="1">
              <a:spcAft>
                <a:spcPts val="0"/>
              </a:spcAft>
            </a:pPr>
            <a:r>
              <a:rPr lang="ar-SA" dirty="0">
                <a:latin typeface="Arial" panose="020B0604020202020204" pitchFamily="34" charset="0"/>
                <a:cs typeface="Arial" panose="020B0604020202020204" pitchFamily="34" charset="0"/>
              </a:rPr>
              <a:t>'لَكِنْ شَهِدَ وَاحِدٌ فِي مَوْضِعٍ قَائِلًا: «مَا هُوَ ٱلْإِنْسَانُ حَتَّى تَذْكُرَهُ؟ أَوِ ٱبْنُ ٱلْإِنْسَانِ حَتَّى تَفْتَقِدَهُ ؟ وَضَعْتَهُ قَلِيلًا عَنِ ٱلْمَلَائِكَةِ. بِمَجْدٍ وَكَرَامَةٍ كَلَّلْتَهُ، وَأَقَمْتَهُ عَلَى أَعْمَالِ يَدَيْكَ. أَخْضَعْتَ كُلَّ شَيْءٍ تَحْتَ قَدَمَيْهِ ». لِأَنَّهُ إِذْ أَخْضَعَ ٱلْكُلَّ لَهُ لَمْ يَتْرُكْ شَيْئًا غَيْرَ خَاضِعٍ لَهُ. عَلَى أَنَّنَا ٱلْآنَ لَسْنَا نَرَى ٱلْكُلَّ بَعْدُ مُخْضَعًا لَهُ . '</a:t>
            </a:r>
          </a:p>
          <a:p>
            <a:pPr algn="r" defTabSz="457200" rtl="1" eaLnBrk="1" fontAlgn="auto" hangingPunct="1">
              <a:spcAft>
                <a:spcPts val="0"/>
              </a:spcAft>
            </a:pPr>
            <a:r>
              <a:rPr lang="en-US" dirty="0">
                <a:latin typeface="Arial" panose="020B0604020202020204" pitchFamily="34" charset="0"/>
                <a:cs typeface="Arial" panose="020B0604020202020204" pitchFamily="34" charset="0"/>
              </a:rPr>
              <a:t>AVD</a:t>
            </a:r>
            <a:endParaRPr lang="ar-SA" dirty="0">
              <a:latin typeface="Arial" panose="020B0604020202020204" pitchFamily="34" charset="0"/>
              <a:cs typeface="Arial" panose="020B0604020202020204" pitchFamily="34" charset="0"/>
            </a:endParaRPr>
          </a:p>
          <a:p>
            <a:pPr algn="r" defTabSz="457200" rtl="1" eaLnBrk="1" fontAlgn="auto" hangingPunct="1">
              <a:spcAft>
                <a:spcPts val="0"/>
              </a:spcAft>
            </a:pPr>
            <a:r>
              <a:rPr lang="ar-SA" dirty="0" err="1">
                <a:latin typeface="Arial" panose="020B0604020202020204" pitchFamily="34" charset="0"/>
                <a:cs typeface="Arial" panose="020B0604020202020204" pitchFamily="34" charset="0"/>
              </a:rPr>
              <a:t>ٱلْعِبْرَانِيِّينَ</a:t>
            </a:r>
            <a:r>
              <a:rPr lang="ar-SA"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6</a:t>
            </a:r>
            <a:r>
              <a:rPr lang="ar-S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2</a:t>
            </a:r>
            <a:r>
              <a:rPr lang="ar-SA" dirty="0">
                <a:latin typeface="Arial" panose="020B0604020202020204" pitchFamily="34" charset="0"/>
                <a:cs typeface="Arial" panose="020B0604020202020204" pitchFamily="34" charset="0"/>
              </a:rPr>
              <a:t>-8</a:t>
            </a:r>
          </a:p>
        </p:txBody>
      </p:sp>
      <p:sp>
        <p:nvSpPr>
          <p:cNvPr id="4" name="Title 1"/>
          <p:cNvSpPr txBox="1">
            <a:spLocks/>
          </p:cNvSpPr>
          <p:nvPr/>
        </p:nvSpPr>
        <p:spPr>
          <a:xfrm>
            <a:off x="4697308" y="117846"/>
            <a:ext cx="4346042" cy="6554946"/>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ar-SA"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rPr>
              <a:t>'فَقَدْ شَهِدَ أَحَدُهُمْ فِي مَوْضِعٍ مِنَ الْكِتَابِ، قَائِلاً: «مَا هُوَ الإِنْسَانُ حَتَّى تَهْتَمَّ بِهِ؟ أَوِ ابْنُ الإِنْسَانِ حَتَّى تُكْرِمَهُ هَذَا الإِكْرَامَ؟ جَعَلْتَهُ أَدْنَى مِنَ الْمَلائِكَةِ إِلَى حِينٍ، ثُمَّ كَلَّلْتَهُ بِالْمَجْدِ وَالْكَرَامَةِ، وَأَعْطَيْتَهُ السُّلْطَةَ عَلَى كُلِّ مَا صَنَعَتْهُ يَدَاكَ. أَخْضَعْتَ كُلَّ شَيْءٍ تَحْتَ قَدَمَيْهِ!» فَمَادَامَ اللهُ قَدْ أَخْضَعَ لَهُ كُلَّ شَيْءٍ، فَإِنَّهُ لَمْ يَتْرُكْ شَيْئاً غَيْرَ خَاضِعٍ لَهُ. وَلَكِنَّنَا الآنَ لَا نَرَى كُلَّ شَيْءٍ تَحْتَ سُلْطَتِهِ بَعْدُ. '</a:t>
            </a:r>
          </a:p>
          <a:p>
            <a:pPr algn="r" fontAlgn="auto">
              <a:spcAft>
                <a:spcPts val="0"/>
              </a:spcAft>
            </a:pP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rPr>
              <a:t>KEH</a:t>
            </a:r>
            <a:endParaRPr lang="ar-SA"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a:p>
            <a:pPr algn="r" fontAlgn="auto">
              <a:spcAft>
                <a:spcPts val="0"/>
              </a:spcAft>
            </a:pPr>
            <a:r>
              <a:rPr lang="ar-SA"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rPr>
              <a:t>العبرانيين 6:2-8</a:t>
            </a:r>
          </a:p>
        </p:txBody>
      </p:sp>
      <p:sp>
        <p:nvSpPr>
          <p:cNvPr id="2" name="Title 1"/>
          <p:cNvSpPr>
            <a:spLocks noGrp="1"/>
          </p:cNvSpPr>
          <p:nvPr>
            <p:ph type="title"/>
          </p:nvPr>
        </p:nvSpPr>
        <p:spPr>
          <a:xfrm>
            <a:off x="457200" y="-1139825"/>
            <a:ext cx="8229600" cy="1139825"/>
          </a:xfrm>
        </p:spPr>
        <p:txBody>
          <a:bodyPr/>
          <a:lstStyle/>
          <a:p>
            <a:r>
              <a:rPr lang="en-US" dirty="0">
                <a:solidFill>
                  <a:srgbClr val="FFFFFF"/>
                </a:solidFill>
              </a:rPr>
              <a:t>(2:6-8 NLT)</a:t>
            </a:r>
          </a:p>
        </p:txBody>
      </p:sp>
    </p:spTree>
    <p:extLst>
      <p:ext uri="{BB962C8B-B14F-4D97-AF65-F5344CB8AC3E}">
        <p14:creationId xmlns:p14="http://schemas.microsoft.com/office/powerpoint/2010/main" val="3982658600"/>
      </p:ext>
    </p:extLst>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3 </a:t>
            </a:r>
          </a:p>
        </p:txBody>
      </p:sp>
    </p:spTree>
    <p:extLst>
      <p:ext uri="{BB962C8B-B14F-4D97-AF65-F5344CB8AC3E}">
        <p14:creationId xmlns:p14="http://schemas.microsoft.com/office/powerpoint/2010/main" val="339036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SA" b="1" dirty="0"/>
              <a:t>إنه افضل من موسى , لذلك لا تصادر كنعان في الالفية ( 3: 1 – 4: 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177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heb 3 moses-parting-the-red-sea-rosencruz-sume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0500"/>
            <a:ext cx="6372200" cy="4226893"/>
          </a:xfrm>
          <a:prstGeom prst="rect">
            <a:avLst/>
          </a:prstGeom>
        </p:spPr>
      </p:pic>
      <p:pic>
        <p:nvPicPr>
          <p:cNvPr id="5" name="Picture 4" descr="heb 3 Jesus Christ 2330527183_3a3a2fb3f0_o -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1047" y="836712"/>
            <a:ext cx="4062954" cy="5157192"/>
          </a:xfrm>
          <a:prstGeom prst="rect">
            <a:avLst/>
          </a:prstGeom>
        </p:spPr>
      </p:pic>
      <p:sp>
        <p:nvSpPr>
          <p:cNvPr id="2" name="Title 1"/>
          <p:cNvSpPr>
            <a:spLocks noGrp="1"/>
          </p:cNvSpPr>
          <p:nvPr>
            <p:ph type="title"/>
          </p:nvPr>
        </p:nvSpPr>
        <p:spPr>
          <a:xfrm>
            <a:off x="15672" y="-27384"/>
            <a:ext cx="9227368" cy="864096"/>
          </a:xfrm>
          <a:solidFill>
            <a:srgbClr val="000514"/>
          </a:solidFill>
        </p:spPr>
        <p:txBody>
          <a:bodyPr/>
          <a:lstStyle/>
          <a:p>
            <a:r>
              <a:rPr lang="ar-SA" dirty="0"/>
              <a:t> متفوق على موسى </a:t>
            </a:r>
            <a:r>
              <a:rPr lang="en-US" b="1" dirty="0">
                <a:solidFill>
                  <a:srgbClr val="FFFFFF"/>
                </a:solidFill>
              </a:rPr>
              <a:t>(3:1–4:7)</a:t>
            </a:r>
          </a:p>
        </p:txBody>
      </p:sp>
    </p:spTree>
    <p:extLst>
      <p:ext uri="{BB962C8B-B14F-4D97-AF65-F5344CB8AC3E}">
        <p14:creationId xmlns:p14="http://schemas.microsoft.com/office/powerpoint/2010/main" val="25122053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٢</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يجلب </a:t>
            </a:r>
            <a:r>
              <a:rPr kumimoji="0" lang="ar-JO" sz="6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التأديب</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٣: ٧-١٩)</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754983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rPr>
              <a:t>عب 3: 12-14</a:t>
            </a:r>
            <a:endParaRPr kumimoji="0" lang="en-US" sz="40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rPr>
              <a:t>12 أنظروا أيها الإخوة أن لا يكون في أحدكم قلب شرير بعدم إيمان في الإرتداد عن الله الحي 13 بل عظوا أنفسكم كل يوم ما دام الوقت يدعى اليوم لكي لا يقسى أحد منكم بغرور الخطية </a:t>
            </a:r>
            <a:r>
              <a:rPr kumimoji="0" lang="ar-JO" sz="40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rPr>
              <a:t>14 لأننا قد صرنا شركاء المسيح إن تمسكنا ببداءة الثقة ثابتة إلى النهاية</a:t>
            </a:r>
            <a:endParaRPr kumimoji="0" lang="en-US" sz="40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endParaRPr>
          </a:p>
        </p:txBody>
      </p:sp>
    </p:spTree>
    <p:extLst>
      <p:ext uri="{BB962C8B-B14F-4D97-AF65-F5344CB8AC3E}">
        <p14:creationId xmlns:p14="http://schemas.microsoft.com/office/powerpoint/2010/main" val="157372290"/>
      </p:ext>
    </p:extLst>
  </p:cSld>
  <p:clrMapOvr>
    <a:overrideClrMapping bg1="lt1" tx1="dk1" bg2="lt2" tx2="dk2" accent1="accent1" accent2="accent2" accent3="accent3" accent4="accent4" accent5="accent5" accent6="accent6" hlink="hlink" folHlink="folHlink"/>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4 </a:t>
            </a:r>
          </a:p>
        </p:txBody>
      </p:sp>
    </p:spTree>
    <p:extLst>
      <p:ext uri="{BB962C8B-B14F-4D97-AF65-F5344CB8AC3E}">
        <p14:creationId xmlns:p14="http://schemas.microsoft.com/office/powerpoint/2010/main" val="2394782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0"/>
            <a:ext cx="9280267" cy="6885384"/>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ar-JO" sz="4000" b="1" dirty="0">
                <a:solidFill>
                  <a:schemeClr val="tx1"/>
                </a:solidFill>
              </a:rPr>
              <a:t>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a:t>
            </a:r>
            <a:endParaRPr lang="en-US" sz="4000" b="1" dirty="0">
              <a:solidFill>
                <a:schemeClr val="tx1"/>
              </a:solidFill>
            </a:endParaRPr>
          </a:p>
        </p:txBody>
      </p:sp>
    </p:spTree>
    <p:extLst>
      <p:ext uri="{BB962C8B-B14F-4D97-AF65-F5344CB8AC3E}">
        <p14:creationId xmlns:p14="http://schemas.microsoft.com/office/powerpoint/2010/main" val="18886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نوعين من الميراث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915933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الحياة المسيحية هي سباق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25556262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t>دعم الراحة الألفية المستقبلية في عبرانيين 4</a:t>
            </a:r>
            <a:endParaRPr lang="en-US" sz="3600" b="1" dirty="0">
              <a:solidFill>
                <a:srgbClr val="FFFFFF"/>
              </a:solidFill>
            </a:endParaRPr>
          </a:p>
        </p:txBody>
      </p:sp>
      <p:sp>
        <p:nvSpPr>
          <p:cNvPr id="8" name="Text Box 5"/>
          <p:cNvSpPr txBox="1">
            <a:spLocks noChangeArrowheads="1"/>
          </p:cNvSpPr>
          <p:nvPr/>
        </p:nvSpPr>
        <p:spPr bwMode="auto">
          <a:xfrm>
            <a:off x="8093122" y="15007"/>
            <a:ext cx="129320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266 آي</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1. السياق</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2. وعد الأرض</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3. نصوص كتابية أخرى</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4. مراجع غير كتابية</a:t>
            </a:r>
            <a:endParaRPr kumimoji="0" lang="en-US"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endParaRP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5. الفترة الزمنية لعبرانيين 4: 8</a:t>
            </a:r>
            <a:endParaRPr kumimoji="0" lang="en-US"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a:ea typeface="ＭＳ Ｐゴシック" charset="-128"/>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a:ea typeface="ＭＳ Ｐゴシック" charset="-128"/>
              </a:rPr>
              <a:t>(حزقيال 47-48)</a:t>
            </a:r>
            <a:endParaRPr kumimoji="0" lang="en-US" sz="2400" b="1" i="0" u="none" strike="noStrike" kern="1200" cap="none" spc="0" normalizeH="0" baseline="0" noProof="0" dirty="0">
              <a:ln>
                <a:noFill/>
              </a:ln>
              <a:solidFill>
                <a:srgbClr val="007BCF">
                  <a:lumMod val="75000"/>
                </a:srgbClr>
              </a:solidFill>
              <a:effectLst/>
              <a:uLnTx/>
              <a:uFillTx/>
              <a:latin typeface="Arial"/>
              <a:ea typeface="ＭＳ Ｐゴシック" charset="-128"/>
            </a:endParaRPr>
          </a:p>
        </p:txBody>
      </p:sp>
    </p:spTree>
    <p:extLst>
      <p:ext uri="{BB962C8B-B14F-4D97-AF65-F5344CB8AC3E}">
        <p14:creationId xmlns:p14="http://schemas.microsoft.com/office/powerpoint/2010/main" val="10883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9144000" cy="5697196"/>
          </a:xfrm>
          <a:prstGeom prst="rect">
            <a:avLst/>
          </a:prstGeom>
        </p:spPr>
      </p:pic>
      <p:sp>
        <p:nvSpPr>
          <p:cNvPr id="900098" name="Rectangle 2"/>
          <p:cNvSpPr>
            <a:spLocks noGrp="1" noChangeArrowheads="1"/>
          </p:cNvSpPr>
          <p:nvPr>
            <p:ph type="ctrTitle"/>
          </p:nvPr>
        </p:nvSpPr>
        <p:spPr>
          <a:xfrm>
            <a:off x="0" y="5013176"/>
            <a:ext cx="9144000" cy="1392288"/>
          </a:xfrm>
          <a:effectLst>
            <a:outerShdw blurRad="63500" dist="35921" dir="2700000" algn="ctr" rotWithShape="0">
              <a:schemeClr val="tx2">
                <a:alpha val="74998"/>
              </a:schemeClr>
            </a:outerShdw>
          </a:effectLst>
        </p:spPr>
        <p:txBody>
          <a:bodyPr/>
          <a:lstStyle/>
          <a:p>
            <a:pPr>
              <a:defRPr/>
            </a:pPr>
            <a:br>
              <a:rPr lang="ar-SA" b="1" dirty="0">
                <a:effectLst>
                  <a:glow rad="127000">
                    <a:schemeClr val="tx1"/>
                  </a:glow>
                </a:effectLst>
                <a:latin typeface="Arial" charset="0"/>
                <a:ea typeface="ＭＳ Ｐゴシック" charset="0"/>
                <a:cs typeface="ＭＳ Ｐゴシック" charset="0"/>
              </a:rPr>
            </a:br>
            <a:r>
              <a:rPr lang="ar-SA" b="1" dirty="0">
                <a:effectLst>
                  <a:glow rad="127000">
                    <a:schemeClr val="tx1"/>
                  </a:glow>
                </a:effectLst>
                <a:latin typeface="Arial" charset="0"/>
                <a:ea typeface="ＭＳ Ｐゴシック" charset="0"/>
                <a:cs typeface="ＭＳ Ｐゴシック" charset="0"/>
              </a:rPr>
              <a:t>لماذا  اتبع يسوع كوسيط بين الله ونحن ؟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3266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6453336"/>
          </a:xfrm>
          <a:effectLst>
            <a:outerShdw blurRad="63500" dist="35921" dir="2700000" algn="ctr" rotWithShape="0">
              <a:schemeClr val="tx2">
                <a:alpha val="74998"/>
              </a:schemeClr>
            </a:outerShdw>
          </a:effectLst>
        </p:spPr>
        <p:txBody>
          <a:bodyPr/>
          <a:lstStyle/>
          <a:p>
            <a:pPr rtl="1">
              <a:defRPr/>
            </a:pPr>
            <a:r>
              <a:rPr lang="ar-SA" sz="5400" b="1" dirty="0"/>
              <a:t>هو افضل من رئيس الكهنة اليهودي </a:t>
            </a:r>
            <a:br>
              <a:rPr lang="ar-SA" sz="5400" b="1" dirty="0"/>
            </a:br>
            <a:r>
              <a:rPr lang="ar-SA" sz="5400" b="1" dirty="0"/>
              <a:t>( 4: 14 – 6: 20 )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546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SA" sz="4800" b="1" dirty="0">
                <a:solidFill>
                  <a:schemeClr val="bg1"/>
                </a:solidFill>
                <a:effectLst>
                  <a:glow rad="101600">
                    <a:schemeClr val="tx1">
                      <a:alpha val="99000"/>
                    </a:schemeClr>
                  </a:glow>
                </a:effectLst>
                <a:latin typeface="Arial"/>
                <a:cs typeface="Arial"/>
              </a:rPr>
              <a:t>الموجز </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dirty="0">
                <a:solidFill>
                  <a:srgbClr val="FFFFFF"/>
                </a:solidFill>
                <a:effectLst>
                  <a:glow rad="127000">
                    <a:srgbClr val="000000"/>
                  </a:glow>
                </a:effectLst>
                <a:latin typeface="Arial" charset="0"/>
                <a:ea typeface="ＭＳ Ｐゴシック" charset="0"/>
                <a:cs typeface="ＭＳ Ｐゴシック" charset="0"/>
              </a:rPr>
              <a:t>تفوق المسيح على رئيس الكهنة اليهودي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914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Text Box 3"/>
          <p:cNvSpPr txBox="1">
            <a:spLocks noChangeArrowheads="1"/>
          </p:cNvSpPr>
          <p:nvPr/>
        </p:nvSpPr>
        <p:spPr bwMode="auto">
          <a:xfrm>
            <a:off x="971600" y="692696"/>
            <a:ext cx="7543800" cy="5262979"/>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defRPr/>
            </a:pPr>
            <a:r>
              <a:rPr lang="ar-SA" sz="4800" dirty="0">
                <a:solidFill>
                  <a:srgbClr val="FFFFCC"/>
                </a:solidFill>
                <a:effectLst>
                  <a:outerShdw blurRad="63500" dist="63500" dir="2700000" algn="tl" rotWithShape="0">
                    <a:srgbClr val="000000"/>
                  </a:outerShdw>
                </a:effectLst>
                <a:latin typeface="Arial"/>
                <a:cs typeface="Arial"/>
              </a:rPr>
              <a:t>'لِأَنْ لَيْسَ لَنَا رَئِيسُ كَهَنَةٍ غَيْرُ قَادِرٍ أَنْ يَرْثِيَ لِضَعَفَاتِنَا ، بَلْ مُجَرَّبٌ فِي كُلِّ شَيْءٍ مِثْلُنَا ، بِلَا خَطِيَّةٍ . فَلْنَتَقَدَّمْ بِثِقَةٍ إِلَى عَرْشِ ٱلنِّعْمَةِ لِكَيْ نَنَالَ رَحْمَةً وَنَجِدَ نِعْمَةً عَوْنًا فِي حِينِهِ.'</a:t>
            </a:r>
          </a:p>
          <a:p>
            <a:pPr eaLnBrk="1" hangingPunct="1">
              <a:spcBef>
                <a:spcPct val="50000"/>
              </a:spcBef>
              <a:defRPr/>
            </a:pPr>
            <a:endParaRPr lang="ar-SA" sz="3200" b="1" dirty="0">
              <a:solidFill>
                <a:srgbClr val="FFFFCC"/>
              </a:solidFill>
              <a:effectLst>
                <a:outerShdw blurRad="63500" dist="63500" dir="2700000" algn="tl" rotWithShape="0">
                  <a:srgbClr val="000000"/>
                </a:outerShdw>
              </a:effectLst>
              <a:latin typeface="Arial"/>
              <a:cs typeface="Arial"/>
            </a:endParaRPr>
          </a:p>
          <a:p>
            <a:pPr rtl="1" eaLnBrk="1" hangingPunct="1">
              <a:spcBef>
                <a:spcPct val="50000"/>
              </a:spcBef>
              <a:defRPr/>
            </a:pPr>
            <a:r>
              <a:rPr lang="ar-SA" sz="3200" b="1" dirty="0">
                <a:solidFill>
                  <a:srgbClr val="FFFFCC"/>
                </a:solidFill>
                <a:effectLst>
                  <a:outerShdw blurRad="63500" dist="63500" dir="2700000" algn="tl" rotWithShape="0">
                    <a:srgbClr val="000000"/>
                  </a:outerShdw>
                </a:effectLst>
                <a:latin typeface="Arial"/>
                <a:cs typeface="Arial"/>
              </a:rPr>
              <a:t>العبرانيين</a:t>
            </a:r>
            <a:r>
              <a:rPr lang="en-GB" sz="3200" b="1" dirty="0">
                <a:solidFill>
                  <a:srgbClr val="FFFFCC"/>
                </a:solidFill>
                <a:effectLst>
                  <a:outerShdw blurRad="63500" dist="63500" dir="2700000" algn="tl" rotWithShape="0">
                    <a:srgbClr val="000000"/>
                  </a:outerShdw>
                </a:effectLst>
                <a:latin typeface="Arial"/>
                <a:cs typeface="Arial"/>
              </a:rPr>
              <a:t> 16-15 :4 </a:t>
            </a:r>
            <a:endParaRPr lang="en-US" sz="3200" b="1" dirty="0">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eaLnBrk="1" hangingPunct="1">
              <a:defRPr/>
            </a:pPr>
            <a:r>
              <a:rPr lang="ar-SA" sz="3600" b="1" dirty="0">
                <a:effectLst>
                  <a:outerShdw blurRad="63500" dist="63500" dir="2700000" algn="tl" rotWithShape="0">
                    <a:srgbClr val="000000"/>
                  </a:outerShdw>
                </a:effectLst>
                <a:latin typeface="Arial"/>
                <a:ea typeface="+mj-ea"/>
                <a:cs typeface="Arial"/>
              </a:rPr>
              <a:t>المسيح يتفهم المعاناة </a:t>
            </a:r>
            <a:endParaRPr lang="en-US" sz="3600" b="1" dirty="0">
              <a:effectLst>
                <a:outerShdw blurRad="63500" dist="63500" dir="2700000" algn="tl" rotWithShape="0">
                  <a:srgbClr val="000000"/>
                </a:outerShdw>
              </a:effectLst>
              <a:latin typeface="Arial"/>
              <a:ea typeface="+mj-ea"/>
              <a:cs typeface="Arial"/>
            </a:endParaRPr>
          </a:p>
        </p:txBody>
      </p:sp>
    </p:spTree>
    <p:extLst>
      <p:ext uri="{BB962C8B-B14F-4D97-AF65-F5344CB8AC3E}">
        <p14:creationId xmlns:p14="http://schemas.microsoft.com/office/powerpoint/2010/main" val="3991961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5 </a:t>
            </a:r>
          </a:p>
        </p:txBody>
      </p:sp>
    </p:spTree>
    <p:extLst>
      <p:ext uri="{BB962C8B-B14F-4D97-AF65-F5344CB8AC3E}">
        <p14:creationId xmlns:p14="http://schemas.microsoft.com/office/powerpoint/2010/main" val="105370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64946"/>
            <a:ext cx="9144000" cy="2016125"/>
          </a:xfrm>
          <a:effectLst>
            <a:outerShdw blurRad="63500" dist="35921" dir="2700000" algn="ctr" rotWithShape="0">
              <a:schemeClr val="tx2">
                <a:alpha val="74998"/>
              </a:schemeClr>
            </a:outerShdw>
          </a:effectLst>
        </p:spPr>
        <p:txBody>
          <a:bodyPr/>
          <a:lstStyle/>
          <a:p>
            <a:pPr>
              <a:defRPr/>
            </a:pPr>
            <a:br>
              <a:rPr lang="ar-SA" sz="5400" b="1" dirty="0">
                <a:effectLst>
                  <a:glow rad="127000">
                    <a:schemeClr val="tx1"/>
                  </a:glow>
                </a:effectLst>
                <a:latin typeface="Arial" charset="0"/>
                <a:ea typeface="ＭＳ Ｐゴシック" charset="0"/>
                <a:cs typeface="ＭＳ Ｐゴシック" charset="0"/>
              </a:rPr>
            </a:br>
            <a:r>
              <a:rPr lang="ar-SA" sz="5400" b="1" dirty="0">
                <a:effectLst>
                  <a:glow rad="127000">
                    <a:schemeClr val="tx1"/>
                  </a:glow>
                </a:effectLst>
                <a:latin typeface="Arial" charset="0"/>
                <a:ea typeface="ＭＳ Ｐゴシック" charset="0"/>
                <a:cs typeface="ＭＳ Ｐゴシック" charset="0"/>
              </a:rPr>
              <a:t>العمامة او الخوذة : قداسة للرب السيد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65452" y="274975"/>
            <a:ext cx="4815666" cy="4141473"/>
          </a:xfrm>
          <a:prstGeom prst="rect">
            <a:avLst/>
          </a:prstGeom>
        </p:spPr>
      </p:pic>
    </p:spTree>
    <p:extLst>
      <p:ext uri="{BB962C8B-B14F-4D97-AF65-F5344CB8AC3E}">
        <p14:creationId xmlns:p14="http://schemas.microsoft.com/office/powerpoint/2010/main" val="273074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9476" y="71273"/>
            <a:ext cx="9036496" cy="708292"/>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charset="0"/>
                <a:ea typeface="ＭＳ Ｐゴシック" charset="0"/>
                <a:cs typeface="ＭＳ Ｐゴシック" charset="0"/>
              </a:rPr>
              <a:t>يوم الكفارة (لاويين 16</a:t>
            </a:r>
            <a:br>
              <a:rPr lang="ar-SA" sz="3600" b="1" dirty="0">
                <a:effectLst>
                  <a:glow rad="127000">
                    <a:schemeClr val="tx1"/>
                  </a:glow>
                </a:effectLst>
                <a:latin typeface="Arial" charset="0"/>
                <a:ea typeface="ＭＳ Ｐゴシック" charset="0"/>
                <a:cs typeface="ＭＳ Ｐゴシック" charset="0"/>
              </a:rPr>
            </a:br>
            <a:br>
              <a:rPr lang="ar-SA" sz="3600" b="1" dirty="0">
                <a:effectLst>
                  <a:glow rad="127000">
                    <a:schemeClr val="tx1"/>
                  </a:glow>
                </a:effectLst>
                <a:latin typeface="Arial" charset="0"/>
                <a:ea typeface="ＭＳ Ｐゴシック" charset="0"/>
                <a:cs typeface="ＭＳ Ｐゴシック" charset="0"/>
              </a:rPr>
            </a:br>
            <a:br>
              <a:rPr lang="ar-SA"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24924"/>
            <a:ext cx="9189918" cy="6033076"/>
          </a:xfrm>
          <a:prstGeom prst="rect">
            <a:avLst/>
          </a:prstGeom>
        </p:spPr>
      </p:pic>
    </p:spTree>
    <p:extLst>
      <p:ext uri="{BB962C8B-B14F-4D97-AF65-F5344CB8AC3E}">
        <p14:creationId xmlns:p14="http://schemas.microsoft.com/office/powerpoint/2010/main" val="38323241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F4F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5813"/>
          <a:stretch/>
        </p:blipFill>
        <p:spPr>
          <a:xfrm>
            <a:off x="-180527" y="-11401"/>
            <a:ext cx="4392488" cy="68694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80528" y="368300"/>
            <a:ext cx="9143999" cy="1080120"/>
          </a:xfrm>
          <a:effectLst/>
        </p:spPr>
        <p:txBody>
          <a:bodyPr/>
          <a:lstStyle/>
          <a:p>
            <a:pPr algn="r" rtl="1">
              <a:defRPr/>
            </a:pPr>
            <a:r>
              <a:rPr lang="ar-SA" b="1" dirty="0">
                <a:solidFill>
                  <a:schemeClr val="tx2"/>
                </a:solidFill>
                <a:effectLst>
                  <a:glow rad="127000">
                    <a:schemeClr val="bg1"/>
                  </a:glow>
                </a:effectLst>
                <a:latin typeface="Arial" charset="0"/>
                <a:ea typeface="ＭＳ Ｐゴシック" charset="0"/>
                <a:cs typeface="ＭＳ Ｐゴシック" charset="0"/>
              </a:rPr>
              <a:t>مواصفات ومتطلبات رئيس الكهنة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735288" y="1628800"/>
            <a:ext cx="6264696" cy="163678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r" defTabSz="457200" rtl="1" eaLnBrk="0" fontAlgn="base" latinLnBrk="0" hangingPunct="0">
              <a:lnSpc>
                <a:spcPct val="100000"/>
              </a:lnSpc>
              <a:spcBef>
                <a:spcPct val="0"/>
              </a:spcBef>
              <a:spcAft>
                <a:spcPct val="0"/>
              </a:spcAft>
              <a:buClrTx/>
              <a:buSzTx/>
              <a:buFont typeface="+mj-lt"/>
              <a:buAutoNum type="arabicPeriod"/>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رجل </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(5:1-3)</a:t>
            </a:r>
          </a:p>
          <a:p>
            <a:pPr marL="742950" marR="0" lvl="0" indent="-742950" algn="r" defTabSz="457200" rtl="1" eaLnBrk="0" fontAlgn="base" latinLnBrk="0" hangingPunct="0">
              <a:lnSpc>
                <a:spcPct val="100000"/>
              </a:lnSpc>
              <a:spcBef>
                <a:spcPct val="0"/>
              </a:spcBef>
              <a:spcAft>
                <a:spcPct val="0"/>
              </a:spcAft>
              <a:buClrTx/>
              <a:buSzTx/>
              <a:buFont typeface="+mj-lt"/>
              <a:buAutoNum type="arabicPeriod"/>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مدعو من الله </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(5:4)</a:t>
            </a:r>
          </a:p>
        </p:txBody>
      </p:sp>
    </p:spTree>
    <p:extLst>
      <p:ext uri="{BB962C8B-B14F-4D97-AF65-F5344CB8AC3E}">
        <p14:creationId xmlns:p14="http://schemas.microsoft.com/office/powerpoint/2010/main" val="21914006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85988" y="133127"/>
            <a:ext cx="4058012" cy="6350843"/>
          </a:xfrm>
          <a:effectLst>
            <a:outerShdw blurRad="63500" dist="35921" dir="2700000" algn="ctr" rotWithShape="0">
              <a:schemeClr val="tx2">
                <a:alpha val="74998"/>
              </a:schemeClr>
            </a:outerShdw>
          </a:effectLst>
        </p:spPr>
        <p:txBody>
          <a:bodyPr anchor="ctr"/>
          <a:lstStyle/>
          <a:p>
            <a:pPr>
              <a:defRPr/>
            </a:pPr>
            <a:r>
              <a:rPr lang="ar-SA" i="1" dirty="0">
                <a:effectLst>
                  <a:glow rad="127000">
                    <a:schemeClr val="tx1"/>
                  </a:glow>
                </a:effectLst>
                <a:latin typeface="Arial" charset="0"/>
                <a:ea typeface="ＭＳ Ｐゴシック" charset="0"/>
                <a:cs typeface="ＭＳ Ｐゴシック" charset="0"/>
              </a:rPr>
              <a:t>ولَا يَأْخُذُ أَحَدٌ هَذِهِ ٱلْوَظِيفَةَ بِنَفْسِهِ ، بَلِ ٱلْمَدْعُوُّ مِنَ ٱللهِ، كَمَا هَارُونُ أَيْضًا. '</a:t>
            </a:r>
            <a:br>
              <a:rPr lang="ar-SA" i="1" dirty="0">
                <a:effectLst>
                  <a:glow rad="127000">
                    <a:schemeClr val="tx1"/>
                  </a:glow>
                </a:effectLst>
                <a:latin typeface="Arial" charset="0"/>
                <a:ea typeface="ＭＳ Ｐゴシック" charset="0"/>
                <a:cs typeface="ＭＳ Ｐゴシック" charset="0"/>
              </a:rPr>
            </a:b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52258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يركض جيدا ولكن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7399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88"/>
            <a:ext cx="9144000" cy="70010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1528" y="1167"/>
            <a:ext cx="9036496" cy="2232247"/>
          </a:xfrm>
          <a:effectLst>
            <a:outerShdw blurRad="63500" dist="35921" dir="2700000" algn="ctr" rotWithShape="0">
              <a:schemeClr val="tx2">
                <a:alpha val="74998"/>
              </a:schemeClr>
            </a:outerShdw>
          </a:effectLst>
        </p:spPr>
        <p:txBody>
          <a:bodyPr anchor="t"/>
          <a:lstStyle/>
          <a:p>
            <a:pPr>
              <a:defRPr/>
            </a:pPr>
            <a:r>
              <a:rPr lang="ar-SA" sz="8000" i="1" dirty="0">
                <a:effectLst>
                  <a:glow rad="127000">
                    <a:schemeClr val="tx1"/>
                  </a:glow>
                </a:effectLst>
                <a:latin typeface="Microsoft Uighur" panose="02000000000000000000" pitchFamily="2" charset="-78"/>
                <a:ea typeface="ＭＳ Ｐゴシック" charset="0"/>
                <a:cs typeface="Microsoft Uighur" panose="02000000000000000000" pitchFamily="2" charset="-78"/>
              </a:rPr>
              <a:t>'كَذَلِكَ ٱلْمَسِيحُ أَيْضًا لَمْ يُمَجِّدْ نَفْسَهُ لِيَصِيرَ رَئِيسَ كَهَنَةٍ، بَلِ ٱلَّذِي قَالَ لَهُ: «أَنْتَ ٱبْنِي، أَنَا ٱلْيَوْمَ وَلَدْتُكَ ». '</a:t>
            </a:r>
            <a:br>
              <a:rPr lang="ar-SA" sz="8000" i="1" dirty="0">
                <a:effectLst>
                  <a:glow rad="127000">
                    <a:schemeClr val="tx1"/>
                  </a:glow>
                </a:effectLst>
                <a:latin typeface="Microsoft Uighur" panose="02000000000000000000" pitchFamily="2" charset="-78"/>
                <a:ea typeface="ＭＳ Ｐゴシック" charset="0"/>
                <a:cs typeface="Microsoft Uighur" panose="02000000000000000000" pitchFamily="2" charset="-78"/>
              </a:rPr>
            </a:br>
            <a:endParaRPr lang="en-US" sz="8000" i="1" dirty="0">
              <a:effectLst>
                <a:glow rad="127000">
                  <a:schemeClr val="tx1"/>
                </a:glow>
              </a:effectLst>
              <a:latin typeface="Microsoft Uighur" panose="02000000000000000000" pitchFamily="2" charset="-78"/>
              <a:ea typeface="ＭＳ Ｐゴシック" charset="0"/>
              <a:cs typeface="Microsoft Uighur" panose="02000000000000000000" pitchFamily="2" charset="-78"/>
            </a:endParaRPr>
          </a:p>
        </p:txBody>
      </p:sp>
      <p:sp>
        <p:nvSpPr>
          <p:cNvPr id="5" name="Rectangle 2"/>
          <p:cNvSpPr txBox="1">
            <a:spLocks noChangeArrowheads="1"/>
          </p:cNvSpPr>
          <p:nvPr/>
        </p:nvSpPr>
        <p:spPr bwMode="auto">
          <a:xfrm>
            <a:off x="107504" y="5080611"/>
            <a:ext cx="9036496" cy="17773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(5:5).</a:t>
            </a:r>
          </a:p>
        </p:txBody>
      </p:sp>
    </p:spTree>
    <p:extLst>
      <p:ext uri="{BB962C8B-B14F-4D97-AF65-F5344CB8AC3E}">
        <p14:creationId xmlns:p14="http://schemas.microsoft.com/office/powerpoint/2010/main" val="136379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6 </a:t>
            </a:r>
          </a:p>
        </p:txBody>
      </p:sp>
    </p:spTree>
    <p:extLst>
      <p:ext uri="{BB962C8B-B14F-4D97-AF65-F5344CB8AC3E}">
        <p14:creationId xmlns:p14="http://schemas.microsoft.com/office/powerpoint/2010/main" val="1794539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٣</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٥: ١١-٦: ٢٠)</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13737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6: 4-6)</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 ذاقوا الموهبة السماوية و صاروا شركاء الروح القدس و ذاقوا كلمة الله الصالحة و قوات الدهر الآتي و سقطوا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 يشهرونه</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61746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ما هو الخطر في 6: 4-8 ؟</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المؤمن المسيحي الذي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يفقد</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خلاصه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فرضية</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حالة مستحيلة لا يمكن أن تحدث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اعتراف</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غير أصيل من البداية يؤدي إلى جهنم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مؤمن غير مؤهل للخدمة المسيحية و لن يعود مطلقاً للإلتزام الروحي و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الموت</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هو الدليل القاطع</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0547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b 5 tabernacle-priest-befor-the-ark.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6387"/>
            <a:ext cx="8128000" cy="5701613"/>
          </a:xfrm>
          <a:prstGeom prst="rect">
            <a:avLst/>
          </a:prstGeom>
        </p:spPr>
      </p:pic>
      <p:pic>
        <p:nvPicPr>
          <p:cNvPr id="5" name="Picture 4" descr="Christ HighPrie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0840" y="1133470"/>
            <a:ext cx="4903161" cy="3672408"/>
          </a:xfrm>
          <a:prstGeom prst="rect">
            <a:avLst/>
          </a:prstGeom>
        </p:spPr>
      </p:pic>
      <p:pic>
        <p:nvPicPr>
          <p:cNvPr id="6" name="Picture 5" descr="heb 4 jesus_hands.30175555_st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03213" y="3212976"/>
            <a:ext cx="3117245" cy="3645024"/>
          </a:xfrm>
          <a:prstGeom prst="rect">
            <a:avLst/>
          </a:prstGeom>
        </p:spPr>
      </p:pic>
      <p:sp>
        <p:nvSpPr>
          <p:cNvPr id="2" name="Title 1"/>
          <p:cNvSpPr>
            <a:spLocks noGrp="1"/>
          </p:cNvSpPr>
          <p:nvPr>
            <p:ph type="title"/>
          </p:nvPr>
        </p:nvSpPr>
        <p:spPr>
          <a:xfrm>
            <a:off x="-36512" y="-27383"/>
            <a:ext cx="9227368" cy="1379520"/>
          </a:xfrm>
          <a:solidFill>
            <a:srgbClr val="000000"/>
          </a:solidFill>
        </p:spPr>
        <p:txBody>
          <a:bodyPr/>
          <a:lstStyle/>
          <a:p>
            <a:r>
              <a:rPr lang="ar-SA" dirty="0">
                <a:latin typeface="Arial" panose="020B0604020202020204" pitchFamily="34" charset="0"/>
                <a:cs typeface="Arial" panose="020B0604020202020204" pitchFamily="34" charset="0"/>
              </a:rPr>
              <a:t>إن اتباع وسيط أقل من يسوع يمكن أن</a:t>
            </a:r>
            <a:br>
              <a:rPr lang="ar-JO" dirty="0">
                <a:latin typeface="Arial" panose="020B0604020202020204" pitchFamily="34" charset="0"/>
                <a:cs typeface="Arial" panose="020B0604020202020204" pitchFamily="34" charset="0"/>
              </a:rPr>
            </a:br>
            <a:r>
              <a:rPr lang="ar-SA" dirty="0">
                <a:latin typeface="Arial" panose="020B0604020202020204" pitchFamily="34" charset="0"/>
                <a:cs typeface="Arial" panose="020B0604020202020204" pitchFamily="34" charset="0"/>
              </a:rPr>
              <a:t> يؤدي إلى الموت</a:t>
            </a:r>
            <a:endParaRPr lang="en-US"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06910" y="6164116"/>
            <a:ext cx="6272900" cy="693884"/>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r>
              <a:rPr lang="ar-JO" sz="3200" dirty="0">
                <a:latin typeface="Arial" panose="020B0604020202020204" pitchFamily="34" charset="0"/>
                <a:cs typeface="Arial" panose="020B0604020202020204" pitchFamily="34" charset="0"/>
              </a:rPr>
              <a:t>الفكرة الرئيسيّة لـ 4: 14- 6: 20</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3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199"/>
                                          </p:stCondLst>
                                        </p:cTn>
                                        <p:tgtEl>
                                          <p:spTgt spid="5"/>
                                        </p:tgtEl>
                                        <p:attrNameLst>
                                          <p:attrName>style.visibility</p:attrName>
                                        </p:attrNameLst>
                                      </p:cBhvr>
                                      <p:to>
                                        <p:strVal val="visible"/>
                                      </p:to>
                                    </p:set>
                                  </p:childTnLst>
                                </p:cTn>
                              </p:par>
                            </p:childTnLst>
                          </p:cTn>
                        </p:par>
                        <p:par>
                          <p:cTn id="7" fill="hold">
                            <p:stCondLst>
                              <p:cond delay="1200"/>
                            </p:stCondLst>
                            <p:childTnLst>
                              <p:par>
                                <p:cTn id="8" presetID="1" presetClass="entr" presetSubtype="0" fill="hold" nodeType="afterEffect">
                                  <p:stCondLst>
                                    <p:cond delay="0"/>
                                  </p:stCondLst>
                                  <p:childTnLst>
                                    <p:set>
                                      <p:cBhvr>
                                        <p:cTn id="9" dur="1" fill="hold">
                                          <p:stCondLst>
                                            <p:cond delay="11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7 </a:t>
            </a:r>
          </a:p>
        </p:txBody>
      </p:sp>
    </p:spTree>
    <p:extLst>
      <p:ext uri="{BB962C8B-B14F-4D97-AF65-F5344CB8AC3E}">
        <p14:creationId xmlns:p14="http://schemas.microsoft.com/office/powerpoint/2010/main" val="1741792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SA" b="1" dirty="0">
                <a:latin typeface="Arial" panose="020B0604020202020204" pitchFamily="34" charset="0"/>
                <a:cs typeface="Arial" panose="020B0604020202020204" pitchFamily="34" charset="0"/>
              </a:rPr>
              <a:t>هو أعظم من إبراهيم ولاوي</a:t>
            </a:r>
            <a:br>
              <a:rPr lang="ar-JO"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 كاهن على رتبة ملكي صادق،</a:t>
            </a:r>
            <a:br>
              <a:rPr lang="ar-JO"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 فاتبعو</a:t>
            </a:r>
            <a:r>
              <a:rPr lang="ar-JO" b="1" dirty="0">
                <a:latin typeface="Arial" panose="020B0604020202020204" pitchFamily="34" charset="0"/>
                <a:cs typeface="Arial" panose="020B0604020202020204" pitchFamily="34" charset="0"/>
              </a:rPr>
              <a:t>ه (عبرانيين 7).</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521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95156"/>
            <a:ext cx="9144000" cy="732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من هو ملكي صادق بالحقيقة ؟</a:t>
            </a:r>
            <a:br>
              <a:rPr lang="ar-JO"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تك 14</a:t>
            </a:r>
            <a:r>
              <a:rPr lang="en-US"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2682142"/>
            <a:ext cx="9144000" cy="2345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ملك البر</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ملك أورشليم (مز 76: 2)</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كاهن الله العلي</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6906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77814"/>
            <a:ext cx="8686800" cy="1093787"/>
          </a:xfrm>
        </p:spPr>
        <p:txBody>
          <a:bodyPr/>
          <a:lstStyle/>
          <a:p>
            <a:pPr eaLnBrk="1" hangingPunct="1"/>
            <a:r>
              <a:rPr lang="ar-JO" b="1" dirty="0">
                <a:solidFill>
                  <a:srgbClr val="FFFF00"/>
                </a:solidFill>
                <a:latin typeface="Arial" panose="020B0604020202020204" pitchFamily="34" charset="0"/>
                <a:ea typeface="ヒラギノ角ゴ Pro W3" charset="0"/>
                <a:cs typeface="Arial" panose="020B0604020202020204" pitchFamily="34" charset="0"/>
              </a:rPr>
              <a:t>المسيح ككاهن، ونبيّ، وملك</a:t>
            </a:r>
            <a:endParaRPr lang="en-US" b="1" dirty="0">
              <a:solidFill>
                <a:srgbClr val="FFFF00"/>
              </a:solidFill>
              <a:latin typeface="Arial" panose="020B0604020202020204" pitchFamily="34" charset="0"/>
              <a:ea typeface="ヒラギノ角ゴ Pro W3" charset="0"/>
              <a:cs typeface="Arial" panose="020B0604020202020204" pitchFamily="34" charset="0"/>
            </a:endParaRPr>
          </a:p>
        </p:txBody>
      </p:sp>
      <p:sp>
        <p:nvSpPr>
          <p:cNvPr id="55299" name="Oval 3"/>
          <p:cNvSpPr>
            <a:spLocks noChangeArrowheads="1"/>
          </p:cNvSpPr>
          <p:nvPr/>
        </p:nvSpPr>
        <p:spPr bwMode="auto">
          <a:xfrm>
            <a:off x="1143000" y="3505200"/>
            <a:ext cx="2362200" cy="22098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1800"/>
          </a:p>
        </p:txBody>
      </p:sp>
      <p:sp>
        <p:nvSpPr>
          <p:cNvPr id="55300" name="Oval 4"/>
          <p:cNvSpPr>
            <a:spLocks noChangeArrowheads="1"/>
          </p:cNvSpPr>
          <p:nvPr/>
        </p:nvSpPr>
        <p:spPr bwMode="auto">
          <a:xfrm>
            <a:off x="3200400" y="3581400"/>
            <a:ext cx="2362200" cy="2286000"/>
          </a:xfrm>
          <a:prstGeom prst="ellipse">
            <a:avLst/>
          </a:prstGeom>
          <a:solidFill>
            <a:schemeClr val="accent1">
              <a:alpha val="34117"/>
            </a:schemeClr>
          </a:solidFill>
          <a:ln w="9525">
            <a:solidFill>
              <a:schemeClr val="tx1"/>
            </a:solidFill>
            <a:round/>
            <a:headEnd/>
            <a:tailEnd/>
          </a:ln>
        </p:spPr>
        <p:txBody>
          <a:bodyPr wrap="none" lIns="91435" tIns="45718" rIns="91435" bIns="45718" anchor="ctr"/>
          <a:lstStyle/>
          <a:p>
            <a:pPr algn="ctr"/>
            <a:endParaRPr lang="en-US" sz="1800" dirty="0"/>
          </a:p>
        </p:txBody>
      </p:sp>
      <p:sp>
        <p:nvSpPr>
          <p:cNvPr id="55301" name="Oval 5"/>
          <p:cNvSpPr>
            <a:spLocks noChangeArrowheads="1"/>
          </p:cNvSpPr>
          <p:nvPr/>
        </p:nvSpPr>
        <p:spPr bwMode="auto">
          <a:xfrm>
            <a:off x="5257800" y="3581400"/>
            <a:ext cx="2362200" cy="21336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3200"/>
          </a:p>
        </p:txBody>
      </p:sp>
      <p:sp>
        <p:nvSpPr>
          <p:cNvPr id="55302" name="Text Box 6"/>
          <p:cNvSpPr txBox="1">
            <a:spLocks noChangeArrowheads="1"/>
          </p:cNvSpPr>
          <p:nvPr/>
        </p:nvSpPr>
        <p:spPr bwMode="auto">
          <a:xfrm>
            <a:off x="1883306" y="3789363"/>
            <a:ext cx="843491"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FFFF00"/>
                </a:solidFill>
                <a:latin typeface="Arial" panose="020B0604020202020204" pitchFamily="34" charset="0"/>
                <a:cs typeface="Arial" panose="020B0604020202020204" pitchFamily="34" charset="0"/>
              </a:rPr>
              <a:t>كاهن</a:t>
            </a:r>
            <a:endParaRPr lang="en-US" sz="1800" b="1" dirty="0">
              <a:solidFill>
                <a:srgbClr val="FFFF00"/>
              </a:solidFill>
              <a:latin typeface="Arial" panose="020B0604020202020204" pitchFamily="34" charset="0"/>
              <a:cs typeface="Arial" panose="020B0604020202020204" pitchFamily="34" charset="0"/>
            </a:endParaRPr>
          </a:p>
        </p:txBody>
      </p:sp>
      <p:sp>
        <p:nvSpPr>
          <p:cNvPr id="55303" name="Oval 7"/>
          <p:cNvSpPr>
            <a:spLocks noChangeArrowheads="1"/>
          </p:cNvSpPr>
          <p:nvPr/>
        </p:nvSpPr>
        <p:spPr bwMode="auto">
          <a:xfrm>
            <a:off x="4419600" y="4419601"/>
            <a:ext cx="2057400" cy="2133600"/>
          </a:xfrm>
          <a:prstGeom prst="ellipse">
            <a:avLst/>
          </a:prstGeom>
          <a:solidFill>
            <a:schemeClr val="accent1">
              <a:alpha val="47058"/>
            </a:schemeClr>
          </a:solidFill>
          <a:ln w="28575">
            <a:solidFill>
              <a:schemeClr val="tx1"/>
            </a:solidFill>
            <a:round/>
            <a:headEnd/>
            <a:tailEnd/>
          </a:ln>
        </p:spPr>
        <p:txBody>
          <a:bodyPr wrap="none" lIns="91435" tIns="45718" rIns="91435" bIns="45718" anchor="ctr"/>
          <a:lstStyle/>
          <a:p>
            <a:pPr algn="ctr"/>
            <a:endParaRPr lang="en-US" sz="1800" b="1" i="1">
              <a:solidFill>
                <a:srgbClr val="FFFF00"/>
              </a:solidFill>
            </a:endParaRPr>
          </a:p>
        </p:txBody>
      </p:sp>
      <p:sp>
        <p:nvSpPr>
          <p:cNvPr id="55304" name="Rectangle 8"/>
          <p:cNvSpPr>
            <a:spLocks noChangeArrowheads="1"/>
          </p:cNvSpPr>
          <p:nvPr/>
        </p:nvSpPr>
        <p:spPr bwMode="auto">
          <a:xfrm>
            <a:off x="4055959" y="3789363"/>
            <a:ext cx="646321"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ar-JO" sz="3200" b="1" dirty="0">
                <a:solidFill>
                  <a:srgbClr val="FFFF00"/>
                </a:solidFill>
                <a:latin typeface="Arial" panose="020B0604020202020204" pitchFamily="34" charset="0"/>
                <a:cs typeface="Arial" panose="020B0604020202020204" pitchFamily="34" charset="0"/>
              </a:rPr>
              <a:t>نبيّ</a:t>
            </a:r>
            <a:endParaRPr lang="en-US" sz="3200" b="1" dirty="0">
              <a:solidFill>
                <a:srgbClr val="FFFF00"/>
              </a:solidFill>
              <a:latin typeface="Arial" panose="020B0604020202020204" pitchFamily="34" charset="0"/>
              <a:cs typeface="Arial" panose="020B0604020202020204" pitchFamily="34" charset="0"/>
            </a:endParaRPr>
          </a:p>
        </p:txBody>
      </p:sp>
      <p:sp>
        <p:nvSpPr>
          <p:cNvPr id="55305" name="Rectangle 9"/>
          <p:cNvSpPr>
            <a:spLocks noChangeArrowheads="1"/>
          </p:cNvSpPr>
          <p:nvPr/>
        </p:nvSpPr>
        <p:spPr bwMode="auto">
          <a:xfrm>
            <a:off x="6074333" y="3789363"/>
            <a:ext cx="673572"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ar-JO" sz="3200" b="1" dirty="0">
                <a:solidFill>
                  <a:srgbClr val="FFFF00"/>
                </a:solidFill>
                <a:latin typeface="Arial" panose="020B0604020202020204" pitchFamily="34" charset="0"/>
                <a:cs typeface="Arial" panose="020B0604020202020204" pitchFamily="34" charset="0"/>
              </a:rPr>
              <a:t>ملك</a:t>
            </a:r>
            <a:endParaRPr lang="en-US" sz="3200" b="1" dirty="0">
              <a:solidFill>
                <a:srgbClr val="FFFF00"/>
              </a:solidFill>
              <a:latin typeface="Arial" panose="020B0604020202020204" pitchFamily="34" charset="0"/>
              <a:cs typeface="Arial" panose="020B0604020202020204" pitchFamily="34" charset="0"/>
            </a:endParaRPr>
          </a:p>
        </p:txBody>
      </p:sp>
      <p:grpSp>
        <p:nvGrpSpPr>
          <p:cNvPr id="2" name="Group 10"/>
          <p:cNvGrpSpPr>
            <a:grpSpLocks/>
          </p:cNvGrpSpPr>
          <p:nvPr/>
        </p:nvGrpSpPr>
        <p:grpSpPr bwMode="auto">
          <a:xfrm>
            <a:off x="5257800" y="4419600"/>
            <a:ext cx="304800" cy="685800"/>
            <a:chOff x="3312" y="2784"/>
            <a:chExt cx="192" cy="432"/>
          </a:xfrm>
        </p:grpSpPr>
        <p:sp>
          <p:nvSpPr>
            <p:cNvPr id="55307" name="Line 11"/>
            <p:cNvSpPr>
              <a:spLocks noChangeShapeType="1"/>
            </p:cNvSpPr>
            <p:nvPr/>
          </p:nvSpPr>
          <p:spPr bwMode="auto">
            <a:xfrm flipV="1">
              <a:off x="3312" y="2928"/>
              <a:ext cx="192" cy="0"/>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55308" name="Line 12"/>
            <p:cNvSpPr>
              <a:spLocks noChangeShapeType="1"/>
            </p:cNvSpPr>
            <p:nvPr/>
          </p:nvSpPr>
          <p:spPr bwMode="auto">
            <a:xfrm>
              <a:off x="3408" y="2784"/>
              <a:ext cx="0" cy="432"/>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grpSp>
      <p:sp>
        <p:nvSpPr>
          <p:cNvPr id="55309" name="Rectangle 13"/>
          <p:cNvSpPr>
            <a:spLocks noChangeArrowheads="1"/>
          </p:cNvSpPr>
          <p:nvPr/>
        </p:nvSpPr>
        <p:spPr bwMode="auto">
          <a:xfrm>
            <a:off x="4648200" y="5486400"/>
            <a:ext cx="1606550" cy="923326"/>
          </a:xfrm>
          <a:prstGeom prst="rect">
            <a:avLst/>
          </a:prstGeom>
          <a:noFill/>
          <a:ln w="9525">
            <a:noFill/>
            <a:miter lim="800000"/>
            <a:headEnd/>
            <a:tailEnd/>
          </a:ln>
          <a:effectLst>
            <a:outerShdw blurRad="63500" dist="35921" dir="2700000" algn="ctr" rotWithShape="0">
              <a:schemeClr val="bg1">
                <a:alpha val="74998"/>
              </a:schemeClr>
            </a:outerShdw>
          </a:effectLst>
        </p:spPr>
        <p:txBody>
          <a:bodyPr lIns="91435" tIns="45718" rIns="91435" bIns="45718">
            <a:spAutoFit/>
          </a:bodyPr>
          <a:lstStyle/>
          <a:p>
            <a:pPr algn="ctr"/>
            <a:r>
              <a:rPr lang="ar-JO" sz="1800" b="1" i="1" dirty="0">
                <a:solidFill>
                  <a:srgbClr val="FFFF00"/>
                </a:solidFill>
                <a:latin typeface="Arial" panose="020B0604020202020204" pitchFamily="34" charset="0"/>
                <a:cs typeface="Arial" panose="020B0604020202020204" pitchFamily="34" charset="0"/>
              </a:rPr>
              <a:t>كاهن على رتبة</a:t>
            </a:r>
          </a:p>
          <a:p>
            <a:pPr algn="ctr"/>
            <a:r>
              <a:rPr lang="ar-JO" sz="1800" b="1" i="1" dirty="0">
                <a:solidFill>
                  <a:srgbClr val="FFFF00"/>
                </a:solidFill>
                <a:latin typeface="Arial" panose="020B0604020202020204" pitchFamily="34" charset="0"/>
                <a:cs typeface="Arial" panose="020B0604020202020204" pitchFamily="34" charset="0"/>
              </a:rPr>
              <a:t>ملكي صادق</a:t>
            </a:r>
          </a:p>
          <a:p>
            <a:pPr algn="ctr"/>
            <a:r>
              <a:rPr lang="ar-JO" sz="1800" b="1" i="1" dirty="0">
                <a:solidFill>
                  <a:srgbClr val="FFFF00"/>
                </a:solidFill>
                <a:latin typeface="Arial" panose="020B0604020202020204" pitchFamily="34" charset="0"/>
                <a:cs typeface="Arial" panose="020B0604020202020204" pitchFamily="34" charset="0"/>
              </a:rPr>
              <a:t>(عب 5: 6)</a:t>
            </a:r>
            <a:endParaRPr lang="en-US" sz="1800" b="1" i="1" dirty="0">
              <a:solidFill>
                <a:srgbClr val="FFFF00"/>
              </a:solidFill>
              <a:latin typeface="Arial" panose="020B0604020202020204" pitchFamily="34" charset="0"/>
              <a:cs typeface="Arial" panose="020B0604020202020204" pitchFamily="34" charset="0"/>
            </a:endParaRPr>
          </a:p>
        </p:txBody>
      </p:sp>
      <p:sp>
        <p:nvSpPr>
          <p:cNvPr id="55310" name="Line 14"/>
          <p:cNvSpPr>
            <a:spLocks noChangeShapeType="1"/>
          </p:cNvSpPr>
          <p:nvPr/>
        </p:nvSpPr>
        <p:spPr bwMode="auto">
          <a:xfrm>
            <a:off x="1066800" y="26670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endParaRPr lang="en-US"/>
          </a:p>
        </p:txBody>
      </p:sp>
      <p:sp>
        <p:nvSpPr>
          <p:cNvPr id="55311" name="Line 15"/>
          <p:cNvSpPr>
            <a:spLocks noChangeShapeType="1"/>
          </p:cNvSpPr>
          <p:nvPr/>
        </p:nvSpPr>
        <p:spPr bwMode="auto">
          <a:xfrm>
            <a:off x="7620000" y="26670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endParaRPr lang="en-US"/>
          </a:p>
        </p:txBody>
      </p:sp>
      <p:sp>
        <p:nvSpPr>
          <p:cNvPr id="55312" name="Line 16"/>
          <p:cNvSpPr>
            <a:spLocks noChangeShapeType="1"/>
          </p:cNvSpPr>
          <p:nvPr/>
        </p:nvSpPr>
        <p:spPr bwMode="auto">
          <a:xfrm>
            <a:off x="1295401" y="3505200"/>
            <a:ext cx="3810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endParaRPr lang="en-US"/>
          </a:p>
        </p:txBody>
      </p:sp>
      <p:sp>
        <p:nvSpPr>
          <p:cNvPr id="55313" name="Line 17"/>
          <p:cNvSpPr>
            <a:spLocks noChangeShapeType="1"/>
          </p:cNvSpPr>
          <p:nvPr/>
        </p:nvSpPr>
        <p:spPr bwMode="auto">
          <a:xfrm flipH="1">
            <a:off x="6934200" y="3429000"/>
            <a:ext cx="685800" cy="533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endParaRPr lang="en-US"/>
          </a:p>
        </p:txBody>
      </p:sp>
      <p:sp>
        <p:nvSpPr>
          <p:cNvPr id="55314" name="Line 18"/>
          <p:cNvSpPr>
            <a:spLocks noChangeShapeType="1"/>
          </p:cNvSpPr>
          <p:nvPr/>
        </p:nvSpPr>
        <p:spPr bwMode="auto">
          <a:xfrm>
            <a:off x="4343400" y="2743200"/>
            <a:ext cx="0" cy="1066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endParaRPr lang="en-US"/>
          </a:p>
        </p:txBody>
      </p:sp>
      <p:sp>
        <p:nvSpPr>
          <p:cNvPr id="55315" name="Line 19"/>
          <p:cNvSpPr>
            <a:spLocks noChangeShapeType="1"/>
          </p:cNvSpPr>
          <p:nvPr/>
        </p:nvSpPr>
        <p:spPr bwMode="auto">
          <a:xfrm>
            <a:off x="1066800" y="2667000"/>
            <a:ext cx="2971800" cy="1143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endParaRPr lang="en-US"/>
          </a:p>
        </p:txBody>
      </p:sp>
      <p:sp>
        <p:nvSpPr>
          <p:cNvPr id="55316" name="Line 20"/>
          <p:cNvSpPr>
            <a:spLocks noChangeShapeType="1"/>
          </p:cNvSpPr>
          <p:nvPr/>
        </p:nvSpPr>
        <p:spPr bwMode="auto">
          <a:xfrm flipH="1">
            <a:off x="4648200" y="2667000"/>
            <a:ext cx="2971800" cy="1143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endParaRPr lang="en-US"/>
          </a:p>
        </p:txBody>
      </p:sp>
      <p:sp>
        <p:nvSpPr>
          <p:cNvPr id="361491" name="Text Box 21"/>
          <p:cNvSpPr txBox="1">
            <a:spLocks noChangeArrowheads="1"/>
          </p:cNvSpPr>
          <p:nvPr/>
        </p:nvSpPr>
        <p:spPr bwMode="auto">
          <a:xfrm>
            <a:off x="8229601" y="60325"/>
            <a:ext cx="8286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266q</a:t>
            </a:r>
          </a:p>
        </p:txBody>
      </p:sp>
      <p:sp>
        <p:nvSpPr>
          <p:cNvPr id="55318" name="Text Box 22"/>
          <p:cNvSpPr txBox="1">
            <a:spLocks noChangeArrowheads="1"/>
          </p:cNvSpPr>
          <p:nvPr/>
        </p:nvSpPr>
        <p:spPr bwMode="auto">
          <a:xfrm>
            <a:off x="3894578" y="1368933"/>
            <a:ext cx="1026233"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Arial" panose="020B0604020202020204" pitchFamily="34" charset="0"/>
                <a:ea typeface="ヒラギノ角ゴ Pro W3" charset="0"/>
                <a:cs typeface="Arial" panose="020B0604020202020204" pitchFamily="34" charset="0"/>
              </a:rPr>
              <a:t>يعقوب</a:t>
            </a:r>
            <a:endParaRPr lang="en-US" sz="3200" dirty="0">
              <a:latin typeface="Arial" panose="020B0604020202020204" pitchFamily="34" charset="0"/>
              <a:ea typeface="ヒラギノ角ゴ Pro W3" charset="0"/>
              <a:cs typeface="Arial" panose="020B0604020202020204" pitchFamily="34" charset="0"/>
            </a:endParaRPr>
          </a:p>
        </p:txBody>
      </p:sp>
      <p:grpSp>
        <p:nvGrpSpPr>
          <p:cNvPr id="361493" name="Group 23"/>
          <p:cNvGrpSpPr>
            <a:grpSpLocks/>
          </p:cNvGrpSpPr>
          <p:nvPr/>
        </p:nvGrpSpPr>
        <p:grpSpPr bwMode="auto">
          <a:xfrm>
            <a:off x="1063625" y="1676401"/>
            <a:ext cx="6553200" cy="533400"/>
            <a:chOff x="670" y="1056"/>
            <a:chExt cx="4128" cy="336"/>
          </a:xfrm>
        </p:grpSpPr>
        <p:sp>
          <p:nvSpPr>
            <p:cNvPr id="361500" name="Line 24"/>
            <p:cNvSpPr>
              <a:spLocks noChangeShapeType="1"/>
            </p:cNvSpPr>
            <p:nvPr/>
          </p:nvSpPr>
          <p:spPr bwMode="auto">
            <a:xfrm>
              <a:off x="3214" y="1056"/>
              <a:ext cx="158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1501" name="Line 25"/>
            <p:cNvSpPr>
              <a:spLocks noChangeShapeType="1"/>
            </p:cNvSpPr>
            <p:nvPr/>
          </p:nvSpPr>
          <p:spPr bwMode="auto">
            <a:xfrm flipH="1">
              <a:off x="670" y="1056"/>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1502" name="Line 26"/>
            <p:cNvSpPr>
              <a:spLocks noChangeShapeType="1"/>
            </p:cNvSpPr>
            <p:nvPr/>
          </p:nvSpPr>
          <p:spPr bwMode="auto">
            <a:xfrm>
              <a:off x="670" y="1056"/>
              <a:ext cx="0" cy="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61503" name="Line 27"/>
            <p:cNvSpPr>
              <a:spLocks noChangeShapeType="1"/>
            </p:cNvSpPr>
            <p:nvPr/>
          </p:nvSpPr>
          <p:spPr bwMode="auto">
            <a:xfrm>
              <a:off x="2736" y="1200"/>
              <a:ext cx="0" cy="19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61504" name="Line 28"/>
            <p:cNvSpPr>
              <a:spLocks noChangeShapeType="1"/>
            </p:cNvSpPr>
            <p:nvPr/>
          </p:nvSpPr>
          <p:spPr bwMode="auto">
            <a:xfrm>
              <a:off x="4798" y="1056"/>
              <a:ext cx="0" cy="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5325" name="Text Box 29"/>
          <p:cNvSpPr txBox="1">
            <a:spLocks noChangeArrowheads="1"/>
          </p:cNvSpPr>
          <p:nvPr/>
        </p:nvSpPr>
        <p:spPr bwMode="auto">
          <a:xfrm>
            <a:off x="736421" y="2054733"/>
            <a:ext cx="825858"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لاوي</a:t>
            </a:r>
            <a:endParaRPr lang="en-US" sz="3200" dirty="0">
              <a:latin typeface="Trebuchet MS" charset="0"/>
              <a:ea typeface="ヒラギノ角ゴ Pro W3" charset="0"/>
              <a:cs typeface="ヒラギノ角ゴ Pro W3" charset="0"/>
            </a:endParaRPr>
          </a:p>
        </p:txBody>
      </p:sp>
      <p:sp>
        <p:nvSpPr>
          <p:cNvPr id="55326" name="Text Box 30"/>
          <p:cNvSpPr txBox="1">
            <a:spLocks noChangeArrowheads="1"/>
          </p:cNvSpPr>
          <p:nvPr/>
        </p:nvSpPr>
        <p:spPr bwMode="auto">
          <a:xfrm>
            <a:off x="3228317" y="2054733"/>
            <a:ext cx="223970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Arial" panose="020B0604020202020204" pitchFamily="34" charset="0"/>
                <a:ea typeface="ヒラギノ角ゴ Pro W3" charset="0"/>
                <a:cs typeface="Arial" panose="020B0604020202020204" pitchFamily="34" charset="0"/>
              </a:rPr>
              <a:t>10 أبناء آخرين</a:t>
            </a:r>
            <a:endParaRPr lang="en-US" sz="3200" dirty="0">
              <a:latin typeface="Arial" panose="020B0604020202020204" pitchFamily="34" charset="0"/>
              <a:ea typeface="ヒラギノ角ゴ Pro W3" charset="0"/>
              <a:cs typeface="Arial" panose="020B0604020202020204" pitchFamily="34" charset="0"/>
            </a:endParaRPr>
          </a:p>
        </p:txBody>
      </p:sp>
      <p:sp>
        <p:nvSpPr>
          <p:cNvPr id="55327" name="Text Box 31"/>
          <p:cNvSpPr txBox="1">
            <a:spLocks noChangeArrowheads="1"/>
          </p:cNvSpPr>
          <p:nvPr/>
        </p:nvSpPr>
        <p:spPr bwMode="auto">
          <a:xfrm>
            <a:off x="7110797" y="2054733"/>
            <a:ext cx="87394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يهوذا</a:t>
            </a:r>
            <a:endParaRPr lang="en-US" sz="3200" dirty="0">
              <a:latin typeface="Trebuchet MS" charset="0"/>
              <a:ea typeface="ヒラギノ角ゴ Pro W3" charset="0"/>
              <a:cs typeface="ヒラギノ角ゴ Pro W3" charset="0"/>
            </a:endParaRPr>
          </a:p>
        </p:txBody>
      </p:sp>
      <p:sp>
        <p:nvSpPr>
          <p:cNvPr id="55328" name="Text Box 32"/>
          <p:cNvSpPr txBox="1">
            <a:spLocks noChangeArrowheads="1"/>
          </p:cNvSpPr>
          <p:nvPr/>
        </p:nvSpPr>
        <p:spPr bwMode="auto">
          <a:xfrm>
            <a:off x="707383" y="2892933"/>
            <a:ext cx="92203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هرون</a:t>
            </a:r>
            <a:endParaRPr lang="en-US" sz="3200" dirty="0">
              <a:latin typeface="Trebuchet MS" charset="0"/>
              <a:ea typeface="ヒラギノ角ゴ Pro W3" charset="0"/>
              <a:cs typeface="ヒラギノ角ゴ Pro W3" charset="0"/>
            </a:endParaRPr>
          </a:p>
        </p:txBody>
      </p:sp>
      <p:sp>
        <p:nvSpPr>
          <p:cNvPr id="55329" name="Text Box 33"/>
          <p:cNvSpPr txBox="1">
            <a:spLocks noChangeArrowheads="1"/>
          </p:cNvSpPr>
          <p:nvPr/>
        </p:nvSpPr>
        <p:spPr bwMode="auto">
          <a:xfrm>
            <a:off x="7192318" y="2892933"/>
            <a:ext cx="758532"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داود</a:t>
            </a:r>
            <a:endParaRPr lang="en-US" sz="3200" dirty="0">
              <a:latin typeface="Trebuchet MS" charset="0"/>
              <a:ea typeface="ヒラギノ角ゴ Pro W3" charset="0"/>
              <a:cs typeface="ヒラギノ角ゴ Pro W3" charset="0"/>
            </a:endParaRPr>
          </a:p>
        </p:txBody>
      </p:sp>
      <p:sp>
        <p:nvSpPr>
          <p:cNvPr id="55330" name="Rectangle 34"/>
          <p:cNvSpPr>
            <a:spLocks noChangeArrowheads="1"/>
          </p:cNvSpPr>
          <p:nvPr/>
        </p:nvSpPr>
        <p:spPr bwMode="auto">
          <a:xfrm>
            <a:off x="76200" y="5638800"/>
            <a:ext cx="3810000" cy="1077214"/>
          </a:xfrm>
          <a:prstGeom prst="rect">
            <a:avLst/>
          </a:prstGeom>
          <a:noFill/>
          <a:ln w="9525">
            <a:noFill/>
            <a:miter lim="800000"/>
            <a:headEnd/>
            <a:tailEnd/>
          </a:ln>
          <a:effectLst>
            <a:outerShdw blurRad="63500" dist="35921" dir="2700000" algn="ctr" rotWithShape="0">
              <a:srgbClr val="001D30">
                <a:alpha val="74998"/>
              </a:srgbClr>
            </a:outerShdw>
          </a:effectLst>
        </p:spPr>
        <p:txBody>
          <a:bodyPr wrap="square" lIns="91435" tIns="45718" rIns="91435" bIns="45718">
            <a:spAutoFit/>
          </a:bodyPr>
          <a:lstStyle/>
          <a:p>
            <a:pPr algn="ctr"/>
            <a:r>
              <a:rPr lang="ar-JO" sz="3200" b="1" dirty="0">
                <a:solidFill>
                  <a:srgbClr val="FFFF00"/>
                </a:solidFill>
                <a:latin typeface="Arial" panose="020B0604020202020204" pitchFamily="34" charset="0"/>
                <a:cs typeface="Arial" panose="020B0604020202020204" pitchFamily="34" charset="0"/>
              </a:rPr>
              <a:t>ولكن كيف يمكن للمسيح</a:t>
            </a:r>
          </a:p>
          <a:p>
            <a:pPr algn="ctr"/>
            <a:r>
              <a:rPr lang="ar-JO" sz="3200" b="1" dirty="0">
                <a:solidFill>
                  <a:srgbClr val="FFFF00"/>
                </a:solidFill>
                <a:latin typeface="Arial" panose="020B0604020202020204" pitchFamily="34" charset="0"/>
                <a:cs typeface="Arial" panose="020B0604020202020204" pitchFamily="34" charset="0"/>
              </a:rPr>
              <a:t>أن يكون كاهنًا </a:t>
            </a:r>
            <a:r>
              <a:rPr lang="ar-JO" sz="3200" b="1" u="sng" dirty="0">
                <a:solidFill>
                  <a:srgbClr val="FFFF00"/>
                </a:solidFill>
                <a:latin typeface="Arial" panose="020B0604020202020204" pitchFamily="34" charset="0"/>
                <a:cs typeface="Arial" panose="020B0604020202020204" pitchFamily="34" charset="0"/>
              </a:rPr>
              <a:t>و</a:t>
            </a:r>
            <a:r>
              <a:rPr lang="ar-JO" sz="3200" b="1" dirty="0">
                <a:solidFill>
                  <a:srgbClr val="FFFF00"/>
                </a:solidFill>
                <a:latin typeface="Arial" panose="020B0604020202020204" pitchFamily="34" charset="0"/>
                <a:cs typeface="Arial" panose="020B0604020202020204" pitchFamily="34" charset="0"/>
              </a:rPr>
              <a:t> ملكًا؟</a:t>
            </a:r>
            <a:endParaRPr lang="en-US" sz="3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190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5310"/>
                                        </p:tgtEl>
                                        <p:attrNameLst>
                                          <p:attrName>style.visibility</p:attrName>
                                        </p:attrNameLst>
                                      </p:cBhvr>
                                      <p:to>
                                        <p:strVal val="visible"/>
                                      </p:to>
                                    </p:set>
                                    <p:animEffect transition="in" filter="plus(in)">
                                      <p:cBhvr>
                                        <p:cTn id="7" dur="1000"/>
                                        <p:tgtEl>
                                          <p:spTgt spid="55310"/>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5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5312"/>
                                        </p:tgtEl>
                                        <p:attrNameLst>
                                          <p:attrName>style.visibility</p:attrName>
                                        </p:attrNameLst>
                                      </p:cBhvr>
                                      <p:to>
                                        <p:strVal val="visible"/>
                                      </p:to>
                                    </p:set>
                                    <p:animEffect transition="in" filter="wipe(up)">
                                      <p:cBhvr>
                                        <p:cTn id="15" dur="500"/>
                                        <p:tgtEl>
                                          <p:spTgt spid="55312"/>
                                        </p:tgtEl>
                                      </p:cBhvr>
                                    </p:animEffect>
                                  </p:childTnLst>
                                </p:cTn>
                              </p:par>
                            </p:childTnLst>
                          </p:cTn>
                        </p:par>
                        <p:par>
                          <p:cTn id="16" fill="hold" nodeType="afterGroup">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55299"/>
                                        </p:tgtEl>
                                        <p:attrNameLst>
                                          <p:attrName>style.visibility</p:attrName>
                                        </p:attrNameLst>
                                      </p:cBhvr>
                                      <p:to>
                                        <p:strVal val="visible"/>
                                      </p:to>
                                    </p:set>
                                    <p:animEffect transition="in" filter="plus(in)">
                                      <p:cBhvr>
                                        <p:cTn id="19" dur="1000"/>
                                        <p:tgtEl>
                                          <p:spTgt spid="55299"/>
                                        </p:tgtEl>
                                      </p:cBhvr>
                                    </p:animEffect>
                                  </p:childTnLst>
                                </p:cTn>
                              </p:par>
                            </p:childTnLst>
                          </p:cTn>
                        </p:par>
                        <p:par>
                          <p:cTn id="20" fill="hold" nodeType="afterGroup">
                            <p:stCondLst>
                              <p:cond delay="1500"/>
                            </p:stCondLst>
                            <p:childTnLst>
                              <p:par>
                                <p:cTn id="21" presetID="13" presetClass="entr" presetSubtype="16" fill="hold" grpId="0" nodeType="afterEffect">
                                  <p:stCondLst>
                                    <p:cond delay="0"/>
                                  </p:stCondLst>
                                  <p:childTnLst>
                                    <p:set>
                                      <p:cBhvr>
                                        <p:cTn id="22" dur="1" fill="hold">
                                          <p:stCondLst>
                                            <p:cond delay="0"/>
                                          </p:stCondLst>
                                        </p:cTn>
                                        <p:tgtEl>
                                          <p:spTgt spid="55302"/>
                                        </p:tgtEl>
                                        <p:attrNameLst>
                                          <p:attrName>style.visibility</p:attrName>
                                        </p:attrNameLst>
                                      </p:cBhvr>
                                      <p:to>
                                        <p:strVal val="visible"/>
                                      </p:to>
                                    </p:set>
                                    <p:animEffect transition="in" filter="plus(in)">
                                      <p:cBhvr>
                                        <p:cTn id="23" dur="1000"/>
                                        <p:tgtEl>
                                          <p:spTgt spid="553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5314"/>
                                        </p:tgtEl>
                                        <p:attrNameLst>
                                          <p:attrName>style.visibility</p:attrName>
                                        </p:attrNameLst>
                                      </p:cBhvr>
                                      <p:to>
                                        <p:strVal val="visible"/>
                                      </p:to>
                                    </p:set>
                                    <p:animEffect transition="in" filter="wipe(up)">
                                      <p:cBhvr>
                                        <p:cTn id="28" dur="500"/>
                                        <p:tgtEl>
                                          <p:spTgt spid="553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5315"/>
                                        </p:tgtEl>
                                        <p:attrNameLst>
                                          <p:attrName>style.visibility</p:attrName>
                                        </p:attrNameLst>
                                      </p:cBhvr>
                                      <p:to>
                                        <p:strVal val="visible"/>
                                      </p:to>
                                    </p:set>
                                    <p:animEffect transition="in" filter="wipe(up)">
                                      <p:cBhvr>
                                        <p:cTn id="33" dur="500"/>
                                        <p:tgtEl>
                                          <p:spTgt spid="553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5316"/>
                                        </p:tgtEl>
                                        <p:attrNameLst>
                                          <p:attrName>style.visibility</p:attrName>
                                        </p:attrNameLst>
                                      </p:cBhvr>
                                      <p:to>
                                        <p:strVal val="visible"/>
                                      </p:to>
                                    </p:set>
                                    <p:animEffect transition="in" filter="wipe(up)">
                                      <p:cBhvr>
                                        <p:cTn id="38" dur="500"/>
                                        <p:tgtEl>
                                          <p:spTgt spid="55316"/>
                                        </p:tgtEl>
                                      </p:cBhvr>
                                    </p:animEffect>
                                  </p:childTnLst>
                                </p:cTn>
                              </p:par>
                            </p:childTnLst>
                          </p:cTn>
                        </p:par>
                        <p:par>
                          <p:cTn id="39" fill="hold" nodeType="afterGroup">
                            <p:stCondLst>
                              <p:cond delay="500"/>
                            </p:stCondLst>
                            <p:childTnLst>
                              <p:par>
                                <p:cTn id="40" presetID="13" presetClass="entr" presetSubtype="16" fill="hold" grpId="0" nodeType="afterEffect">
                                  <p:stCondLst>
                                    <p:cond delay="0"/>
                                  </p:stCondLst>
                                  <p:childTnLst>
                                    <p:set>
                                      <p:cBhvr>
                                        <p:cTn id="41" dur="1" fill="hold">
                                          <p:stCondLst>
                                            <p:cond delay="0"/>
                                          </p:stCondLst>
                                        </p:cTn>
                                        <p:tgtEl>
                                          <p:spTgt spid="55300"/>
                                        </p:tgtEl>
                                        <p:attrNameLst>
                                          <p:attrName>style.visibility</p:attrName>
                                        </p:attrNameLst>
                                      </p:cBhvr>
                                      <p:to>
                                        <p:strVal val="visible"/>
                                      </p:to>
                                    </p:set>
                                    <p:animEffect transition="in" filter="plus(in)">
                                      <p:cBhvr>
                                        <p:cTn id="42" dur="1000"/>
                                        <p:tgtEl>
                                          <p:spTgt spid="55300"/>
                                        </p:tgtEl>
                                      </p:cBhvr>
                                    </p:animEffect>
                                  </p:childTnLst>
                                </p:cTn>
                              </p:par>
                              <p:par>
                                <p:cTn id="43" presetID="13" presetClass="entr" presetSubtype="16" fill="hold" grpId="0" nodeType="withEffect">
                                  <p:stCondLst>
                                    <p:cond delay="0"/>
                                  </p:stCondLst>
                                  <p:childTnLst>
                                    <p:set>
                                      <p:cBhvr>
                                        <p:cTn id="44" dur="1" fill="hold">
                                          <p:stCondLst>
                                            <p:cond delay="0"/>
                                          </p:stCondLst>
                                        </p:cTn>
                                        <p:tgtEl>
                                          <p:spTgt spid="55304"/>
                                        </p:tgtEl>
                                        <p:attrNameLst>
                                          <p:attrName>style.visibility</p:attrName>
                                        </p:attrNameLst>
                                      </p:cBhvr>
                                      <p:to>
                                        <p:strVal val="visible"/>
                                      </p:to>
                                    </p:set>
                                    <p:animEffect transition="in" filter="plus(in)">
                                      <p:cBhvr>
                                        <p:cTn id="45" dur="1000"/>
                                        <p:tgtEl>
                                          <p:spTgt spid="553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3" presetClass="entr" presetSubtype="16" fill="hold" grpId="0" nodeType="clickEffect">
                                  <p:stCondLst>
                                    <p:cond delay="0"/>
                                  </p:stCondLst>
                                  <p:childTnLst>
                                    <p:set>
                                      <p:cBhvr>
                                        <p:cTn id="49" dur="1" fill="hold">
                                          <p:stCondLst>
                                            <p:cond delay="0"/>
                                          </p:stCondLst>
                                        </p:cTn>
                                        <p:tgtEl>
                                          <p:spTgt spid="55311"/>
                                        </p:tgtEl>
                                        <p:attrNameLst>
                                          <p:attrName>style.visibility</p:attrName>
                                        </p:attrNameLst>
                                      </p:cBhvr>
                                      <p:to>
                                        <p:strVal val="visible"/>
                                      </p:to>
                                    </p:set>
                                    <p:animEffect transition="in" filter="plus(in)">
                                      <p:cBhvr>
                                        <p:cTn id="50" dur="1000"/>
                                        <p:tgtEl>
                                          <p:spTgt spid="55311"/>
                                        </p:tgtEl>
                                      </p:cBhvr>
                                    </p:animEffect>
                                  </p:childTnLst>
                                </p:cTn>
                              </p:par>
                            </p:childTnLst>
                          </p:cTn>
                        </p:par>
                        <p:par>
                          <p:cTn id="51" fill="hold" nodeType="afterGroup">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5532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5313"/>
                                        </p:tgtEl>
                                        <p:attrNameLst>
                                          <p:attrName>style.visibility</p:attrName>
                                        </p:attrNameLst>
                                      </p:cBhvr>
                                      <p:to>
                                        <p:strVal val="visible"/>
                                      </p:to>
                                    </p:set>
                                    <p:animEffect transition="in" filter="wipe(up)">
                                      <p:cBhvr>
                                        <p:cTn id="58" dur="500"/>
                                        <p:tgtEl>
                                          <p:spTgt spid="55313"/>
                                        </p:tgtEl>
                                      </p:cBhvr>
                                    </p:animEffect>
                                  </p:childTnLst>
                                </p:cTn>
                              </p:par>
                            </p:childTnLst>
                          </p:cTn>
                        </p:par>
                        <p:par>
                          <p:cTn id="59" fill="hold" nodeType="afterGroup">
                            <p:stCondLst>
                              <p:cond delay="500"/>
                            </p:stCondLst>
                            <p:childTnLst>
                              <p:par>
                                <p:cTn id="60" presetID="13" presetClass="entr" presetSubtype="16" fill="hold" grpId="0" nodeType="afterEffect">
                                  <p:stCondLst>
                                    <p:cond delay="0"/>
                                  </p:stCondLst>
                                  <p:childTnLst>
                                    <p:set>
                                      <p:cBhvr>
                                        <p:cTn id="61" dur="1" fill="hold">
                                          <p:stCondLst>
                                            <p:cond delay="0"/>
                                          </p:stCondLst>
                                        </p:cTn>
                                        <p:tgtEl>
                                          <p:spTgt spid="55301"/>
                                        </p:tgtEl>
                                        <p:attrNameLst>
                                          <p:attrName>style.visibility</p:attrName>
                                        </p:attrNameLst>
                                      </p:cBhvr>
                                      <p:to>
                                        <p:strVal val="visible"/>
                                      </p:to>
                                    </p:set>
                                    <p:animEffect transition="in" filter="plus(in)">
                                      <p:cBhvr>
                                        <p:cTn id="62" dur="1000"/>
                                        <p:tgtEl>
                                          <p:spTgt spid="55301"/>
                                        </p:tgtEl>
                                      </p:cBhvr>
                                    </p:animEffect>
                                  </p:childTnLst>
                                </p:cTn>
                              </p:par>
                              <p:par>
                                <p:cTn id="63" presetID="13" presetClass="entr" presetSubtype="16" fill="hold" grpId="0" nodeType="withEffect">
                                  <p:stCondLst>
                                    <p:cond delay="0"/>
                                  </p:stCondLst>
                                  <p:childTnLst>
                                    <p:set>
                                      <p:cBhvr>
                                        <p:cTn id="64" dur="1" fill="hold">
                                          <p:stCondLst>
                                            <p:cond delay="0"/>
                                          </p:stCondLst>
                                        </p:cTn>
                                        <p:tgtEl>
                                          <p:spTgt spid="55305"/>
                                        </p:tgtEl>
                                        <p:attrNameLst>
                                          <p:attrName>style.visibility</p:attrName>
                                        </p:attrNameLst>
                                      </p:cBhvr>
                                      <p:to>
                                        <p:strVal val="visible"/>
                                      </p:to>
                                    </p:set>
                                    <p:animEffect transition="in" filter="plus(in)">
                                      <p:cBhvr>
                                        <p:cTn id="65" dur="1000"/>
                                        <p:tgtEl>
                                          <p:spTgt spid="5530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55330"/>
                                        </p:tgtEl>
                                        <p:attrNameLst>
                                          <p:attrName>style.visibility</p:attrName>
                                        </p:attrNameLst>
                                      </p:cBhvr>
                                      <p:to>
                                        <p:strVal val="visible"/>
                                      </p:to>
                                    </p:set>
                                    <p:anim calcmode="lin" valueType="num">
                                      <p:cBhvr>
                                        <p:cTn id="70" dur="1000" fill="hold"/>
                                        <p:tgtEl>
                                          <p:spTgt spid="55330"/>
                                        </p:tgtEl>
                                        <p:attrNameLst>
                                          <p:attrName>ppt_w</p:attrName>
                                        </p:attrNameLst>
                                      </p:cBhvr>
                                      <p:tavLst>
                                        <p:tav tm="0">
                                          <p:val>
                                            <p:fltVal val="0"/>
                                          </p:val>
                                        </p:tav>
                                        <p:tav tm="100000">
                                          <p:val>
                                            <p:strVal val="#ppt_w"/>
                                          </p:val>
                                        </p:tav>
                                      </p:tavLst>
                                    </p:anim>
                                    <p:anim calcmode="lin" valueType="num">
                                      <p:cBhvr>
                                        <p:cTn id="71" dur="1000" fill="hold"/>
                                        <p:tgtEl>
                                          <p:spTgt spid="55330"/>
                                        </p:tgtEl>
                                        <p:attrNameLst>
                                          <p:attrName>ppt_h</p:attrName>
                                        </p:attrNameLst>
                                      </p:cBhvr>
                                      <p:tavLst>
                                        <p:tav tm="0">
                                          <p:val>
                                            <p:fltVal val="0"/>
                                          </p:val>
                                        </p:tav>
                                        <p:tav tm="100000">
                                          <p:val>
                                            <p:strVal val="#ppt_h"/>
                                          </p:val>
                                        </p:tav>
                                      </p:tavLst>
                                    </p:anim>
                                    <p:anim calcmode="lin" valueType="num">
                                      <p:cBhvr>
                                        <p:cTn id="72" dur="1000" fill="hold"/>
                                        <p:tgtEl>
                                          <p:spTgt spid="5533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55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3" presetClass="entr" presetSubtype="16" fill="hold" grpId="1" nodeType="clickEffect">
                                  <p:stCondLst>
                                    <p:cond delay="0"/>
                                  </p:stCondLst>
                                  <p:childTnLst>
                                    <p:set>
                                      <p:cBhvr>
                                        <p:cTn id="77" dur="1" fill="hold">
                                          <p:stCondLst>
                                            <p:cond delay="0"/>
                                          </p:stCondLst>
                                        </p:cTn>
                                        <p:tgtEl>
                                          <p:spTgt spid="55303"/>
                                        </p:tgtEl>
                                        <p:attrNameLst>
                                          <p:attrName>style.visibility</p:attrName>
                                        </p:attrNameLst>
                                      </p:cBhvr>
                                      <p:to>
                                        <p:strVal val="visible"/>
                                      </p:to>
                                    </p:set>
                                    <p:animEffect transition="in" filter="plus(in)">
                                      <p:cBhvr>
                                        <p:cTn id="78" dur="1000"/>
                                        <p:tgtEl>
                                          <p:spTgt spid="55303"/>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55309"/>
                                        </p:tgtEl>
                                        <p:attrNameLst>
                                          <p:attrName>style.visibility</p:attrName>
                                        </p:attrNameLst>
                                      </p:cBhvr>
                                      <p:to>
                                        <p:strVal val="visible"/>
                                      </p:to>
                                    </p:set>
                                    <p:animEffect transition="in" filter="plus(in)">
                                      <p:cBhvr>
                                        <p:cTn id="81" dur="1000"/>
                                        <p:tgtEl>
                                          <p:spTgt spid="55309"/>
                                        </p:tgtEl>
                                      </p:cBhvr>
                                    </p:animEffect>
                                  </p:childTnLst>
                                </p:cTn>
                              </p:par>
                            </p:childTnLst>
                          </p:cTn>
                        </p:par>
                        <p:par>
                          <p:cTn id="82" fill="hold" nodeType="afterGroup">
                            <p:stCondLst>
                              <p:cond delay="1000"/>
                            </p:stCondLst>
                            <p:childTnLst>
                              <p:par>
                                <p:cTn id="83" presetID="8" presetClass="emph" presetSubtype="0" fill="hold" grpId="0" nodeType="afterEffect">
                                  <p:stCondLst>
                                    <p:cond delay="0"/>
                                  </p:stCondLst>
                                  <p:childTnLst>
                                    <p:animRot by="21600000">
                                      <p:cBhvr>
                                        <p:cTn id="84" dur="1000" fill="hold"/>
                                        <p:tgtEl>
                                          <p:spTgt spid="55303"/>
                                        </p:tgtEl>
                                        <p:attrNameLst>
                                          <p:attrName>r</p:attrName>
                                        </p:attrNameLst>
                                      </p:cBhvr>
                                    </p:animRot>
                                  </p:childTnLst>
                                </p:cTn>
                              </p:par>
                            </p:childTnLst>
                          </p:cTn>
                        </p:par>
                      </p:childTnLst>
                    </p:cTn>
                  </p:par>
                  <p:par>
                    <p:cTn id="85" fill="hold" nodeType="clickPar">
                      <p:stCondLst>
                        <p:cond delay="indefinite"/>
                      </p:stCondLst>
                      <p:childTnLst>
                        <p:par>
                          <p:cTn id="86" fill="hold" nodeType="withGroup">
                            <p:stCondLst>
                              <p:cond delay="0"/>
                            </p:stCondLst>
                            <p:childTnLst>
                              <p:par>
                                <p:cTn id="87" presetID="5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770" decel="100000"/>
                                        <p:tgtEl>
                                          <p:spTgt spid="2"/>
                                        </p:tgtEl>
                                      </p:cBhvr>
                                    </p:animEffect>
                                    <p:animScale>
                                      <p:cBhvr>
                                        <p:cTn id="90" dur="770" decel="100000"/>
                                        <p:tgtEl>
                                          <p:spTgt spid="2"/>
                                        </p:tgtEl>
                                      </p:cBhvr>
                                      <p:from x="10000" y="10000"/>
                                      <p:to x="200000" y="450000"/>
                                    </p:animScale>
                                    <p:animScale>
                                      <p:cBhvr>
                                        <p:cTn id="91" dur="1230" accel="100000" fill="hold">
                                          <p:stCondLst>
                                            <p:cond delay="770"/>
                                          </p:stCondLst>
                                        </p:cTn>
                                        <p:tgtEl>
                                          <p:spTgt spid="2"/>
                                        </p:tgtEl>
                                      </p:cBhvr>
                                      <p:from x="200000" y="450000"/>
                                      <p:to x="100000" y="100000"/>
                                    </p:animScale>
                                    <p:set>
                                      <p:cBhvr>
                                        <p:cTn id="92" dur="770" fill="hold"/>
                                        <p:tgtEl>
                                          <p:spTgt spid="2"/>
                                        </p:tgtEl>
                                        <p:attrNameLst>
                                          <p:attrName>ppt_x</p:attrName>
                                        </p:attrNameLst>
                                      </p:cBhvr>
                                      <p:to>
                                        <p:strVal val="(0.5)"/>
                                      </p:to>
                                    </p:set>
                                    <p:anim from="(0.5)" to="(#ppt_x)" calcmode="lin" valueType="num">
                                      <p:cBhvr>
                                        <p:cTn id="93" dur="1230" accel="100000" fill="hold">
                                          <p:stCondLst>
                                            <p:cond delay="770"/>
                                          </p:stCondLst>
                                        </p:cTn>
                                        <p:tgtEl>
                                          <p:spTgt spid="2"/>
                                        </p:tgtEl>
                                        <p:attrNameLst>
                                          <p:attrName>ppt_x</p:attrName>
                                        </p:attrNameLst>
                                      </p:cBhvr>
                                    </p:anim>
                                    <p:set>
                                      <p:cBhvr>
                                        <p:cTn id="94" dur="770" fill="hold"/>
                                        <p:tgtEl>
                                          <p:spTgt spid="2"/>
                                        </p:tgtEl>
                                        <p:attrNameLst>
                                          <p:attrName>ppt_y</p:attrName>
                                        </p:attrNameLst>
                                      </p:cBhvr>
                                      <p:to>
                                        <p:strVal val="(#ppt_y+0.4)"/>
                                      </p:to>
                                    </p:set>
                                    <p:anim from="(#ppt_y+0.4)" to="(#ppt_y)" calcmode="lin" valueType="num">
                                      <p:cBhvr>
                                        <p:cTn id="9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2" grpId="0"/>
      <p:bldP spid="55303" grpId="0" animBg="1"/>
      <p:bldP spid="55303" grpId="1" animBg="1"/>
      <p:bldP spid="55304" grpId="0"/>
      <p:bldP spid="55305" grpId="0"/>
      <p:bldP spid="55309" grpId="0"/>
      <p:bldP spid="55310" grpId="0" animBg="1"/>
      <p:bldP spid="55311" grpId="0" animBg="1"/>
      <p:bldP spid="55312" grpId="0" animBg="1"/>
      <p:bldP spid="55313" grpId="0" animBg="1"/>
      <p:bldP spid="55314" grpId="0" animBg="1"/>
      <p:bldP spid="55315" grpId="0" animBg="1"/>
      <p:bldP spid="55316" grpId="0" animBg="1"/>
      <p:bldP spid="55328" grpId="0"/>
      <p:bldP spid="55329" grpId="0"/>
      <p:bldP spid="553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يترك السباق المسيحي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082617"/>
      </p:ext>
    </p:extLst>
  </p:cSld>
  <p:clrMapOvr>
    <a:overrideClrMapping bg1="dk2" tx1="lt1" bg2="dk1"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8 </a:t>
            </a:r>
          </a:p>
        </p:txBody>
      </p:sp>
    </p:spTree>
    <p:extLst>
      <p:ext uri="{BB962C8B-B14F-4D97-AF65-F5344CB8AC3E}">
        <p14:creationId xmlns:p14="http://schemas.microsoft.com/office/powerpoint/2010/main" val="110734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هو أعظم من </a:t>
            </a:r>
            <a:r>
              <a:rPr lang="ar-JO" b="1" i="1" dirty="0">
                <a:latin typeface="Arial" panose="020B0604020202020204" pitchFamily="34" charset="0"/>
                <a:cs typeface="Arial" panose="020B0604020202020204" pitchFamily="34" charset="0"/>
              </a:rPr>
              <a:t>العهد القديم</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عهده الجديد،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فاتبعوه (عبرانيين 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5632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b 9 ark_of_covena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984" y="0"/>
            <a:ext cx="4716015" cy="3871480"/>
          </a:xfrm>
          <a:prstGeom prst="rect">
            <a:avLst/>
          </a:prstGeom>
        </p:spPr>
      </p:pic>
      <p:pic>
        <p:nvPicPr>
          <p:cNvPr id="6" name="Picture 5" descr="heb 9 golden_altar_of_incens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 y="32786"/>
            <a:ext cx="4499004" cy="6858237"/>
          </a:xfrm>
          <a:prstGeom prst="rect">
            <a:avLst/>
          </a:prstGeom>
        </p:spPr>
      </p:pic>
      <p:pic>
        <p:nvPicPr>
          <p:cNvPr id="7" name="Picture 6" descr="heb 9 table-of-presence_s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9000" y="3190971"/>
            <a:ext cx="3175000" cy="3632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charset="0"/>
                <a:ea typeface="ＭＳ Ｐゴシック" charset="0"/>
                <a:cs typeface="ＭＳ Ｐゴシック" charset="0"/>
              </a:rPr>
              <a:t>عبرانيين ٨ : ٦</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4000" b="1" dirty="0">
                <a:effectLst>
                  <a:glow rad="127000">
                    <a:schemeClr val="tx1"/>
                  </a:glow>
                </a:effectLst>
                <a:latin typeface="Arial" charset="0"/>
                <a:ea typeface="ＭＳ Ｐゴシック" charset="0"/>
                <a:cs typeface="ＭＳ Ｐゴシック" charset="0"/>
              </a:rPr>
              <a:t> وَلَكِنَّهُ الآنَ قَدْ حَصَلَ عَلَى خِدْمَةٍ أَفْضَلَ بِمِقْدَارِ مَا هُوَ وَسِيطٌ أَيْضاً لِعَهْدٍ أَعْظَمَ، قَدْ تَثَبَّتَ عَلَى مَوَاعِيدَ أَفْضَلَ.</a:t>
            </a:r>
            <a:r>
              <a:rPr lang="ar-SA" sz="3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29791729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charset="0"/>
                <a:ea typeface="ＭＳ Ｐゴシック" charset="0"/>
                <a:cs typeface="Arial" charset="0"/>
              </a:rPr>
              <a:t>العهد الجديد</a:t>
            </a:r>
            <a:endParaRPr lang="en-US" sz="4400" b="1" dirty="0">
              <a:solidFill>
                <a:schemeClr val="tx1"/>
              </a:solidFill>
              <a:latin typeface="Arial" charset="0"/>
              <a:ea typeface="ＭＳ Ｐゴシック" charset="0"/>
              <a:cs typeface="Arial"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charset="0"/>
                <a:ea typeface="ＭＳ Ｐゴシック" charset="0"/>
              </a:rPr>
              <a:t>إر 31: 31-34</a:t>
            </a: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ar-JO"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ها أيام تأتي يقول الرب و أقطع </a:t>
            </a:r>
            <a:r>
              <a:rPr kumimoji="0" lang="ar-JO" sz="3200" b="1" i="0" u="none" strike="noStrike" kern="1200" cap="none" spc="0" normalizeH="0" baseline="0" noProof="0" dirty="0">
                <a:ln>
                  <a:noFill/>
                </a:ln>
                <a:solidFill>
                  <a:srgbClr val="002060"/>
                </a:solidFill>
                <a:effectLst/>
                <a:uLnTx/>
                <a:uFillTx/>
                <a:latin typeface="Arial" charset="0"/>
                <a:ea typeface="ＭＳ Ｐゴシック" charset="0"/>
                <a:cs typeface="Arial" charset="0"/>
              </a:rPr>
              <a:t>مع بيت إسرائيل و مع بيت يهوذا</a:t>
            </a:r>
            <a:r>
              <a:rPr kumimoji="0" lang="ar-JO"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charset="0"/>
                <a:ea typeface="ＭＳ Ｐゴシック" charset="0"/>
                <a:cs typeface="Arial" charset="0"/>
              </a:rPr>
              <a:t>العهد الجديد</a:t>
            </a:r>
            <a:endParaRPr lang="en-US" sz="4400" b="1" dirty="0">
              <a:solidFill>
                <a:schemeClr val="tx1"/>
              </a:solidFill>
              <a:latin typeface="Arial" charset="0"/>
              <a:ea typeface="ＭＳ Ｐゴシック" charset="0"/>
              <a:cs typeface="Arial"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charset="0"/>
                <a:ea typeface="ＭＳ Ｐゴシック" charset="0"/>
              </a:rPr>
              <a:t>إر 31: 31-34</a:t>
            </a: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rPr>
              <a:t>33ب أجعل شريعتي في داخلهم و أكتبها على قلوبهم و أكون لهم إلهاً و هم يكونون لي شعباً 34 و لا يعلمون بعد كل واحد صاحبه و كل واحد أخاه قائلين اعرفوا الرب لأنهم كلهم سيعرفونني من صغيرهم إلى كبيرهم يقول الرب لأني أصفح عن إثمهم و لا أذكر خطيتهم بعد</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9 </a:t>
            </a:r>
          </a:p>
        </p:txBody>
      </p:sp>
    </p:spTree>
    <p:extLst>
      <p:ext uri="{BB962C8B-B14F-4D97-AF65-F5344CB8AC3E}">
        <p14:creationId xmlns:p14="http://schemas.microsoft.com/office/powerpoint/2010/main" val="855365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بذبيحته،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هو أعظم من </a:t>
            </a:r>
            <a:r>
              <a:rPr lang="ar-JO" b="1" i="1" dirty="0">
                <a:latin typeface="Arial" panose="020B0604020202020204" pitchFamily="34" charset="0"/>
                <a:cs typeface="Arial" panose="020B0604020202020204" pitchFamily="34" charset="0"/>
              </a:rPr>
              <a:t>خيمة الاجتماع</a:t>
            </a:r>
            <a:r>
              <a:rPr lang="ar-JO" b="1" dirty="0">
                <a:latin typeface="Arial" panose="020B0604020202020204" pitchFamily="34" charset="0"/>
                <a:cs typeface="Arial" panose="020B0604020202020204" pitchFamily="34" charset="0"/>
              </a:rPr>
              <a:t>،</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فاتبعوه</a:t>
            </a:r>
            <a:br>
              <a:rPr lang="ar-JO" b="1" dirty="0">
                <a:latin typeface="Arial" panose="020B0604020202020204" pitchFamily="34" charset="0"/>
                <a:cs typeface="Arial" panose="020B0604020202020204" pitchFamily="34" charset="0"/>
              </a:rPr>
            </a:br>
            <a:r>
              <a:rPr lang="ar-JO" b="1" dirty="0"/>
              <a:t>(9: 1- 10: 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3125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سؤالان للنظر فيهما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كان موت يسوع</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أفضل؟</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 هو الخطأ</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ذبائح</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العهد القديم؟</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89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كانت ذبائح خيمة الاجتماع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مؤقتة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(9: 1- 10).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5944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2. موت المسيح يخلّصنا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إلى الأبد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(9: 11- 10: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237488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charset="0"/>
                <a:ea typeface="ＭＳ Ｐゴシック" charset="0"/>
                <a:cs typeface="ＭＳ Ｐゴシック" charset="0"/>
              </a:rPr>
              <a:t>لماذا عليك ان لا تكون مساوم في ايمانك بالمسيح ؟ </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824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114691" name="Rectangle 3"/>
          <p:cNvSpPr>
            <a:spLocks noRot="1" noChangeArrowheads="1"/>
          </p:cNvSpPr>
          <p:nvPr/>
        </p:nvSpPr>
        <p:spPr bwMode="auto">
          <a:xfrm>
            <a:off x="1828800" y="2198712"/>
            <a:ext cx="6055568" cy="4038600"/>
          </a:xfrm>
          <a:prstGeom prst="rect">
            <a:avLst/>
          </a:prstGeom>
          <a:noFill/>
          <a:ln w="9525">
            <a:noFill/>
            <a:miter lim="800000"/>
            <a:headEnd/>
            <a:tailEnd/>
          </a:ln>
          <a:effectLst/>
        </p:spPr>
        <p:txBody>
          <a:bodyPr lIns="91435" tIns="45718" rIns="91435" bIns="45718" anchor="ctr"/>
          <a:lstStyle/>
          <a:p>
            <a:pPr algn="ctr" eaLnBrk="1" hangingPunct="1">
              <a:lnSpc>
                <a:spcPct val="90000"/>
              </a:lnSpc>
            </a:pPr>
            <a:r>
              <a:rPr lang="ar-SA" altLang="zh-CN" sz="48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الْمَسِيحُ، وَهُوَ قَدْ جَاءَ رَئِيسَ كَهَنَةٍ لِلْخَيْرَاتِ الْعَتِيدَةِ، فَبِالْمَسْكَنِ الأَعْظَمِ وَالأَكْمَلِ، غَيْرِ الْمَصْنُوعِ بِيَدٍ، أَيِ الَّذِي لَيْسَ مِنْ هَذِهِ الْخَلِيقَةِ. </a:t>
            </a:r>
          </a:p>
        </p:txBody>
      </p:sp>
      <p:sp>
        <p:nvSpPr>
          <p:cNvPr id="2" name="Title 1"/>
          <p:cNvSpPr>
            <a:spLocks noGrp="1"/>
          </p:cNvSpPr>
          <p:nvPr>
            <p:ph type="title" idx="4294967295"/>
          </p:nvPr>
        </p:nvSpPr>
        <p:spPr>
          <a:xfrm>
            <a:off x="457200" y="630238"/>
            <a:ext cx="8229600" cy="1143000"/>
          </a:xfrm>
        </p:spPr>
        <p:txBody>
          <a:bodyPr/>
          <a:lstStyle/>
          <a:p>
            <a:pPr eaLnBrk="1" hangingPunct="1">
              <a:lnSpc>
                <a:spcPct val="90000"/>
              </a:lnSpc>
            </a:pPr>
            <a:r>
              <a:rPr lang="ar-SA" altLang="zh-CN" sz="6000" i="1" dirty="0">
                <a:solidFill>
                  <a:srgbClr val="FFFFFF"/>
                </a:solidFill>
                <a:latin typeface="Arial" panose="020B0604020202020204" pitchFamily="34" charset="0"/>
                <a:cs typeface="Arial" panose="020B0604020202020204" pitchFamily="34" charset="0"/>
              </a:rPr>
              <a:t>عبرانيين ٩ : ١١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charset="0"/>
                <a:ea typeface="ＭＳ Ｐゴシック" charset="0"/>
                <a:cs typeface="ＭＳ Ｐゴシック" charset="0"/>
              </a:rPr>
              <a:t>لماذا عليك ان لا تكون مساوم في ايمانك بالمسيح ؟ </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0189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a:t>
            </a:r>
            <a:r>
              <a:rPr lang="ar-SA"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يسوع افضل من اي حد او اي شيء </a:t>
            </a:r>
            <a:br>
              <a:rPr lang="ar-SA"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(10:18–1:1).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62217" y="1628800"/>
            <a:ext cx="3789703" cy="4531559"/>
            <a:chOff x="0" y="1899577"/>
            <a:chExt cx="3789703"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85636" cy="4442296"/>
              <a:chOff x="4067" y="1988840"/>
              <a:chExt cx="3785636"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3"/>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348857"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SA" sz="2000" b="1" kern="0"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لقد انفصلنا عن الله بسبب الخطية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3"/>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الله تواصل معنا</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 من خلال يسوع المسيح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المسيح هو الجسر نحو والى</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 الله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charset="0"/>
                <a:ea typeface="ＭＳ Ｐゴシック" charset="0"/>
                <a:cs typeface="ＭＳ Ｐゴシック" charset="0"/>
              </a:rPr>
              <a:t>العبرانيين</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20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10 </a:t>
            </a:r>
          </a:p>
        </p:txBody>
      </p:sp>
    </p:spTree>
    <p:extLst>
      <p:ext uri="{BB962C8B-B14F-4D97-AF65-F5344CB8AC3E}">
        <p14:creationId xmlns:p14="http://schemas.microsoft.com/office/powerpoint/2010/main" val="3142756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defRPr/>
            </a:pPr>
            <a:r>
              <a:rPr lang="en-US" sz="4000" b="1" dirty="0">
                <a:effectLst>
                  <a:glow rad="127000">
                    <a:schemeClr val="tx1"/>
                  </a:glow>
                </a:effectLst>
                <a:latin typeface="Arial" charset="0"/>
                <a:ea typeface="ＭＳ Ｐゴシック" charset="0"/>
                <a:cs typeface="ＭＳ Ｐゴシック" charset="0"/>
              </a:rPr>
              <a:t>II. </a:t>
            </a:r>
            <a:r>
              <a:rPr lang="ar-SA" sz="4000" b="1" dirty="0">
                <a:effectLst>
                  <a:glow rad="127000">
                    <a:schemeClr val="tx1"/>
                  </a:glow>
                </a:effectLst>
                <a:latin typeface="Arial" charset="0"/>
                <a:ea typeface="ＭＳ Ｐゴシック" charset="0"/>
                <a:cs typeface="ＭＳ Ｐゴシック" charset="0"/>
              </a:rPr>
              <a:t>لا تساوم بل ثابر واستمر بالإيمان </a:t>
            </a:r>
            <a:br>
              <a:rPr lang="ar-SA" sz="4000" b="1" dirty="0">
                <a:effectLst>
                  <a:glow rad="127000">
                    <a:schemeClr val="tx1"/>
                  </a:glow>
                </a:effectLst>
                <a:latin typeface="Arial" charset="0"/>
                <a:ea typeface="ＭＳ Ｐゴシック" charset="0"/>
                <a:cs typeface="ＭＳ Ｐゴシック" charset="0"/>
              </a:rPr>
            </a:br>
            <a:r>
              <a:rPr lang="ar-SA" sz="4000" b="1" dirty="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C513D7-23A8-B946-AE4E-80E7996AE1D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9935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إن عدم الإيمان العنيد يمكن أن يقتلك أيضًا – لذا أمضي قدمًا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(10: 19- 39).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3068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٤</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١٠: ٢٦-٣١)</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194066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062"/>
            <a:ext cx="4587766"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charset="0"/>
                <a:ea typeface="ＭＳ Ｐゴシック" charset="0"/>
                <a:cs typeface="ＭＳ Ｐゴシック" charset="0"/>
              </a:rPr>
              <a:t>فإنه إن أخطأنا باختيارنا بعدما أخذنا معرفة الحق لا تبقى بعد ذبيحة عن الخطايا بل قبول دينونة مخيف و غيرة نار عتيدة أن تأكل المضادين </a:t>
            </a:r>
            <a:br>
              <a:rPr lang="ar-JO" sz="3600" b="1" dirty="0">
                <a:effectLst>
                  <a:glow rad="381000">
                    <a:schemeClr val="tx1"/>
                  </a:glow>
                </a:effectLst>
                <a:latin typeface="Arial" charset="0"/>
                <a:ea typeface="ＭＳ Ｐゴシック" charset="0"/>
                <a:cs typeface="ＭＳ Ｐゴシック" charset="0"/>
              </a:rPr>
            </a:br>
            <a:r>
              <a:rPr lang="ar-JO" sz="3600" b="1" dirty="0">
                <a:effectLst>
                  <a:glow rad="381000">
                    <a:schemeClr val="tx1"/>
                  </a:glow>
                </a:effectLst>
                <a:latin typeface="Arial" charset="0"/>
                <a:ea typeface="ＭＳ Ｐゴシック" charset="0"/>
                <a:cs typeface="ＭＳ Ｐゴシック" charset="0"/>
              </a:rPr>
              <a:t>(عب 10: 26-27)</a:t>
            </a:r>
            <a:endParaRPr lang="en-US" sz="3600" b="1" dirty="0">
              <a:effectLst>
                <a:glow rad="381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895119">
            <a:off x="5003518" y="749065"/>
            <a:ext cx="4128044"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هل هؤلاء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الأشخاص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glow rad="381000">
                    <a:srgbClr val="000000"/>
                  </a:glow>
                </a:effectLst>
                <a:uLnTx/>
                <a:uFillTx/>
                <a:latin typeface="Arial" charset="0"/>
                <a:ea typeface="ＭＳ Ｐゴシック" charset="0"/>
                <a:cs typeface="ＭＳ Ｐゴシック" charset="0"/>
              </a:rPr>
              <a:t>مؤمنون ؟</a:t>
            </a:r>
            <a:endParaRPr kumimoji="0" lang="en-US" sz="6000" b="1" i="0" u="none" strike="noStrike" kern="1200" cap="none" spc="0" normalizeH="0" baseline="0" noProof="0" dirty="0">
              <a:ln>
                <a:noFill/>
              </a:ln>
              <a:solidFill>
                <a:srgbClr val="FFFF00"/>
              </a:solidFill>
              <a:effectLst>
                <a:glow rad="381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77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هروب مؤمني أورشليم</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63330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SA"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تقدم الى الامام </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6120680"/>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ar-SA"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دراسة رسالة عبرانيين </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lang="ar-JO" sz="4000" b="1" dirty="0">
                <a:solidFill>
                  <a:srgbClr val="FFFFFF"/>
                </a:solidFill>
                <a:effectLst>
                  <a:outerShdw blurRad="38100" dist="38100" dir="2700000" algn="tl">
                    <a:srgbClr val="000000"/>
                  </a:outerShdw>
                </a:effectLst>
                <a:cs typeface="Arial" charset="0"/>
              </a:rPr>
              <a:t>26 فإنه إن أخطأنا باختيارنا بعدما أخذنا معرفة الحق لا تبقى بعد ذبيحة عن الخطايا 27 بل قبول دينونة مخيف و </a:t>
            </a:r>
            <a:r>
              <a:rPr lang="ar-JO" sz="4000" b="1" u="sng" dirty="0">
                <a:solidFill>
                  <a:srgbClr val="FFFFFF"/>
                </a:solidFill>
                <a:effectLst>
                  <a:outerShdw blurRad="38100" dist="38100" dir="2700000" algn="tl">
                    <a:srgbClr val="000000"/>
                  </a:outerShdw>
                </a:effectLst>
                <a:cs typeface="Arial" charset="0"/>
              </a:rPr>
              <a:t>غيرة نار عتيدة أن تأكل المضادين</a:t>
            </a:r>
            <a:r>
              <a:rPr lang="ar-JO" sz="4000" b="1" dirty="0">
                <a:solidFill>
                  <a:srgbClr val="FFFFFF"/>
                </a:solidFill>
                <a:effectLst>
                  <a:outerShdw blurRad="38100" dist="38100" dir="2700000" algn="tl">
                    <a:srgbClr val="000000"/>
                  </a:outerShdw>
                </a:effectLst>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85318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3771095" cy="6857999"/>
          </a:xfrm>
          <a:noFill/>
          <a:effectLst>
            <a:outerShdw blurRad="63500" dist="35921" dir="2700000" algn="ctr" rotWithShape="0">
              <a:schemeClr val="tx2">
                <a:alpha val="74998"/>
              </a:schemeClr>
            </a:outerShdw>
          </a:effectLst>
        </p:spPr>
        <p:txBody>
          <a:bodyPr anchor="t"/>
          <a:lstStyle/>
          <a:p>
            <a:pPr>
              <a:defRPr/>
            </a:pPr>
            <a:r>
              <a:rPr lang="ar-SA" sz="4000" b="1" dirty="0">
                <a:effectLst>
                  <a:glow rad="381000">
                    <a:schemeClr val="tx1"/>
                  </a:glow>
                </a:effectLst>
                <a:latin typeface="Arial" charset="0"/>
                <a:ea typeface="ＭＳ Ｐゴシック" charset="0"/>
                <a:cs typeface="ＭＳ Ｐゴシック" charset="0"/>
              </a:rPr>
              <a:t>عبرانيين ١٠ : ٢٨</a:t>
            </a:r>
            <a:br>
              <a:rPr lang="ar-SA" sz="4000" b="1" dirty="0">
                <a:effectLst>
                  <a:glow rad="381000">
                    <a:schemeClr val="tx1"/>
                  </a:glow>
                </a:effectLst>
                <a:latin typeface="Arial" charset="0"/>
                <a:ea typeface="ＭＳ Ｐゴシック" charset="0"/>
                <a:cs typeface="ＭＳ Ｐゴシック" charset="0"/>
              </a:rPr>
            </a:br>
            <a:br>
              <a:rPr lang="en-US" sz="4000" b="1" dirty="0">
                <a:effectLst>
                  <a:glow rad="381000">
                    <a:schemeClr val="tx1"/>
                  </a:glow>
                </a:effectLst>
                <a:latin typeface="Arial" charset="0"/>
                <a:ea typeface="ＭＳ Ｐゴシック" charset="0"/>
                <a:cs typeface="ＭＳ Ｐゴシック" charset="0"/>
              </a:rPr>
            </a:br>
            <a:r>
              <a:rPr lang="ar-SA" sz="4000" b="1" dirty="0">
                <a:effectLst>
                  <a:glow rad="381000">
                    <a:schemeClr val="tx1"/>
                  </a:glow>
                </a:effectLst>
                <a:latin typeface="Arial" charset="0"/>
                <a:ea typeface="ＭＳ Ｐゴシック" charset="0"/>
                <a:cs typeface="ＭＳ Ｐゴシック" charset="0"/>
              </a:rPr>
              <a:t> مَنْ خَالَفَ نَامُوسَ مُوسَى فَعَلَى شَاهِدَيْنِ أَوْ ثَلاَثَةِ شُهُودٍ يَمُوتُ بِدُونِ رَأْفَةٍ</a:t>
            </a:r>
            <a:br>
              <a:rPr lang="en-US" sz="4000" b="1" dirty="0">
                <a:effectLst>
                  <a:glow rad="381000">
                    <a:schemeClr val="tx1"/>
                  </a:glow>
                </a:effectLst>
                <a:latin typeface="Arial" charset="0"/>
                <a:ea typeface="ＭＳ Ｐゴシック" charset="0"/>
                <a:cs typeface="ＭＳ Ｐゴシック" charset="0"/>
              </a:rPr>
            </a:br>
            <a:br>
              <a:rPr lang="en-US" sz="4000" b="1" dirty="0">
                <a:effectLst>
                  <a:glow rad="381000">
                    <a:schemeClr val="tx1"/>
                  </a:glow>
                </a:effectLst>
                <a:latin typeface="Arial" charset="0"/>
                <a:ea typeface="ＭＳ Ｐゴシック" charset="0"/>
                <a:cs typeface="ＭＳ Ｐゴシック" charset="0"/>
              </a:rPr>
            </a:br>
            <a:br>
              <a:rPr lang="en-US" sz="4000" b="1" dirty="0">
                <a:effectLst>
                  <a:glow rad="381000">
                    <a:schemeClr val="tx1"/>
                  </a:glow>
                </a:effectLst>
                <a:latin typeface="Arial" charset="0"/>
                <a:ea typeface="ＭＳ Ｐゴシック" charset="0"/>
                <a:cs typeface="ＭＳ Ｐゴシック" charset="0"/>
              </a:rPr>
            </a:br>
            <a:br>
              <a:rPr lang="en-US" sz="4000" b="1" dirty="0">
                <a:effectLst>
                  <a:glow rad="381000">
                    <a:schemeClr val="tx1"/>
                  </a:glow>
                </a:effectLst>
                <a:latin typeface="Arial" charset="0"/>
                <a:ea typeface="ＭＳ Ｐゴシック" charset="0"/>
                <a:cs typeface="ＭＳ Ｐゴシック" charset="0"/>
              </a:rPr>
            </a:br>
            <a:r>
              <a:rPr lang="ar-SA" sz="4000" b="1" dirty="0"/>
              <a:t>عدد ١٥ : ٣٠-٣٦</a:t>
            </a:r>
            <a:endParaRPr lang="ar-SA" sz="4000" b="1" dirty="0">
              <a:effectLst>
                <a:glow rad="381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3158986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94545"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137433"/>
            <a:ext cx="5292081" cy="6423412"/>
          </a:xfrm>
          <a:no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"Just think how much worse the punishment will be for those who have trampled on the Son of God, and have treated the blood of the covenant, which made us holy, as if it were common and unholy, and have insulted and disdained the Holy Spirit who brings God</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mercy to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SA" sz="3200" b="1" dirty="0">
                <a:effectLst>
                  <a:glow rad="127000">
                    <a:schemeClr val="tx1"/>
                  </a:glow>
                </a:effectLst>
                <a:latin typeface="Arial" charset="0"/>
                <a:ea typeface="ＭＳ Ｐゴシック" charset="0"/>
                <a:cs typeface="ＭＳ Ｐゴシック" charset="0"/>
              </a:rPr>
              <a:t>العبرانيين</a:t>
            </a:r>
            <a:r>
              <a:rPr lang="en-US" sz="3200" b="1" dirty="0">
                <a:effectLst>
                  <a:glow rad="127000">
                    <a:schemeClr val="tx1"/>
                  </a:glow>
                </a:effectLst>
                <a:latin typeface="Arial" charset="0"/>
                <a:ea typeface="ＭＳ Ｐゴシック" charset="0"/>
                <a:cs typeface="ＭＳ Ｐゴシック" charset="0"/>
              </a:rPr>
              <a:t> 10:29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1328681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40431699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0747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فإذ قال جديداً </a:t>
            </a:r>
            <a:r>
              <a:rPr kumimoji="0" lang="ar-JO"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عتق</a:t>
            </a:r>
            <a:r>
              <a:rPr kumimoji="0" lang="ar-JO"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الأول و أما ما عتق و شاخ فهو قريب من </a:t>
            </a:r>
            <a:r>
              <a:rPr kumimoji="0" lang="ar-JO"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الإضمحلال</a:t>
            </a:r>
            <a:endParaRPr kumimoji="0" lang="en-US" sz="4000" b="1" i="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العتيق</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33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كتابة العبرانيين</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67-68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الإضمحلال</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70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charset="0"/>
                <a:ea typeface="ＭＳ Ｐゴシック" charset="0"/>
                <a:cs typeface="SimSun" charset="0"/>
              </a:rPr>
              <a:t>عبرانيين 8: 13</a:t>
            </a:r>
            <a:endParaRPr lang="en-US" dirty="0">
              <a:latin typeface="Garamond" charset="0"/>
              <a:ea typeface="ＭＳ Ｐゴシック" charset="0"/>
              <a:cs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533192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11 </a:t>
            </a:r>
          </a:p>
        </p:txBody>
      </p:sp>
    </p:spTree>
    <p:extLst>
      <p:ext uri="{BB962C8B-B14F-4D97-AF65-F5344CB8AC3E}">
        <p14:creationId xmlns:p14="http://schemas.microsoft.com/office/powerpoint/2010/main" val="3907641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آخرون احتملوا بأمانة قبلك</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ليقدموا لك أمثلة – لذا أمضي قدمًا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(11: 1- 12: 3).</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0324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6452"/>
            <a:ext cx="9101713" cy="3224291"/>
          </a:xfrm>
          <a:prstGeom prst="rect">
            <a:avLst/>
          </a:prstGeom>
        </p:spPr>
      </p:pic>
      <p:pic>
        <p:nvPicPr>
          <p:cNvPr id="3" name="Picture 2"/>
          <p:cNvPicPr>
            <a:picLocks noChangeAspect="1"/>
          </p:cNvPicPr>
          <p:nvPr/>
        </p:nvPicPr>
        <p:blipFill>
          <a:blip r:embed="rId4"/>
          <a:stretch>
            <a:fillRect/>
          </a:stretch>
        </p:blipFill>
        <p:spPr>
          <a:xfrm>
            <a:off x="-42288" y="3421578"/>
            <a:ext cx="9144000" cy="3414156"/>
          </a:xfrm>
          <a:prstGeom prst="rect">
            <a:avLst/>
          </a:prstGeom>
        </p:spPr>
      </p:pic>
      <p:sp>
        <p:nvSpPr>
          <p:cNvPr id="900098" name="Rectangle 2"/>
          <p:cNvSpPr>
            <a:spLocks noGrp="1" noChangeArrowheads="1"/>
          </p:cNvSpPr>
          <p:nvPr>
            <p:ph type="ctrTitle"/>
          </p:nvPr>
        </p:nvSpPr>
        <p:spPr>
          <a:xfrm>
            <a:off x="-21145" y="3356992"/>
            <a:ext cx="9144000" cy="1584176"/>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HALL OF FAME</a:t>
            </a:r>
          </a:p>
        </p:txBody>
      </p:sp>
      <p:sp>
        <p:nvSpPr>
          <p:cNvPr id="5" name="Rectangle 2">
            <a:extLst>
              <a:ext uri="{FF2B5EF4-FFF2-40B4-BE49-F238E27FC236}">
                <a16:creationId xmlns:a16="http://schemas.microsoft.com/office/drawing/2014/main" id="{15F5DC05-B4BD-DCA7-06D7-F225B9B0E41B}"/>
              </a:ext>
            </a:extLst>
          </p:cNvPr>
          <p:cNvSpPr txBox="1">
            <a:spLocks noChangeArrowheads="1"/>
          </p:cNvSpPr>
          <p:nvPr/>
        </p:nvSpPr>
        <p:spPr bwMode="auto">
          <a:xfrm>
            <a:off x="4067944" y="5016263"/>
            <a:ext cx="4417851" cy="10458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800" b="1" kern="0"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العبرانيين 11</a:t>
            </a:r>
            <a:endParaRPr lang="en-US" sz="4800" b="1" kern="0"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2138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charset="0"/>
                <a:ea typeface="ＭＳ Ｐゴシック" charset="0"/>
                <a:cs typeface="ＭＳ Ｐゴシック" charset="0"/>
              </a:rPr>
              <a:t>بالإيمان (عبرانيين 11)</a:t>
            </a:r>
            <a:endParaRPr lang="en-US" b="1" dirty="0">
              <a:solidFill>
                <a:srgbClr val="FFFF00"/>
              </a:solidFill>
            </a:endParaRP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عبرانيين ١١ : ١</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وَأَمَّا الإِيمَانُ فَهُوَ الثِّقَةُ بِمَا يُرْجَى وَالإِيقَانُ بِأُمُورٍ لاَ تُرَى. </a:t>
            </a:r>
          </a:p>
        </p:txBody>
      </p:sp>
    </p:spTree>
    <p:extLst>
      <p:ext uri="{BB962C8B-B14F-4D97-AF65-F5344CB8AC3E}">
        <p14:creationId xmlns:p14="http://schemas.microsoft.com/office/powerpoint/2010/main" val="13232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ar-SA"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العبرانيين</a:t>
            </a:r>
            <a:endPar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Verdana" charset="0"/>
              </a:rPr>
              <a:t>الكاتب </a:t>
            </a:r>
            <a:r>
              <a:rPr lang="en-US" sz="3200" b="1" dirty="0">
                <a:solidFill>
                  <a:schemeClr val="bg1"/>
                </a:solidFill>
                <a:effectLst>
                  <a:outerShdw blurRad="38100" dist="38100" dir="2700000" algn="tl">
                    <a:srgbClr val="000000"/>
                  </a:outerShdw>
                </a:effectLst>
                <a:latin typeface="Verdana" charset="0"/>
              </a:rPr>
              <a:t> </a:t>
            </a:r>
          </a:p>
        </p:txBody>
      </p:sp>
      <p:sp>
        <p:nvSpPr>
          <p:cNvPr id="14344" name="Text Box 8"/>
          <p:cNvSpPr txBox="1">
            <a:spLocks noChangeArrowheads="1"/>
          </p:cNvSpPr>
          <p:nvPr/>
        </p:nvSpPr>
        <p:spPr bwMode="auto">
          <a:xfrm>
            <a:off x="2274146" y="5082775"/>
            <a:ext cx="3418407"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Verdana" charset="0"/>
              </a:rPr>
              <a:t>الاتجاه الموقع </a:t>
            </a:r>
            <a:endParaRPr lang="en-US" sz="3200" b="1" dirty="0">
              <a:solidFill>
                <a:schemeClr val="bg1"/>
              </a:solidFill>
              <a:effectLst>
                <a:outerShdw blurRad="38100" dist="38100" dir="2700000" algn="tl">
                  <a:srgbClr val="000000"/>
                </a:outerShdw>
              </a:effectLst>
              <a:latin typeface="Verdana" charset="0"/>
            </a:endParaRPr>
          </a:p>
        </p:txBody>
      </p:sp>
      <p:sp>
        <p:nvSpPr>
          <p:cNvPr id="14345" name="Text Box 9"/>
          <p:cNvSpPr txBox="1">
            <a:spLocks noChangeArrowheads="1"/>
          </p:cNvSpPr>
          <p:nvPr/>
        </p:nvSpPr>
        <p:spPr bwMode="auto">
          <a:xfrm>
            <a:off x="2274146" y="4066357"/>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Verdana" charset="0"/>
              </a:rPr>
              <a:t>المستلمين القراء </a:t>
            </a:r>
            <a:endParaRPr lang="en-US" sz="3200" b="1" dirty="0">
              <a:solidFill>
                <a:schemeClr val="bg1"/>
              </a:solidFill>
              <a:effectLst>
                <a:outerShdw blurRad="38100" dist="38100" dir="2700000" algn="tl">
                  <a:srgbClr val="000000"/>
                </a:outerShdw>
              </a:effectLst>
              <a:latin typeface="Verdana" charset="0"/>
            </a:endParaRPr>
          </a:p>
        </p:txBody>
      </p:sp>
      <p:sp>
        <p:nvSpPr>
          <p:cNvPr id="14346" name="Text Box 10"/>
          <p:cNvSpPr txBox="1">
            <a:spLocks noChangeArrowheads="1"/>
          </p:cNvSpPr>
          <p:nvPr/>
        </p:nvSpPr>
        <p:spPr bwMode="auto">
          <a:xfrm>
            <a:off x="2274146" y="4574566"/>
            <a:ext cx="239288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Verdana" charset="0"/>
              </a:rPr>
              <a:t>الاصل </a:t>
            </a:r>
            <a:endParaRPr lang="en-US" sz="3200" b="1" dirty="0">
              <a:solidFill>
                <a:schemeClr val="bg1"/>
              </a:solidFill>
              <a:effectLst>
                <a:outerShdw blurRad="38100" dist="38100" dir="2700000" algn="tl">
                  <a:srgbClr val="000000"/>
                </a:outerShdw>
              </a:effectLst>
              <a:latin typeface="Verdana" charset="0"/>
            </a:endParaRPr>
          </a:p>
        </p:txBody>
      </p:sp>
      <p:sp>
        <p:nvSpPr>
          <p:cNvPr id="14347" name="Text Box 11"/>
          <p:cNvSpPr txBox="1">
            <a:spLocks noChangeArrowheads="1"/>
          </p:cNvSpPr>
          <p:nvPr/>
        </p:nvSpPr>
        <p:spPr bwMode="auto">
          <a:xfrm>
            <a:off x="1259632" y="5590985"/>
            <a:ext cx="3818307"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SA" sz="4400" b="1" dirty="0">
                <a:solidFill>
                  <a:srgbClr val="FF0000"/>
                </a:solidFill>
                <a:effectLst>
                  <a:outerShdw blurRad="38100" dist="38100" dir="2700000" algn="tl">
                    <a:srgbClr val="000000"/>
                  </a:outerShdw>
                </a:effectLst>
              </a:rPr>
              <a:t>غير معروف </a:t>
            </a:r>
            <a:endParaRPr lang="en-US" sz="4000" b="1" dirty="0">
              <a:solidFill>
                <a:srgbClr val="FF0000"/>
              </a:solidFill>
              <a:effectLst>
                <a:outerShdw blurRad="38100" dist="38100" dir="2700000" algn="tl">
                  <a:srgbClr val="000000"/>
                </a:outerShdw>
              </a:effectLst>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FFFFFF"/>
                </a:solidFill>
                <a:latin typeface="Arial"/>
                <a:cs typeface="Arial"/>
              </a:rPr>
              <a:t>256-</a:t>
            </a:r>
            <a:br>
              <a:rPr lang="en-US" sz="2000" b="1" dirty="0">
                <a:solidFill>
                  <a:srgbClr val="FFFFFF"/>
                </a:solidFill>
                <a:latin typeface="Arial"/>
                <a:cs typeface="Arial"/>
              </a:rPr>
            </a:br>
            <a:r>
              <a:rPr lang="en-US" sz="2000" b="1" dirty="0">
                <a:solidFill>
                  <a:srgbClr val="FFFFFF"/>
                </a:solidFill>
                <a:latin typeface="Arial"/>
                <a:cs typeface="Arial"/>
              </a:rPr>
              <a:t>257</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114144"/>
            <a:ext cx="9264861" cy="6627224"/>
          </a:xfrm>
          <a:prstGeom prst="rect">
            <a:avLst/>
          </a:prstGeom>
        </p:spPr>
      </p:pic>
      <p:sp>
        <p:nvSpPr>
          <p:cNvPr id="5" name="Title 1"/>
          <p:cNvSpPr txBox="1">
            <a:spLocks/>
          </p:cNvSpPr>
          <p:nvPr/>
        </p:nvSpPr>
        <p:spPr bwMode="auto">
          <a:xfrm>
            <a:off x="0" y="4382421"/>
            <a:ext cx="9144000" cy="19268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عبرانيين ١١ : 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وَلَكِنْ بِدُونِ إِيمَانٍ لاَ يُمْكِنُ إِرْضَاؤُهُ، لأَنَّهُ يَجِبُ أَنَّ الَّذِي يَأْتِي إِلَى اللهِ يُؤْمِنُ بِأَنَّهُ مَوْجُودٌ، وَأَنَّهُ يُجَازِي الَّذِينَ يَطْلُبُونَهُ. </a:t>
            </a:r>
          </a:p>
        </p:txBody>
      </p:sp>
      <p:sp>
        <p:nvSpPr>
          <p:cNvPr id="2" name="Title 1"/>
          <p:cNvSpPr>
            <a:spLocks noGrp="1"/>
          </p:cNvSpPr>
          <p:nvPr>
            <p:ph type="ctrTitle"/>
          </p:nvPr>
        </p:nvSpPr>
        <p:spPr>
          <a:xfrm>
            <a:off x="685800" y="-1355881"/>
            <a:ext cx="7772400" cy="1470025"/>
          </a:xfrm>
        </p:spPr>
        <p:txBody>
          <a:bodyPr/>
          <a:lstStyle/>
          <a:p>
            <a:r>
              <a:rPr lang="ar-SA" dirty="0"/>
              <a:t>العبرانيين</a:t>
            </a:r>
            <a:r>
              <a:rPr lang="en-US" baseline="0" dirty="0"/>
              <a:t> 11:6</a:t>
            </a:r>
            <a:endParaRPr lang="en-US" dirty="0"/>
          </a:p>
        </p:txBody>
      </p:sp>
    </p:spTree>
    <p:extLst>
      <p:ext uri="{BB962C8B-B14F-4D97-AF65-F5344CB8AC3E}">
        <p14:creationId xmlns:p14="http://schemas.microsoft.com/office/powerpoint/2010/main" val="84155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charset="0"/>
                <a:ea typeface="ＭＳ Ｐゴシック" charset="0"/>
                <a:cs typeface="ＭＳ Ｐゴシック" charset="0"/>
              </a:rPr>
              <a:t>بالإيمان (عبرانيين 11)</a:t>
            </a:r>
            <a:endParaRPr lang="en-US" b="1" dirty="0">
              <a:solidFill>
                <a:srgbClr val="FFFF00"/>
              </a:solidFill>
            </a:endParaRPr>
          </a:p>
        </p:txBody>
      </p:sp>
      <p:sp>
        <p:nvSpPr>
          <p:cNvPr id="5" name="Title 1"/>
          <p:cNvSpPr txBox="1">
            <a:spLocks/>
          </p:cNvSpPr>
          <p:nvPr/>
        </p:nvSpPr>
        <p:spPr bwMode="auto">
          <a:xfrm>
            <a:off x="148733" y="3506073"/>
            <a:ext cx="8889442" cy="25922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100" normalizeH="0" baseline="0" noProof="0" dirty="0">
                <a:ln>
                  <a:noFill/>
                </a:ln>
                <a:solidFill>
                  <a:srgbClr val="FFFFFF"/>
                </a:solidFill>
                <a:effectLst>
                  <a:glow rad="127000">
                    <a:srgbClr val="000000">
                      <a:alpha val="96000"/>
                    </a:srgbClr>
                  </a:glow>
                </a:effectLst>
                <a:uLnTx/>
                <a:uFillTx/>
                <a:latin typeface="Arial"/>
                <a:ea typeface="ＭＳ Ｐゴシック" charset="-128"/>
              </a:rPr>
              <a:t>عبرانيين ١١ : 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100" normalizeH="0" baseline="0" noProof="0" dirty="0">
              <a:ln>
                <a:noFill/>
              </a:ln>
              <a:solidFill>
                <a:srgbClr val="FFFFFF"/>
              </a:solidFill>
              <a:effectLst>
                <a:glow rad="127000">
                  <a:srgbClr val="000000">
                    <a:alpha val="96000"/>
                  </a:srgbClr>
                </a:glow>
              </a:effectLst>
              <a:uLnTx/>
              <a:uFillTx/>
              <a:latin typeface="Arial"/>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100" normalizeH="0" baseline="0" noProof="0" dirty="0">
                <a:ln>
                  <a:noFill/>
                </a:ln>
                <a:solidFill>
                  <a:srgbClr val="FFFFFF"/>
                </a:solidFill>
                <a:effectLst>
                  <a:glow rad="127000">
                    <a:srgbClr val="000000">
                      <a:alpha val="96000"/>
                    </a:srgbClr>
                  </a:glow>
                </a:effectLst>
                <a:uLnTx/>
                <a:uFillTx/>
                <a:latin typeface="Arial"/>
                <a:ea typeface="ＭＳ Ｐゴシック" charset="-128"/>
              </a:rPr>
              <a:t> بِالإِيمَانِ نُوحٌ لَمَّا أُوحِيَ إِلَيْهِ عَنْ أُمُورٍ لَمْ تُرَ بَعْدُ خَافَ، فَبَنَى فُلْكاً لِخَلاَصِ بَيْتِهِ، فَبِهِ دَانَ الْعَالَمَ، وَصَارَ وَارِثاً لِلْبِرِّ الَّذِي حَسَبَ الإِيمَانِ. </a:t>
            </a:r>
          </a:p>
        </p:txBody>
      </p:sp>
    </p:spTree>
    <p:extLst>
      <p:ext uri="{BB962C8B-B14F-4D97-AF65-F5344CB8AC3E}">
        <p14:creationId xmlns:p14="http://schemas.microsoft.com/office/powerpoint/2010/main" val="24699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charset="0"/>
                <a:ea typeface="ＭＳ Ｐゴシック" charset="0"/>
                <a:cs typeface="ＭＳ Ｐゴシック" charset="0"/>
              </a:rPr>
              <a:t>بالإيمان (عبرانيين 11)</a:t>
            </a:r>
            <a:endParaRPr lang="en-US" b="1" dirty="0">
              <a:solidFill>
                <a:srgbClr val="FFFF00"/>
              </a:solidFill>
            </a:endParaRPr>
          </a:p>
        </p:txBody>
      </p:sp>
      <p:sp>
        <p:nvSpPr>
          <p:cNvPr id="5" name="Title 1"/>
          <p:cNvSpPr txBox="1">
            <a:spLocks/>
          </p:cNvSpPr>
          <p:nvPr/>
        </p:nvSpPr>
        <p:spPr bwMode="auto">
          <a:xfrm>
            <a:off x="3203847" y="620688"/>
            <a:ext cx="5834327" cy="51845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عبرانيين ١١ : ٨</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بِالإِيمَانِ إِبْرَاهِيمُ لَمَّا دُعِيَ أَطَاعَ أَنْ يَخْرُجَ إِلَى الْمَكَانِ الَّذِي كَانَ عَتِيداً أَنْ يَأْخُذَهُ مِيرَاثاً، فَخَرَجَ وَهُوَ لاَ يَعْلَمُ إِلَى أَيْنَ يَأْتِي. </a:t>
            </a:r>
          </a:p>
        </p:txBody>
      </p:sp>
    </p:spTree>
    <p:extLst>
      <p:ext uri="{BB962C8B-B14F-4D97-AF65-F5344CB8AC3E}">
        <p14:creationId xmlns:p14="http://schemas.microsoft.com/office/powerpoint/2010/main" val="40037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ar-JO" sz="3600" b="1" dirty="0">
                <a:solidFill>
                  <a:schemeClr val="bg1"/>
                </a:solidFill>
                <a:latin typeface="Arial" panose="020B0604020202020204" pitchFamily="34" charset="0"/>
                <a:cs typeface="Arial" panose="020B0604020202020204" pitchFamily="34" charset="0"/>
              </a:rPr>
              <a:t>تصرّف موسى والجيل المنتصر</a:t>
            </a:r>
            <a:br>
              <a:rPr lang="ar-JO"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latin typeface="Arial" panose="020B0604020202020204" pitchFamily="34" charset="0"/>
                <a:cs typeface="Arial" panose="020B0604020202020204" pitchFamily="34" charset="0"/>
              </a:rPr>
              <a:t>بيقين على رجاء غير منظور</a:t>
            </a:r>
            <a:br>
              <a:rPr lang="ar-JO"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rPr>
              <a:t>(عبرانيين 11: 23- 31).</a:t>
            </a:r>
            <a:endParaRPr lang="en-US" sz="3600" b="1" dirty="0">
              <a:solidFill>
                <a:schemeClr val="bg1"/>
              </a:solidFill>
            </a:endParaRPr>
          </a:p>
        </p:txBody>
      </p:sp>
      <p:pic>
        <p:nvPicPr>
          <p:cNvPr id="3" name="Picture 2"/>
          <p:cNvPicPr>
            <a:picLocks noChangeAspect="1"/>
          </p:cNvPicPr>
          <p:nvPr/>
        </p:nvPicPr>
        <p:blipFill>
          <a:blip r:embed="rId3"/>
          <a:stretch>
            <a:fillRect/>
          </a:stretch>
        </p:blipFill>
        <p:spPr>
          <a:xfrm>
            <a:off x="1331526" y="0"/>
            <a:ext cx="6283200" cy="4820246"/>
          </a:xfrm>
          <a:prstGeom prst="rect">
            <a:avLst/>
          </a:prstGeom>
        </p:spPr>
      </p:pic>
    </p:spTree>
    <p:extLst>
      <p:ext uri="{BB962C8B-B14F-4D97-AF65-F5344CB8AC3E}">
        <p14:creationId xmlns:p14="http://schemas.microsoft.com/office/powerpoint/2010/main" val="3915082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4000" b="1" dirty="0">
                <a:solidFill>
                  <a:schemeClr val="bg1"/>
                </a:solidFill>
              </a:rPr>
              <a:t>People of many generations acted with certainty on an unseen hope (Hebrews 11:32-38).</a:t>
            </a:r>
          </a:p>
        </p:txBody>
      </p:sp>
      <p:pic>
        <p:nvPicPr>
          <p:cNvPr id="4" name="Picture 3"/>
          <p:cNvPicPr>
            <a:picLocks noChangeAspect="1"/>
          </p:cNvPicPr>
          <p:nvPr/>
        </p:nvPicPr>
        <p:blipFill>
          <a:blip r:embed="rId3"/>
          <a:stretch>
            <a:fillRect/>
          </a:stretch>
        </p:blipFill>
        <p:spPr>
          <a:xfrm>
            <a:off x="0" y="203200"/>
            <a:ext cx="3797300" cy="2146300"/>
          </a:xfrm>
          <a:prstGeom prst="rect">
            <a:avLst/>
          </a:prstGeom>
        </p:spPr>
      </p:pic>
      <p:pic>
        <p:nvPicPr>
          <p:cNvPr id="6" name="Picture 5"/>
          <p:cNvPicPr>
            <a:picLocks noChangeAspect="1"/>
          </p:cNvPicPr>
          <p:nvPr/>
        </p:nvPicPr>
        <p:blipFill>
          <a:blip r:embed="rId4"/>
          <a:stretch>
            <a:fillRect/>
          </a:stretch>
        </p:blipFill>
        <p:spPr>
          <a:xfrm>
            <a:off x="3141780" y="353276"/>
            <a:ext cx="3289300" cy="2463800"/>
          </a:xfrm>
          <a:prstGeom prst="rect">
            <a:avLst/>
          </a:prstGeom>
        </p:spPr>
      </p:pic>
      <p:pic>
        <p:nvPicPr>
          <p:cNvPr id="7" name="Picture 6"/>
          <p:cNvPicPr>
            <a:picLocks noChangeAspect="1"/>
          </p:cNvPicPr>
          <p:nvPr/>
        </p:nvPicPr>
        <p:blipFill>
          <a:blip r:embed="rId5"/>
          <a:stretch>
            <a:fillRect/>
          </a:stretch>
        </p:blipFill>
        <p:spPr>
          <a:xfrm>
            <a:off x="208798" y="2521546"/>
            <a:ext cx="3797300" cy="2133600"/>
          </a:xfrm>
          <a:prstGeom prst="rect">
            <a:avLst/>
          </a:prstGeom>
        </p:spPr>
      </p:pic>
      <p:pic>
        <p:nvPicPr>
          <p:cNvPr id="8" name="Picture 7"/>
          <p:cNvPicPr>
            <a:picLocks noChangeAspect="1"/>
          </p:cNvPicPr>
          <p:nvPr/>
        </p:nvPicPr>
        <p:blipFill>
          <a:blip r:embed="rId6"/>
          <a:stretch>
            <a:fillRect/>
          </a:stretch>
        </p:blipFill>
        <p:spPr>
          <a:xfrm>
            <a:off x="6571351" y="0"/>
            <a:ext cx="2590800" cy="3136900"/>
          </a:xfrm>
          <a:prstGeom prst="rect">
            <a:avLst/>
          </a:prstGeom>
        </p:spPr>
      </p:pic>
      <p:pic>
        <p:nvPicPr>
          <p:cNvPr id="5" name="Picture 4"/>
          <p:cNvPicPr>
            <a:picLocks noChangeAspect="1"/>
          </p:cNvPicPr>
          <p:nvPr/>
        </p:nvPicPr>
        <p:blipFill>
          <a:blip r:embed="rId7"/>
          <a:stretch>
            <a:fillRect/>
          </a:stretch>
        </p:blipFill>
        <p:spPr>
          <a:xfrm>
            <a:off x="4006098" y="2521546"/>
            <a:ext cx="4089400" cy="2298700"/>
          </a:xfrm>
          <a:prstGeom prst="rect">
            <a:avLst/>
          </a:prstGeom>
        </p:spPr>
      </p:pic>
    </p:spTree>
    <p:extLst>
      <p:ext uri="{BB962C8B-B14F-4D97-AF65-F5344CB8AC3E}">
        <p14:creationId xmlns:p14="http://schemas.microsoft.com/office/powerpoint/2010/main" val="6279034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423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739461"/>
            <a:ext cx="9144000" cy="2104581"/>
          </a:xfrm>
          <a:noFill/>
          <a:effectLst>
            <a:outerShdw blurRad="63500" dist="35921" dir="2700000" algn="ctr" rotWithShape="0">
              <a:schemeClr val="tx2">
                <a:alpha val="74998"/>
              </a:schemeClr>
            </a:outerShdw>
          </a:effectLst>
        </p:spPr>
        <p:txBody>
          <a:bodyPr anchor="t"/>
          <a:lstStyle/>
          <a:p>
            <a:pPr>
              <a:defRPr/>
            </a:pPr>
            <a:r>
              <a:rPr lang="en-US" sz="3200" b="1" spc="-100" dirty="0">
                <a:effectLst>
                  <a:glow rad="127000">
                    <a:schemeClr val="tx1"/>
                  </a:glow>
                </a:effectLst>
                <a:latin typeface="Arial" charset="0"/>
                <a:ea typeface="ＭＳ Ｐゴシック" charset="0"/>
                <a:cs typeface="ＭＳ Ｐゴシック" charset="0"/>
              </a:rPr>
              <a:t>"By faith these people overthrew kingdoms, ruled with justice, and received what God had promised them. They shut the mouths of lions…" </a:t>
            </a:r>
            <a:br>
              <a:rPr lang="en-US" sz="3200" b="1" spc="-100" dirty="0">
                <a:effectLst>
                  <a:glow rad="127000">
                    <a:schemeClr val="tx1"/>
                  </a:glow>
                </a:effectLst>
                <a:latin typeface="Arial" charset="0"/>
                <a:ea typeface="ＭＳ Ｐゴシック" charset="0"/>
                <a:cs typeface="ＭＳ Ｐゴシック" charset="0"/>
              </a:rPr>
            </a:br>
            <a:r>
              <a:rPr lang="en-US" sz="3200" b="1" spc="-100" dirty="0">
                <a:effectLst>
                  <a:glow rad="127000">
                    <a:schemeClr val="tx1"/>
                  </a:glow>
                </a:effectLst>
                <a:latin typeface="Arial" charset="0"/>
                <a:ea typeface="ＭＳ Ｐゴシック" charset="0"/>
                <a:cs typeface="ＭＳ Ｐゴシック" charset="0"/>
              </a:rPr>
              <a:t>(Hebrews 11:33 </a:t>
            </a:r>
            <a:r>
              <a:rPr lang="en-US" sz="2800" b="1" spc="-100" dirty="0">
                <a:effectLst>
                  <a:glow rad="127000">
                    <a:schemeClr val="tx1"/>
                  </a:glow>
                </a:effectLst>
                <a:latin typeface="Arial" charset="0"/>
                <a:ea typeface="ＭＳ Ｐゴシック" charset="0"/>
                <a:cs typeface="ＭＳ Ｐゴシック" charset="0"/>
              </a:rPr>
              <a:t>NLT</a:t>
            </a:r>
            <a:r>
              <a:rPr lang="en-US" sz="3200" b="1" spc="-10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5943951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639"/>
            <a:ext cx="9144001" cy="6879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p:spPr>
        <p:txBody>
          <a:bodyPr anchor="t"/>
          <a:lstStyle/>
          <a:p>
            <a:pPr algn="r">
              <a:defRPr/>
            </a:pPr>
            <a:r>
              <a:rPr lang="en-US" sz="3200" b="1" dirty="0">
                <a:effectLst>
                  <a:glow rad="127000">
                    <a:schemeClr val="tx1"/>
                  </a:glow>
                </a:effectLst>
                <a:latin typeface="Arial" charset="0"/>
                <a:ea typeface="ＭＳ Ｐゴシック" charset="0"/>
                <a:cs typeface="ＭＳ Ｐゴシック" charset="0"/>
              </a:rPr>
              <a:t>"Some died by stoning, some were sawed in half, and others were killed with the sword"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spc="-100" dirty="0">
                <a:effectLst>
                  <a:glow rad="127000">
                    <a:schemeClr val="tx1"/>
                  </a:glow>
                </a:effectLst>
                <a:latin typeface="Arial" charset="0"/>
                <a:ea typeface="ＭＳ Ｐゴシック" charset="0"/>
                <a:cs typeface="ＭＳ Ｐゴシック" charset="0"/>
              </a:rPr>
              <a:t>Hebrews </a:t>
            </a:r>
            <a:r>
              <a:rPr lang="en-US" sz="3200" b="1" dirty="0">
                <a:effectLst>
                  <a:glow rad="127000">
                    <a:schemeClr val="tx1"/>
                  </a:glow>
                </a:effectLst>
                <a:latin typeface="Arial" charset="0"/>
                <a:ea typeface="ＭＳ Ｐゴシック" charset="0"/>
                <a:cs typeface="ＭＳ Ｐゴシック" charset="0"/>
              </a:rPr>
              <a:t>11:37a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5131494" y="3251560"/>
            <a:ext cx="3733800" cy="2806700"/>
          </a:xfrm>
          <a:prstGeom prst="rect">
            <a:avLst/>
          </a:prstGeom>
        </p:spPr>
      </p:pic>
    </p:spTree>
    <p:extLst>
      <p:ext uri="{BB962C8B-B14F-4D97-AF65-F5344CB8AC3E}">
        <p14:creationId xmlns:p14="http://schemas.microsoft.com/office/powerpoint/2010/main" val="50842384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12 </a:t>
            </a:r>
          </a:p>
        </p:txBody>
      </p:sp>
    </p:spTree>
    <p:extLst>
      <p:ext uri="{BB962C8B-B14F-4D97-AF65-F5344CB8AC3E}">
        <p14:creationId xmlns:p14="http://schemas.microsoft.com/office/powerpoint/2010/main" val="3410916279"/>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27384"/>
            <a:ext cx="9180512" cy="6968823"/>
          </a:xfrm>
          <a:prstGeom prst="rect">
            <a:avLst/>
          </a:prstGeom>
        </p:spPr>
      </p:pic>
      <p:sp>
        <p:nvSpPr>
          <p:cNvPr id="91139" name="Rectangle 3"/>
          <p:cNvSpPr>
            <a:spLocks noGrp="1" noRot="1" noChangeArrowheads="1"/>
          </p:cNvSpPr>
          <p:nvPr>
            <p:ph type="ctrTitle"/>
          </p:nvPr>
        </p:nvSpPr>
        <p:spPr>
          <a:xfrm>
            <a:off x="179512" y="19651"/>
            <a:ext cx="3030133" cy="2115732"/>
          </a:xfrm>
        </p:spPr>
        <p:txBody>
          <a:bodyPr/>
          <a:lstStyle/>
          <a:p>
            <a:pPr algn="l" eaLnBrk="1" hangingPunct="1"/>
            <a:r>
              <a:rPr lang="ar-SA" sz="6000" b="1" dirty="0" err="1">
                <a:solidFill>
                  <a:srgbClr val="FFFFFF"/>
                </a:solidFill>
                <a:effectLst>
                  <a:glow rad="139700">
                    <a:srgbClr val="000000"/>
                  </a:glow>
                </a:effectLst>
                <a:latin typeface="Arial" charset="0"/>
                <a:ea typeface="ＭＳ Ｐゴシック" charset="0"/>
                <a:cs typeface="ＭＳ Ｐゴシック" charset="0"/>
              </a:rPr>
              <a:t>الاية</a:t>
            </a:r>
            <a:r>
              <a:rPr lang="ar-SA" sz="6000" b="1" dirty="0">
                <a:solidFill>
                  <a:srgbClr val="FFFFFF"/>
                </a:solidFill>
                <a:effectLst>
                  <a:glow rad="139700">
                    <a:srgbClr val="000000"/>
                  </a:glow>
                </a:effectLst>
                <a:latin typeface="Arial" charset="0"/>
                <a:ea typeface="ＭＳ Ｐゴシック" charset="0"/>
                <a:cs typeface="ＭＳ Ｐゴシック" charset="0"/>
              </a:rPr>
              <a:t> الرئيسية </a:t>
            </a:r>
            <a:endParaRPr lang="en-US" dirty="0">
              <a:solidFill>
                <a:srgbClr val="FFFFFF"/>
              </a:solidFill>
              <a:effectLst>
                <a:glow rad="139700">
                  <a:srgbClr val="000000"/>
                </a:glow>
              </a:effectLst>
              <a:latin typeface="Arial" charset="0"/>
              <a:ea typeface="ＭＳ Ｐゴシック" charset="0"/>
              <a:cs typeface="ＭＳ Ｐゴシック" charset="0"/>
            </a:endParaRPr>
          </a:p>
        </p:txBody>
      </p:sp>
      <p:sp>
        <p:nvSpPr>
          <p:cNvPr id="91138" name="Rectangle 2"/>
          <p:cNvSpPr>
            <a:spLocks noRot="1" noChangeArrowheads="1"/>
          </p:cNvSpPr>
          <p:nvPr/>
        </p:nvSpPr>
        <p:spPr bwMode="auto">
          <a:xfrm>
            <a:off x="3029689" y="-27918"/>
            <a:ext cx="6038701" cy="6885918"/>
          </a:xfrm>
          <a:prstGeom prst="rect">
            <a:avLst/>
          </a:prstGeom>
          <a:noFill/>
          <a:ln w="9525">
            <a:noFill/>
            <a:miter lim="800000"/>
            <a:headEnd/>
            <a:tailEnd/>
          </a:ln>
        </p:spPr>
        <p:txBody>
          <a:bodyPr lIns="91435" tIns="45718" rIns="91435" bIns="45718" anchor="ctr"/>
          <a:lstStyle/>
          <a:p>
            <a:pPr marL="190490" lvl="1" algn="r" eaLnBrk="1" hangingPunct="1">
              <a:lnSpc>
                <a:spcPct val="80000"/>
              </a:lnSpc>
              <a:spcBef>
                <a:spcPct val="20000"/>
              </a:spcBef>
            </a:pPr>
            <a:r>
              <a:rPr lang="ar-SA" sz="3600" b="1" dirty="0">
                <a:solidFill>
                  <a:srgbClr val="FFFFFF"/>
                </a:solidFill>
                <a:effectLst>
                  <a:glow rad="139700">
                    <a:srgbClr val="000000"/>
                  </a:glow>
                </a:effectLst>
              </a:rPr>
              <a:t>'لِذَلِكَ نَحْنُ أَيْضًا إِذْ لَنَا سَحَابَةٌ مِنَ </a:t>
            </a:r>
            <a:r>
              <a:rPr lang="ar-SA" sz="3600" b="1" dirty="0" err="1">
                <a:solidFill>
                  <a:srgbClr val="FFFFFF"/>
                </a:solidFill>
                <a:effectLst>
                  <a:glow rad="139700">
                    <a:srgbClr val="000000"/>
                  </a:glow>
                </a:effectLst>
              </a:rPr>
              <a:t>ٱلشُّهُودِ</a:t>
            </a:r>
            <a:r>
              <a:rPr lang="ar-SA" sz="3600" b="1" dirty="0">
                <a:solidFill>
                  <a:srgbClr val="FFFFFF"/>
                </a:solidFill>
                <a:effectLst>
                  <a:glow rad="139700">
                    <a:srgbClr val="000000"/>
                  </a:glow>
                </a:effectLst>
              </a:rPr>
              <a:t> مِقْدَارُ هَذِهِ مُحِيطَةٌ بِنَا، لِنَطْرَحْ كُلَّ ثِقْلٍ ، </a:t>
            </a:r>
            <a:r>
              <a:rPr lang="ar-SA" sz="3600" b="1" dirty="0" err="1">
                <a:solidFill>
                  <a:srgbClr val="FFFFFF"/>
                </a:solidFill>
                <a:effectLst>
                  <a:glow rad="139700">
                    <a:srgbClr val="000000"/>
                  </a:glow>
                </a:effectLst>
              </a:rPr>
              <a:t>وَٱلْخَطِيَّةَ</a:t>
            </a:r>
            <a:r>
              <a:rPr lang="ar-SA" sz="3600" b="1" dirty="0">
                <a:solidFill>
                  <a:srgbClr val="FFFFFF"/>
                </a:solidFill>
                <a:effectLst>
                  <a:glow rad="139700">
                    <a:srgbClr val="000000"/>
                  </a:glow>
                </a:effectLst>
              </a:rPr>
              <a:t> </a:t>
            </a:r>
            <a:r>
              <a:rPr lang="ar-SA" sz="3600" b="1" dirty="0" err="1">
                <a:solidFill>
                  <a:srgbClr val="FFFFFF"/>
                </a:solidFill>
                <a:effectLst>
                  <a:glow rad="139700">
                    <a:srgbClr val="000000"/>
                  </a:glow>
                </a:effectLst>
              </a:rPr>
              <a:t>ٱلْمُحِيطَةَ</a:t>
            </a:r>
            <a:r>
              <a:rPr lang="ar-SA" sz="3600" b="1" dirty="0">
                <a:solidFill>
                  <a:srgbClr val="FFFFFF"/>
                </a:solidFill>
                <a:effectLst>
                  <a:glow rad="139700">
                    <a:srgbClr val="000000"/>
                  </a:glow>
                </a:effectLst>
              </a:rPr>
              <a:t> بِنَا بِسُهُولَةٍ، وَلْنُحَاضِرْ </a:t>
            </a:r>
            <a:r>
              <a:rPr lang="ar-SA" sz="3600" b="1" dirty="0" err="1">
                <a:solidFill>
                  <a:srgbClr val="FFFFFF"/>
                </a:solidFill>
                <a:effectLst>
                  <a:glow rad="139700">
                    <a:srgbClr val="000000"/>
                  </a:glow>
                </a:effectLst>
              </a:rPr>
              <a:t>بِٱلصَّبْرِ</a:t>
            </a:r>
            <a:r>
              <a:rPr lang="ar-SA" sz="3600" b="1" dirty="0">
                <a:solidFill>
                  <a:srgbClr val="FFFFFF"/>
                </a:solidFill>
                <a:effectLst>
                  <a:glow rad="139700">
                    <a:srgbClr val="000000"/>
                  </a:glow>
                </a:effectLst>
              </a:rPr>
              <a:t> فِي </a:t>
            </a:r>
            <a:r>
              <a:rPr lang="ar-SA" sz="3600" b="1" dirty="0" err="1">
                <a:solidFill>
                  <a:srgbClr val="FFFFFF"/>
                </a:solidFill>
                <a:effectLst>
                  <a:glow rad="139700">
                    <a:srgbClr val="000000"/>
                  </a:glow>
                </a:effectLst>
              </a:rPr>
              <a:t>ٱلْجِهَادِ</a:t>
            </a:r>
            <a:r>
              <a:rPr lang="ar-SA" sz="3600" b="1" dirty="0">
                <a:solidFill>
                  <a:srgbClr val="FFFFFF"/>
                </a:solidFill>
                <a:effectLst>
                  <a:glow rad="139700">
                    <a:srgbClr val="000000"/>
                  </a:glow>
                </a:effectLst>
              </a:rPr>
              <a:t> </a:t>
            </a:r>
            <a:r>
              <a:rPr lang="ar-SA" sz="3600" b="1" dirty="0" err="1">
                <a:solidFill>
                  <a:srgbClr val="FFFFFF"/>
                </a:solidFill>
                <a:effectLst>
                  <a:glow rad="139700">
                    <a:srgbClr val="000000"/>
                  </a:glow>
                </a:effectLst>
              </a:rPr>
              <a:t>ٱلْمَوْضُوعِ</a:t>
            </a:r>
            <a:r>
              <a:rPr lang="ar-SA" sz="3600" b="1" dirty="0">
                <a:solidFill>
                  <a:srgbClr val="FFFFFF"/>
                </a:solidFill>
                <a:effectLst>
                  <a:glow rad="139700">
                    <a:srgbClr val="000000"/>
                  </a:glow>
                </a:effectLst>
              </a:rPr>
              <a:t> أَمَامَنَا، نَاظِرِينَ إِلَى رَئِيسِ </a:t>
            </a:r>
            <a:r>
              <a:rPr lang="ar-SA" sz="3600" b="1" dirty="0" err="1">
                <a:solidFill>
                  <a:srgbClr val="FFFFFF"/>
                </a:solidFill>
                <a:effectLst>
                  <a:glow rad="139700">
                    <a:srgbClr val="000000"/>
                  </a:glow>
                </a:effectLst>
              </a:rPr>
              <a:t>ٱلْإِيمَانِ</a:t>
            </a:r>
            <a:r>
              <a:rPr lang="ar-SA" sz="3600" b="1" dirty="0">
                <a:solidFill>
                  <a:srgbClr val="FFFFFF"/>
                </a:solidFill>
                <a:effectLst>
                  <a:glow rad="139700">
                    <a:srgbClr val="000000"/>
                  </a:glow>
                </a:effectLst>
              </a:rPr>
              <a:t> وَمُكَمِّلِهِ يَسُوعَ، </a:t>
            </a:r>
            <a:r>
              <a:rPr lang="ar-SA" sz="3600" b="1" dirty="0" err="1">
                <a:solidFill>
                  <a:srgbClr val="FFFFFF"/>
                </a:solidFill>
                <a:effectLst>
                  <a:glow rad="139700">
                    <a:srgbClr val="000000"/>
                  </a:glow>
                </a:effectLst>
              </a:rPr>
              <a:t>ٱلَّذِي</a:t>
            </a:r>
            <a:r>
              <a:rPr lang="ar-SA" sz="3600" b="1" dirty="0">
                <a:solidFill>
                  <a:srgbClr val="FFFFFF"/>
                </a:solidFill>
                <a:effectLst>
                  <a:glow rad="139700">
                    <a:srgbClr val="000000"/>
                  </a:glow>
                </a:effectLst>
              </a:rPr>
              <a:t> مِنْ أَجْلِ </a:t>
            </a:r>
            <a:r>
              <a:rPr lang="ar-SA" sz="3600" b="1" dirty="0" err="1">
                <a:solidFill>
                  <a:srgbClr val="FFFFFF"/>
                </a:solidFill>
                <a:effectLst>
                  <a:glow rad="139700">
                    <a:srgbClr val="000000"/>
                  </a:glow>
                </a:effectLst>
              </a:rPr>
              <a:t>ٱلسُّرُورِ</a:t>
            </a:r>
            <a:r>
              <a:rPr lang="ar-SA" sz="3600" b="1" dirty="0">
                <a:solidFill>
                  <a:srgbClr val="FFFFFF"/>
                </a:solidFill>
                <a:effectLst>
                  <a:glow rad="139700">
                    <a:srgbClr val="000000"/>
                  </a:glow>
                </a:effectLst>
              </a:rPr>
              <a:t> </a:t>
            </a:r>
            <a:r>
              <a:rPr lang="ar-SA" sz="3600" b="1" dirty="0" err="1">
                <a:solidFill>
                  <a:srgbClr val="FFFFFF"/>
                </a:solidFill>
                <a:effectLst>
                  <a:glow rad="139700">
                    <a:srgbClr val="000000"/>
                  </a:glow>
                </a:effectLst>
              </a:rPr>
              <a:t>ٱلْمَوْضُوعِ</a:t>
            </a:r>
            <a:r>
              <a:rPr lang="ar-SA" sz="3600" b="1" dirty="0">
                <a:solidFill>
                  <a:srgbClr val="FFFFFF"/>
                </a:solidFill>
                <a:effectLst>
                  <a:glow rad="139700">
                    <a:srgbClr val="000000"/>
                  </a:glow>
                </a:effectLst>
              </a:rPr>
              <a:t> أَمَامَهُ ، </a:t>
            </a:r>
            <a:r>
              <a:rPr lang="ar-SA" sz="3600" b="1" dirty="0" err="1">
                <a:solidFill>
                  <a:srgbClr val="FFFFFF"/>
                </a:solidFill>
                <a:effectLst>
                  <a:glow rad="139700">
                    <a:srgbClr val="000000"/>
                  </a:glow>
                </a:effectLst>
              </a:rPr>
              <a:t>ٱحْتَمَلَ</a:t>
            </a:r>
            <a:r>
              <a:rPr lang="ar-SA" sz="3600" b="1" dirty="0">
                <a:solidFill>
                  <a:srgbClr val="FFFFFF"/>
                </a:solidFill>
                <a:effectLst>
                  <a:glow rad="139700">
                    <a:srgbClr val="000000"/>
                  </a:glow>
                </a:effectLst>
              </a:rPr>
              <a:t> </a:t>
            </a:r>
            <a:r>
              <a:rPr lang="ar-SA" sz="3600" b="1" dirty="0" err="1">
                <a:solidFill>
                  <a:srgbClr val="FFFFFF"/>
                </a:solidFill>
                <a:effectLst>
                  <a:glow rad="139700">
                    <a:srgbClr val="000000"/>
                  </a:glow>
                </a:effectLst>
              </a:rPr>
              <a:t>ٱلصَّلِيبَ</a:t>
            </a:r>
            <a:r>
              <a:rPr lang="ar-SA" sz="3600" b="1" dirty="0">
                <a:solidFill>
                  <a:srgbClr val="FFFFFF"/>
                </a:solidFill>
                <a:effectLst>
                  <a:glow rad="139700">
                    <a:srgbClr val="000000"/>
                  </a:glow>
                </a:effectLst>
              </a:rPr>
              <a:t> مُسْتَهِينًا </a:t>
            </a:r>
            <a:r>
              <a:rPr lang="ar-SA" sz="3600" b="1" dirty="0" err="1">
                <a:solidFill>
                  <a:srgbClr val="FFFFFF"/>
                </a:solidFill>
                <a:effectLst>
                  <a:glow rad="139700">
                    <a:srgbClr val="000000"/>
                  </a:glow>
                </a:effectLst>
              </a:rPr>
              <a:t>بِٱلْخِزْيِ</a:t>
            </a:r>
            <a:r>
              <a:rPr lang="ar-SA" sz="3600" b="1" dirty="0">
                <a:solidFill>
                  <a:srgbClr val="FFFFFF"/>
                </a:solidFill>
                <a:effectLst>
                  <a:glow rad="139700">
                    <a:srgbClr val="000000"/>
                  </a:glow>
                </a:effectLst>
              </a:rPr>
              <a:t>، فَجَلَسَ فِي يَمِينِ عَرْشِ </a:t>
            </a:r>
            <a:r>
              <a:rPr lang="ar-SA" sz="3600" b="1" dirty="0" err="1">
                <a:solidFill>
                  <a:srgbClr val="FFFFFF"/>
                </a:solidFill>
                <a:effectLst>
                  <a:glow rad="139700">
                    <a:srgbClr val="000000"/>
                  </a:glow>
                </a:effectLst>
              </a:rPr>
              <a:t>ٱللهِ</a:t>
            </a:r>
            <a:r>
              <a:rPr lang="ar-SA" sz="3600" b="1" dirty="0">
                <a:solidFill>
                  <a:srgbClr val="FFFFFF"/>
                </a:solidFill>
                <a:effectLst>
                  <a:glow rad="139700">
                    <a:srgbClr val="000000"/>
                  </a:glow>
                </a:effectLst>
              </a:rPr>
              <a:t>.</a:t>
            </a:r>
          </a:p>
          <a:p>
            <a:pPr marL="190490" lvl="1" algn="r" eaLnBrk="1" hangingPunct="1">
              <a:lnSpc>
                <a:spcPct val="80000"/>
              </a:lnSpc>
              <a:spcBef>
                <a:spcPct val="20000"/>
              </a:spcBef>
            </a:pPr>
            <a:endParaRPr lang="ar-SA" sz="3600" b="1" dirty="0">
              <a:solidFill>
                <a:srgbClr val="FFFFFF"/>
              </a:solidFill>
              <a:effectLst>
                <a:glow rad="139700">
                  <a:srgbClr val="000000"/>
                </a:glow>
              </a:effectLst>
            </a:endParaRPr>
          </a:p>
          <a:p>
            <a:pPr marL="190490" lvl="1" algn="r" eaLnBrk="1" hangingPunct="1">
              <a:lnSpc>
                <a:spcPct val="80000"/>
              </a:lnSpc>
              <a:spcBef>
                <a:spcPct val="20000"/>
              </a:spcBef>
            </a:pPr>
            <a:r>
              <a:rPr lang="ar-SA" sz="3600" b="1" dirty="0" err="1">
                <a:solidFill>
                  <a:srgbClr val="FFFFFF"/>
                </a:solidFill>
                <a:effectLst>
                  <a:glow rad="139700">
                    <a:srgbClr val="000000"/>
                  </a:glow>
                </a:effectLst>
              </a:rPr>
              <a:t>ٱلْعِبْرَانِيِّينَ</a:t>
            </a:r>
            <a:r>
              <a:rPr lang="ar-SA" sz="3600" b="1" dirty="0">
                <a:solidFill>
                  <a:srgbClr val="FFFFFF"/>
                </a:solidFill>
                <a:effectLst>
                  <a:glow rad="139700">
                    <a:srgbClr val="000000"/>
                  </a:glow>
                </a:effectLst>
              </a:rPr>
              <a:t> 12: 1-2</a:t>
            </a:r>
          </a:p>
        </p:txBody>
      </p:sp>
    </p:spTree>
    <p:extLst>
      <p:ext uri="{BB962C8B-B14F-4D97-AF65-F5344CB8AC3E}">
        <p14:creationId xmlns:p14="http://schemas.microsoft.com/office/powerpoint/2010/main" val="1203644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randombar(horizontal)">
                                      <p:cBhvr>
                                        <p:cTn id="7" dur="500"/>
                                        <p:tgtEl>
                                          <p:spTgt spid="91138">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1138">
                                            <p:txEl>
                                              <p:pRg st="2" end="2"/>
                                            </p:txEl>
                                          </p:spTgt>
                                        </p:tgtEl>
                                        <p:attrNameLst>
                                          <p:attrName>style.visibility</p:attrName>
                                        </p:attrNameLst>
                                      </p:cBhvr>
                                      <p:to>
                                        <p:strVal val="visible"/>
                                      </p:to>
                                    </p:set>
                                    <p:animEffect transition="in" filter="randombar(horizontal)">
                                      <p:cBhvr>
                                        <p:cTn id="11" dur="500"/>
                                        <p:tgtEl>
                                          <p:spTgt spid="911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إن تأديب الله ينمّي البر، والثقة،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والعلاقات – لذا أمضي قدمًا</a:t>
            </a:r>
            <a:br>
              <a:rPr lang="en-US" b="1" dirty="0"/>
            </a:br>
            <a:r>
              <a:rPr lang="ar-JO" b="1" dirty="0"/>
              <a:t>(12: 4- 17).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593956"/>
      </p:ext>
    </p:extLst>
  </p:cSld>
  <p:clrMapOvr>
    <a:masterClrMapping/>
  </p:clrMapOvr>
</p:sld>
</file>

<file path=ppt/theme/_rels/them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9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29115</TotalTime>
  <Words>5008</Words>
  <Application>Microsoft Office PowerPoint</Application>
  <PresentationFormat>On-screen Show (4:3)</PresentationFormat>
  <Paragraphs>565</Paragraphs>
  <Slides>115</Slides>
  <Notes>93</Notes>
  <HiddenSlides>0</HiddenSlides>
  <MMClips>0</MMClips>
  <ScaleCrop>false</ScaleCrop>
  <HeadingPairs>
    <vt:vector size="6" baseType="variant">
      <vt:variant>
        <vt:lpstr>Fonts Used</vt:lpstr>
      </vt:variant>
      <vt:variant>
        <vt:i4>18</vt:i4>
      </vt:variant>
      <vt:variant>
        <vt:lpstr>Theme</vt:lpstr>
      </vt:variant>
      <vt:variant>
        <vt:i4>37</vt:i4>
      </vt:variant>
      <vt:variant>
        <vt:lpstr>Slide Titles</vt:lpstr>
      </vt:variant>
      <vt:variant>
        <vt:i4>115</vt:i4>
      </vt:variant>
    </vt:vector>
  </HeadingPairs>
  <TitlesOfParts>
    <vt:vector size="170" baseType="lpstr">
      <vt:lpstr>26</vt:lpstr>
      <vt:lpstr>Arial</vt:lpstr>
      <vt:lpstr>BONES</vt:lpstr>
      <vt:lpstr>Calibri</vt:lpstr>
      <vt:lpstr>Candara</vt:lpstr>
      <vt:lpstr>Comic Sans MS</vt:lpstr>
      <vt:lpstr>Garamond</vt:lpstr>
      <vt:lpstr>Georgia</vt:lpstr>
      <vt:lpstr>Gill Sans</vt:lpstr>
      <vt:lpstr>Microsoft Uighur</vt:lpstr>
      <vt:lpstr>Monotype Sorts</vt:lpstr>
      <vt:lpstr>Tahoma</vt:lpstr>
      <vt:lpstr>Times</vt:lpstr>
      <vt:lpstr>Times New Roman</vt:lpstr>
      <vt:lpstr>Trebuchet MS</vt:lpstr>
      <vt:lpstr>Verdana</vt:lpstr>
      <vt:lpstr>Wingdings</vt:lpstr>
      <vt:lpstr>Wingdings 2</vt:lpstr>
      <vt:lpstr>Droplet</vt:lpstr>
      <vt:lpstr>Ripple</vt:lpstr>
      <vt:lpstr>1_Stream</vt:lpstr>
      <vt:lpstr>2_Stream</vt:lpstr>
      <vt:lpstr>Clouds</vt:lpstr>
      <vt:lpstr>1_Blank Presentation</vt:lpstr>
      <vt:lpstr>Title &amp; Subtitle</vt:lpstr>
      <vt:lpstr>3_Default Design</vt:lpstr>
      <vt:lpstr>25_Office Theme</vt:lpstr>
      <vt:lpstr>4_Stream</vt:lpstr>
      <vt:lpstr>66_Office Theme</vt:lpstr>
      <vt:lpstr>3_Ripple</vt:lpstr>
      <vt:lpstr>49_Blank Presentation</vt:lpstr>
      <vt:lpstr>4_Ripple</vt:lpstr>
      <vt:lpstr>untitled 1</vt:lpstr>
      <vt:lpstr>5_Ripple</vt:lpstr>
      <vt:lpstr>7_Ripple</vt:lpstr>
      <vt:lpstr>1_Fireball</vt:lpstr>
      <vt:lpstr>1_Custom Design</vt:lpstr>
      <vt:lpstr>11_Default Design</vt:lpstr>
      <vt:lpstr>Blank Presentation</vt:lpstr>
      <vt:lpstr>4_Blank Presentation</vt:lpstr>
      <vt:lpstr>5_Blank Presentation</vt:lpstr>
      <vt:lpstr>6_Blank Presentation</vt:lpstr>
      <vt:lpstr>7_Blank Presentation</vt:lpstr>
      <vt:lpstr>8_Blank Presentation</vt:lpstr>
      <vt:lpstr>15_Blank Presentation</vt:lpstr>
      <vt:lpstr>9_Blank Presentation</vt:lpstr>
      <vt:lpstr>5_Office Theme</vt:lpstr>
      <vt:lpstr>51_Blank Presentation</vt:lpstr>
      <vt:lpstr>8_Ripple</vt:lpstr>
      <vt:lpstr>7_Office Theme</vt:lpstr>
      <vt:lpstr>9_Ripple</vt:lpstr>
      <vt:lpstr>6_Stream</vt:lpstr>
      <vt:lpstr>7_Stream</vt:lpstr>
      <vt:lpstr>Orbit</vt:lpstr>
      <vt:lpstr>2_Civic</vt:lpstr>
      <vt:lpstr>كن  غير مساوم </vt:lpstr>
      <vt:lpstr>البعض يحب ان يركض .</vt:lpstr>
      <vt:lpstr>البعض يترك </vt:lpstr>
      <vt:lpstr>الحياة المسيحية هي سباق </vt:lpstr>
      <vt:lpstr>البعض يركض جيدا ولكن .....</vt:lpstr>
      <vt:lpstr>البعض يترك السباق المسيحي </vt:lpstr>
      <vt:lpstr>لماذا عليك ان لا تكون مساوم في ايمانك بالمسيح ؟ </vt:lpstr>
      <vt:lpstr>تقدم الى الامام </vt:lpstr>
      <vt:lpstr>العبرانيين</vt:lpstr>
      <vt:lpstr>أعتقد أن القراء               عاشوا في إسرائيل</vt:lpstr>
      <vt:lpstr>إسرائيل  (67-68 م)</vt:lpstr>
      <vt:lpstr>مجتمع يهودي في ظل ظروف مرهقة </vt:lpstr>
      <vt:lpstr>كان القراء يهوداً مسيحيين</vt:lpstr>
      <vt:lpstr>هل يجب علي أن ارجع ؟</vt:lpstr>
      <vt:lpstr>سمو المسيح في سفر العبرانيين</vt:lpstr>
      <vt:lpstr>لماذا عليك ان لا تكون مساوم في ايمانك بالمسيح ؟ </vt:lpstr>
      <vt:lpstr>I.  يسوع افضل من اي حد او اي شيء  (10:18–1:1). </vt:lpstr>
      <vt:lpstr>العبرانيين مخطط كتاب</vt:lpstr>
      <vt:lpstr>المسيح السامي العالي </vt:lpstr>
      <vt:lpstr>Slides on  العبرانيين 1 </vt:lpstr>
      <vt:lpstr> هو افضل من انبياء العهد القديم , لذا اتبعه  ( 1 : 1 -3 )</vt:lpstr>
      <vt:lpstr>العبرانيين 1:1-2</vt:lpstr>
      <vt:lpstr>العبرانيين 1:3</vt:lpstr>
      <vt:lpstr>هو افضل من الملائكة كإله وكإنسان , لذا احترموه وكرموه كخالق  (1:4–2:18).</vt:lpstr>
      <vt:lpstr>1. يسوع هو الله مستحق العبادة  (1:4-14).</vt:lpstr>
      <vt:lpstr>«حيث الله لم يدعو اي ملاك مثل ما دعى الرب يسوع :</vt:lpstr>
      <vt:lpstr>Slides on  العبرانيين 2 </vt:lpstr>
      <vt:lpstr>تحذير ١</vt:lpstr>
      <vt:lpstr>عب 2: 3-4</vt:lpstr>
      <vt:lpstr>3. يسوع هو إنسان يستحق ان يحكم ويتسلط ( 2: 5- 18 ).</vt:lpstr>
      <vt:lpstr>(2:6-8 NLT)</vt:lpstr>
      <vt:lpstr>Slides on  العبرانيين 3 </vt:lpstr>
      <vt:lpstr>إنه افضل من موسى , لذلك لا تصادر كنعان في الالفية ( 3: 1 – 4: 13)</vt:lpstr>
      <vt:lpstr> متفوق على موسى (3:1–4:7)</vt:lpstr>
      <vt:lpstr>تحذير ٢</vt:lpstr>
      <vt:lpstr>PowerPoint Presentation</vt:lpstr>
      <vt:lpstr>Slides on  العبرانيين 4 </vt:lpstr>
      <vt:lpstr>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vt:lpstr>
      <vt:lpstr>نوعين من الميراث</vt:lpstr>
      <vt:lpstr>دعم الراحة الألفية المستقبلية في عبرانيين 4</vt:lpstr>
      <vt:lpstr> لماذا  اتبع يسوع كوسيط بين الله ونحن ؟ </vt:lpstr>
      <vt:lpstr>هو افضل من رئيس الكهنة اليهودي  ( 4: 14 – 6: 20 )</vt:lpstr>
      <vt:lpstr>الموجز </vt:lpstr>
      <vt:lpstr>المسيح يتفهم المعاناة </vt:lpstr>
      <vt:lpstr>Slides on  العبرانيين 5 </vt:lpstr>
      <vt:lpstr> العمامة او الخوذة : قداسة للرب السيد </vt:lpstr>
      <vt:lpstr>يوم الكفارة (لاويين 16   </vt:lpstr>
      <vt:lpstr>مواصفات ومتطلبات رئيس الكهنة </vt:lpstr>
      <vt:lpstr>ولَا يَأْخُذُ أَحَدٌ هَذِهِ ٱلْوَظِيفَةَ بِنَفْسِهِ ، بَلِ ٱلْمَدْعُوُّ مِنَ ٱللهِ، كَمَا هَارُونُ أَيْضًا. '   (5:4 NLT).</vt:lpstr>
      <vt:lpstr>'كَذَلِكَ ٱلْمَسِيحُ أَيْضًا لَمْ يُمَجِّدْ نَفْسَهُ لِيَصِيرَ رَئِيسَ كَهَنَةٍ، بَلِ ٱلَّذِي قَالَ لَهُ: «أَنْتَ ٱبْنِي، أَنَا ٱلْيَوْمَ وَلَدْتُكَ ». ' </vt:lpstr>
      <vt:lpstr>Slides on  العبرانيين 6 </vt:lpstr>
      <vt:lpstr>تحذير ٣</vt:lpstr>
      <vt:lpstr>استحالة (عب 6: 4-6)</vt:lpstr>
      <vt:lpstr>ما هو الخطر في 6: 4-8 ؟</vt:lpstr>
      <vt:lpstr>إن اتباع وسيط أقل من يسوع يمكن أن  يؤدي إلى الموت</vt:lpstr>
      <vt:lpstr>Slides on  العبرانيين 7 </vt:lpstr>
      <vt:lpstr>هو أعظم من إبراهيم ولاوي  كاهن على رتبة ملكي صادق،  فاتبعوه (عبرانيين 7).</vt:lpstr>
      <vt:lpstr>من هو ملكي صادق بالحقيقة ؟ (تك 14)</vt:lpstr>
      <vt:lpstr>المسيح ككاهن، ونبيّ، وملك</vt:lpstr>
      <vt:lpstr>Slides on  العبرانيين 8 </vt:lpstr>
      <vt:lpstr>هو أعظم من العهد القديم في عهده الجديد، فاتبعوه (عبرانيين 8).</vt:lpstr>
      <vt:lpstr>عبرانيين ٨ : ٦   وَلَكِنَّهُ الآنَ قَدْ حَصَلَ عَلَى خِدْمَةٍ أَفْضَلَ بِمِقْدَارِ مَا هُوَ وَسِيطٌ أَيْضاً لِعَهْدٍ أَعْظَمَ، قَدْ تَثَبَّتَ عَلَى مَوَاعِيدَ أَفْضَلَ. </vt:lpstr>
      <vt:lpstr>العهد الجديد</vt:lpstr>
      <vt:lpstr>العهد الجديد</vt:lpstr>
      <vt:lpstr>Slides on  العبرانيين 9 </vt:lpstr>
      <vt:lpstr>بذبيحته،  هو أعظم من خيمة الاجتماع، فاتبعوه (9: 1- 10: 18).</vt:lpstr>
      <vt:lpstr>سؤالان للنظر فيهما</vt:lpstr>
      <vt:lpstr>1. كانت ذبائح خيمة الاجتماع مؤقتة (9: 1- 10).</vt:lpstr>
      <vt:lpstr>2. موت المسيح يخلّصنا إلى الأبد (9: 11- 10: 18).</vt:lpstr>
      <vt:lpstr>عبرانيين ٩ : ١١</vt:lpstr>
      <vt:lpstr>لماذا عليك ان لا تكون مساوم في ايمانك بالمسيح ؟ </vt:lpstr>
      <vt:lpstr>I.  يسوع افضل من اي حد او اي شيء  (10:18–1:1). </vt:lpstr>
      <vt:lpstr>Slides on  العبرانيين 10 </vt:lpstr>
      <vt:lpstr>II. لا تساوم بل ثابر واستمر بالإيمان    (10:19–13:25).</vt:lpstr>
      <vt:lpstr>إن عدم الإيمان العنيد يمكن أن يقتلك أيضًا – لذا أمضي قدمًا (10: 19- 39).</vt:lpstr>
      <vt:lpstr>تحذير ٤</vt:lpstr>
      <vt:lpstr>فإنه إن أخطأنا باختيارنا بعدما أخذنا معرفة الحق لا تبقى بعد ذبيحة عن الخطايا بل قبول دينونة مخيف و غيرة نار عتيدة أن تأكل المضادين  (عب 10: 26-27)</vt:lpstr>
      <vt:lpstr>ما الذي حدث للمؤمنين في أورشليم ؟</vt:lpstr>
      <vt:lpstr>هروب مؤمني أورشليم</vt:lpstr>
      <vt:lpstr>النار</vt:lpstr>
      <vt:lpstr>عبرانيين ١٠ : ٢٨   مَنْ خَالَفَ نَامُوسَ مُوسَى فَعَلَى شَاهِدَيْنِ أَوْ ثَلاَثَةِ شُهُودٍ يَمُوتُ بِدُونِ رَأْفَةٍ    عدد ١٥ : ٣٠-٣٦</vt:lpstr>
      <vt:lpstr>"Just think how much worse the punishment will be for those who have trampled on the Son of God, and have treated the blood of the covenant, which made us holy, as if it were common and unholy, and have insulted and disdained the Holy Spirit who brings God's mercy to us"  (العبرانيين 10:29 NLT).</vt:lpstr>
      <vt:lpstr>تسوية      قلعة     أنطونيا</vt:lpstr>
      <vt:lpstr>الهجوم على الهيكل</vt:lpstr>
      <vt:lpstr>عبرانيين 8: 13</vt:lpstr>
      <vt:lpstr>Slides on  العبرانيين 11 </vt:lpstr>
      <vt:lpstr>آخرون احتملوا بأمانة قبلك ليقدموا لك أمثلة – لذا أمضي قدمًا (11: 1- 12: 3).</vt:lpstr>
      <vt:lpstr>HALL OF FAME</vt:lpstr>
      <vt:lpstr>بالإيمان (عبرانيين 11)</vt:lpstr>
      <vt:lpstr>العبرانيين 11:6</vt:lpstr>
      <vt:lpstr>بالإيمان (عبرانيين 11)</vt:lpstr>
      <vt:lpstr>بالإيمان (عبرانيين 11)</vt:lpstr>
      <vt:lpstr>تصرّف موسى والجيل المنتصر بيقين على رجاء غير منظور (عبرانيين 11: 23- 31).</vt:lpstr>
      <vt:lpstr>People of many generations acted with certainty on an unseen hope (Hebrews 11:32-38).</vt:lpstr>
      <vt:lpstr>"By faith these people overthrew kingdoms, ruled with justice, and received what God had promised them. They shut the mouths of lions…"  (Hebrews 11:33 NLT).</vt:lpstr>
      <vt:lpstr>"Some died by stoning, some were sawed in half, and others were killed with the sword"  (Hebrews 11:37a NLT).</vt:lpstr>
      <vt:lpstr>Slides on  العبرانيين 12 </vt:lpstr>
      <vt:lpstr>الاية الرئيسية </vt:lpstr>
      <vt:lpstr>إن تأديب الله ينمّي البر، والثقة،  والعلاقات – لذا أمضي قدمًا (12: 4- 17).</vt:lpstr>
      <vt:lpstr>تأديب مُحبّ (عبرانيين 12: 5- 7). </vt:lpstr>
      <vt:lpstr>إن تجاهل الله يستدعي تأديبه المُحب لك – لذا أمضي قدمًا (12: 18- 29).</vt:lpstr>
      <vt:lpstr>تحذير ٥</vt:lpstr>
      <vt:lpstr>Slides on  العبرانيين 13 </vt:lpstr>
      <vt:lpstr>توجد لك العديد من الطرق العملية لخدمة الله – لذا أمضي قدمًا (عبرانيين 13).</vt:lpstr>
      <vt:lpstr>PowerPoint Presentation</vt:lpstr>
      <vt:lpstr>عبرانيين ١٣ : ٥   لِتَكُنْ سِيرَتُكُمْ خَالِيَةً مِنْ مَحَبَّةِ الْمَالِ. كُونُوا مُكْتَفِينَ بِمَا عِنْدَكُمْ، لأَنَّهُ قَالَ: «لاَ أُهْمِلُكَ وَلاَ أَتْرُكُكَ» </vt:lpstr>
      <vt:lpstr>التطبيق : غادر أورشليم</vt:lpstr>
      <vt:lpstr>PowerPoint Presentation</vt:lpstr>
      <vt:lpstr>لماذا عليك ان لا تكون مساوم في ايمانك بالمسيح ؟ </vt:lpstr>
      <vt:lpstr>I.  يسوع افضل من اي حد او اي شيء  (10:18–1:1). </vt:lpstr>
      <vt:lpstr>II. لا تساوم بل ثابر واستمر بالإيمان    (10:19–13:25).</vt:lpstr>
      <vt:lpstr>الفكرة الرئيسية </vt:lpstr>
      <vt:lpstr>اين تريد المضي قدما ؟ </vt:lpstr>
      <vt:lpstr>Black</vt:lpstr>
      <vt:lpstr>وعظ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Hebrews</dc:title>
  <dc:creator>Rick Griffith</dc:creator>
  <cp:lastModifiedBy>Ramzi Nari</cp:lastModifiedBy>
  <cp:revision>617</cp:revision>
  <dcterms:created xsi:type="dcterms:W3CDTF">2006-01-16T06:32:44Z</dcterms:created>
  <dcterms:modified xsi:type="dcterms:W3CDTF">2023-09-08T20:23:20Z</dcterms:modified>
</cp:coreProperties>
</file>