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2.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32.xml" ContentType="application/vnd.openxmlformats-officedocument.presentationml.notesSlide+xml"/>
  <Override PartName="/ppt/theme/themeOverride6.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7.xml" ContentType="application/vnd.openxmlformats-officedocument.themeOverride+xml"/>
  <Override PartName="/ppt/notesSlides/notesSlide52.xml" ContentType="application/vnd.openxmlformats-officedocument.presentationml.notesSlide+xml"/>
  <Override PartName="/ppt/theme/themeOverride8.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5" r:id="rId2"/>
    <p:sldMasterId id="2147484318" r:id="rId3"/>
    <p:sldMasterId id="2147485222" r:id="rId4"/>
    <p:sldMasterId id="2147485633" r:id="rId5"/>
    <p:sldMasterId id="2147486495" r:id="rId6"/>
    <p:sldMasterId id="2147486507" r:id="rId7"/>
    <p:sldMasterId id="2147486519" r:id="rId8"/>
    <p:sldMasterId id="2147486543" r:id="rId9"/>
    <p:sldMasterId id="2147486581" r:id="rId10"/>
    <p:sldMasterId id="2147486609" r:id="rId11"/>
    <p:sldMasterId id="2147486621" r:id="rId12"/>
    <p:sldMasterId id="2147486633" r:id="rId13"/>
    <p:sldMasterId id="2147486645" r:id="rId14"/>
    <p:sldMasterId id="2147486657" r:id="rId15"/>
    <p:sldMasterId id="2147486671" r:id="rId16"/>
  </p:sldMasterIdLst>
  <p:notesMasterIdLst>
    <p:notesMasterId r:id="rId108"/>
  </p:notesMasterIdLst>
  <p:sldIdLst>
    <p:sldId id="3798" r:id="rId17"/>
    <p:sldId id="3799" r:id="rId18"/>
    <p:sldId id="3800" r:id="rId19"/>
    <p:sldId id="3801" r:id="rId20"/>
    <p:sldId id="3802" r:id="rId21"/>
    <p:sldId id="3803" r:id="rId22"/>
    <p:sldId id="3804" r:id="rId23"/>
    <p:sldId id="3805" r:id="rId24"/>
    <p:sldId id="3806" r:id="rId25"/>
    <p:sldId id="3807" r:id="rId26"/>
    <p:sldId id="3808" r:id="rId27"/>
    <p:sldId id="3809" r:id="rId28"/>
    <p:sldId id="3810" r:id="rId29"/>
    <p:sldId id="3811" r:id="rId30"/>
    <p:sldId id="3812" r:id="rId31"/>
    <p:sldId id="420" r:id="rId32"/>
    <p:sldId id="3825" r:id="rId33"/>
    <p:sldId id="3826" r:id="rId34"/>
    <p:sldId id="3827" r:id="rId35"/>
    <p:sldId id="3828" r:id="rId36"/>
    <p:sldId id="3829" r:id="rId37"/>
    <p:sldId id="3830" r:id="rId38"/>
    <p:sldId id="3831" r:id="rId39"/>
    <p:sldId id="3836" r:id="rId40"/>
    <p:sldId id="384" r:id="rId41"/>
    <p:sldId id="3596" r:id="rId42"/>
    <p:sldId id="3552" r:id="rId43"/>
    <p:sldId id="3553" r:id="rId44"/>
    <p:sldId id="3554" r:id="rId45"/>
    <p:sldId id="3594" r:id="rId46"/>
    <p:sldId id="3690" r:id="rId47"/>
    <p:sldId id="3794" r:id="rId48"/>
    <p:sldId id="3789" r:id="rId49"/>
    <p:sldId id="3461" r:id="rId50"/>
    <p:sldId id="3462" r:id="rId51"/>
    <p:sldId id="3463" r:id="rId52"/>
    <p:sldId id="3797" r:id="rId53"/>
    <p:sldId id="3770" r:id="rId54"/>
    <p:sldId id="3769" r:id="rId55"/>
    <p:sldId id="385" r:id="rId56"/>
    <p:sldId id="3771" r:id="rId57"/>
    <p:sldId id="3837" r:id="rId58"/>
    <p:sldId id="3778" r:id="rId59"/>
    <p:sldId id="3455" r:id="rId60"/>
    <p:sldId id="3780" r:id="rId61"/>
    <p:sldId id="3781" r:id="rId62"/>
    <p:sldId id="3782" r:id="rId63"/>
    <p:sldId id="3899" r:id="rId64"/>
    <p:sldId id="312" r:id="rId65"/>
    <p:sldId id="3779" r:id="rId66"/>
    <p:sldId id="3457" r:id="rId67"/>
    <p:sldId id="3458" r:id="rId68"/>
    <p:sldId id="3772" r:id="rId69"/>
    <p:sldId id="3773" r:id="rId70"/>
    <p:sldId id="3774" r:id="rId71"/>
    <p:sldId id="3775" r:id="rId72"/>
    <p:sldId id="3838" r:id="rId73"/>
    <p:sldId id="3787" r:id="rId74"/>
    <p:sldId id="1728" r:id="rId75"/>
    <p:sldId id="3451" r:id="rId76"/>
    <p:sldId id="3452" r:id="rId77"/>
    <p:sldId id="3453" r:id="rId78"/>
    <p:sldId id="3839" r:id="rId79"/>
    <p:sldId id="3715" r:id="rId80"/>
    <p:sldId id="386" r:id="rId81"/>
    <p:sldId id="3786" r:id="rId82"/>
    <p:sldId id="3601" r:id="rId83"/>
    <p:sldId id="3785" r:id="rId84"/>
    <p:sldId id="3602" r:id="rId85"/>
    <p:sldId id="3603" r:id="rId86"/>
    <p:sldId id="3788" r:id="rId87"/>
    <p:sldId id="3784" r:id="rId88"/>
    <p:sldId id="3604" r:id="rId89"/>
    <p:sldId id="3570" r:id="rId90"/>
    <p:sldId id="3783" r:id="rId91"/>
    <p:sldId id="3571" r:id="rId92"/>
    <p:sldId id="3572" r:id="rId93"/>
    <p:sldId id="3776" r:id="rId94"/>
    <p:sldId id="3763" r:id="rId95"/>
    <p:sldId id="3764" r:id="rId96"/>
    <p:sldId id="3765" r:id="rId97"/>
    <p:sldId id="3833" r:id="rId98"/>
    <p:sldId id="262" r:id="rId99"/>
    <p:sldId id="397" r:id="rId100"/>
    <p:sldId id="398" r:id="rId101"/>
    <p:sldId id="399" r:id="rId102"/>
    <p:sldId id="3835" r:id="rId103"/>
    <p:sldId id="400" r:id="rId104"/>
    <p:sldId id="3790" r:id="rId105"/>
    <p:sldId id="3606" r:id="rId106"/>
    <p:sldId id="3607" r:id="rId10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FB8593C9-2934-294E-BCE8-93A020435AFA}">
          <p14:sldIdLst>
            <p14:sldId id="3798"/>
            <p14:sldId id="3799"/>
            <p14:sldId id="3800"/>
            <p14:sldId id="3801"/>
            <p14:sldId id="3802"/>
            <p14:sldId id="3803"/>
            <p14:sldId id="3804"/>
            <p14:sldId id="3805"/>
            <p14:sldId id="3806"/>
            <p14:sldId id="3807"/>
            <p14:sldId id="3808"/>
            <p14:sldId id="3809"/>
            <p14:sldId id="3810"/>
            <p14:sldId id="3811"/>
            <p14:sldId id="3812"/>
            <p14:sldId id="420"/>
            <p14:sldId id="3825"/>
            <p14:sldId id="3826"/>
            <p14:sldId id="3827"/>
            <p14:sldId id="3828"/>
            <p14:sldId id="3829"/>
            <p14:sldId id="3830"/>
            <p14:sldId id="3831"/>
            <p14:sldId id="3836"/>
          </p14:sldIdLst>
        </p14:section>
        <p14:section name="Chapters" id="{002AD2B1-1176-6E40-A0AF-E075E83C35AC}">
          <p14:sldIdLst>
            <p14:sldId id="384"/>
            <p14:sldId id="3596"/>
            <p14:sldId id="3552"/>
            <p14:sldId id="3553"/>
            <p14:sldId id="3554"/>
            <p14:sldId id="3594"/>
            <p14:sldId id="3690"/>
            <p14:sldId id="3794"/>
            <p14:sldId id="3789"/>
            <p14:sldId id="3461"/>
            <p14:sldId id="3462"/>
            <p14:sldId id="3463"/>
            <p14:sldId id="3797"/>
            <p14:sldId id="3770"/>
            <p14:sldId id="3769"/>
            <p14:sldId id="385"/>
            <p14:sldId id="3771"/>
            <p14:sldId id="3837"/>
            <p14:sldId id="3778"/>
            <p14:sldId id="3455"/>
            <p14:sldId id="3780"/>
            <p14:sldId id="3781"/>
            <p14:sldId id="3782"/>
            <p14:sldId id="3899"/>
            <p14:sldId id="312"/>
            <p14:sldId id="3779"/>
            <p14:sldId id="3457"/>
            <p14:sldId id="3458"/>
            <p14:sldId id="3772"/>
            <p14:sldId id="3773"/>
            <p14:sldId id="3774"/>
            <p14:sldId id="3775"/>
            <p14:sldId id="3838"/>
            <p14:sldId id="3787"/>
            <p14:sldId id="1728"/>
            <p14:sldId id="3451"/>
            <p14:sldId id="3452"/>
            <p14:sldId id="3453"/>
            <p14:sldId id="3839"/>
            <p14:sldId id="3715"/>
            <p14:sldId id="386"/>
            <p14:sldId id="3786"/>
            <p14:sldId id="3601"/>
            <p14:sldId id="3785"/>
            <p14:sldId id="3602"/>
            <p14:sldId id="3603"/>
            <p14:sldId id="3788"/>
            <p14:sldId id="3784"/>
            <p14:sldId id="3604"/>
            <p14:sldId id="3570"/>
            <p14:sldId id="3783"/>
            <p14:sldId id="3571"/>
            <p14:sldId id="3572"/>
          </p14:sldIdLst>
        </p14:section>
        <p14:section name="Conclusion" id="{A6235BBE-B729-EB43-BE7E-FD2A03235998}">
          <p14:sldIdLst>
            <p14:sldId id="3776"/>
            <p14:sldId id="3763"/>
            <p14:sldId id="3764"/>
            <p14:sldId id="3765"/>
            <p14:sldId id="3833"/>
            <p14:sldId id="262"/>
            <p14:sldId id="397"/>
            <p14:sldId id="398"/>
            <p14:sldId id="399"/>
            <p14:sldId id="3835"/>
            <p14:sldId id="400"/>
            <p14:sldId id="3790"/>
            <p14:sldId id="3606"/>
            <p14:sldId id="360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6F5"/>
    <a:srgbClr val="FFFFFF"/>
    <a:srgbClr val="365D71"/>
    <a:srgbClr val="9F1D1D"/>
    <a:srgbClr val="FCF1DD"/>
    <a:srgbClr val="0D5E1D"/>
    <a:srgbClr val="062B0D"/>
    <a:srgbClr val="FBE0FF"/>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27"/>
    <p:restoredTop sz="64354"/>
  </p:normalViewPr>
  <p:slideViewPr>
    <p:cSldViewPr>
      <p:cViewPr>
        <p:scale>
          <a:sx n="98" d="100"/>
          <a:sy n="98" d="100"/>
        </p:scale>
        <p:origin x="2264" y="-312"/>
      </p:cViewPr>
      <p:guideLst>
        <p:guide orient="horz" pos="2160"/>
        <p:guide pos="2880"/>
      </p:guideLst>
    </p:cSldViewPr>
  </p:slideViewPr>
  <p:outlineViewPr>
    <p:cViewPr>
      <p:scale>
        <a:sx n="33" d="100"/>
        <a:sy n="33" d="100"/>
      </p:scale>
      <p:origin x="0" y="-48120"/>
    </p:cViewPr>
  </p:outlineViewPr>
  <p:notesTextViewPr>
    <p:cViewPr>
      <p:scale>
        <a:sx n="100" d="100"/>
        <a:sy n="100" d="100"/>
      </p:scale>
      <p:origin x="0" y="0"/>
    </p:cViewPr>
  </p:notesTextViewPr>
  <p:sorterViewPr>
    <p:cViewPr varScale="1">
      <p:scale>
        <a:sx n="1" d="1"/>
        <a:sy n="1" d="1"/>
      </p:scale>
      <p:origin x="0" y="43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notesMaster" Target="notesMasters/notesMaster1.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presProps" Target="presProps.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viewProps" Target="viewProps.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54275"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259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4277"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4278"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54279"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88A3F1C3-438E-FA46-9388-6A19E01A8995}" type="slidenum">
              <a:rPr lang="en-US" smtClean="0"/>
              <a:pPr>
                <a:defRPr/>
              </a:pPr>
              <a:t>‹#›</a:t>
            </a:fld>
            <a:endParaRPr lang="en-US" dirty="0"/>
          </a:p>
        </p:txBody>
      </p:sp>
    </p:spTree>
    <p:extLst>
      <p:ext uri="{BB962C8B-B14F-4D97-AF65-F5344CB8AC3E}">
        <p14:creationId xmlns:p14="http://schemas.microsoft.com/office/powerpoint/2010/main" val="23444982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ＭＳ Ｐゴシック"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harismanews.com/us/72893-wife-of-beloved-pastor-who-committed-suicide-speaks-ou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charismanews.com/component/search/?searchword=Jessilyn%20Lancaster&amp;ordering=newest&amp;searchphrase=exact&amp;areas%5b0%5d=authors"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0396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In short, as my message title indicates, “Be Reputable.” Ben Franklin noted aptly</a:t>
            </a:r>
            <a:r>
              <a:rPr lang="en-SG" sz="1200" kern="1200" dirty="0">
                <a:solidFill>
                  <a:schemeClr val="tx1"/>
                </a:solidFill>
                <a:effectLst/>
                <a:ea typeface="ＭＳ Ｐゴシック" charset="-128"/>
                <a:cs typeface="ＭＳ Ｐゴシック" charset="-128"/>
              </a:rPr>
              <a:t>…</a:t>
            </a:r>
            <a:endParaRPr lang="en-US" dirty="0">
              <a:cs typeface="ＭＳ Ｐゴシック" charset="0"/>
            </a:endParaRPr>
          </a:p>
        </p:txBody>
      </p:sp>
    </p:spTree>
    <p:extLst>
      <p:ext uri="{BB962C8B-B14F-4D97-AF65-F5344CB8AC3E}">
        <p14:creationId xmlns:p14="http://schemas.microsoft.com/office/powerpoint/2010/main" val="538629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ea typeface="ＭＳ Ｐゴシック" charset="-128"/>
                <a:cs typeface="ＭＳ Ｐゴシック" charset="-128"/>
              </a:rPr>
              <a:t>So what happens when we actually do this?</a:t>
            </a:r>
            <a:endParaRPr lang="en-US" dirty="0"/>
          </a:p>
        </p:txBody>
      </p:sp>
    </p:spTree>
    <p:extLst>
      <p:ext uri="{BB962C8B-B14F-4D97-AF65-F5344CB8AC3E}">
        <p14:creationId xmlns:p14="http://schemas.microsoft.com/office/powerpoint/2010/main" val="188106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In Paul’s letter to Titus, we see many results of reputable conduct</a:t>
            </a:r>
            <a:r>
              <a:rPr lang="en-SG" sz="1200" kern="1200" dirty="0">
                <a:solidFill>
                  <a:schemeClr val="tx1"/>
                </a:solidFill>
                <a:effectLst/>
                <a:ea typeface="ＭＳ Ｐゴシック" charset="-128"/>
                <a:cs typeface="ＭＳ Ｐゴシック" charset="-128"/>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995774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302DC8-7289-CA46-B6C9-7EF303A75629}"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Here is another fantastic result of good conduct!</a:t>
            </a:r>
          </a:p>
        </p:txBody>
      </p:sp>
    </p:spTree>
    <p:extLst>
      <p:ext uri="{BB962C8B-B14F-4D97-AF65-F5344CB8AC3E}">
        <p14:creationId xmlns:p14="http://schemas.microsoft.com/office/powerpoint/2010/main" val="3218841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So how are you doing at this?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527423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How can we stand true to the Lord with so many heresies plaguing the church?</a:t>
            </a:r>
            <a:r>
              <a:rPr lang="en-SG" dirty="0">
                <a:effectLst/>
              </a:rPr>
              <a:t> </a:t>
            </a:r>
            <a:endParaRPr lang="en-US" dirty="0"/>
          </a:p>
          <a:p>
            <a:endParaRPr lang="en-US" dirty="0"/>
          </a:p>
        </p:txBody>
      </p:sp>
    </p:spTree>
    <p:extLst>
      <p:ext uri="{BB962C8B-B14F-4D97-AF65-F5344CB8AC3E}">
        <p14:creationId xmlns:p14="http://schemas.microsoft.com/office/powerpoint/2010/main" val="555306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dirty="0">
                <a:ea typeface="ＭＳ Ｐゴシック" charset="0"/>
                <a:cs typeface="ＭＳ Ｐゴシック" charset="0"/>
              </a:rPr>
              <a:t>NS-00-NT Introduction-96</a:t>
            </a:r>
          </a:p>
          <a:p>
            <a:pPr eaLnBrk="1" hangingPunct="1">
              <a:spcBef>
                <a:spcPct val="0"/>
              </a:spcBef>
            </a:pPr>
            <a:r>
              <a:rPr lang="en-US" dirty="0">
                <a:ea typeface="ＭＳ Ｐゴシック" charset="0"/>
                <a:cs typeface="ＭＳ Ｐゴシック" charset="0"/>
              </a:rPr>
              <a:t>NS-03-Luke1-12-slide 65</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Arial" panose="020B0604020202020204" pitchFamily="34" charset="0"/>
              </a:rPr>
              <a:t>These last three letters of Paul are called the Pastoral Epistles.</a:t>
            </a:r>
            <a:endParaRPr lang="en-SG" sz="1200" kern="1200" dirty="0">
              <a:solidFill>
                <a:schemeClr val="tx1"/>
              </a:solidFill>
              <a:effectLst/>
              <a:ea typeface="ＭＳ Ｐゴシック" charset="-128"/>
              <a:cs typeface="Arial" panose="020B0604020202020204" pitchFamily="34" charset="0"/>
            </a:endParaRPr>
          </a:p>
          <a:p>
            <a:r>
              <a:rPr lang="en-US" dirty="0">
                <a:cs typeface="Arial" panose="020B0604020202020204" pitchFamily="34" charset="0"/>
              </a:rPr>
              <a:t>They show the most advanced theology of local church life and shepherding the flock—but this makes sense since Paul and the church had learned much in the previous 30 years since the church had begun.</a:t>
            </a:r>
          </a:p>
          <a:p>
            <a:r>
              <a:rPr lang="en-US" dirty="0">
                <a:cs typeface="Arial" panose="020B0604020202020204" pitchFamily="34" charset="0"/>
              </a:rPr>
              <a:t>Sadly, most NT scholars today do not believe that Paul wrote these letters and many date them in the second century. I guess they think that Paul was a slow learner!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dirty="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117692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Paul had finished reaching the Eastern Roman Empire by the time he wrote Titus—and even had just returned from Spain.</a:t>
            </a:r>
            <a:endParaRPr lang="en-SG" sz="1200" kern="1200" dirty="0">
              <a:solidFill>
                <a:schemeClr val="tx1"/>
              </a:solidFill>
              <a:effectLst/>
              <a:ea typeface="ＭＳ Ｐゴシック" charset="-128"/>
              <a:cs typeface="ＭＳ Ｐゴシック" charset="-128"/>
            </a:endParaRPr>
          </a:p>
          <a:p>
            <a:endParaRPr lang="en-US"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a:t>
            </a:r>
          </a:p>
          <a:p>
            <a:endParaRPr lang="en-US"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Freedom from Imprisonment	Spring 62–Fall 67</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Ephesus and Colosse (Timothy left at Ephesus)	Spring–Summer 62</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Peter travels to Rome	62</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Macedonia	late summer 62-winter 62/63</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1 Timothy written from Macedonia to Timothy in Ephesus	Fall 62</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Asia Minor	Spring 63-Spring 64</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Spain (anticipated in Rom. 15:24)	Spring 64-Spring 66</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Christians persecuted by Nero; Peter martyred	Summer 64</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Crete (Titus left there; Tit 1:5)	early Summer 66</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Asia Minor	Summer- Fall 66</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Titus written from Asia Minor to Titus in Crete	Summer 66</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Nicopolis (Tit 3:12)	Winter 66/67</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Troas (2 Tim 4:13), Macedonia and Greece	Spring– Fall 67</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 </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Second Roman Imprisonment	Fall 67–Spring 68</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arrested and brought to Rome	Fall 67</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2 Timothy written from Rome to Timothy in Ephesus	Fall 67</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beheaded	Spring 68</a:t>
            </a:r>
            <a:endParaRPr lang="en-SG" sz="1200" kern="1200" dirty="0">
              <a:solidFill>
                <a:schemeClr val="tx1"/>
              </a:solidFill>
              <a:effectLst/>
              <a:ea typeface="ＭＳ Ｐゴシック" pitchFamily="-108" charset="-128"/>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072098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After leaving Paul in Crete with newly planted church, he told him in 1:5, "For this reason I left you in Crete, that you would set in order what remains and appoint elders in every city as I directed you."</a:t>
            </a:r>
            <a:endParaRPr lang="en-SG" sz="1200" kern="1200" dirty="0">
              <a:solidFill>
                <a:schemeClr val="tx1"/>
              </a:solidFill>
              <a:effectLst/>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816661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228432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So how could the believers there live out the Christian life in such a pagan place?</a:t>
            </a:r>
            <a:r>
              <a:rPr lang="en-SG"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253236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ea typeface="ＭＳ Ｐゴシック" charset="-128"/>
                <a:cs typeface="ＭＳ Ｐゴシック" charset="-128"/>
              </a:rPr>
              <a:t>And how can we stand true to the Lord with so many heresies plaguing the church?</a:t>
            </a:r>
            <a:r>
              <a:rPr lang="en-SG" dirty="0">
                <a:effectLst/>
              </a:rPr>
              <a:t> </a:t>
            </a:r>
            <a:endParaRPr lang="en-US" dirty="0"/>
          </a:p>
        </p:txBody>
      </p:sp>
    </p:spTree>
    <p:extLst>
      <p:ext uri="{BB962C8B-B14F-4D97-AF65-F5344CB8AC3E}">
        <p14:creationId xmlns:p14="http://schemas.microsoft.com/office/powerpoint/2010/main" val="4203951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92AC9-0D14-EB42-A791-216AB9334C23}"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(So what’s the first way Paul shares that we can we be reputable in the midst of so much false teaching today? It starts with the leadership where Paul says to…)</a:t>
            </a:r>
            <a:endParaRPr lang="en-SG" sz="1200" kern="1200" dirty="0">
              <a:solidFill>
                <a:schemeClr val="tx1"/>
              </a:solidFill>
              <a:effectLst/>
              <a:ea typeface="ＭＳ Ｐゴシック" charset="-128"/>
              <a:cs typeface="ＭＳ Ｐゴシック" charset="-128"/>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89125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Sound doctrine silences error.</a:t>
            </a:r>
          </a:p>
        </p:txBody>
      </p:sp>
    </p:spTree>
    <p:extLst>
      <p:ext uri="{BB962C8B-B14F-4D97-AF65-F5344CB8AC3E}">
        <p14:creationId xmlns:p14="http://schemas.microsoft.com/office/powerpoint/2010/main" val="1467925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529766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Paul greets Titus that truth leads to godliness amidst pagans (1:1-4).</a:t>
            </a:r>
            <a:endParaRPr lang="en-SG" sz="1200" kern="1200" dirty="0">
              <a:solidFill>
                <a:schemeClr val="tx1"/>
              </a:solidFill>
              <a:effectLst/>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26</a:t>
            </a:fld>
            <a:endParaRPr lang="en-US" dirty="0"/>
          </a:p>
        </p:txBody>
      </p:sp>
    </p:spTree>
    <p:extLst>
      <p:ext uri="{BB962C8B-B14F-4D97-AF65-F5344CB8AC3E}">
        <p14:creationId xmlns:p14="http://schemas.microsoft.com/office/powerpoint/2010/main" val="554969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key concepts come together in two terms for church leaders. They are called presbuteros or elders because they are typically among the oldest and most mature members. They are also deemed episkopos or overseers as they manage or direct the affairs of the church. </a:t>
            </a:r>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31</a:t>
            </a:fld>
            <a:endParaRPr lang="en-US" dirty="0"/>
          </a:p>
        </p:txBody>
      </p:sp>
    </p:spTree>
    <p:extLst>
      <p:ext uri="{BB962C8B-B14F-4D97-AF65-F5344CB8AC3E}">
        <p14:creationId xmlns:p14="http://schemas.microsoft.com/office/powerpoint/2010/main" val="4246509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CAE08A-74ED-2F44-A0D9-E6E53E40FDBE}"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02434" name="Rectangle 2"/>
          <p:cNvSpPr>
            <a:spLocks noGrp="1" noRot="1" noChangeAspect="1" noChangeArrowheads="1" noTextEdit="1"/>
          </p:cNvSpPr>
          <p:nvPr>
            <p:ph type="sldImg"/>
          </p:nvPr>
        </p:nvSpPr>
        <p:spPr>
          <a:solidFill>
            <a:srgbClr val="FFFFFF"/>
          </a:solidFill>
          <a:ln/>
        </p:spPr>
      </p:sp>
      <p:sp>
        <p:nvSpPr>
          <p:cNvPr id="4024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GB" dirty="0">
                <a:ea typeface="ＭＳ Ｐゴシック" charset="0"/>
                <a:cs typeface="ＭＳ Ｐゴシック" charset="0"/>
              </a:rPr>
              <a:t>Having seen the structure, it is vital that the dynamics be understood.</a:t>
            </a:r>
          </a:p>
        </p:txBody>
      </p:sp>
    </p:spTree>
    <p:extLst>
      <p:ext uri="{BB962C8B-B14F-4D97-AF65-F5344CB8AC3E}">
        <p14:creationId xmlns:p14="http://schemas.microsoft.com/office/powerpoint/2010/main" val="1312037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Sound doctrine silences error.</a:t>
            </a:r>
          </a:p>
        </p:txBody>
      </p:sp>
    </p:spTree>
    <p:extLst>
      <p:ext uri="{BB962C8B-B14F-4D97-AF65-F5344CB8AC3E}">
        <p14:creationId xmlns:p14="http://schemas.microsoft.com/office/powerpoint/2010/main" val="437947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ea typeface="ＭＳ Ｐゴシック" charset="-128"/>
                <a:cs typeface="ＭＳ Ｐゴシック" charset="-128"/>
              </a:rPr>
              <a:t>(How else can we be reputable in the midst of so much false teaching today? Well, godliness actually looks different in the various stages of life since each stage has unique temptations. So in chapter 2 Paul says you can be reputable when you…)</a:t>
            </a:r>
            <a:endParaRPr lang="en-SG"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121185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To add to the many US pastors who have already taken their own lives in recent years, megachurch pastor and mental health advocate </a:t>
            </a:r>
            <a:r>
              <a:rPr lang="en-US" dirty="0" err="1">
                <a:cs typeface="ＭＳ Ｐゴシック" charset="0"/>
              </a:rPr>
              <a:t>Jarrid</a:t>
            </a:r>
            <a:r>
              <a:rPr lang="en-US" dirty="0">
                <a:cs typeface="ＭＳ Ｐゴシック" charset="0"/>
              </a:rPr>
              <a:t> Wilson died by suicide on Monday (9 Sep 2019). He served at Harvest Christian Fellowship in California with Greg Laurie, a popular evangelical leader. </a:t>
            </a:r>
          </a:p>
        </p:txBody>
      </p:sp>
    </p:spTree>
    <p:extLst>
      <p:ext uri="{BB962C8B-B14F-4D97-AF65-F5344CB8AC3E}">
        <p14:creationId xmlns:p14="http://schemas.microsoft.com/office/powerpoint/2010/main" val="926858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ea typeface="ＭＳ Ｐゴシック" charset="-128"/>
                <a:cs typeface="ＭＳ Ｐゴシック" charset="-128"/>
              </a:rPr>
              <a:t>Order life to doctrine.</a:t>
            </a:r>
            <a:endParaRPr lang="en-US" dirty="0"/>
          </a:p>
        </p:txBody>
      </p:sp>
    </p:spTree>
    <p:extLst>
      <p:ext uri="{BB962C8B-B14F-4D97-AF65-F5344CB8AC3E}">
        <p14:creationId xmlns:p14="http://schemas.microsoft.com/office/powerpoint/2010/main" val="459998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587070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A3F1C3-438E-FA46-9388-6A19E01A8995}" type="slidenum">
              <a:rPr lang="en-US" smtClean="0"/>
              <a:pPr>
                <a:defRPr/>
              </a:pPr>
              <a:t>49</a:t>
            </a:fld>
            <a:endParaRPr lang="en-US" dirty="0"/>
          </a:p>
        </p:txBody>
      </p:sp>
    </p:spTree>
    <p:extLst>
      <p:ext uri="{BB962C8B-B14F-4D97-AF65-F5344CB8AC3E}">
        <p14:creationId xmlns:p14="http://schemas.microsoft.com/office/powerpoint/2010/main" val="225606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How can we stand true to the Lord with so many heresies plaguing the church?</a:t>
            </a:r>
            <a:r>
              <a:rPr lang="en-SG" dirty="0">
                <a:effectLst/>
              </a:rPr>
              <a:t> </a:t>
            </a:r>
            <a:endParaRPr lang="en-US" dirty="0"/>
          </a:p>
          <a:p>
            <a:endParaRPr lang="en-US" dirty="0"/>
          </a:p>
        </p:txBody>
      </p:sp>
    </p:spTree>
    <p:extLst>
      <p:ext uri="{BB962C8B-B14F-4D97-AF65-F5344CB8AC3E}">
        <p14:creationId xmlns:p14="http://schemas.microsoft.com/office/powerpoint/2010/main" val="2811614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Sound doctrine silences error.</a:t>
            </a:r>
          </a:p>
        </p:txBody>
      </p:sp>
    </p:spTree>
    <p:extLst>
      <p:ext uri="{BB962C8B-B14F-4D97-AF65-F5344CB8AC3E}">
        <p14:creationId xmlns:p14="http://schemas.microsoft.com/office/powerpoint/2010/main" val="2692124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ea typeface="ＭＳ Ｐゴシック" charset="-128"/>
                <a:cs typeface="ＭＳ Ｐゴシック" charset="-128"/>
              </a:rPr>
              <a:t>Order life to doctrine.</a:t>
            </a:r>
            <a:endParaRPr lang="en-US" dirty="0"/>
          </a:p>
        </p:txBody>
      </p:sp>
    </p:spTree>
    <p:extLst>
      <p:ext uri="{BB962C8B-B14F-4D97-AF65-F5344CB8AC3E}">
        <p14:creationId xmlns:p14="http://schemas.microsoft.com/office/powerpoint/2010/main" val="13541835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4192599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691687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11940858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2933815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effectLst/>
                <a:hlinkClick r:id="rId3"/>
              </a:rPr>
              <a:t>YEAR IN REVIEW: Wife of Beloved Pastor Who Committed Suicide Speaks Out</a:t>
            </a:r>
            <a:r>
              <a:rPr lang="en-SG" dirty="0">
                <a:effectLst/>
              </a:rPr>
              <a:t> </a:t>
            </a:r>
          </a:p>
          <a:p>
            <a:r>
              <a:rPr lang="en-SG" dirty="0"/>
              <a:t>1:00PM EDT 8/29/2018 </a:t>
            </a:r>
            <a:r>
              <a:rPr lang="en-SG" dirty="0">
                <a:hlinkClick r:id="rId4"/>
              </a:rPr>
              <a:t>Jessilyn Lancaster</a:t>
            </a:r>
            <a:r>
              <a:rPr lang="en-SG"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0" dirty="0">
                <a:effectLst>
                  <a:glow rad="127000">
                    <a:schemeClr val="tx1"/>
                  </a:glow>
                </a:effectLst>
                <a:ea typeface="ＭＳ Ｐゴシック" charset="0"/>
                <a:cs typeface="ＭＳ Ｐゴシック" charset="0"/>
              </a:rPr>
              <a:t>https://</a:t>
            </a:r>
            <a:r>
              <a:rPr lang="en-US" sz="1200" kern="0" dirty="0" err="1">
                <a:effectLst>
                  <a:glow rad="127000">
                    <a:schemeClr val="tx1"/>
                  </a:glow>
                </a:effectLst>
                <a:ea typeface="ＭＳ Ｐゴシック" charset="0"/>
                <a:cs typeface="ＭＳ Ｐゴシック" charset="0"/>
              </a:rPr>
              <a:t>www.charismanews.com</a:t>
            </a:r>
            <a:r>
              <a:rPr lang="en-US" sz="1200" kern="0" dirty="0">
                <a:effectLst>
                  <a:glow rad="127000">
                    <a:schemeClr val="tx1"/>
                  </a:glow>
                </a:effectLst>
                <a:ea typeface="ＭＳ Ｐゴシック" charset="0"/>
                <a:cs typeface="ＭＳ Ｐゴシック" charset="0"/>
              </a:rPr>
              <a:t>/us/72893-wife-of-beloved-pastor-who-committed-suicide-speaks-out</a:t>
            </a:r>
          </a:p>
          <a:p>
            <a:endParaRPr lang="en-US" dirty="0">
              <a:cs typeface="ＭＳ Ｐゴシック" charset="0"/>
            </a:endParaRPr>
          </a:p>
        </p:txBody>
      </p:sp>
    </p:spTree>
    <p:extLst>
      <p:ext uri="{BB962C8B-B14F-4D97-AF65-F5344CB8AC3E}">
        <p14:creationId xmlns:p14="http://schemas.microsoft.com/office/powerpoint/2010/main" val="40343088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4163841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9647327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126742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How can we stand true to the Lord with so many heresies plaguing the church?</a:t>
            </a:r>
            <a:r>
              <a:rPr lang="en-SG" dirty="0">
                <a:effectLst/>
              </a:rPr>
              <a:t> </a:t>
            </a:r>
            <a:endParaRPr lang="en-US" dirty="0"/>
          </a:p>
          <a:p>
            <a:endParaRPr lang="en-US" dirty="0"/>
          </a:p>
        </p:txBody>
      </p:sp>
    </p:spTree>
    <p:extLst>
      <p:ext uri="{BB962C8B-B14F-4D97-AF65-F5344CB8AC3E}">
        <p14:creationId xmlns:p14="http://schemas.microsoft.com/office/powerpoint/2010/main" val="42911100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Sound doctrine silences error.</a:t>
            </a:r>
          </a:p>
        </p:txBody>
      </p:sp>
    </p:spTree>
    <p:extLst>
      <p:ext uri="{BB962C8B-B14F-4D97-AF65-F5344CB8AC3E}">
        <p14:creationId xmlns:p14="http://schemas.microsoft.com/office/powerpoint/2010/main" val="4048833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ea typeface="ＭＳ Ｐゴシック" charset="-128"/>
                <a:cs typeface="ＭＳ Ｐゴシック" charset="-128"/>
              </a:rPr>
              <a:t>Order life to doctrine.</a:t>
            </a:r>
            <a:endParaRPr lang="en-US" dirty="0"/>
          </a:p>
        </p:txBody>
      </p:sp>
    </p:spTree>
    <p:extLst>
      <p:ext uri="{BB962C8B-B14F-4D97-AF65-F5344CB8AC3E}">
        <p14:creationId xmlns:p14="http://schemas.microsoft.com/office/powerpoint/2010/main" val="4274136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38004023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Our leaders need to see the unmerited favor Jesus gives—and then humbly instruct how that should result in an honorable lifestyle.</a:t>
            </a:r>
          </a:p>
        </p:txBody>
      </p:sp>
    </p:spTree>
    <p:extLst>
      <p:ext uri="{BB962C8B-B14F-4D97-AF65-F5344CB8AC3E}">
        <p14:creationId xmlns:p14="http://schemas.microsoft.com/office/powerpoint/2010/main" val="18402828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9444679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Arial" panose="020B0604020202020204" pitchFamily="34" charset="0"/>
              </a:rPr>
              <a:t>Text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It makes one wonder if Christianity really works, doesn’t it? Of course, we know Jesus truly changes lives, but it makes me sad to see so many who don’t see that reality in their lives. So what's the problem, then? Pastor Wilson got caught up in false teaching—the lie that he and his family would be better off if he was dead instead of alive.</a:t>
            </a:r>
          </a:p>
        </p:txBody>
      </p:sp>
    </p:spTree>
    <p:extLst>
      <p:ext uri="{BB962C8B-B14F-4D97-AF65-F5344CB8AC3E}">
        <p14:creationId xmlns:p14="http://schemas.microsoft.com/office/powerpoint/2010/main" val="19423490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610DB5-14D9-1E46-8367-7D3D3CC853E8}" type="slidenum">
              <a:rPr lang="en-US" sz="1200">
                <a:latin typeface="Arial" panose="020B0604020202020204" pitchFamily="34" charset="0"/>
              </a:rPr>
              <a:pPr eaLnBrk="1" hangingPunct="1"/>
              <a:t>89</a:t>
            </a:fld>
            <a:endParaRPr lang="en-US" sz="1200" dirty="0">
              <a:latin typeface="Arial" panose="020B0604020202020204" pitchFamily="34"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9316690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latin typeface="Arial" panose="020B0604020202020204" pitchFamily="34" charset="0"/>
              </a:rPr>
              <a:pPr eaLnBrk="1" hangingPunct="1"/>
              <a:t>91</a:t>
            </a:fld>
            <a:endParaRPr lang="en-US" sz="1200" dirty="0">
              <a:solidFill>
                <a:srgbClr val="000000"/>
              </a:solidFill>
              <a:latin typeface="Arial" panose="020B0604020202020204" pitchFamily="34"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dirty="0">
                <a:solidFill>
                  <a:srgbClr val="FFFFFF"/>
                </a:solidFill>
                <a:ea typeface="ＭＳ Ｐゴシック" charset="0"/>
              </a:rPr>
              <a:t>NT Preaching (np)</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092088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One key problem is the false teaching all around us. In 2016, the Presbyterian Church USA even prayed to Allah…</a:t>
            </a:r>
          </a:p>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rPr>
              <a:t>—————————</a:t>
            </a:r>
          </a:p>
          <a:p>
            <a:endParaRPr lang="en-US" sz="1200" kern="1200" dirty="0">
              <a:solidFill>
                <a:schemeClr val="tx1"/>
              </a:solidFill>
              <a:effectLst/>
              <a:ea typeface="ＭＳ Ｐゴシック" charset="-128"/>
            </a:endParaRPr>
          </a:p>
          <a:p>
            <a:r>
              <a:rPr lang="en-US" dirty="0"/>
              <a:t>https://</a:t>
            </a:r>
            <a:r>
              <a:rPr lang="en-US" dirty="0" err="1"/>
              <a:t>israelislamandendtimes.com</a:t>
            </a:r>
            <a:r>
              <a:rPr lang="en-US" dirty="0"/>
              <a:t>/</a:t>
            </a:r>
            <a:r>
              <a:rPr lang="en-US" dirty="0" err="1"/>
              <a:t>presbyterian</a:t>
            </a:r>
            <a:r>
              <a:rPr lang="en-US" dirty="0"/>
              <a:t>-church-</a:t>
            </a:r>
            <a:r>
              <a:rPr lang="en-US" dirty="0" err="1"/>
              <a:t>usa</a:t>
            </a:r>
            <a:r>
              <a:rPr lang="en-US" dirty="0"/>
              <a:t>-prays-to-</a:t>
            </a:r>
            <a:r>
              <a:rPr lang="en-US" dirty="0" err="1"/>
              <a:t>allah</a:t>
            </a:r>
            <a:r>
              <a:rPr lang="en-US" dirty="0"/>
              <a:t>-calls-</a:t>
            </a:r>
            <a:r>
              <a:rPr lang="en-US" dirty="0" err="1"/>
              <a:t>muhammad</a:t>
            </a:r>
            <a:r>
              <a:rPr lang="en-US" dirty="0"/>
              <a:t>-a-prophet/?</a:t>
            </a:r>
            <a:r>
              <a:rPr lang="en-US" dirty="0" err="1"/>
              <a:t>utm_campaign</a:t>
            </a:r>
            <a:r>
              <a:rPr lang="en-US" dirty="0"/>
              <a:t>=</a:t>
            </a:r>
            <a:r>
              <a:rPr lang="en-US" dirty="0" err="1"/>
              <a:t>shareaholic&amp;utm_medium</a:t>
            </a:r>
            <a:r>
              <a:rPr lang="en-US" dirty="0"/>
              <a:t>=</a:t>
            </a:r>
            <a:r>
              <a:rPr lang="en-US" dirty="0" err="1"/>
              <a:t>facebook&amp;utm_source</a:t>
            </a:r>
            <a:r>
              <a:rPr lang="en-US" dirty="0"/>
              <a:t>=</a:t>
            </a:r>
            <a:r>
              <a:rPr lang="en-US" dirty="0" err="1"/>
              <a:t>socialnetwork&amp;fbclid</a:t>
            </a:r>
            <a:r>
              <a:rPr lang="en-US" dirty="0"/>
              <a:t>=IwAR2mraG6FYMzzkflfKLhp5eHjvzjgyYMNRTYjuSwVgOV6CD9xLqtETAsXao</a:t>
            </a:r>
          </a:p>
          <a:p>
            <a:r>
              <a:rPr lang="en-US" dirty="0"/>
              <a:t>Accessed 14 July 2019</a:t>
            </a:r>
          </a:p>
        </p:txBody>
      </p:sp>
    </p:spTree>
    <p:extLst>
      <p:ext uri="{BB962C8B-B14F-4D97-AF65-F5344CB8AC3E}">
        <p14:creationId xmlns:p14="http://schemas.microsoft.com/office/powerpoint/2010/main" val="2345179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We see false teaching even closer to home with churches right here who teach that God heals all who have real faith—and that God is obligated to make us wealthy—and that taking the Lord’s Supper will lead to healing! So how do we respond in such an environment?</a:t>
            </a:r>
            <a:endParaRPr lang="en-SG" sz="1200" kern="1200" dirty="0">
              <a:solidFill>
                <a:schemeClr val="tx1"/>
              </a:solidFill>
              <a:effectLst/>
              <a:ea typeface="ＭＳ Ｐゴシック" charset="-128"/>
              <a:cs typeface="ＭＳ Ｐゴシック" charset="-128"/>
            </a:endParaRPr>
          </a:p>
          <a:p>
            <a:endParaRPr lang="en-US" dirty="0">
              <a:cs typeface="ＭＳ Ｐゴシック" charset="0"/>
            </a:endParaRPr>
          </a:p>
        </p:txBody>
      </p:sp>
    </p:spTree>
    <p:extLst>
      <p:ext uri="{BB962C8B-B14F-4D97-AF65-F5344CB8AC3E}">
        <p14:creationId xmlns:p14="http://schemas.microsoft.com/office/powerpoint/2010/main" val="1659597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Paul’s letter to Titus tells us that a key proper response to false teaching is our conduct—</a:t>
            </a:r>
            <a:r>
              <a:rPr lang="en-SG" dirty="0">
                <a:effectLst/>
              </a:rPr>
              <a:t> </a:t>
            </a:r>
            <a:endParaRPr lang="en-US" dirty="0"/>
          </a:p>
        </p:txBody>
      </p:sp>
    </p:spTree>
    <p:extLst>
      <p:ext uri="{BB962C8B-B14F-4D97-AF65-F5344CB8AC3E}">
        <p14:creationId xmlns:p14="http://schemas.microsoft.com/office/powerpoint/2010/main" val="3064472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Specifically, Paul says that our good conduct helps us fight those opposed to the gospel.</a:t>
            </a:r>
          </a:p>
          <a:p>
            <a:endParaRPr lang="en-US"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9</a:t>
            </a:fld>
            <a:endParaRPr lang="en-US" dirty="0"/>
          </a:p>
        </p:txBody>
      </p:sp>
    </p:spTree>
    <p:extLst>
      <p:ext uri="{BB962C8B-B14F-4D97-AF65-F5344CB8AC3E}">
        <p14:creationId xmlns:p14="http://schemas.microsoft.com/office/powerpoint/2010/main" val="350850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b="1" i="0">
                <a:solidFill>
                  <a:schemeClr val="bg2"/>
                </a:solidFill>
                <a:effectLst>
                  <a:outerShdw blurRad="38100" dist="38100" dir="2700000" algn="tl">
                    <a:srgbClr val="000000"/>
                  </a:outerShdw>
                </a:effectLst>
                <a:latin typeface="Arial" panose="020B0604020202020204" pitchFamily="34" charset="0"/>
              </a:defRPr>
            </a:lvl1pPr>
          </a:lstStyle>
          <a:p>
            <a:r>
              <a:rPr lang="en-US" dirty="0"/>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b="1" i="0">
                <a:solidFill>
                  <a:schemeClr val="bg2"/>
                </a:solidFill>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solidFill>
                  <a:srgbClr val="EAEAEA"/>
                </a:solidFill>
                <a:latin typeface="Arial" panose="020B0604020202020204" pitchFamily="34" charset="0"/>
              </a:defRPr>
            </a:lvl1pPr>
          </a:lstStyle>
          <a:p>
            <a:pPr>
              <a:defRPr/>
            </a:pPr>
            <a:fld id="{F4D64DBD-0555-BF42-AC8A-981CF3C8EA55}" type="slidenum">
              <a:rPr lang="en-US" smtClean="0"/>
              <a:pPr>
                <a:defRPr/>
              </a:pPr>
              <a:t>‹#›</a:t>
            </a:fld>
            <a:endParaRPr lang="en-US" dirty="0"/>
          </a:p>
        </p:txBody>
      </p:sp>
    </p:spTree>
    <p:extLst>
      <p:ext uri="{BB962C8B-B14F-4D97-AF65-F5344CB8AC3E}">
        <p14:creationId xmlns:p14="http://schemas.microsoft.com/office/powerpoint/2010/main" val="2755710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3326D5-4F68-234C-8646-346E7E30477A}" type="slidenum">
              <a:rPr lang="en-US" smtClean="0"/>
              <a:pPr>
                <a:defRPr/>
              </a:pPr>
              <a:t>‹#›</a:t>
            </a:fld>
            <a:endParaRPr lang="en-US" dirty="0"/>
          </a:p>
        </p:txBody>
      </p:sp>
    </p:spTree>
    <p:extLst>
      <p:ext uri="{BB962C8B-B14F-4D97-AF65-F5344CB8AC3E}">
        <p14:creationId xmlns:p14="http://schemas.microsoft.com/office/powerpoint/2010/main" val="39412746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C04B50-37E3-C44F-8A3C-E0EECB2AD8EF}" type="slidenum">
              <a:rPr lang="en-US" smtClean="0"/>
              <a:pPr>
                <a:defRPr/>
              </a:pPr>
              <a:t>‹#›</a:t>
            </a:fld>
            <a:endParaRPr lang="en-US" dirty="0"/>
          </a:p>
        </p:txBody>
      </p:sp>
    </p:spTree>
    <p:extLst>
      <p:ext uri="{BB962C8B-B14F-4D97-AF65-F5344CB8AC3E}">
        <p14:creationId xmlns:p14="http://schemas.microsoft.com/office/powerpoint/2010/main" val="27475640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FC77593-07CE-C543-8177-94D0EF123715}" type="slidenum">
              <a:rPr lang="en-US" smtClean="0"/>
              <a:pPr>
                <a:defRPr/>
              </a:pPr>
              <a:t>‹#›</a:t>
            </a:fld>
            <a:endParaRPr lang="en-US" dirty="0"/>
          </a:p>
        </p:txBody>
      </p:sp>
    </p:spTree>
    <p:extLst>
      <p:ext uri="{BB962C8B-B14F-4D97-AF65-F5344CB8AC3E}">
        <p14:creationId xmlns:p14="http://schemas.microsoft.com/office/powerpoint/2010/main" val="16855270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AF34945-C90C-4354-B1E6-EF361D4713E3}"/>
              </a:ext>
            </a:extLst>
          </p:cNvPr>
          <p:cNvSpPr>
            <a:spLocks noGrp="1"/>
          </p:cNvSpPr>
          <p:nvPr>
            <p:ph type="dt" sz="half" idx="10"/>
          </p:nvPr>
        </p:nvSpPr>
        <p:spPr/>
        <p:txBody>
          <a:bodyPr/>
          <a:lstStyle>
            <a:lvl1pPr>
              <a:defRPr b="1" i="0">
                <a:latin typeface="Arial" panose="020B0604020202020204" pitchFamily="34" charset="0"/>
              </a:defRPr>
            </a:lvl1pPr>
          </a:lstStyle>
          <a:p>
            <a:fld id="{745FED0C-FF93-4CB8-90A1-A3EDF73EF4BD}" type="datetimeFigureOut">
              <a:rPr lang="en-US" altLang="en-US" smtClean="0"/>
              <a:pPr/>
              <a:t>7/16/24</a:t>
            </a:fld>
            <a:endParaRPr lang="en-US" altLang="en-US" dirty="0"/>
          </a:p>
        </p:txBody>
      </p:sp>
      <p:sp>
        <p:nvSpPr>
          <p:cNvPr id="5" name="Footer Placeholder 4">
            <a:extLst>
              <a:ext uri="{FF2B5EF4-FFF2-40B4-BE49-F238E27FC236}">
                <a16:creationId xmlns:a16="http://schemas.microsoft.com/office/drawing/2014/main" id="{4FE6411B-5AC4-49A0-95A7-345CB8F583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AF0C42-0BBB-449C-92D1-7ECBB30CD47C}"/>
              </a:ext>
            </a:extLst>
          </p:cNvPr>
          <p:cNvSpPr>
            <a:spLocks noGrp="1"/>
          </p:cNvSpPr>
          <p:nvPr>
            <p:ph type="sldNum" sz="quarter" idx="12"/>
          </p:nvPr>
        </p:nvSpPr>
        <p:spPr/>
        <p:txBody>
          <a:bodyPr/>
          <a:lstStyle>
            <a:lvl1pPr>
              <a:defRPr b="1" i="0">
                <a:latin typeface="Arial" panose="020B0604020202020204" pitchFamily="34" charset="0"/>
              </a:defRPr>
            </a:lvl1pPr>
          </a:lstStyle>
          <a:p>
            <a:fld id="{47FB0165-D2F4-489D-B8E0-1AD7727807F0}" type="slidenum">
              <a:rPr lang="en-US" altLang="en-US" smtClean="0"/>
              <a:pPr/>
              <a:t>‹#›</a:t>
            </a:fld>
            <a:endParaRPr lang="en-US" altLang="en-US" dirty="0"/>
          </a:p>
        </p:txBody>
      </p:sp>
    </p:spTree>
    <p:extLst>
      <p:ext uri="{BB962C8B-B14F-4D97-AF65-F5344CB8AC3E}">
        <p14:creationId xmlns:p14="http://schemas.microsoft.com/office/powerpoint/2010/main" val="41465502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17615-AB2D-4619-9A62-AA7C3C7DE56C}"/>
              </a:ext>
            </a:extLst>
          </p:cNvPr>
          <p:cNvSpPr>
            <a:spLocks noGrp="1"/>
          </p:cNvSpPr>
          <p:nvPr>
            <p:ph type="dt" sz="half" idx="10"/>
          </p:nvPr>
        </p:nvSpPr>
        <p:spPr/>
        <p:txBody>
          <a:bodyPr/>
          <a:lstStyle>
            <a:lvl1pPr>
              <a:defRPr b="1" i="0">
                <a:latin typeface="Arial" panose="020B0604020202020204" pitchFamily="34" charset="0"/>
              </a:defRPr>
            </a:lvl1pPr>
          </a:lstStyle>
          <a:p>
            <a:fld id="{72B390B8-AAA7-42BF-AC18-54438035F55A}" type="datetimeFigureOut">
              <a:rPr lang="en-US" altLang="en-US" smtClean="0"/>
              <a:pPr/>
              <a:t>7/16/24</a:t>
            </a:fld>
            <a:endParaRPr lang="en-US" altLang="en-US" dirty="0"/>
          </a:p>
        </p:txBody>
      </p:sp>
      <p:sp>
        <p:nvSpPr>
          <p:cNvPr id="5" name="Footer Placeholder 4">
            <a:extLst>
              <a:ext uri="{FF2B5EF4-FFF2-40B4-BE49-F238E27FC236}">
                <a16:creationId xmlns:a16="http://schemas.microsoft.com/office/drawing/2014/main" id="{196E155F-E60E-4784-AB8B-CE3D464146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D82BE3-29F0-45D4-8D37-A94EF3ADE23B}"/>
              </a:ext>
            </a:extLst>
          </p:cNvPr>
          <p:cNvSpPr>
            <a:spLocks noGrp="1"/>
          </p:cNvSpPr>
          <p:nvPr>
            <p:ph type="sldNum" sz="quarter" idx="12"/>
          </p:nvPr>
        </p:nvSpPr>
        <p:spPr/>
        <p:txBody>
          <a:bodyPr/>
          <a:lstStyle>
            <a:lvl1pPr>
              <a:defRPr b="1" i="0">
                <a:latin typeface="Arial" panose="020B0604020202020204" pitchFamily="34" charset="0"/>
              </a:defRPr>
            </a:lvl1pPr>
          </a:lstStyle>
          <a:p>
            <a:fld id="{1E595A04-F34F-40E7-A056-B2F3E27EED88}" type="slidenum">
              <a:rPr lang="en-US" altLang="en-US" smtClean="0"/>
              <a:pPr/>
              <a:t>‹#›</a:t>
            </a:fld>
            <a:endParaRPr lang="en-US" altLang="en-US" dirty="0"/>
          </a:p>
        </p:txBody>
      </p:sp>
    </p:spTree>
    <p:extLst>
      <p:ext uri="{BB962C8B-B14F-4D97-AF65-F5344CB8AC3E}">
        <p14:creationId xmlns:p14="http://schemas.microsoft.com/office/powerpoint/2010/main" val="2903838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ECBAFE-FAF8-4C8A-8A08-2E7B7BCD178D}"/>
              </a:ext>
            </a:extLst>
          </p:cNvPr>
          <p:cNvSpPr>
            <a:spLocks noGrp="1"/>
          </p:cNvSpPr>
          <p:nvPr>
            <p:ph type="dt" sz="half" idx="10"/>
          </p:nvPr>
        </p:nvSpPr>
        <p:spPr/>
        <p:txBody>
          <a:bodyPr/>
          <a:lstStyle>
            <a:lvl1pPr>
              <a:defRPr b="1" i="0">
                <a:latin typeface="Arial" panose="020B0604020202020204" pitchFamily="34" charset="0"/>
              </a:defRPr>
            </a:lvl1pPr>
          </a:lstStyle>
          <a:p>
            <a:fld id="{F259F2CA-D7A5-4EFD-B00E-8DA482F21E55}" type="datetimeFigureOut">
              <a:rPr lang="en-US" altLang="en-US" smtClean="0"/>
              <a:pPr/>
              <a:t>7/16/24</a:t>
            </a:fld>
            <a:endParaRPr lang="en-US" altLang="en-US" dirty="0"/>
          </a:p>
        </p:txBody>
      </p:sp>
      <p:sp>
        <p:nvSpPr>
          <p:cNvPr id="5" name="Footer Placeholder 4">
            <a:extLst>
              <a:ext uri="{FF2B5EF4-FFF2-40B4-BE49-F238E27FC236}">
                <a16:creationId xmlns:a16="http://schemas.microsoft.com/office/drawing/2014/main" id="{4F55DBAD-670C-471E-88AE-88FA87A8FA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CEC6B0-4D66-4DF5-82EE-3F22F780FE66}"/>
              </a:ext>
            </a:extLst>
          </p:cNvPr>
          <p:cNvSpPr>
            <a:spLocks noGrp="1"/>
          </p:cNvSpPr>
          <p:nvPr>
            <p:ph type="sldNum" sz="quarter" idx="12"/>
          </p:nvPr>
        </p:nvSpPr>
        <p:spPr/>
        <p:txBody>
          <a:bodyPr/>
          <a:lstStyle>
            <a:lvl1pPr>
              <a:defRPr b="1" i="0">
                <a:latin typeface="Arial" panose="020B0604020202020204" pitchFamily="34" charset="0"/>
              </a:defRPr>
            </a:lvl1pPr>
          </a:lstStyle>
          <a:p>
            <a:fld id="{E5F57C40-A742-4BDA-8C5D-1097B0D13ECD}" type="slidenum">
              <a:rPr lang="en-US" altLang="en-US" smtClean="0"/>
              <a:pPr/>
              <a:t>‹#›</a:t>
            </a:fld>
            <a:endParaRPr lang="en-US" altLang="en-US" dirty="0"/>
          </a:p>
        </p:txBody>
      </p:sp>
    </p:spTree>
    <p:extLst>
      <p:ext uri="{BB962C8B-B14F-4D97-AF65-F5344CB8AC3E}">
        <p14:creationId xmlns:p14="http://schemas.microsoft.com/office/powerpoint/2010/main" val="8956234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FD300DC-A5F2-4BD8-B62A-9EC8ECAC8162}"/>
              </a:ext>
            </a:extLst>
          </p:cNvPr>
          <p:cNvSpPr>
            <a:spLocks noGrp="1"/>
          </p:cNvSpPr>
          <p:nvPr>
            <p:ph type="dt" sz="half" idx="10"/>
          </p:nvPr>
        </p:nvSpPr>
        <p:spPr/>
        <p:txBody>
          <a:bodyPr/>
          <a:lstStyle>
            <a:lvl1pPr>
              <a:defRPr b="1" i="0">
                <a:latin typeface="Arial" panose="020B0604020202020204" pitchFamily="34" charset="0"/>
              </a:defRPr>
            </a:lvl1pPr>
          </a:lstStyle>
          <a:p>
            <a:fld id="{2A2AC055-A7EA-4F65-8449-908281CDABD1}" type="datetimeFigureOut">
              <a:rPr lang="en-US" altLang="en-US" smtClean="0"/>
              <a:pPr/>
              <a:t>7/16/24</a:t>
            </a:fld>
            <a:endParaRPr lang="en-US" altLang="en-US" dirty="0"/>
          </a:p>
        </p:txBody>
      </p:sp>
      <p:sp>
        <p:nvSpPr>
          <p:cNvPr id="6" name="Footer Placeholder 4">
            <a:extLst>
              <a:ext uri="{FF2B5EF4-FFF2-40B4-BE49-F238E27FC236}">
                <a16:creationId xmlns:a16="http://schemas.microsoft.com/office/drawing/2014/main" id="{CF91C68B-5341-4832-8004-510E75B44B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87FB81-2DA2-4C17-B21C-C5E8651B6238}"/>
              </a:ext>
            </a:extLst>
          </p:cNvPr>
          <p:cNvSpPr>
            <a:spLocks noGrp="1"/>
          </p:cNvSpPr>
          <p:nvPr>
            <p:ph type="sldNum" sz="quarter" idx="12"/>
          </p:nvPr>
        </p:nvSpPr>
        <p:spPr/>
        <p:txBody>
          <a:bodyPr/>
          <a:lstStyle>
            <a:lvl1pPr>
              <a:defRPr b="1" i="0">
                <a:latin typeface="Arial" panose="020B0604020202020204" pitchFamily="34" charset="0"/>
              </a:defRPr>
            </a:lvl1pPr>
          </a:lstStyle>
          <a:p>
            <a:fld id="{984F7EF3-D05C-4AB0-8983-511722385AA1}" type="slidenum">
              <a:rPr lang="en-US" altLang="en-US" smtClean="0"/>
              <a:pPr/>
              <a:t>‹#›</a:t>
            </a:fld>
            <a:endParaRPr lang="en-US" altLang="en-US" dirty="0"/>
          </a:p>
        </p:txBody>
      </p:sp>
    </p:spTree>
    <p:extLst>
      <p:ext uri="{BB962C8B-B14F-4D97-AF65-F5344CB8AC3E}">
        <p14:creationId xmlns:p14="http://schemas.microsoft.com/office/powerpoint/2010/main" val="30384880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FC5C8E0-B0A8-4AAB-926C-5ABC7DFAEBA8}"/>
              </a:ext>
            </a:extLst>
          </p:cNvPr>
          <p:cNvSpPr>
            <a:spLocks noGrp="1"/>
          </p:cNvSpPr>
          <p:nvPr>
            <p:ph type="dt" sz="half" idx="10"/>
          </p:nvPr>
        </p:nvSpPr>
        <p:spPr/>
        <p:txBody>
          <a:bodyPr/>
          <a:lstStyle>
            <a:lvl1pPr>
              <a:defRPr b="1" i="0">
                <a:latin typeface="Arial" panose="020B0604020202020204" pitchFamily="34" charset="0"/>
              </a:defRPr>
            </a:lvl1pPr>
          </a:lstStyle>
          <a:p>
            <a:fld id="{B0D5ECA5-70A4-4ED1-A5F1-A939D27D333A}" type="datetimeFigureOut">
              <a:rPr lang="en-US" altLang="en-US" smtClean="0"/>
              <a:pPr/>
              <a:t>7/16/24</a:t>
            </a:fld>
            <a:endParaRPr lang="en-US" altLang="en-US" dirty="0"/>
          </a:p>
        </p:txBody>
      </p:sp>
      <p:sp>
        <p:nvSpPr>
          <p:cNvPr id="8" name="Footer Placeholder 4">
            <a:extLst>
              <a:ext uri="{FF2B5EF4-FFF2-40B4-BE49-F238E27FC236}">
                <a16:creationId xmlns:a16="http://schemas.microsoft.com/office/drawing/2014/main" id="{DAF93A58-CCA5-4D55-8D4B-FDAF119CF9B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56A40B7-4097-475A-AF08-CF96BCC31F4B}"/>
              </a:ext>
            </a:extLst>
          </p:cNvPr>
          <p:cNvSpPr>
            <a:spLocks noGrp="1"/>
          </p:cNvSpPr>
          <p:nvPr>
            <p:ph type="sldNum" sz="quarter" idx="12"/>
          </p:nvPr>
        </p:nvSpPr>
        <p:spPr/>
        <p:txBody>
          <a:bodyPr/>
          <a:lstStyle>
            <a:lvl1pPr>
              <a:defRPr b="1" i="0">
                <a:latin typeface="Arial" panose="020B0604020202020204" pitchFamily="34" charset="0"/>
              </a:defRPr>
            </a:lvl1pPr>
          </a:lstStyle>
          <a:p>
            <a:fld id="{88119662-7FBF-45D5-8F2D-E14F27C2F9CC}" type="slidenum">
              <a:rPr lang="en-US" altLang="en-US" smtClean="0"/>
              <a:pPr/>
              <a:t>‹#›</a:t>
            </a:fld>
            <a:endParaRPr lang="en-US" altLang="en-US" dirty="0"/>
          </a:p>
        </p:txBody>
      </p:sp>
    </p:spTree>
    <p:extLst>
      <p:ext uri="{BB962C8B-B14F-4D97-AF65-F5344CB8AC3E}">
        <p14:creationId xmlns:p14="http://schemas.microsoft.com/office/powerpoint/2010/main" val="25863669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A9A1D17-7C4D-4485-A6E2-0C9316B396E9}"/>
              </a:ext>
            </a:extLst>
          </p:cNvPr>
          <p:cNvSpPr>
            <a:spLocks noGrp="1"/>
          </p:cNvSpPr>
          <p:nvPr>
            <p:ph type="dt" sz="half" idx="10"/>
          </p:nvPr>
        </p:nvSpPr>
        <p:spPr/>
        <p:txBody>
          <a:bodyPr/>
          <a:lstStyle>
            <a:lvl1pPr>
              <a:defRPr b="1" i="0">
                <a:latin typeface="Arial" panose="020B0604020202020204" pitchFamily="34" charset="0"/>
              </a:defRPr>
            </a:lvl1pPr>
          </a:lstStyle>
          <a:p>
            <a:fld id="{CC9CC676-7599-4105-AD5D-7DCBFD3519E4}" type="datetimeFigureOut">
              <a:rPr lang="en-US" altLang="en-US" smtClean="0"/>
              <a:pPr/>
              <a:t>7/16/24</a:t>
            </a:fld>
            <a:endParaRPr lang="en-US" altLang="en-US" dirty="0"/>
          </a:p>
        </p:txBody>
      </p:sp>
      <p:sp>
        <p:nvSpPr>
          <p:cNvPr id="4" name="Footer Placeholder 4">
            <a:extLst>
              <a:ext uri="{FF2B5EF4-FFF2-40B4-BE49-F238E27FC236}">
                <a16:creationId xmlns:a16="http://schemas.microsoft.com/office/drawing/2014/main" id="{22B6A129-0E69-4D59-8DE0-2E1FF5E5A3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AB78C01-8A7A-4CFE-B67A-990648C6EBE5}"/>
              </a:ext>
            </a:extLst>
          </p:cNvPr>
          <p:cNvSpPr>
            <a:spLocks noGrp="1"/>
          </p:cNvSpPr>
          <p:nvPr>
            <p:ph type="sldNum" sz="quarter" idx="12"/>
          </p:nvPr>
        </p:nvSpPr>
        <p:spPr/>
        <p:txBody>
          <a:bodyPr/>
          <a:lstStyle>
            <a:lvl1pPr>
              <a:defRPr b="1" i="0">
                <a:latin typeface="Arial" panose="020B0604020202020204" pitchFamily="34" charset="0"/>
              </a:defRPr>
            </a:lvl1pPr>
          </a:lstStyle>
          <a:p>
            <a:fld id="{58A8DD6A-A495-415B-B63E-DC034DD8DA9F}" type="slidenum">
              <a:rPr lang="en-US" altLang="en-US" smtClean="0"/>
              <a:pPr/>
              <a:t>‹#›</a:t>
            </a:fld>
            <a:endParaRPr lang="en-US" altLang="en-US" dirty="0"/>
          </a:p>
        </p:txBody>
      </p:sp>
    </p:spTree>
    <p:extLst>
      <p:ext uri="{BB962C8B-B14F-4D97-AF65-F5344CB8AC3E}">
        <p14:creationId xmlns:p14="http://schemas.microsoft.com/office/powerpoint/2010/main" val="14523940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A9D8337-09B2-4D14-983C-F240AA3E85B3}"/>
              </a:ext>
            </a:extLst>
          </p:cNvPr>
          <p:cNvSpPr>
            <a:spLocks noGrp="1"/>
          </p:cNvSpPr>
          <p:nvPr>
            <p:ph type="dt" sz="half" idx="10"/>
          </p:nvPr>
        </p:nvSpPr>
        <p:spPr/>
        <p:txBody>
          <a:bodyPr/>
          <a:lstStyle>
            <a:lvl1pPr>
              <a:defRPr b="1" i="0">
                <a:latin typeface="Arial" panose="020B0604020202020204" pitchFamily="34" charset="0"/>
              </a:defRPr>
            </a:lvl1pPr>
          </a:lstStyle>
          <a:p>
            <a:fld id="{B8646CB7-4F76-4E14-A6F7-94A79ADE32C7}" type="datetimeFigureOut">
              <a:rPr lang="en-US" altLang="en-US" smtClean="0"/>
              <a:pPr/>
              <a:t>7/16/24</a:t>
            </a:fld>
            <a:endParaRPr lang="en-US" altLang="en-US" dirty="0"/>
          </a:p>
        </p:txBody>
      </p:sp>
      <p:sp>
        <p:nvSpPr>
          <p:cNvPr id="3" name="Footer Placeholder 4">
            <a:extLst>
              <a:ext uri="{FF2B5EF4-FFF2-40B4-BE49-F238E27FC236}">
                <a16:creationId xmlns:a16="http://schemas.microsoft.com/office/drawing/2014/main" id="{E22908FE-B11A-44FD-BD3E-72AD1C747FB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D541B9B-E35D-46B7-8B05-245E8935066B}"/>
              </a:ext>
            </a:extLst>
          </p:cNvPr>
          <p:cNvSpPr>
            <a:spLocks noGrp="1"/>
          </p:cNvSpPr>
          <p:nvPr>
            <p:ph type="sldNum" sz="quarter" idx="12"/>
          </p:nvPr>
        </p:nvSpPr>
        <p:spPr/>
        <p:txBody>
          <a:bodyPr/>
          <a:lstStyle>
            <a:lvl1pPr>
              <a:defRPr b="1" i="0">
                <a:latin typeface="Arial" panose="020B0604020202020204" pitchFamily="34" charset="0"/>
              </a:defRPr>
            </a:lvl1pPr>
          </a:lstStyle>
          <a:p>
            <a:fld id="{4C9B4BF2-546D-456A-9392-E2532A31CF14}" type="slidenum">
              <a:rPr lang="en-US" altLang="en-US" smtClean="0"/>
              <a:pPr/>
              <a:t>‹#›</a:t>
            </a:fld>
            <a:endParaRPr lang="en-US" altLang="en-US" dirty="0"/>
          </a:p>
        </p:txBody>
      </p:sp>
    </p:spTree>
    <p:extLst>
      <p:ext uri="{BB962C8B-B14F-4D97-AF65-F5344CB8AC3E}">
        <p14:creationId xmlns:p14="http://schemas.microsoft.com/office/powerpoint/2010/main" val="20321355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36D236-7F83-4F87-B85F-A0A686BACE6D}"/>
              </a:ext>
            </a:extLst>
          </p:cNvPr>
          <p:cNvSpPr>
            <a:spLocks noGrp="1"/>
          </p:cNvSpPr>
          <p:nvPr>
            <p:ph type="dt" sz="half" idx="10"/>
          </p:nvPr>
        </p:nvSpPr>
        <p:spPr/>
        <p:txBody>
          <a:bodyPr/>
          <a:lstStyle>
            <a:lvl1pPr>
              <a:defRPr b="1" i="0">
                <a:latin typeface="Arial" panose="020B0604020202020204" pitchFamily="34" charset="0"/>
              </a:defRPr>
            </a:lvl1pPr>
          </a:lstStyle>
          <a:p>
            <a:fld id="{60145120-B658-4A37-9777-00758C91A636}" type="datetimeFigureOut">
              <a:rPr lang="en-US" altLang="en-US" smtClean="0"/>
              <a:pPr/>
              <a:t>7/16/24</a:t>
            </a:fld>
            <a:endParaRPr lang="en-US" altLang="en-US" dirty="0"/>
          </a:p>
        </p:txBody>
      </p:sp>
      <p:sp>
        <p:nvSpPr>
          <p:cNvPr id="6" name="Footer Placeholder 4">
            <a:extLst>
              <a:ext uri="{FF2B5EF4-FFF2-40B4-BE49-F238E27FC236}">
                <a16:creationId xmlns:a16="http://schemas.microsoft.com/office/drawing/2014/main" id="{5DE79DDF-319E-4477-B730-73FCF083E1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C2B098-DE45-46EB-AB1C-F2151D24EBF6}"/>
              </a:ext>
            </a:extLst>
          </p:cNvPr>
          <p:cNvSpPr>
            <a:spLocks noGrp="1"/>
          </p:cNvSpPr>
          <p:nvPr>
            <p:ph type="sldNum" sz="quarter" idx="12"/>
          </p:nvPr>
        </p:nvSpPr>
        <p:spPr/>
        <p:txBody>
          <a:bodyPr/>
          <a:lstStyle>
            <a:lvl1pPr>
              <a:defRPr b="1" i="0">
                <a:latin typeface="Arial" panose="020B0604020202020204" pitchFamily="34" charset="0"/>
              </a:defRPr>
            </a:lvl1pPr>
          </a:lstStyle>
          <a:p>
            <a:fld id="{52A41019-5B91-4407-8E87-9EE334CDB50C}" type="slidenum">
              <a:rPr lang="en-US" altLang="en-US" smtClean="0"/>
              <a:pPr/>
              <a:t>‹#›</a:t>
            </a:fld>
            <a:endParaRPr lang="en-US" altLang="en-US" dirty="0"/>
          </a:p>
        </p:txBody>
      </p:sp>
    </p:spTree>
    <p:extLst>
      <p:ext uri="{BB962C8B-B14F-4D97-AF65-F5344CB8AC3E}">
        <p14:creationId xmlns:p14="http://schemas.microsoft.com/office/powerpoint/2010/main" val="1792487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421687-6B90-E147-A163-04CBA725B0E5}" type="slidenum">
              <a:rPr lang="en-US" smtClean="0"/>
              <a:pPr>
                <a:defRPr/>
              </a:pPr>
              <a:t>‹#›</a:t>
            </a:fld>
            <a:endParaRPr lang="en-US" dirty="0"/>
          </a:p>
        </p:txBody>
      </p:sp>
    </p:spTree>
    <p:extLst>
      <p:ext uri="{BB962C8B-B14F-4D97-AF65-F5344CB8AC3E}">
        <p14:creationId xmlns:p14="http://schemas.microsoft.com/office/powerpoint/2010/main" val="35224488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D4AB49C-5A04-4015-BB5F-0AAB3FAEECA9}"/>
              </a:ext>
            </a:extLst>
          </p:cNvPr>
          <p:cNvSpPr>
            <a:spLocks noGrp="1"/>
          </p:cNvSpPr>
          <p:nvPr>
            <p:ph type="dt" sz="half" idx="10"/>
          </p:nvPr>
        </p:nvSpPr>
        <p:spPr/>
        <p:txBody>
          <a:bodyPr/>
          <a:lstStyle>
            <a:lvl1pPr>
              <a:defRPr b="1" i="0">
                <a:latin typeface="Arial" panose="020B0604020202020204" pitchFamily="34" charset="0"/>
              </a:defRPr>
            </a:lvl1pPr>
          </a:lstStyle>
          <a:p>
            <a:fld id="{E2E61236-FF77-4EA8-81B8-9B1CE9B43259}" type="datetimeFigureOut">
              <a:rPr lang="en-US" altLang="en-US" smtClean="0"/>
              <a:pPr/>
              <a:t>7/16/24</a:t>
            </a:fld>
            <a:endParaRPr lang="en-US" altLang="en-US" dirty="0"/>
          </a:p>
        </p:txBody>
      </p:sp>
      <p:sp>
        <p:nvSpPr>
          <p:cNvPr id="6" name="Footer Placeholder 4">
            <a:extLst>
              <a:ext uri="{FF2B5EF4-FFF2-40B4-BE49-F238E27FC236}">
                <a16:creationId xmlns:a16="http://schemas.microsoft.com/office/drawing/2014/main" id="{FBA15FA4-7B69-451E-AC70-E3602071D1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00E395-7363-47F6-84FB-417037C73A4D}"/>
              </a:ext>
            </a:extLst>
          </p:cNvPr>
          <p:cNvSpPr>
            <a:spLocks noGrp="1"/>
          </p:cNvSpPr>
          <p:nvPr>
            <p:ph type="sldNum" sz="quarter" idx="12"/>
          </p:nvPr>
        </p:nvSpPr>
        <p:spPr/>
        <p:txBody>
          <a:bodyPr/>
          <a:lstStyle>
            <a:lvl1pPr>
              <a:defRPr b="1" i="0">
                <a:latin typeface="Arial" panose="020B0604020202020204" pitchFamily="34" charset="0"/>
              </a:defRPr>
            </a:lvl1pPr>
          </a:lstStyle>
          <a:p>
            <a:fld id="{F8EFDA0B-03B4-4631-8EF7-D9CFFBD569DA}" type="slidenum">
              <a:rPr lang="en-US" altLang="en-US" smtClean="0"/>
              <a:pPr/>
              <a:t>‹#›</a:t>
            </a:fld>
            <a:endParaRPr lang="en-US" altLang="en-US" dirty="0"/>
          </a:p>
        </p:txBody>
      </p:sp>
    </p:spTree>
    <p:extLst>
      <p:ext uri="{BB962C8B-B14F-4D97-AF65-F5344CB8AC3E}">
        <p14:creationId xmlns:p14="http://schemas.microsoft.com/office/powerpoint/2010/main" val="31453995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BEE5E-FFE3-4C17-B84B-7CA6BBEE7F8C}"/>
              </a:ext>
            </a:extLst>
          </p:cNvPr>
          <p:cNvSpPr>
            <a:spLocks noGrp="1"/>
          </p:cNvSpPr>
          <p:nvPr>
            <p:ph type="dt" sz="half" idx="10"/>
          </p:nvPr>
        </p:nvSpPr>
        <p:spPr/>
        <p:txBody>
          <a:bodyPr/>
          <a:lstStyle>
            <a:lvl1pPr>
              <a:defRPr b="1" i="0">
                <a:latin typeface="Arial" panose="020B0604020202020204" pitchFamily="34" charset="0"/>
              </a:defRPr>
            </a:lvl1pPr>
          </a:lstStyle>
          <a:p>
            <a:fld id="{0503885B-299C-4476-9208-0C4CD2A0384D}" type="datetimeFigureOut">
              <a:rPr lang="en-US" altLang="en-US" smtClean="0"/>
              <a:pPr/>
              <a:t>7/16/24</a:t>
            </a:fld>
            <a:endParaRPr lang="en-US" altLang="en-US" dirty="0"/>
          </a:p>
        </p:txBody>
      </p:sp>
      <p:sp>
        <p:nvSpPr>
          <p:cNvPr id="5" name="Footer Placeholder 4">
            <a:extLst>
              <a:ext uri="{FF2B5EF4-FFF2-40B4-BE49-F238E27FC236}">
                <a16:creationId xmlns:a16="http://schemas.microsoft.com/office/drawing/2014/main" id="{1383A5D1-7A5E-43E0-A87E-7AD0922467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A9DDF4-D6FA-48A3-90E5-67AA18A051D1}"/>
              </a:ext>
            </a:extLst>
          </p:cNvPr>
          <p:cNvSpPr>
            <a:spLocks noGrp="1"/>
          </p:cNvSpPr>
          <p:nvPr>
            <p:ph type="sldNum" sz="quarter" idx="12"/>
          </p:nvPr>
        </p:nvSpPr>
        <p:spPr/>
        <p:txBody>
          <a:bodyPr/>
          <a:lstStyle>
            <a:lvl1pPr>
              <a:defRPr b="1" i="0">
                <a:latin typeface="Arial" panose="020B0604020202020204" pitchFamily="34" charset="0"/>
              </a:defRPr>
            </a:lvl1pPr>
          </a:lstStyle>
          <a:p>
            <a:fld id="{01F66705-50FE-424F-A0FA-75D8F39389CD}" type="slidenum">
              <a:rPr lang="en-US" altLang="en-US" smtClean="0"/>
              <a:pPr/>
              <a:t>‹#›</a:t>
            </a:fld>
            <a:endParaRPr lang="en-US" altLang="en-US" dirty="0"/>
          </a:p>
        </p:txBody>
      </p:sp>
    </p:spTree>
    <p:extLst>
      <p:ext uri="{BB962C8B-B14F-4D97-AF65-F5344CB8AC3E}">
        <p14:creationId xmlns:p14="http://schemas.microsoft.com/office/powerpoint/2010/main" val="19903511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9891C-9890-422E-9546-ACD39E48C9EB}"/>
              </a:ext>
            </a:extLst>
          </p:cNvPr>
          <p:cNvSpPr>
            <a:spLocks noGrp="1"/>
          </p:cNvSpPr>
          <p:nvPr>
            <p:ph type="dt" sz="half" idx="10"/>
          </p:nvPr>
        </p:nvSpPr>
        <p:spPr/>
        <p:txBody>
          <a:bodyPr/>
          <a:lstStyle>
            <a:lvl1pPr>
              <a:defRPr b="1" i="0">
                <a:latin typeface="Arial" panose="020B0604020202020204" pitchFamily="34" charset="0"/>
              </a:defRPr>
            </a:lvl1pPr>
          </a:lstStyle>
          <a:p>
            <a:fld id="{51FBD0C5-ECC6-46C5-A7FB-1F8057101DF4}" type="datetimeFigureOut">
              <a:rPr lang="en-US" altLang="en-US" smtClean="0"/>
              <a:pPr/>
              <a:t>7/16/24</a:t>
            </a:fld>
            <a:endParaRPr lang="en-US" altLang="en-US" dirty="0"/>
          </a:p>
        </p:txBody>
      </p:sp>
      <p:sp>
        <p:nvSpPr>
          <p:cNvPr id="5" name="Footer Placeholder 4">
            <a:extLst>
              <a:ext uri="{FF2B5EF4-FFF2-40B4-BE49-F238E27FC236}">
                <a16:creationId xmlns:a16="http://schemas.microsoft.com/office/drawing/2014/main" id="{74255916-F20F-4175-84EC-2DB11A7CBF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2F3152-B934-4EE5-A5B7-328E3067C6B5}"/>
              </a:ext>
            </a:extLst>
          </p:cNvPr>
          <p:cNvSpPr>
            <a:spLocks noGrp="1"/>
          </p:cNvSpPr>
          <p:nvPr>
            <p:ph type="sldNum" sz="quarter" idx="12"/>
          </p:nvPr>
        </p:nvSpPr>
        <p:spPr/>
        <p:txBody>
          <a:bodyPr/>
          <a:lstStyle>
            <a:lvl1pPr>
              <a:defRPr b="1" i="0">
                <a:latin typeface="Arial" panose="020B0604020202020204" pitchFamily="34" charset="0"/>
              </a:defRPr>
            </a:lvl1pPr>
          </a:lstStyle>
          <a:p>
            <a:fld id="{D2272495-F20E-4D2A-92FC-8348240F2058}" type="slidenum">
              <a:rPr lang="en-US" altLang="en-US" smtClean="0"/>
              <a:pPr/>
              <a:t>‹#›</a:t>
            </a:fld>
            <a:endParaRPr lang="en-US" altLang="en-US" dirty="0"/>
          </a:p>
        </p:txBody>
      </p:sp>
    </p:spTree>
    <p:extLst>
      <p:ext uri="{BB962C8B-B14F-4D97-AF65-F5344CB8AC3E}">
        <p14:creationId xmlns:p14="http://schemas.microsoft.com/office/powerpoint/2010/main" val="34988625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7/16/24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9000318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7/16/24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31992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7/16/24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869544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7/16/24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671036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7/16/24</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5848930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7/16/24</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78085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7/16/24</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72716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7"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104490" name="Rectangle 1066"/>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04491"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b="1" i="0">
                <a:latin typeface="Arial" panose="020B0604020202020204" pitchFamily="34" charset="0"/>
              </a:defRPr>
            </a:lvl1pPr>
          </a:lstStyle>
          <a:p>
            <a:r>
              <a:rPr lang="en-US" dirty="0"/>
              <a:t>Click to edit Master subtitle style</a:t>
            </a:r>
          </a:p>
        </p:txBody>
      </p:sp>
      <p:sp>
        <p:nvSpPr>
          <p:cNvPr id="44" name="Rectangle 10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10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10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F384F66-850C-B24D-AEEE-E7F70BD52272}" type="slidenum">
              <a:rPr lang="en-US" smtClean="0"/>
              <a:pPr>
                <a:defRPr/>
              </a:pPr>
              <a:t>‹#›</a:t>
            </a:fld>
            <a:endParaRPr lang="en-US" dirty="0"/>
          </a:p>
        </p:txBody>
      </p:sp>
    </p:spTree>
    <p:extLst>
      <p:ext uri="{BB962C8B-B14F-4D97-AF65-F5344CB8AC3E}">
        <p14:creationId xmlns:p14="http://schemas.microsoft.com/office/powerpoint/2010/main" val="27348034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7/16/24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8639734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7/16/24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7158971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7/16/24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111772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7/16/24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36734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7/16/24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404602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7/16/24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344376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7/16/24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390669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7/16/24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13438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7/16/24</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57099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7/16/24</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38207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C3BF4D-E893-9746-8444-C90FCB5C2F9F}" type="slidenum">
              <a:rPr lang="en-US" smtClean="0"/>
              <a:pPr>
                <a:defRPr/>
              </a:pPr>
              <a:t>‹#›</a:t>
            </a:fld>
            <a:endParaRPr lang="en-US" dirty="0"/>
          </a:p>
        </p:txBody>
      </p:sp>
    </p:spTree>
    <p:extLst>
      <p:ext uri="{BB962C8B-B14F-4D97-AF65-F5344CB8AC3E}">
        <p14:creationId xmlns:p14="http://schemas.microsoft.com/office/powerpoint/2010/main" val="4640491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7/16/24</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83147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7/16/24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315477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7/16/24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93021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7/16/24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87924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7/16/24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70773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7/16/24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14946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7/16/24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78494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7/16/24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7436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7/16/24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6181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7/16/24</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300511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BAF97D-87B0-5940-8B05-F3C4D4A2E17D}" type="slidenum">
              <a:rPr lang="en-US" smtClean="0"/>
              <a:pPr>
                <a:defRPr/>
              </a:pPr>
              <a:t>‹#›</a:t>
            </a:fld>
            <a:endParaRPr lang="en-US" dirty="0"/>
          </a:p>
        </p:txBody>
      </p:sp>
    </p:spTree>
    <p:extLst>
      <p:ext uri="{BB962C8B-B14F-4D97-AF65-F5344CB8AC3E}">
        <p14:creationId xmlns:p14="http://schemas.microsoft.com/office/powerpoint/2010/main" val="17544429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7/16/24</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352546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7/16/24</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61159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7/16/24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23815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7/16/24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45510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7/16/24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48415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7/16/24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283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b="1" i="0">
                <a:solidFill>
                  <a:schemeClr val="bg2"/>
                </a:solidFill>
                <a:effectLst>
                  <a:outerShdw blurRad="38100" dist="38100" dir="2700000" algn="tl">
                    <a:srgbClr val="000000"/>
                  </a:outerShdw>
                </a:effectLst>
                <a:latin typeface="Arial" panose="020B0604020202020204" pitchFamily="34" charset="0"/>
              </a:defRPr>
            </a:lvl1pPr>
          </a:lstStyle>
          <a:p>
            <a:r>
              <a:rPr lang="en-US" dirty="0"/>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b="1" i="0">
                <a:solidFill>
                  <a:schemeClr val="bg2"/>
                </a:solidFill>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solidFill>
                  <a:srgbClr val="EAEAEA"/>
                </a:solidFill>
                <a:latin typeface="Arial" panose="020B0604020202020204" pitchFamily="34" charset="0"/>
              </a:defRPr>
            </a:lvl1pPr>
          </a:lstStyle>
          <a:p>
            <a:pPr>
              <a:defRPr/>
            </a:pPr>
            <a:fld id="{F4D64DBD-0555-BF42-AC8A-981CF3C8EA55}" type="slidenum">
              <a:rPr lang="en-US" smtClean="0"/>
              <a:pPr>
                <a:defRPr/>
              </a:pPr>
              <a:t>‹#›</a:t>
            </a:fld>
            <a:endParaRPr lang="en-US" dirty="0"/>
          </a:p>
        </p:txBody>
      </p:sp>
    </p:spTree>
    <p:extLst>
      <p:ext uri="{BB962C8B-B14F-4D97-AF65-F5344CB8AC3E}">
        <p14:creationId xmlns:p14="http://schemas.microsoft.com/office/powerpoint/2010/main" val="42192419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88387-08BE-4C49-93D6-9C93A6F980E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85950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B30FC-3D07-B448-B8D0-C0F7D11073A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566120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733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B0A9A-1B31-4F45-99F9-C7CC83E9D2E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2792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7E7DCC-DCE8-CE4D-A2D9-69D7AD72A352}" type="slidenum">
              <a:rPr lang="en-US" smtClean="0"/>
              <a:pPr>
                <a:defRPr/>
              </a:pPr>
              <a:t>‹#›</a:t>
            </a:fld>
            <a:endParaRPr lang="en-US" dirty="0"/>
          </a:p>
        </p:txBody>
      </p:sp>
    </p:spTree>
    <p:extLst>
      <p:ext uri="{BB962C8B-B14F-4D97-AF65-F5344CB8AC3E}">
        <p14:creationId xmlns:p14="http://schemas.microsoft.com/office/powerpoint/2010/main" val="31082767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F3E0BE-D481-A34E-A02E-299168217B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97440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7FF8F9-80CD-3444-A10F-30B29C1F1F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32368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7DF6B6-F036-C647-A072-3A250B2BC99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24787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D6E47F-DEDD-1E4B-8A65-F8BA43F923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29465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2A737A-1295-3646-A6BA-DEF25E441D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14267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3326D5-4F68-234C-8646-346E7E3047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03330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421687-6B90-E147-A163-04CBA725B0E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55665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537386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091490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05452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86E2535-BF93-FD4E-817B-971F99E09EEB}" type="slidenum">
              <a:rPr lang="en-US" smtClean="0"/>
              <a:pPr>
                <a:defRPr/>
              </a:pPr>
              <a:t>‹#›</a:t>
            </a:fld>
            <a:endParaRPr lang="en-US" dirty="0"/>
          </a:p>
        </p:txBody>
      </p:sp>
    </p:spTree>
    <p:extLst>
      <p:ext uri="{BB962C8B-B14F-4D97-AF65-F5344CB8AC3E}">
        <p14:creationId xmlns:p14="http://schemas.microsoft.com/office/powerpoint/2010/main" val="18070684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838804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063134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408503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31923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09214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5202309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5415759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218558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638982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78666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3987F5-C784-A541-ADC9-97EFEF136710}" type="slidenum">
              <a:rPr lang="en-US" smtClean="0"/>
              <a:pPr>
                <a:defRPr/>
              </a:pPr>
              <a:t>‹#›</a:t>
            </a:fld>
            <a:endParaRPr lang="en-US" dirty="0"/>
          </a:p>
        </p:txBody>
      </p:sp>
    </p:spTree>
    <p:extLst>
      <p:ext uri="{BB962C8B-B14F-4D97-AF65-F5344CB8AC3E}">
        <p14:creationId xmlns:p14="http://schemas.microsoft.com/office/powerpoint/2010/main" val="39021289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393134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AF3DF4-A1E5-0E4D-B9C3-BAFE7E0B7335}" type="slidenum">
              <a:rPr lang="en-US" smtClean="0"/>
              <a:pPr>
                <a:defRPr/>
              </a:pPr>
              <a:t>‹#›</a:t>
            </a:fld>
            <a:endParaRPr lang="en-US" dirty="0"/>
          </a:p>
        </p:txBody>
      </p:sp>
    </p:spTree>
    <p:extLst>
      <p:ext uri="{BB962C8B-B14F-4D97-AF65-F5344CB8AC3E}">
        <p14:creationId xmlns:p14="http://schemas.microsoft.com/office/powerpoint/2010/main" val="4054972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32D-B39D-BA47-8E64-87D4E7C12B2A}" type="slidenum">
              <a:rPr lang="en-US" smtClean="0"/>
              <a:pPr>
                <a:defRPr/>
              </a:pPr>
              <a:t>‹#›</a:t>
            </a:fld>
            <a:endParaRPr lang="en-US" dirty="0"/>
          </a:p>
        </p:txBody>
      </p:sp>
    </p:spTree>
    <p:extLst>
      <p:ext uri="{BB962C8B-B14F-4D97-AF65-F5344CB8AC3E}">
        <p14:creationId xmlns:p14="http://schemas.microsoft.com/office/powerpoint/2010/main" val="1544138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88387-08BE-4C49-93D6-9C93A6F980E6}" type="slidenum">
              <a:rPr lang="en-US" smtClean="0"/>
              <a:pPr>
                <a:defRPr/>
              </a:pPr>
              <a:t>‹#›</a:t>
            </a:fld>
            <a:endParaRPr lang="en-US" dirty="0"/>
          </a:p>
        </p:txBody>
      </p:sp>
    </p:spTree>
    <p:extLst>
      <p:ext uri="{BB962C8B-B14F-4D97-AF65-F5344CB8AC3E}">
        <p14:creationId xmlns:p14="http://schemas.microsoft.com/office/powerpoint/2010/main" val="2739511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5CBE89-BAAC-894B-917F-A46D79EC5201}" type="slidenum">
              <a:rPr lang="en-US" smtClean="0"/>
              <a:pPr>
                <a:defRPr/>
              </a:pPr>
              <a:t>‹#›</a:t>
            </a:fld>
            <a:endParaRPr lang="en-US" dirty="0"/>
          </a:p>
        </p:txBody>
      </p:sp>
    </p:spTree>
    <p:extLst>
      <p:ext uri="{BB962C8B-B14F-4D97-AF65-F5344CB8AC3E}">
        <p14:creationId xmlns:p14="http://schemas.microsoft.com/office/powerpoint/2010/main" val="2930346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808D0A-AAB5-D842-AD04-52DDE95F8CD1}" type="slidenum">
              <a:rPr lang="en-US" smtClean="0"/>
              <a:pPr>
                <a:defRPr/>
              </a:pPr>
              <a:t>‹#›</a:t>
            </a:fld>
            <a:endParaRPr lang="en-US" dirty="0"/>
          </a:p>
        </p:txBody>
      </p:sp>
    </p:spTree>
    <p:extLst>
      <p:ext uri="{BB962C8B-B14F-4D97-AF65-F5344CB8AC3E}">
        <p14:creationId xmlns:p14="http://schemas.microsoft.com/office/powerpoint/2010/main" val="1447313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9A3AD5-69B4-904E-8703-C4A4B0516F77}" type="slidenum">
              <a:rPr lang="en-US" smtClean="0"/>
              <a:pPr>
                <a:defRPr/>
              </a:pPr>
              <a:t>‹#›</a:t>
            </a:fld>
            <a:endParaRPr lang="en-US" dirty="0"/>
          </a:p>
        </p:txBody>
      </p:sp>
    </p:spTree>
    <p:extLst>
      <p:ext uri="{BB962C8B-B14F-4D97-AF65-F5344CB8AC3E}">
        <p14:creationId xmlns:p14="http://schemas.microsoft.com/office/powerpoint/2010/main" val="1892409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1A0E66B2-2E1B-394C-80E8-89167E9044AE}" type="slidenum">
              <a:rPr lang="en-GB"/>
              <a:pPr>
                <a:defRPr/>
              </a:pPr>
              <a:t>‹#›</a:t>
            </a:fld>
            <a:endParaRPr lang="en-GB"/>
          </a:p>
        </p:txBody>
      </p:sp>
    </p:spTree>
    <p:extLst>
      <p:ext uri="{BB962C8B-B14F-4D97-AF65-F5344CB8AC3E}">
        <p14:creationId xmlns:p14="http://schemas.microsoft.com/office/powerpoint/2010/main" val="3009217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FF8AE9EB-E92B-7C44-A654-CA3A4E3C84BA}" type="slidenum">
              <a:rPr lang="en-GB"/>
              <a:pPr>
                <a:defRPr/>
              </a:pPr>
              <a:t>‹#›</a:t>
            </a:fld>
            <a:endParaRPr lang="en-GB"/>
          </a:p>
        </p:txBody>
      </p:sp>
    </p:spTree>
    <p:extLst>
      <p:ext uri="{BB962C8B-B14F-4D97-AF65-F5344CB8AC3E}">
        <p14:creationId xmlns:p14="http://schemas.microsoft.com/office/powerpoint/2010/main" val="1573374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4C8BCE60-3427-6C4D-8A64-EBFD851F9A6B}" type="slidenum">
              <a:rPr lang="en-GB"/>
              <a:pPr>
                <a:defRPr/>
              </a:pPr>
              <a:t>‹#›</a:t>
            </a:fld>
            <a:endParaRPr lang="en-GB"/>
          </a:p>
        </p:txBody>
      </p:sp>
    </p:spTree>
    <p:extLst>
      <p:ext uri="{BB962C8B-B14F-4D97-AF65-F5344CB8AC3E}">
        <p14:creationId xmlns:p14="http://schemas.microsoft.com/office/powerpoint/2010/main" val="4145679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3F6FD15-FD5C-9B49-BEDC-D7F3EA461A4C}" type="slidenum">
              <a:rPr lang="en-GB"/>
              <a:pPr>
                <a:defRPr/>
              </a:pPr>
              <a:t>‹#›</a:t>
            </a:fld>
            <a:endParaRPr lang="en-GB"/>
          </a:p>
        </p:txBody>
      </p:sp>
    </p:spTree>
    <p:extLst>
      <p:ext uri="{BB962C8B-B14F-4D97-AF65-F5344CB8AC3E}">
        <p14:creationId xmlns:p14="http://schemas.microsoft.com/office/powerpoint/2010/main" val="18905074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79F08EA2-40A1-FF4F-965D-0E4418BD2978}" type="slidenum">
              <a:rPr lang="en-GB"/>
              <a:pPr>
                <a:defRPr/>
              </a:pPr>
              <a:t>‹#›</a:t>
            </a:fld>
            <a:endParaRPr lang="en-GB"/>
          </a:p>
        </p:txBody>
      </p:sp>
    </p:spTree>
    <p:extLst>
      <p:ext uri="{BB962C8B-B14F-4D97-AF65-F5344CB8AC3E}">
        <p14:creationId xmlns:p14="http://schemas.microsoft.com/office/powerpoint/2010/main" val="3013283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7A3B961D-CEC0-5449-8614-17600D75878A}" type="slidenum">
              <a:rPr lang="en-GB"/>
              <a:pPr>
                <a:defRPr/>
              </a:pPr>
              <a:t>‹#›</a:t>
            </a:fld>
            <a:endParaRPr lang="en-GB"/>
          </a:p>
        </p:txBody>
      </p:sp>
    </p:spTree>
    <p:extLst>
      <p:ext uri="{BB962C8B-B14F-4D97-AF65-F5344CB8AC3E}">
        <p14:creationId xmlns:p14="http://schemas.microsoft.com/office/powerpoint/2010/main" val="2287357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3FB85906-14D8-244D-8814-3586201F11F5}" type="slidenum">
              <a:rPr lang="en-GB"/>
              <a:pPr>
                <a:defRPr/>
              </a:pPr>
              <a:t>‹#›</a:t>
            </a:fld>
            <a:endParaRPr lang="en-GB"/>
          </a:p>
        </p:txBody>
      </p:sp>
    </p:spTree>
    <p:extLst>
      <p:ext uri="{BB962C8B-B14F-4D97-AF65-F5344CB8AC3E}">
        <p14:creationId xmlns:p14="http://schemas.microsoft.com/office/powerpoint/2010/main" val="2560603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B30FC-3D07-B448-B8D0-C0F7D11073A9}" type="slidenum">
              <a:rPr lang="en-US" smtClean="0"/>
              <a:pPr>
                <a:defRPr/>
              </a:pPr>
              <a:t>‹#›</a:t>
            </a:fld>
            <a:endParaRPr lang="en-US" dirty="0"/>
          </a:p>
        </p:txBody>
      </p:sp>
    </p:spTree>
    <p:extLst>
      <p:ext uri="{BB962C8B-B14F-4D97-AF65-F5344CB8AC3E}">
        <p14:creationId xmlns:p14="http://schemas.microsoft.com/office/powerpoint/2010/main" val="3181021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E5DFC4F-5AC3-7D4F-93E6-1412E5023BB2}" type="slidenum">
              <a:rPr lang="en-GB"/>
              <a:pPr>
                <a:defRPr/>
              </a:pPr>
              <a:t>‹#›</a:t>
            </a:fld>
            <a:endParaRPr lang="en-GB"/>
          </a:p>
        </p:txBody>
      </p:sp>
    </p:spTree>
    <p:extLst>
      <p:ext uri="{BB962C8B-B14F-4D97-AF65-F5344CB8AC3E}">
        <p14:creationId xmlns:p14="http://schemas.microsoft.com/office/powerpoint/2010/main" val="3332062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6AC4B665-0D19-3A4B-988D-489701EEC5F2}" type="slidenum">
              <a:rPr lang="en-GB"/>
              <a:pPr>
                <a:defRPr/>
              </a:pPr>
              <a:t>‹#›</a:t>
            </a:fld>
            <a:endParaRPr lang="en-GB"/>
          </a:p>
        </p:txBody>
      </p:sp>
    </p:spTree>
    <p:extLst>
      <p:ext uri="{BB962C8B-B14F-4D97-AF65-F5344CB8AC3E}">
        <p14:creationId xmlns:p14="http://schemas.microsoft.com/office/powerpoint/2010/main" val="3564284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8DCC1C2-B20F-5742-97C5-52010BB96369}" type="slidenum">
              <a:rPr lang="en-GB"/>
              <a:pPr>
                <a:defRPr/>
              </a:pPr>
              <a:t>‹#›</a:t>
            </a:fld>
            <a:endParaRPr lang="en-GB"/>
          </a:p>
        </p:txBody>
      </p:sp>
    </p:spTree>
    <p:extLst>
      <p:ext uri="{BB962C8B-B14F-4D97-AF65-F5344CB8AC3E}">
        <p14:creationId xmlns:p14="http://schemas.microsoft.com/office/powerpoint/2010/main" val="25117325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9DDE853-45D2-B447-9140-1D9159914E8B}" type="slidenum">
              <a:rPr lang="en-GB"/>
              <a:pPr>
                <a:defRPr/>
              </a:pPr>
              <a:t>‹#›</a:t>
            </a:fld>
            <a:endParaRPr lang="en-GB"/>
          </a:p>
        </p:txBody>
      </p:sp>
    </p:spTree>
    <p:extLst>
      <p:ext uri="{BB962C8B-B14F-4D97-AF65-F5344CB8AC3E}">
        <p14:creationId xmlns:p14="http://schemas.microsoft.com/office/powerpoint/2010/main" val="609130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DF55C16-878A-B744-97FA-3A147127A859}" type="datetimeFigureOut">
              <a:rPr lang="en-US"/>
              <a:pPr>
                <a:defRPr/>
              </a:pPr>
              <a:t>7/16/24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26C2D91-C587-1B42-8E56-9C4E1EE443EF}" type="slidenum">
              <a:rPr lang="en-US"/>
              <a:pPr>
                <a:defRPr/>
              </a:pPr>
              <a:t>‹#›</a:t>
            </a:fld>
            <a:endParaRPr lang="en-US"/>
          </a:p>
        </p:txBody>
      </p:sp>
    </p:spTree>
    <p:extLst>
      <p:ext uri="{BB962C8B-B14F-4D97-AF65-F5344CB8AC3E}">
        <p14:creationId xmlns:p14="http://schemas.microsoft.com/office/powerpoint/2010/main" val="76661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464300-BF31-2C44-9632-FCCA6E1619F8}" type="datetimeFigureOut">
              <a:rPr lang="en-US"/>
              <a:pPr>
                <a:defRPr/>
              </a:pPr>
              <a:t>7/16/24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A03F9FB-D4C3-D543-B8D3-2B10900D49E0}" type="slidenum">
              <a:rPr lang="en-US"/>
              <a:pPr>
                <a:defRPr/>
              </a:pPr>
              <a:t>‹#›</a:t>
            </a:fld>
            <a:endParaRPr lang="en-US"/>
          </a:p>
        </p:txBody>
      </p:sp>
    </p:spTree>
    <p:extLst>
      <p:ext uri="{BB962C8B-B14F-4D97-AF65-F5344CB8AC3E}">
        <p14:creationId xmlns:p14="http://schemas.microsoft.com/office/powerpoint/2010/main" val="2059495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A4F0A8B-A553-B640-BAE3-CCF09120DCAD}" type="datetimeFigureOut">
              <a:rPr lang="en-US"/>
              <a:pPr>
                <a:defRPr/>
              </a:pPr>
              <a:t>7/16/24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05ADDD2-395B-124A-A6F3-C2F6F79235DD}" type="slidenum">
              <a:rPr lang="en-US"/>
              <a:pPr>
                <a:defRPr/>
              </a:pPr>
              <a:t>‹#›</a:t>
            </a:fld>
            <a:endParaRPr lang="en-US"/>
          </a:p>
        </p:txBody>
      </p:sp>
    </p:spTree>
    <p:extLst>
      <p:ext uri="{BB962C8B-B14F-4D97-AF65-F5344CB8AC3E}">
        <p14:creationId xmlns:p14="http://schemas.microsoft.com/office/powerpoint/2010/main" val="24805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3FFF840-CDD7-D848-B80D-7872BBDC5C3C}" type="datetimeFigureOut">
              <a:rPr lang="en-US"/>
              <a:pPr>
                <a:defRPr/>
              </a:pPr>
              <a:t>7/16/24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D38531-E701-9F41-A6F7-399D0B2275D3}" type="slidenum">
              <a:rPr lang="en-US"/>
              <a:pPr>
                <a:defRPr/>
              </a:pPr>
              <a:t>‹#›</a:t>
            </a:fld>
            <a:endParaRPr lang="en-US"/>
          </a:p>
        </p:txBody>
      </p:sp>
    </p:spTree>
    <p:extLst>
      <p:ext uri="{BB962C8B-B14F-4D97-AF65-F5344CB8AC3E}">
        <p14:creationId xmlns:p14="http://schemas.microsoft.com/office/powerpoint/2010/main" val="2251894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79B29D-1063-5C41-A29B-F707A64D36F6}" type="datetimeFigureOut">
              <a:rPr lang="en-US"/>
              <a:pPr>
                <a:defRPr/>
              </a:pPr>
              <a:t>7/16/24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CAC8E8C-B55C-A840-A039-FD5931BEE933}" type="slidenum">
              <a:rPr lang="en-US"/>
              <a:pPr>
                <a:defRPr/>
              </a:pPr>
              <a:t>‹#›</a:t>
            </a:fld>
            <a:endParaRPr lang="en-US"/>
          </a:p>
        </p:txBody>
      </p:sp>
    </p:spTree>
    <p:extLst>
      <p:ext uri="{BB962C8B-B14F-4D97-AF65-F5344CB8AC3E}">
        <p14:creationId xmlns:p14="http://schemas.microsoft.com/office/powerpoint/2010/main" val="191476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54EC680-6AFE-3245-94AB-E9B3972F34BA}" type="datetimeFigureOut">
              <a:rPr lang="en-US"/>
              <a:pPr>
                <a:defRPr/>
              </a:pPr>
              <a:t>7/16/24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5DEB39-10D0-FC4B-92BD-CFB25425A77E}" type="slidenum">
              <a:rPr lang="en-US"/>
              <a:pPr>
                <a:defRPr/>
              </a:pPr>
              <a:t>‹#›</a:t>
            </a:fld>
            <a:endParaRPr lang="en-US"/>
          </a:p>
        </p:txBody>
      </p:sp>
    </p:spTree>
    <p:extLst>
      <p:ext uri="{BB962C8B-B14F-4D97-AF65-F5344CB8AC3E}">
        <p14:creationId xmlns:p14="http://schemas.microsoft.com/office/powerpoint/2010/main" val="2347469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733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B0A9A-1B31-4F45-99F9-C7CC83E9D2E9}" type="slidenum">
              <a:rPr lang="en-US" smtClean="0"/>
              <a:pPr>
                <a:defRPr/>
              </a:pPr>
              <a:t>‹#›</a:t>
            </a:fld>
            <a:endParaRPr lang="en-US" dirty="0"/>
          </a:p>
        </p:txBody>
      </p:sp>
    </p:spTree>
    <p:extLst>
      <p:ext uri="{BB962C8B-B14F-4D97-AF65-F5344CB8AC3E}">
        <p14:creationId xmlns:p14="http://schemas.microsoft.com/office/powerpoint/2010/main" val="2169976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732FBD-309D-4E44-9D19-3CF4E7E53BBB}" type="datetimeFigureOut">
              <a:rPr lang="en-US"/>
              <a:pPr>
                <a:defRPr/>
              </a:pPr>
              <a:t>7/16/24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BE7D46-6DA5-B348-821F-18318201992C}" type="slidenum">
              <a:rPr lang="en-US"/>
              <a:pPr>
                <a:defRPr/>
              </a:pPr>
              <a:t>‹#›</a:t>
            </a:fld>
            <a:endParaRPr lang="en-US"/>
          </a:p>
        </p:txBody>
      </p:sp>
    </p:spTree>
    <p:extLst>
      <p:ext uri="{BB962C8B-B14F-4D97-AF65-F5344CB8AC3E}">
        <p14:creationId xmlns:p14="http://schemas.microsoft.com/office/powerpoint/2010/main" val="28730645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AE3A40E-0DDA-AF49-AE66-CB71FD534F88}" type="datetimeFigureOut">
              <a:rPr lang="en-US"/>
              <a:pPr>
                <a:defRPr/>
              </a:pPr>
              <a:t>7/16/24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8FA684D-75CC-5243-A551-D311CC92AE3E}" type="slidenum">
              <a:rPr lang="en-US"/>
              <a:pPr>
                <a:defRPr/>
              </a:pPr>
              <a:t>‹#›</a:t>
            </a:fld>
            <a:endParaRPr lang="en-US"/>
          </a:p>
        </p:txBody>
      </p:sp>
    </p:spTree>
    <p:extLst>
      <p:ext uri="{BB962C8B-B14F-4D97-AF65-F5344CB8AC3E}">
        <p14:creationId xmlns:p14="http://schemas.microsoft.com/office/powerpoint/2010/main" val="2371047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04A58F-ED5C-814E-A893-DA39A457210A}" type="datetimeFigureOut">
              <a:rPr lang="en-US"/>
              <a:pPr>
                <a:defRPr/>
              </a:pPr>
              <a:t>7/16/24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13F412B-B0B2-1C40-8048-701226248F5D}" type="slidenum">
              <a:rPr lang="en-US"/>
              <a:pPr>
                <a:defRPr/>
              </a:pPr>
              <a:t>‹#›</a:t>
            </a:fld>
            <a:endParaRPr lang="en-US"/>
          </a:p>
        </p:txBody>
      </p:sp>
    </p:spTree>
    <p:extLst>
      <p:ext uri="{BB962C8B-B14F-4D97-AF65-F5344CB8AC3E}">
        <p14:creationId xmlns:p14="http://schemas.microsoft.com/office/powerpoint/2010/main" val="10012402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AC1B2D6-744F-514E-A9DB-3AC0889749F6}" type="datetimeFigureOut">
              <a:rPr lang="en-US"/>
              <a:pPr>
                <a:defRPr/>
              </a:pPr>
              <a:t>7/16/24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6E5D24E-0AB8-F145-9158-69C7CBE708EE}" type="slidenum">
              <a:rPr lang="en-US"/>
              <a:pPr>
                <a:defRPr/>
              </a:pPr>
              <a:t>‹#›</a:t>
            </a:fld>
            <a:endParaRPr lang="en-US"/>
          </a:p>
        </p:txBody>
      </p:sp>
    </p:spTree>
    <p:extLst>
      <p:ext uri="{BB962C8B-B14F-4D97-AF65-F5344CB8AC3E}">
        <p14:creationId xmlns:p14="http://schemas.microsoft.com/office/powerpoint/2010/main" val="23192585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5351BA-3858-2F4A-B916-DCAECF10F0C5}" type="datetimeFigureOut">
              <a:rPr lang="en-US"/>
              <a:pPr>
                <a:defRPr/>
              </a:pPr>
              <a:t>7/16/24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DB91B6-B1C0-7141-BA0E-79C9960E9FD9}" type="slidenum">
              <a:rPr lang="en-US"/>
              <a:pPr>
                <a:defRPr/>
              </a:pPr>
              <a:t>‹#›</a:t>
            </a:fld>
            <a:endParaRPr lang="en-US"/>
          </a:p>
        </p:txBody>
      </p:sp>
    </p:spTree>
    <p:extLst>
      <p:ext uri="{BB962C8B-B14F-4D97-AF65-F5344CB8AC3E}">
        <p14:creationId xmlns:p14="http://schemas.microsoft.com/office/powerpoint/2010/main" val="41822281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586F6A-7A53-6B4C-B4C6-920C57A58076}" type="slidenum">
              <a:rPr lang="en-US" smtClean="0"/>
              <a:pPr>
                <a:defRPr/>
              </a:pPr>
              <a:t>‹#›</a:t>
            </a:fld>
            <a:endParaRPr lang="en-US" dirty="0"/>
          </a:p>
        </p:txBody>
      </p:sp>
    </p:spTree>
    <p:extLst>
      <p:ext uri="{BB962C8B-B14F-4D97-AF65-F5344CB8AC3E}">
        <p14:creationId xmlns:p14="http://schemas.microsoft.com/office/powerpoint/2010/main" val="97745602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96E0266-9E69-E94D-A8D7-BDA9DE03F338}" type="slidenum">
              <a:rPr lang="en-US" smtClean="0"/>
              <a:pPr>
                <a:defRPr/>
              </a:pPr>
              <a:t>‹#›</a:t>
            </a:fld>
            <a:endParaRPr lang="en-US" dirty="0"/>
          </a:p>
        </p:txBody>
      </p:sp>
    </p:spTree>
    <p:extLst>
      <p:ext uri="{BB962C8B-B14F-4D97-AF65-F5344CB8AC3E}">
        <p14:creationId xmlns:p14="http://schemas.microsoft.com/office/powerpoint/2010/main" val="280706991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036AFB1-3740-1645-A4BC-CFFCDCE58724}" type="slidenum">
              <a:rPr lang="en-US" smtClean="0"/>
              <a:pPr>
                <a:defRPr/>
              </a:pPr>
              <a:t>‹#›</a:t>
            </a:fld>
            <a:endParaRPr lang="en-US" dirty="0"/>
          </a:p>
        </p:txBody>
      </p:sp>
    </p:spTree>
    <p:extLst>
      <p:ext uri="{BB962C8B-B14F-4D97-AF65-F5344CB8AC3E}">
        <p14:creationId xmlns:p14="http://schemas.microsoft.com/office/powerpoint/2010/main" val="134278584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DA7FFB-00E0-7C49-906A-E6E4EF25A7E9}" type="slidenum">
              <a:rPr lang="en-US" smtClean="0"/>
              <a:pPr>
                <a:defRPr/>
              </a:pPr>
              <a:t>‹#›</a:t>
            </a:fld>
            <a:endParaRPr lang="en-US" dirty="0"/>
          </a:p>
        </p:txBody>
      </p:sp>
    </p:spTree>
    <p:extLst>
      <p:ext uri="{BB962C8B-B14F-4D97-AF65-F5344CB8AC3E}">
        <p14:creationId xmlns:p14="http://schemas.microsoft.com/office/powerpoint/2010/main" val="194251857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76871EB-2F2E-F64E-9A5A-8C2FF3E7E3D0}" type="slidenum">
              <a:rPr lang="en-US" smtClean="0"/>
              <a:pPr>
                <a:defRPr/>
              </a:pPr>
              <a:t>‹#›</a:t>
            </a:fld>
            <a:endParaRPr lang="en-US" dirty="0"/>
          </a:p>
        </p:txBody>
      </p:sp>
    </p:spTree>
    <p:extLst>
      <p:ext uri="{BB962C8B-B14F-4D97-AF65-F5344CB8AC3E}">
        <p14:creationId xmlns:p14="http://schemas.microsoft.com/office/powerpoint/2010/main" val="189378341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F3E0BE-D481-A34E-A02E-299168217BDC}" type="slidenum">
              <a:rPr lang="en-US" smtClean="0"/>
              <a:pPr>
                <a:defRPr/>
              </a:pPr>
              <a:t>‹#›</a:t>
            </a:fld>
            <a:endParaRPr lang="en-US" dirty="0"/>
          </a:p>
        </p:txBody>
      </p:sp>
    </p:spTree>
    <p:extLst>
      <p:ext uri="{BB962C8B-B14F-4D97-AF65-F5344CB8AC3E}">
        <p14:creationId xmlns:p14="http://schemas.microsoft.com/office/powerpoint/2010/main" val="3388463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2E0ECFD-0614-8E49-ACBC-0A570220D55F}" type="slidenum">
              <a:rPr lang="en-US" smtClean="0"/>
              <a:pPr>
                <a:defRPr/>
              </a:pPr>
              <a:t>‹#›</a:t>
            </a:fld>
            <a:endParaRPr lang="en-US" dirty="0"/>
          </a:p>
        </p:txBody>
      </p:sp>
    </p:spTree>
    <p:extLst>
      <p:ext uri="{BB962C8B-B14F-4D97-AF65-F5344CB8AC3E}">
        <p14:creationId xmlns:p14="http://schemas.microsoft.com/office/powerpoint/2010/main" val="396303086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0DA934-4101-5742-B3CA-EEAAB46E1D17}" type="slidenum">
              <a:rPr lang="en-US" smtClean="0"/>
              <a:pPr>
                <a:defRPr/>
              </a:pPr>
              <a:t>‹#›</a:t>
            </a:fld>
            <a:endParaRPr lang="en-US" dirty="0"/>
          </a:p>
        </p:txBody>
      </p:sp>
    </p:spTree>
    <p:extLst>
      <p:ext uri="{BB962C8B-B14F-4D97-AF65-F5344CB8AC3E}">
        <p14:creationId xmlns:p14="http://schemas.microsoft.com/office/powerpoint/2010/main" val="40270984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C29B3E-7A65-A24E-96B8-2EA5E4CCE8AE}" type="slidenum">
              <a:rPr lang="en-US" smtClean="0"/>
              <a:pPr>
                <a:defRPr/>
              </a:pPr>
              <a:t>‹#›</a:t>
            </a:fld>
            <a:endParaRPr lang="en-US" dirty="0"/>
          </a:p>
        </p:txBody>
      </p:sp>
    </p:spTree>
    <p:extLst>
      <p:ext uri="{BB962C8B-B14F-4D97-AF65-F5344CB8AC3E}">
        <p14:creationId xmlns:p14="http://schemas.microsoft.com/office/powerpoint/2010/main" val="338975448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7A8A98B-77D8-6348-AD95-0F297F643983}" type="slidenum">
              <a:rPr lang="en-US" smtClean="0"/>
              <a:pPr>
                <a:defRPr/>
              </a:pPr>
              <a:t>‹#›</a:t>
            </a:fld>
            <a:endParaRPr lang="en-US" dirty="0"/>
          </a:p>
        </p:txBody>
      </p:sp>
    </p:spTree>
    <p:extLst>
      <p:ext uri="{BB962C8B-B14F-4D97-AF65-F5344CB8AC3E}">
        <p14:creationId xmlns:p14="http://schemas.microsoft.com/office/powerpoint/2010/main" val="179392429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C168190-7AFA-C744-9044-F9DC16D1D12A}" type="slidenum">
              <a:rPr lang="en-US" smtClean="0"/>
              <a:pPr>
                <a:defRPr/>
              </a:pPr>
              <a:t>‹#›</a:t>
            </a:fld>
            <a:endParaRPr lang="en-US" dirty="0"/>
          </a:p>
        </p:txBody>
      </p:sp>
    </p:spTree>
    <p:extLst>
      <p:ext uri="{BB962C8B-B14F-4D97-AF65-F5344CB8AC3E}">
        <p14:creationId xmlns:p14="http://schemas.microsoft.com/office/powerpoint/2010/main" val="201937648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E2F13E6-926F-0242-BCB7-8002EBFAC793}" type="slidenum">
              <a:rPr lang="en-US" smtClean="0"/>
              <a:pPr>
                <a:defRPr/>
              </a:pPr>
              <a:t>‹#›</a:t>
            </a:fld>
            <a:endParaRPr lang="en-US" dirty="0"/>
          </a:p>
        </p:txBody>
      </p:sp>
    </p:spTree>
    <p:extLst>
      <p:ext uri="{BB962C8B-B14F-4D97-AF65-F5344CB8AC3E}">
        <p14:creationId xmlns:p14="http://schemas.microsoft.com/office/powerpoint/2010/main" val="235358305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166562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107759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244426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45835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7FF8F9-80CD-3444-A10F-30B29C1F1F24}" type="slidenum">
              <a:rPr lang="en-US" smtClean="0"/>
              <a:pPr>
                <a:defRPr/>
              </a:pPr>
              <a:t>‹#›</a:t>
            </a:fld>
            <a:endParaRPr lang="en-US" dirty="0"/>
          </a:p>
        </p:txBody>
      </p:sp>
    </p:spTree>
    <p:extLst>
      <p:ext uri="{BB962C8B-B14F-4D97-AF65-F5344CB8AC3E}">
        <p14:creationId xmlns:p14="http://schemas.microsoft.com/office/powerpoint/2010/main" val="249945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428573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752386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864732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63214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004597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287077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64751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726207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16267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6149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7DF6B6-F036-C647-A072-3A250B2BC996}" type="slidenum">
              <a:rPr lang="en-US" smtClean="0"/>
              <a:pPr>
                <a:defRPr/>
              </a:pPr>
              <a:t>‹#›</a:t>
            </a:fld>
            <a:endParaRPr lang="en-US" dirty="0"/>
          </a:p>
        </p:txBody>
      </p:sp>
    </p:spTree>
    <p:extLst>
      <p:ext uri="{BB962C8B-B14F-4D97-AF65-F5344CB8AC3E}">
        <p14:creationId xmlns:p14="http://schemas.microsoft.com/office/powerpoint/2010/main" val="30768254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132065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955654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997386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079699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884692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12803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140646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618787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68380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11470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D6E47F-DEDD-1E4B-8A65-F8BA43F9237A}" type="slidenum">
              <a:rPr lang="en-US" smtClean="0"/>
              <a:pPr>
                <a:defRPr/>
              </a:pPr>
              <a:t>‹#›</a:t>
            </a:fld>
            <a:endParaRPr lang="en-US" dirty="0"/>
          </a:p>
        </p:txBody>
      </p:sp>
    </p:spTree>
    <p:extLst>
      <p:ext uri="{BB962C8B-B14F-4D97-AF65-F5344CB8AC3E}">
        <p14:creationId xmlns:p14="http://schemas.microsoft.com/office/powerpoint/2010/main" val="5474650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49931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623027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846298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444931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741359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077928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962447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97276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361615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ED87CB4-A6F5-0740-B5B9-B28E334539BE}" type="slidenum">
              <a:rPr lang="en-US" smtClean="0"/>
              <a:pPr>
                <a:defRPr/>
              </a:pPr>
              <a:t>‹#›</a:t>
            </a:fld>
            <a:endParaRPr lang="en-US" dirty="0"/>
          </a:p>
        </p:txBody>
      </p:sp>
    </p:spTree>
    <p:extLst>
      <p:ext uri="{BB962C8B-B14F-4D97-AF65-F5344CB8AC3E}">
        <p14:creationId xmlns:p14="http://schemas.microsoft.com/office/powerpoint/2010/main" val="3285972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2A737A-1295-3646-A6BA-DEF25E441DDA}" type="slidenum">
              <a:rPr lang="en-US" smtClean="0"/>
              <a:pPr>
                <a:defRPr/>
              </a:pPr>
              <a:t>‹#›</a:t>
            </a:fld>
            <a:endParaRPr lang="en-US" dirty="0"/>
          </a:p>
        </p:txBody>
      </p:sp>
    </p:spTree>
    <p:extLst>
      <p:ext uri="{BB962C8B-B14F-4D97-AF65-F5344CB8AC3E}">
        <p14:creationId xmlns:p14="http://schemas.microsoft.com/office/powerpoint/2010/main" val="23181677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C27992-B5C5-A844-93FB-E7FD2ABFB745}" type="slidenum">
              <a:rPr lang="en-US" smtClean="0"/>
              <a:pPr>
                <a:defRPr/>
              </a:pPr>
              <a:t>‹#›</a:t>
            </a:fld>
            <a:endParaRPr lang="en-US" dirty="0"/>
          </a:p>
        </p:txBody>
      </p:sp>
    </p:spTree>
    <p:extLst>
      <p:ext uri="{BB962C8B-B14F-4D97-AF65-F5344CB8AC3E}">
        <p14:creationId xmlns:p14="http://schemas.microsoft.com/office/powerpoint/2010/main" val="35705520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EAEA5E-BC0A-6C49-840F-70571C3621CD}" type="slidenum">
              <a:rPr lang="en-US" smtClean="0"/>
              <a:pPr>
                <a:defRPr/>
              </a:pPr>
              <a:t>‹#›</a:t>
            </a:fld>
            <a:endParaRPr lang="en-US" dirty="0"/>
          </a:p>
        </p:txBody>
      </p:sp>
    </p:spTree>
    <p:extLst>
      <p:ext uri="{BB962C8B-B14F-4D97-AF65-F5344CB8AC3E}">
        <p14:creationId xmlns:p14="http://schemas.microsoft.com/office/powerpoint/2010/main" val="41922324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C587DB-0570-9347-A22A-51B9FD2977CE}" type="slidenum">
              <a:rPr lang="en-US" smtClean="0"/>
              <a:pPr>
                <a:defRPr/>
              </a:pPr>
              <a:t>‹#›</a:t>
            </a:fld>
            <a:endParaRPr lang="en-US" dirty="0"/>
          </a:p>
        </p:txBody>
      </p:sp>
    </p:spTree>
    <p:extLst>
      <p:ext uri="{BB962C8B-B14F-4D97-AF65-F5344CB8AC3E}">
        <p14:creationId xmlns:p14="http://schemas.microsoft.com/office/powerpoint/2010/main" val="36438188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0283C6B-B1EC-F343-8F2A-EEE00D3F743B}" type="slidenum">
              <a:rPr lang="en-US" smtClean="0"/>
              <a:pPr>
                <a:defRPr/>
              </a:pPr>
              <a:t>‹#›</a:t>
            </a:fld>
            <a:endParaRPr lang="en-US" dirty="0"/>
          </a:p>
        </p:txBody>
      </p:sp>
    </p:spTree>
    <p:extLst>
      <p:ext uri="{BB962C8B-B14F-4D97-AF65-F5344CB8AC3E}">
        <p14:creationId xmlns:p14="http://schemas.microsoft.com/office/powerpoint/2010/main" val="41410780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FE8624F-FBE7-CB4C-A1D1-155976309F53}" type="slidenum">
              <a:rPr lang="en-US" smtClean="0"/>
              <a:pPr>
                <a:defRPr/>
              </a:pPr>
              <a:t>‹#›</a:t>
            </a:fld>
            <a:endParaRPr lang="en-US" dirty="0"/>
          </a:p>
        </p:txBody>
      </p:sp>
    </p:spTree>
    <p:extLst>
      <p:ext uri="{BB962C8B-B14F-4D97-AF65-F5344CB8AC3E}">
        <p14:creationId xmlns:p14="http://schemas.microsoft.com/office/powerpoint/2010/main" val="26372820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F421922-639B-D94E-850D-61AE0215CE64}" type="slidenum">
              <a:rPr lang="en-US" smtClean="0"/>
              <a:pPr>
                <a:defRPr/>
              </a:pPr>
              <a:t>‹#›</a:t>
            </a:fld>
            <a:endParaRPr lang="en-US" dirty="0"/>
          </a:p>
        </p:txBody>
      </p:sp>
    </p:spTree>
    <p:extLst>
      <p:ext uri="{BB962C8B-B14F-4D97-AF65-F5344CB8AC3E}">
        <p14:creationId xmlns:p14="http://schemas.microsoft.com/office/powerpoint/2010/main" val="10876099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C636029-28F8-C74C-BC4F-B27B77B54025}" type="slidenum">
              <a:rPr lang="en-US" smtClean="0"/>
              <a:pPr>
                <a:defRPr/>
              </a:pPr>
              <a:t>‹#›</a:t>
            </a:fld>
            <a:endParaRPr lang="en-US" dirty="0"/>
          </a:p>
        </p:txBody>
      </p:sp>
    </p:spTree>
    <p:extLst>
      <p:ext uri="{BB962C8B-B14F-4D97-AF65-F5344CB8AC3E}">
        <p14:creationId xmlns:p14="http://schemas.microsoft.com/office/powerpoint/2010/main" val="19892636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8D8F855-A994-7F47-89C6-145F3C0CDBEB}" type="slidenum">
              <a:rPr lang="en-US" smtClean="0"/>
              <a:pPr>
                <a:defRPr/>
              </a:pPr>
              <a:t>‹#›</a:t>
            </a:fld>
            <a:endParaRPr lang="en-US" dirty="0"/>
          </a:p>
        </p:txBody>
      </p:sp>
    </p:spTree>
    <p:extLst>
      <p:ext uri="{BB962C8B-B14F-4D97-AF65-F5344CB8AC3E}">
        <p14:creationId xmlns:p14="http://schemas.microsoft.com/office/powerpoint/2010/main" val="2734343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C9D741A-F786-5548-9EBD-86A2A7B0A3C7}" type="slidenum">
              <a:rPr lang="en-US" smtClean="0"/>
              <a:pPr>
                <a:defRPr/>
              </a:pPr>
              <a:t>‹#›</a:t>
            </a:fld>
            <a:endParaRPr lang="en-US" dirty="0"/>
          </a:p>
        </p:txBody>
      </p:sp>
    </p:spTree>
    <p:extLst>
      <p:ext uri="{BB962C8B-B14F-4D97-AF65-F5344CB8AC3E}">
        <p14:creationId xmlns:p14="http://schemas.microsoft.com/office/powerpoint/2010/main" val="18474533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0D56EDB-A00C-A541-A783-1B1F87027E28}" type="slidenum">
              <a:rPr lang="en-US" smtClean="0"/>
              <a:pPr>
                <a:defRPr/>
              </a:pPr>
              <a:t>‹#›</a:t>
            </a:fld>
            <a:endParaRPr lang="en-US" dirty="0"/>
          </a:p>
        </p:txBody>
      </p:sp>
    </p:spTree>
    <p:extLst>
      <p:ext uri="{BB962C8B-B14F-4D97-AF65-F5344CB8AC3E}">
        <p14:creationId xmlns:p14="http://schemas.microsoft.com/office/powerpoint/2010/main" val="818810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5.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jpe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16.xml"/><Relationship Id="rId1"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EE40C2F-0213-394F-8663-E2A8DD345CF4}" type="slidenum">
              <a:rPr lang="en-US" smtClean="0"/>
              <a:pPr>
                <a:defRPr/>
              </a:pPr>
              <a:t>‹#›</a:t>
            </a:fld>
            <a:endParaRPr lang="en-US" dirty="0"/>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6301" r:id="rId1"/>
    <p:sldLayoutId id="2147486246" r:id="rId2"/>
    <p:sldLayoutId id="2147486247" r:id="rId3"/>
    <p:sldLayoutId id="2147486248" r:id="rId4"/>
    <p:sldLayoutId id="2147486249" r:id="rId5"/>
    <p:sldLayoutId id="2147486250" r:id="rId6"/>
    <p:sldLayoutId id="2147486251" r:id="rId7"/>
    <p:sldLayoutId id="2147486252" r:id="rId8"/>
    <p:sldLayoutId id="2147486253" r:id="rId9"/>
    <p:sldLayoutId id="2147486254" r:id="rId10"/>
    <p:sldLayoutId id="214748625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6A3E996-D44F-4844-B5EC-EE5DD589FE2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8004D81-9B65-431C-92AA-FBB2413781D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2160F1F-6826-4BCF-84D1-84FC9161839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latin typeface="Arial" panose="020B0604020202020204" pitchFamily="34" charset="0"/>
              </a:defRPr>
            </a:lvl1pPr>
          </a:lstStyle>
          <a:p>
            <a:fld id="{314A1E97-1A8B-46E5-8E75-004E499F20A4}" type="datetimeFigureOut">
              <a:rPr lang="en-US" altLang="en-US" smtClean="0"/>
              <a:pPr/>
              <a:t>7/16/24</a:t>
            </a:fld>
            <a:endParaRPr lang="en-US" altLang="en-US" dirty="0"/>
          </a:p>
        </p:txBody>
      </p:sp>
      <p:sp>
        <p:nvSpPr>
          <p:cNvPr id="5" name="Footer Placeholder 4">
            <a:extLst>
              <a:ext uri="{FF2B5EF4-FFF2-40B4-BE49-F238E27FC236}">
                <a16:creationId xmlns:a16="http://schemas.microsoft.com/office/drawing/2014/main" id="{3F1DEE01-D0AD-44A0-94A8-73349052F0D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7F5C2C71-9302-4432-9C44-B425C51EEA5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latin typeface="Arial" panose="020B0604020202020204" pitchFamily="34" charset="0"/>
              </a:defRPr>
            </a:lvl1pPr>
          </a:lstStyle>
          <a:p>
            <a:fld id="{DE7152C9-D881-4CD1-AA7B-F36BAB136BEA}" type="slidenum">
              <a:rPr lang="en-US" altLang="en-US" smtClean="0"/>
              <a:pPr/>
              <a:t>‹#›</a:t>
            </a:fld>
            <a:endParaRPr lang="en-US" altLang="en-US" dirty="0"/>
          </a:p>
        </p:txBody>
      </p:sp>
    </p:spTree>
    <p:extLst>
      <p:ext uri="{BB962C8B-B14F-4D97-AF65-F5344CB8AC3E}">
        <p14:creationId xmlns:p14="http://schemas.microsoft.com/office/powerpoint/2010/main" val="1690218934"/>
      </p:ext>
    </p:extLst>
  </p:cSld>
  <p:clrMap bg1="lt1" tx1="dk1" bg2="lt2" tx2="dk2" accent1="accent1" accent2="accent2" accent3="accent3" accent4="accent4" accent5="accent5" accent6="accent6" hlink="hlink" folHlink="folHlink"/>
  <p:sldLayoutIdLst>
    <p:sldLayoutId id="2147486582" r:id="rId1"/>
    <p:sldLayoutId id="2147486583" r:id="rId2"/>
    <p:sldLayoutId id="2147486584" r:id="rId3"/>
    <p:sldLayoutId id="2147486585" r:id="rId4"/>
    <p:sldLayoutId id="2147486586" r:id="rId5"/>
    <p:sldLayoutId id="2147486587" r:id="rId6"/>
    <p:sldLayoutId id="2147486588" r:id="rId7"/>
    <p:sldLayoutId id="2147486589" r:id="rId8"/>
    <p:sldLayoutId id="2147486590" r:id="rId9"/>
    <p:sldLayoutId id="2147486591" r:id="rId10"/>
    <p:sldLayoutId id="214748659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7/16/24</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886107558"/>
      </p:ext>
    </p:extLst>
  </p:cSld>
  <p:clrMap bg1="dk1" tx1="lt1" bg2="dk2" tx2="lt2" accent1="accent1" accent2="accent2" accent3="accent3" accent4="accent4" accent5="accent5" accent6="accent6" hlink="hlink" folHlink="folHlink"/>
  <p:sldLayoutIdLst>
    <p:sldLayoutId id="2147486610" r:id="rId1"/>
    <p:sldLayoutId id="2147486611" r:id="rId2"/>
    <p:sldLayoutId id="2147486612" r:id="rId3"/>
    <p:sldLayoutId id="2147486613" r:id="rId4"/>
    <p:sldLayoutId id="2147486614" r:id="rId5"/>
    <p:sldLayoutId id="2147486615" r:id="rId6"/>
    <p:sldLayoutId id="2147486616" r:id="rId7"/>
    <p:sldLayoutId id="2147486617" r:id="rId8"/>
    <p:sldLayoutId id="2147486618" r:id="rId9"/>
    <p:sldLayoutId id="2147486619" r:id="rId10"/>
    <p:sldLayoutId id="21474866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7/16/24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4107029202"/>
      </p:ext>
    </p:extLst>
  </p:cSld>
  <p:clrMap bg1="lt1" tx1="dk1" bg2="lt2" tx2="dk2" accent1="accent1" accent2="accent2" accent3="accent3" accent4="accent4" accent5="accent5" accent6="accent6" hlink="hlink" folHlink="folHlink"/>
  <p:sldLayoutIdLst>
    <p:sldLayoutId id="2147486622" r:id="rId1"/>
    <p:sldLayoutId id="2147486623" r:id="rId2"/>
    <p:sldLayoutId id="2147486624" r:id="rId3"/>
    <p:sldLayoutId id="2147486625" r:id="rId4"/>
    <p:sldLayoutId id="2147486626" r:id="rId5"/>
    <p:sldLayoutId id="2147486627" r:id="rId6"/>
    <p:sldLayoutId id="2147486628" r:id="rId7"/>
    <p:sldLayoutId id="2147486629" r:id="rId8"/>
    <p:sldLayoutId id="2147486630" r:id="rId9"/>
    <p:sldLayoutId id="2147486631" r:id="rId10"/>
    <p:sldLayoutId id="214748663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7/16/24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4164128480"/>
      </p:ext>
    </p:extLst>
  </p:cSld>
  <p:clrMap bg1="lt1" tx1="dk1" bg2="lt2" tx2="dk2" accent1="accent1" accent2="accent2" accent3="accent3" accent4="accent4" accent5="accent5" accent6="accent6" hlink="hlink" folHlink="folHlink"/>
  <p:sldLayoutIdLst>
    <p:sldLayoutId id="2147486634" r:id="rId1"/>
    <p:sldLayoutId id="2147486635" r:id="rId2"/>
    <p:sldLayoutId id="2147486636" r:id="rId3"/>
    <p:sldLayoutId id="2147486637" r:id="rId4"/>
    <p:sldLayoutId id="2147486638" r:id="rId5"/>
    <p:sldLayoutId id="2147486639" r:id="rId6"/>
    <p:sldLayoutId id="2147486640" r:id="rId7"/>
    <p:sldLayoutId id="2147486641" r:id="rId8"/>
    <p:sldLayoutId id="2147486642" r:id="rId9"/>
    <p:sldLayoutId id="2147486643" r:id="rId10"/>
    <p:sldLayoutId id="21474866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EE40C2F-0213-394F-8663-E2A8DD345CF4}" type="slidenum">
              <a:rPr lang="en-US" smtClean="0">
                <a:solidFill>
                  <a:srgbClr val="000000"/>
                </a:solidFill>
              </a:rPr>
              <a:pPr>
                <a:defRPr/>
              </a:pPr>
              <a:t>‹#›</a:t>
            </a:fld>
            <a:endParaRPr lang="en-US" dirty="0">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8192634"/>
      </p:ext>
    </p:extLst>
  </p:cSld>
  <p:clrMap bg1="lt1" tx1="dk1" bg2="lt2" tx2="dk2" accent1="accent1" accent2="accent2" accent3="accent3" accent4="accent4" accent5="accent5" accent6="accent6" hlink="hlink" folHlink="folHlink"/>
  <p:sldLayoutIdLst>
    <p:sldLayoutId id="2147486646" r:id="rId1"/>
    <p:sldLayoutId id="2147486647" r:id="rId2"/>
    <p:sldLayoutId id="2147486648" r:id="rId3"/>
    <p:sldLayoutId id="2147486649" r:id="rId4"/>
    <p:sldLayoutId id="2147486650" r:id="rId5"/>
    <p:sldLayoutId id="2147486651" r:id="rId6"/>
    <p:sldLayoutId id="2147486652" r:id="rId7"/>
    <p:sldLayoutId id="2147486653" r:id="rId8"/>
    <p:sldLayoutId id="2147486654" r:id="rId9"/>
    <p:sldLayoutId id="2147486655" r:id="rId10"/>
    <p:sldLayoutId id="214748665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55870589"/>
      </p:ext>
    </p:extLst>
  </p:cSld>
  <p:clrMap bg1="lt1" tx1="dk1" bg2="lt2" tx2="dk2" accent1="accent1" accent2="accent2" accent3="accent3" accent4="accent4" accent5="accent5" accent6="accent6" hlink="hlink" folHlink="folHlink"/>
  <p:sldLayoutIdLst>
    <p:sldLayoutId id="2147486658" r:id="rId1"/>
    <p:sldLayoutId id="2147486659" r:id="rId2"/>
    <p:sldLayoutId id="2147486660" r:id="rId3"/>
    <p:sldLayoutId id="2147486661" r:id="rId4"/>
    <p:sldLayoutId id="2147486662" r:id="rId5"/>
    <p:sldLayoutId id="2147486663" r:id="rId6"/>
    <p:sldLayoutId id="2147486664" r:id="rId7"/>
    <p:sldLayoutId id="2147486665" r:id="rId8"/>
    <p:sldLayoutId id="2147486666" r:id="rId9"/>
    <p:sldLayoutId id="2147486667" r:id="rId10"/>
    <p:sldLayoutId id="2147486668" r:id="rId11"/>
    <p:sldLayoutId id="2147486669" r:id="rId12"/>
    <p:sldLayoutId id="214748667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67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0"/>
            <a:ext cx="9144000" cy="6856413"/>
            <a:chOff x="0" y="0"/>
            <a:chExt cx="5760" cy="4319"/>
          </a:xfrm>
        </p:grpSpPr>
        <p:sp>
          <p:nvSpPr>
            <p:cNvPr id="103427"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28"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29"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23"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1"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3325"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326"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4"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28"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6"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0"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8"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2"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0"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1"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2"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4"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6"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7"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3448"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0"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1"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5"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3"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5"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6"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7"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8"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9"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0"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1"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2"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13356" name="Group 1063"/>
            <p:cNvGrpSpPr>
              <a:grpSpLocks/>
            </p:cNvGrpSpPr>
            <p:nvPr userDrawn="1"/>
          </p:nvGrpSpPr>
          <p:grpSpPr bwMode="auto">
            <a:xfrm>
              <a:off x="0" y="1632"/>
              <a:ext cx="5758" cy="1858"/>
              <a:chOff x="0" y="1632"/>
              <a:chExt cx="5758" cy="1858"/>
            </a:xfrm>
          </p:grpSpPr>
          <p:sp>
            <p:nvSpPr>
              <p:cNvPr id="103464"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5"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103466"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67"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68"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03469"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03470"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E3CE58C5-D561-D649-B032-20231C96555A}"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6302" r:id="rId1"/>
    <p:sldLayoutId id="2147486256" r:id="rId2"/>
    <p:sldLayoutId id="2147486257" r:id="rId3"/>
    <p:sldLayoutId id="2147486258" r:id="rId4"/>
    <p:sldLayoutId id="2147486259" r:id="rId5"/>
    <p:sldLayoutId id="2147486260" r:id="rId6"/>
    <p:sldLayoutId id="2147486261" r:id="rId7"/>
    <p:sldLayoutId id="2147486262" r:id="rId8"/>
    <p:sldLayoutId id="2147486263" r:id="rId9"/>
    <p:sldLayoutId id="2147486264" r:id="rId10"/>
    <p:sldLayoutId id="214748626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5pPr>
      <a:lvl6pPr marL="25146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C3792700-E178-2C46-95A9-DEF33D8637A7}" type="slidenum">
              <a:rPr lang="en-GB" smtClean="0"/>
              <a:pPr>
                <a:defRPr/>
              </a:pPr>
              <a:t>‹#›</a:t>
            </a:fld>
            <a:endParaRPr lang="en-GB" dirty="0"/>
          </a:p>
        </p:txBody>
      </p:sp>
    </p:spTree>
  </p:cSld>
  <p:clrMap bg1="lt1" tx1="dk1" bg2="lt2" tx2="dk2" accent1="accent1" accent2="accent2" accent3="accent3" accent4="accent4" accent5="accent5" accent6="accent6" hlink="hlink" folHlink="folHlink"/>
  <p:sldLayoutIdLst>
    <p:sldLayoutId id="2147486337" r:id="rId1"/>
    <p:sldLayoutId id="2147486338" r:id="rId2"/>
    <p:sldLayoutId id="2147486339" r:id="rId3"/>
    <p:sldLayoutId id="2147486340" r:id="rId4"/>
    <p:sldLayoutId id="2147486341" r:id="rId5"/>
    <p:sldLayoutId id="2147486342" r:id="rId6"/>
    <p:sldLayoutId id="2147486343" r:id="rId7"/>
    <p:sldLayoutId id="2147486344" r:id="rId8"/>
    <p:sldLayoutId id="2147486345" r:id="rId9"/>
    <p:sldLayoutId id="2147486346" r:id="rId10"/>
    <p:sldLayoutId id="214748634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44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5EC45DA2-9C54-294A-A34A-CEECD9BBAD87}" type="datetimeFigureOut">
              <a:rPr lang="en-US"/>
              <a:pPr>
                <a:defRPr/>
              </a:pPr>
              <a:t>7/16/24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281EC150-8275-9B4F-A722-27C44DFB4F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61"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678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2467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67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67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4A8EB069-008A-AE46-B7DE-B88172F2DF38}"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6472" r:id="rId1"/>
    <p:sldLayoutId id="2147486473" r:id="rId2"/>
    <p:sldLayoutId id="2147486474" r:id="rId3"/>
    <p:sldLayoutId id="2147486475" r:id="rId4"/>
    <p:sldLayoutId id="2147486476" r:id="rId5"/>
    <p:sldLayoutId id="2147486477" r:id="rId6"/>
    <p:sldLayoutId id="2147486478" r:id="rId7"/>
    <p:sldLayoutId id="2147486479" r:id="rId8"/>
    <p:sldLayoutId id="2147486480" r:id="rId9"/>
    <p:sldLayoutId id="2147486481" r:id="rId10"/>
    <p:sldLayoutId id="214748648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56653294"/>
      </p:ext>
    </p:extLst>
  </p:cSld>
  <p:clrMap bg1="lt1" tx1="dk1" bg2="lt2" tx2="dk2" accent1="accent1" accent2="accent2" accent3="accent3" accent4="accent4" accent5="accent5" accent6="accent6" hlink="hlink" folHlink="folHlink"/>
  <p:sldLayoutIdLst>
    <p:sldLayoutId id="2147486496" r:id="rId1"/>
    <p:sldLayoutId id="2147486497" r:id="rId2"/>
    <p:sldLayoutId id="2147486498" r:id="rId3"/>
    <p:sldLayoutId id="2147486499" r:id="rId4"/>
    <p:sldLayoutId id="2147486500" r:id="rId5"/>
    <p:sldLayoutId id="2147486501" r:id="rId6"/>
    <p:sldLayoutId id="2147486502" r:id="rId7"/>
    <p:sldLayoutId id="2147486503" r:id="rId8"/>
    <p:sldLayoutId id="2147486504" r:id="rId9"/>
    <p:sldLayoutId id="2147486505" r:id="rId10"/>
    <p:sldLayoutId id="214748650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9439461"/>
      </p:ext>
    </p:extLst>
  </p:cSld>
  <p:clrMap bg1="lt1" tx1="dk1" bg2="lt2" tx2="dk2" accent1="accent1" accent2="accent2" accent3="accent3" accent4="accent4" accent5="accent5" accent6="accent6" hlink="hlink" folHlink="folHlink"/>
  <p:sldLayoutIdLst>
    <p:sldLayoutId id="2147486508" r:id="rId1"/>
    <p:sldLayoutId id="2147486509" r:id="rId2"/>
    <p:sldLayoutId id="2147486510" r:id="rId3"/>
    <p:sldLayoutId id="2147486511" r:id="rId4"/>
    <p:sldLayoutId id="2147486512" r:id="rId5"/>
    <p:sldLayoutId id="2147486513" r:id="rId6"/>
    <p:sldLayoutId id="2147486514" r:id="rId7"/>
    <p:sldLayoutId id="2147486515" r:id="rId8"/>
    <p:sldLayoutId id="2147486516" r:id="rId9"/>
    <p:sldLayoutId id="2147486517" r:id="rId10"/>
    <p:sldLayoutId id="214748651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67231271"/>
      </p:ext>
    </p:extLst>
  </p:cSld>
  <p:clrMap bg1="lt1" tx1="dk1" bg2="lt2" tx2="dk2" accent1="accent1" accent2="accent2" accent3="accent3" accent4="accent4" accent5="accent5" accent6="accent6" hlink="hlink" folHlink="folHlink"/>
  <p:sldLayoutIdLst>
    <p:sldLayoutId id="2147486520" r:id="rId1"/>
    <p:sldLayoutId id="2147486521" r:id="rId2"/>
    <p:sldLayoutId id="2147486522" r:id="rId3"/>
    <p:sldLayoutId id="2147486523" r:id="rId4"/>
    <p:sldLayoutId id="2147486524" r:id="rId5"/>
    <p:sldLayoutId id="2147486525" r:id="rId6"/>
    <p:sldLayoutId id="2147486526" r:id="rId7"/>
    <p:sldLayoutId id="2147486527" r:id="rId8"/>
    <p:sldLayoutId id="2147486528" r:id="rId9"/>
    <p:sldLayoutId id="2147486529" r:id="rId10"/>
    <p:sldLayoutId id="2147486530"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3006693985"/>
      </p:ext>
    </p:extLst>
  </p:cSld>
  <p:clrMap bg1="lt1" tx1="dk1" bg2="lt2" tx2="dk2" accent1="accent1" accent2="accent2" accent3="accent3" accent4="accent4" accent5="accent5" accent6="accent6" hlink="hlink" folHlink="folHlink"/>
  <p:sldLayoutIdLst>
    <p:sldLayoutId id="2147486544" r:id="rId1"/>
    <p:sldLayoutId id="2147486545" r:id="rId2"/>
    <p:sldLayoutId id="2147486546" r:id="rId3"/>
    <p:sldLayoutId id="2147486547" r:id="rId4"/>
    <p:sldLayoutId id="2147486548" r:id="rId5"/>
    <p:sldLayoutId id="2147486549" r:id="rId6"/>
    <p:sldLayoutId id="2147486550" r:id="rId7"/>
    <p:sldLayoutId id="2147486551" r:id="rId8"/>
    <p:sldLayoutId id="2147486552" r:id="rId9"/>
    <p:sldLayoutId id="2147486553" r:id="rId10"/>
    <p:sldLayoutId id="2147486554" r:id="rId11"/>
    <p:sldLayoutId id="2147486555" r:id="rId12"/>
    <p:sldLayoutId id="214748655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0.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0.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5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30.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5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3.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3.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141.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1.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9.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3.xml"/><Relationship Id="rId1" Type="http://schemas.openxmlformats.org/officeDocument/2006/relationships/themeOverride" Target="../theme/themeOverride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8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5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hemeOverride" Target="../theme/themeOverride3.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hemeOverride" Target="../theme/themeOverride4.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hemeOverride" Target="../theme/themeOverride5.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4.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hemeOverride" Target="../theme/themeOverride6.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3.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3.xml"/></Relationships>
</file>

<file path=ppt/slides/_rels/slide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3.xml"/><Relationship Id="rId1" Type="http://schemas.openxmlformats.org/officeDocument/2006/relationships/slideLayout" Target="../slideLayouts/slideLayout89.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89.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8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89.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152.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89.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3.xml"/></Relationships>
</file>

<file path=ppt/slides/_rels/slide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3.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3.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89.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3.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89.xml"/></Relationships>
</file>

<file path=ppt/slides/_rels/slide6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9.xml"/></Relationships>
</file>

<file path=ppt/slides/_rels/slide7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3.xml"/></Relationships>
</file>

<file path=ppt/slides/_rels/slide7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3.xml"/></Relationships>
</file>

<file path=ppt/slides/_rels/slide7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89.xml"/></Relationships>
</file>

<file path=ppt/slides/_rels/slide7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3.xml"/></Relationships>
</file>

<file path=ppt/slides/_rels/slide7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3.xml"/></Relationships>
</file>

<file path=ppt/slides/_rels/slide7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89.xml"/></Relationships>
</file>

<file path=ppt/slides/_rels/slide7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3.xml"/></Relationships>
</file>

<file path=ppt/slides/_rels/slide7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3.xml"/></Relationships>
</file>

<file path=ppt/slides/_rels/slide7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3.xml"/><Relationship Id="rId1" Type="http://schemas.openxmlformats.org/officeDocument/2006/relationships/slideLayout" Target="../slideLayouts/slideLayout89.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8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5.xml"/><Relationship Id="rId1" Type="http://schemas.openxmlformats.org/officeDocument/2006/relationships/slideLayout" Target="../slideLayouts/slideLayout8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89.xml"/></Relationships>
</file>

<file path=ppt/slides/_rels/slide8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89.xml"/></Relationships>
</file>

<file path=ppt/slides/_rels/slide8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89.xml"/></Relationships>
</file>

<file path=ppt/slides/_rels/slide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89.xml"/></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89.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hemeOverride" Target="../theme/themeOverride7.xml"/></Relationships>
</file>

<file path=ppt/slides/_rels/slide8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8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95.xml"/><Relationship Id="rId1" Type="http://schemas.openxmlformats.org/officeDocument/2006/relationships/themeOverride" Target="../theme/themeOverride8.xml"/><Relationship Id="rId5" Type="http://schemas.openxmlformats.org/officeDocument/2006/relationships/image" Target="../media/image44.jpe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9.xml"/><Relationship Id="rId1" Type="http://schemas.openxmlformats.org/officeDocument/2006/relationships/themeOverride" Target="../theme/themeOverride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55.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259A91C-F96B-5145-9160-526D83A0CF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4704"/>
            <a:ext cx="9144000" cy="5233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2549446"/>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تيطس</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7200" dirty="0">
                <a:effectLst>
                  <a:glow rad="127000">
                    <a:schemeClr val="tx1"/>
                  </a:glow>
                </a:effectLst>
                <a:ea typeface="ＭＳ Ｐゴシック" charset="0"/>
                <a:cs typeface="ＭＳ Ｐゴシック" charset="0"/>
              </a:rPr>
              <a:t>كن صاحب سمعة حسنة</a:t>
            </a:r>
            <a:endParaRPr lang="en-US" sz="7200" dirty="0">
              <a:effectLst>
                <a:glow rad="127000">
                  <a:schemeClr val="tx1"/>
                </a:glow>
              </a:effectLst>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533382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كن صاحب سمعة حسنة</a:t>
            </a:r>
            <a:endParaRPr lang="en-US" sz="5400" dirty="0">
              <a:effectLst>
                <a:glow rad="127000">
                  <a:schemeClr val="tx1"/>
                </a:glow>
              </a:effectLst>
              <a:ea typeface="ＭＳ Ｐゴシック" charset="0"/>
              <a:cs typeface="ＭＳ Ｐゴシック" charset="0"/>
            </a:endParaRPr>
          </a:p>
        </p:txBody>
      </p:sp>
      <p:pic>
        <p:nvPicPr>
          <p:cNvPr id="4098" name="Picture 2">
            <a:extLst>
              <a:ext uri="{FF2B5EF4-FFF2-40B4-BE49-F238E27FC236}">
                <a16:creationId xmlns:a16="http://schemas.microsoft.com/office/drawing/2014/main" id="{02B5EF3B-7487-CB4B-A194-0BA50AA63F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3E69903-6343-314E-86E9-2071C80CFF68}"/>
              </a:ext>
            </a:extLst>
          </p:cNvPr>
          <p:cNvSpPr txBox="1">
            <a:spLocks noChangeArrowheads="1"/>
          </p:cNvSpPr>
          <p:nvPr/>
        </p:nvSpPr>
        <p:spPr bwMode="auto">
          <a:xfrm>
            <a:off x="3693198" y="1916832"/>
            <a:ext cx="4767234" cy="312498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يتطلب بناء سمعة حسنة الكثير من الأعمال، و عمل واحد سيء لفقدانها</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بنجامين فرانكلين</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918313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1520" y="6085"/>
            <a:ext cx="8892480" cy="1080120"/>
          </a:xfrm>
          <a:effectLst/>
        </p:spPr>
        <p:txBody>
          <a:bodyPr/>
          <a:lstStyle/>
          <a:p>
            <a:pPr algn="l">
              <a:defRPr/>
            </a:pPr>
            <a:r>
              <a:rPr lang="ar-JO" dirty="0">
                <a:solidFill>
                  <a:schemeClr val="tx2"/>
                </a:solidFill>
                <a:effectLst>
                  <a:glow rad="127000">
                    <a:schemeClr val="bg1"/>
                  </a:glow>
                </a:effectLst>
                <a:ea typeface="ＭＳ Ｐゴシック" charset="0"/>
                <a:cs typeface="ＭＳ Ｐゴシック" charset="0"/>
              </a:rPr>
              <a:t>السمعة</a:t>
            </a:r>
            <a:endParaRPr lang="en-US" dirty="0">
              <a:solidFill>
                <a:schemeClr val="tx2"/>
              </a:solidFill>
              <a:effectLst>
                <a:glow rad="127000">
                  <a:schemeClr val="bg1"/>
                </a:glow>
              </a:effectLst>
              <a:ea typeface="ＭＳ Ｐゴシック" charset="0"/>
              <a:cs typeface="ＭＳ Ｐゴシック" charset="0"/>
            </a:endParaRPr>
          </a:p>
        </p:txBody>
      </p:sp>
      <p:pic>
        <p:nvPicPr>
          <p:cNvPr id="3" name="Picture 2">
            <a:extLst>
              <a:ext uri="{FF2B5EF4-FFF2-40B4-BE49-F238E27FC236}">
                <a16:creationId xmlns:a16="http://schemas.microsoft.com/office/drawing/2014/main" id="{A775A18F-2974-CA45-8355-BEA1058FF4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89288"/>
            <a:ext cx="5172890" cy="58687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8D427B6-ADAA-7A45-8A8B-B02AD750B245}"/>
              </a:ext>
            </a:extLst>
          </p:cNvPr>
          <p:cNvSpPr txBox="1">
            <a:spLocks noChangeArrowheads="1"/>
          </p:cNvSpPr>
          <p:nvPr/>
        </p:nvSpPr>
        <p:spPr bwMode="auto">
          <a:xfrm>
            <a:off x="3707904" y="1866508"/>
            <a:ext cx="5400600" cy="31249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defRPr/>
            </a:pPr>
            <a:r>
              <a:rPr lang="ar-JO" sz="4000" dirty="0">
                <a:latin typeface="Arial" panose="020B0604020202020204" pitchFamily="34" charset="0"/>
              </a:rPr>
              <a:t>طريقة اكتساب السمعة الطيبة هي أن تحاول أن تكون ما تريده </a:t>
            </a:r>
            <a:endParaRPr lang="en-US" sz="4000" dirty="0">
              <a:latin typeface="Arial" panose="020B0604020202020204" pitchFamily="34" charset="0"/>
            </a:endParaRPr>
          </a:p>
          <a:p>
            <a:pPr lvl="0">
              <a:defRPr/>
            </a:pPr>
            <a:r>
              <a:rPr lang="ar-JO" sz="4000" dirty="0">
                <a:latin typeface="Arial" panose="020B0604020202020204" pitchFamily="34" charset="0"/>
              </a:rPr>
              <a:t>أن يظهر</a:t>
            </a:r>
          </a:p>
          <a:p>
            <a:pPr lvl="0">
              <a:defRPr/>
            </a:pPr>
            <a:endParaRPr kumimoji="0" lang="en-US"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dirty="0">
                <a:solidFill>
                  <a:srgbClr val="000000"/>
                </a:solidFill>
                <a:effectLst>
                  <a:glow rad="127000">
                    <a:srgbClr val="FFFFFF"/>
                  </a:glow>
                </a:effectLst>
                <a:latin typeface="Arial" panose="020B0604020202020204" pitchFamily="34" charset="0"/>
              </a:rPr>
              <a:t>سقراط</a:t>
            </a:r>
            <a:endParaRPr kumimoji="0" lang="en-US"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52197946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54483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لكي لا يجدف على كلمة الله</a:t>
            </a:r>
            <a:b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lang="ar-JO" sz="3200" b="1" dirty="0">
                <a:solidFill>
                  <a:prstClr val="white"/>
                </a:solidFill>
                <a:latin typeface="Arial" panose="020B0604020202020204" pitchFamily="34" charset="0"/>
                <a:ea typeface="Times New Roman" panose="02020603050405020304" pitchFamily="18" charset="0"/>
                <a:cs typeface="Arial" panose="020B0604020202020204" pitchFamily="34" charset="0"/>
              </a:rPr>
              <a:t>تيطس 2: 5</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لكي يخزى المضاد إذ ليس له شيء رديء يقوله عنكم</a:t>
            </a: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lang="ar-JO" sz="3200" b="1" dirty="0">
                <a:solidFill>
                  <a:prstClr val="white"/>
                </a:solidFill>
                <a:latin typeface="Arial" panose="020B0604020202020204" pitchFamily="34" charset="0"/>
                <a:ea typeface="Times New Roman" panose="02020603050405020304" pitchFamily="18" charset="0"/>
                <a:cs typeface="Arial" panose="020B0604020202020204" pitchFamily="34" charset="0"/>
              </a:rPr>
              <a:t>تيطس 2: 8</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لكي يزينوا تعليم مخلصنا الله في كل شيء</a:t>
            </a:r>
            <a:b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lang="ar-JO" sz="3200" b="1" dirty="0">
                <a:solidFill>
                  <a:prstClr val="white"/>
                </a:solidFill>
                <a:latin typeface="Arial" panose="020B0604020202020204" pitchFamily="34" charset="0"/>
                <a:ea typeface="Times New Roman" panose="02020603050405020304" pitchFamily="18" charset="0"/>
                <a:cs typeface="Arial" panose="020B0604020202020204" pitchFamily="34" charset="0"/>
              </a:rPr>
              <a:t>تيطس 2: 10</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chemeClr val="accent1">
                  <a:shade val="30000"/>
                  <a:satMod val="115000"/>
                  <a:shade val="30000"/>
                  <a:satMod val="115000"/>
                </a:schemeClr>
              </a:gs>
              <a:gs pos="50000">
                <a:schemeClr val="accent1">
                  <a:shade val="30000"/>
                  <a:satMod val="115000"/>
                  <a:shade val="67500"/>
                  <a:satMod val="115000"/>
                </a:schemeClr>
              </a:gs>
              <a:gs pos="100000">
                <a:schemeClr val="accent1">
                  <a:shade val="30000"/>
                  <a:satMod val="115000"/>
                  <a:shade val="100000"/>
                  <a:satMod val="115000"/>
                </a:schemeClr>
              </a:gs>
            </a:gsLst>
            <a:lin ang="0" scaled="1"/>
            <a:tileRect/>
          </a:gradFill>
        </p:spPr>
        <p:txBody>
          <a:bodyPr>
            <a:normAutofit/>
          </a:bodyPr>
          <a:lstStyle/>
          <a:p>
            <a:pPr algn="ctr"/>
            <a:r>
              <a:rPr lang="ar-JO" sz="3600" b="1" dirty="0">
                <a:solidFill>
                  <a:schemeClr val="bg1"/>
                </a:solidFill>
                <a:latin typeface="Arial" panose="020B0604020202020204" pitchFamily="34" charset="0"/>
                <a:cs typeface="Arial" panose="020B0604020202020204" pitchFamily="34" charset="0"/>
              </a:rPr>
              <a:t>نتائج السلوك ذو السمعة الحسنة</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373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2865" name="Rectangle 2"/>
          <p:cNvSpPr>
            <a:spLocks noGrp="1" noChangeArrowheads="1"/>
          </p:cNvSpPr>
          <p:nvPr>
            <p:ph type="title" idx="4294967295"/>
          </p:nvPr>
        </p:nvSpPr>
        <p:spPr>
          <a:xfrm>
            <a:off x="4114800" y="1371600"/>
            <a:ext cx="914400" cy="457200"/>
          </a:xfrm>
        </p:spPr>
        <p:txBody>
          <a:bodyPr/>
          <a:lstStyle/>
          <a:p>
            <a:pPr eaLnBrk="1" hangingPunct="1"/>
            <a:r>
              <a:rPr lang="en-US" sz="1200" dirty="0">
                <a:ea typeface="ＭＳ Ｐゴシック" charset="0"/>
                <a:cs typeface="ＭＳ Ｐゴシック" charset="0"/>
              </a:rPr>
              <a:t>Key Word / Verse</a:t>
            </a:r>
          </a:p>
        </p:txBody>
      </p:sp>
      <p:sp>
        <p:nvSpPr>
          <p:cNvPr id="292866" name="Text Box 96"/>
          <p:cNvSpPr txBox="1">
            <a:spLocks noChangeArrowheads="1"/>
          </p:cNvSpPr>
          <p:nvPr/>
        </p:nvSpPr>
        <p:spPr bwMode="auto">
          <a:xfrm>
            <a:off x="3507640" y="1143000"/>
            <a:ext cx="2089033" cy="954107"/>
          </a:xfrm>
          <a:prstGeom prst="rect">
            <a:avLst/>
          </a:prstGeom>
          <a:solidFill>
            <a:schemeClr val="hlink"/>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800" b="1" u="sng" dirty="0">
                <a:solidFill>
                  <a:srgbClr val="F2ED24"/>
                </a:solidFill>
                <a:latin typeface="Arial" panose="020B0604020202020204" pitchFamily="34" charset="0"/>
                <a:ea typeface="SimSun" charset="0"/>
                <a:cs typeface="SimSun" charset="0"/>
              </a:rPr>
              <a:t>الكلمة المفتاحية</a:t>
            </a:r>
            <a:endParaRPr kumimoji="0" lang="en-US" altLang="zh-CN" sz="2800" b="1" u="none" strike="noStrike" kern="1200" cap="none" spc="0" normalizeH="0" baseline="0" noProof="0" dirty="0">
              <a:ln>
                <a:noFill/>
              </a:ln>
              <a:solidFill>
                <a:srgbClr val="F2ED24"/>
              </a:solidFill>
              <a:effectLst/>
              <a:uLnTx/>
              <a:uFillTx/>
              <a:latin typeface="Arial" panose="020B0604020202020204" pitchFamily="34"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800" b="1" dirty="0">
                <a:solidFill>
                  <a:srgbClr val="F2ED24"/>
                </a:solidFill>
                <a:latin typeface="Arial" panose="020B0604020202020204" pitchFamily="34" charset="0"/>
                <a:ea typeface="SimSun" charset="0"/>
                <a:cs typeface="SimSun" charset="0"/>
              </a:rPr>
              <a:t>السلوك</a:t>
            </a:r>
            <a:endParaRPr kumimoji="0" lang="en-US" altLang="zh-CN" sz="2800" b="1" u="none" strike="noStrike" kern="1200" cap="none" spc="0" normalizeH="0" baseline="0" noProof="0" dirty="0">
              <a:ln>
                <a:noFill/>
              </a:ln>
              <a:solidFill>
                <a:srgbClr val="F2ED24"/>
              </a:solidFill>
              <a:effectLst/>
              <a:uLnTx/>
              <a:uFillTx/>
              <a:latin typeface="Arial" panose="020B0604020202020204" pitchFamily="34" charset="0"/>
              <a:ea typeface="SimSun" charset="0"/>
              <a:cs typeface="SimSun" charset="0"/>
            </a:endParaRPr>
          </a:p>
        </p:txBody>
      </p:sp>
      <p:sp>
        <p:nvSpPr>
          <p:cNvPr id="13409" name="Text Box 97"/>
          <p:cNvSpPr txBox="1">
            <a:spLocks noChangeArrowheads="1"/>
          </p:cNvSpPr>
          <p:nvPr/>
        </p:nvSpPr>
        <p:spPr bwMode="auto">
          <a:xfrm>
            <a:off x="990600" y="2667000"/>
            <a:ext cx="7086600" cy="2246769"/>
          </a:xfrm>
          <a:prstGeom prst="rect">
            <a:avLst/>
          </a:prstGeom>
          <a:gradFill rotWithShape="1">
            <a:gsLst>
              <a:gs pos="0">
                <a:schemeClr val="tx1"/>
              </a:gs>
              <a:gs pos="50000">
                <a:srgbClr val="000099"/>
              </a:gs>
              <a:gs pos="100000">
                <a:schemeClr val="tx1"/>
              </a:gs>
            </a:gsLst>
            <a:lin ang="5400000" scaled="1"/>
          </a:gradFill>
          <a:ln w="9525">
            <a:solidFill>
              <a:schemeClr val="tx1"/>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800" b="1" u="sng" dirty="0">
                <a:solidFill>
                  <a:srgbClr val="FFFFFF"/>
                </a:solidFill>
                <a:latin typeface="Arial" panose="020B0604020202020204" pitchFamily="34" charset="0"/>
                <a:ea typeface="SimSun" pitchFamily="2" charset="-122"/>
                <a:cs typeface="SimSun" pitchFamily="2" charset="-122"/>
              </a:rPr>
              <a:t>الآية المفتاحية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SimSun" pitchFamily="2" charset="-122"/>
            </a:endParaRPr>
          </a:p>
          <a:p>
            <a:pPr lvl="0" algn="ctr">
              <a:defRPr/>
            </a:pPr>
            <a:r>
              <a:rPr lang="ar-SA" sz="2800" b="1" baseline="30000" dirty="0">
                <a:solidFill>
                  <a:srgbClr val="FFFFFF"/>
                </a:solidFill>
              </a:rPr>
              <a:t>8</a:t>
            </a:r>
            <a:r>
              <a:rPr lang="ar-SA" sz="2800" b="1" dirty="0">
                <a:solidFill>
                  <a:srgbClr val="FFFFFF"/>
                </a:solidFill>
              </a:rPr>
              <a:t>صَادِقَةٌ هِيَ الْكَلِمَةُ. وَأُرِيدُ أَنْ تُقَرِّرَ هذِهِ الأُمُورَ، لِكَيْ يَهْتَمَّ الَّذِينَ آمَنُوا بِاللهِ أَنْ يُمَارِسُوا أَعْمَالاً حَسَنَةً. </a:t>
            </a:r>
            <a:r>
              <a:rPr lang="ar-SA" sz="2800" b="1" dirty="0">
                <a:solidFill>
                  <a:srgbClr val="FFFF00"/>
                </a:solidFill>
              </a:rPr>
              <a:t>فَإِنَّ هذِهِ الأُمُورَ هِيَ الْحَسَنَةُ وَالنَّافِعَةُ لِلنَّاسِ</a:t>
            </a:r>
            <a:r>
              <a:rPr lang="ar-SA" sz="2800" b="1" dirty="0">
                <a:solidFill>
                  <a:srgbClr val="FFFFFF"/>
                </a:solidFill>
              </a:rPr>
              <a:t>.</a:t>
            </a:r>
            <a:endParaRPr lang="en-US" sz="2800" b="1" dirty="0">
              <a:solidFill>
                <a:srgbClr val="FFFFFF"/>
              </a:solidFill>
            </a:endParaRPr>
          </a:p>
          <a:p>
            <a:pPr lvl="0" algn="ctr">
              <a:defRPr/>
            </a:pPr>
            <a:r>
              <a:rPr lang="ar-SA" sz="2800" b="1" dirty="0">
                <a:solidFill>
                  <a:srgbClr val="FFFFFF"/>
                </a:solidFill>
              </a:rPr>
              <a:t> </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SimSun" pitchFamily="2" charset="-122"/>
              </a:rPr>
              <a:t>(</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SimSun" pitchFamily="2" charset="-122"/>
              </a:rPr>
              <a:t>تيطس</a:t>
            </a:r>
            <a:r>
              <a:rPr kumimoji="0" lang="ar-JO" altLang="zh-CN" sz="2800" b="1" u="none" strike="noStrike" kern="1200" cap="none" spc="0" normalizeH="0" noProof="0" dirty="0">
                <a:ln>
                  <a:noFill/>
                </a:ln>
                <a:solidFill>
                  <a:srgbClr val="FFFFFF"/>
                </a:solidFill>
                <a:effectLst/>
                <a:uLnTx/>
                <a:uFillTx/>
                <a:latin typeface="Arial" panose="020B0604020202020204" pitchFamily="34" charset="0"/>
                <a:ea typeface="SimSun" pitchFamily="2" charset="-122"/>
                <a:cs typeface="SimSun" pitchFamily="2" charset="-122"/>
              </a:rPr>
              <a:t> 3: 8</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SimSun" pitchFamily="2" charset="-122"/>
              </a:rPr>
              <a:t>)</a:t>
            </a:r>
          </a:p>
        </p:txBody>
      </p:sp>
      <p:sp>
        <p:nvSpPr>
          <p:cNvPr id="292868" name="WordArt 98"/>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292869" name="Text Box 191"/>
          <p:cNvSpPr txBox="1">
            <a:spLocks noChangeArrowheads="1"/>
          </p:cNvSpPr>
          <p:nvPr/>
        </p:nvSpPr>
        <p:spPr bwMode="auto">
          <a:xfrm>
            <a:off x="8311155" y="15240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241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283148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09"/>
                                        </p:tgtEl>
                                        <p:attrNameLst>
                                          <p:attrName>style.visibility</p:attrName>
                                        </p:attrNameLst>
                                      </p:cBhvr>
                                      <p:to>
                                        <p:strVal val="visible"/>
                                      </p:to>
                                    </p:set>
                                    <p:anim calcmode="lin" valueType="num">
                                      <p:cBhvr additive="base">
                                        <p:cTn id="7" dur="500" fill="hold"/>
                                        <p:tgtEl>
                                          <p:spTgt spid="13409"/>
                                        </p:tgtEl>
                                        <p:attrNameLst>
                                          <p:attrName>ppt_x</p:attrName>
                                        </p:attrNameLst>
                                      </p:cBhvr>
                                      <p:tavLst>
                                        <p:tav tm="0">
                                          <p:val>
                                            <p:strVal val="#ppt_x"/>
                                          </p:val>
                                        </p:tav>
                                        <p:tav tm="100000">
                                          <p:val>
                                            <p:strVal val="#ppt_x"/>
                                          </p:val>
                                        </p:tav>
                                      </p:tavLst>
                                    </p:anim>
                                    <p:anim calcmode="lin" valueType="num">
                                      <p:cBhvr additive="base">
                                        <p:cTn id="8" dur="500" fill="hold"/>
                                        <p:tgtEl>
                                          <p:spTgt spid="134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09"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3457357"/>
          </a:xfrm>
          <a:prstGeom prst="rect">
            <a:avLst/>
          </a:prstGeom>
          <a:noFill/>
        </p:spPr>
        <p:txBody>
          <a:bodyPr wrap="square">
            <a:spAutoFit/>
          </a:bodyPr>
          <a:lstStyle/>
          <a:p>
            <a:pPr marL="457200" marR="0" lvl="0" indent="-457200" algn="r" defTabSz="457200" rtl="1" eaLnBrk="1" fontAlgn="auto" latinLnBrk="0" hangingPunct="1">
              <a:lnSpc>
                <a:spcPct val="100000"/>
              </a:lnSpc>
              <a:spcBef>
                <a:spcPts val="0"/>
              </a:spcBef>
              <a:spcAft>
                <a:spcPts val="750"/>
              </a:spcAft>
              <a:buClrTx/>
              <a:buSzTx/>
              <a:buFont typeface="Arial" panose="020B0604020202020204" pitchFamily="34" charset="0"/>
              <a:buChar char="•"/>
              <a:tabLst/>
              <a:defRPr/>
            </a:pPr>
            <a:r>
              <a:rPr lang="ar-JO" sz="3200" b="1" dirty="0">
                <a:solidFill>
                  <a:prstClr val="white"/>
                </a:solidFill>
                <a:latin typeface="Arial" panose="020B0604020202020204" pitchFamily="34" charset="0"/>
                <a:ea typeface="Times New Roman" panose="02020603050405020304" pitchFamily="18" charset="0"/>
                <a:cs typeface="Arial" panose="020B0604020202020204" pitchFamily="34" charset="0"/>
              </a:rPr>
              <a:t>كيف هي سمعتك ؟ هل يعرف غير المؤمنون أنك تابع ليسوع ؟</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457200" marR="0" lvl="0" indent="-457200" algn="r" defTabSz="457200" rtl="1" eaLnBrk="1" fontAlgn="auto" latinLnBrk="0" hangingPunct="1">
              <a:lnSpc>
                <a:spcPct val="100000"/>
              </a:lnSpc>
              <a:spcBef>
                <a:spcPts val="0"/>
              </a:spcBef>
              <a:spcAft>
                <a:spcPts val="750"/>
              </a:spcAft>
              <a:buClrTx/>
              <a:buSzTx/>
              <a:buFont typeface="Arial" panose="020B0604020202020204" pitchFamily="34" charset="0"/>
              <a:buChar char="•"/>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457200" marR="0" lvl="0" indent="-457200" algn="r" defTabSz="457200" rtl="1" eaLnBrk="1" fontAlgn="auto" latinLnBrk="0" hangingPunct="1">
              <a:lnSpc>
                <a:spcPct val="100000"/>
              </a:lnSpc>
              <a:spcBef>
                <a:spcPts val="0"/>
              </a:spcBef>
              <a:spcAft>
                <a:spcPts val="750"/>
              </a:spcAft>
              <a:buClrTx/>
              <a:buSzTx/>
              <a:buFont typeface="Arial" panose="020B0604020202020204" pitchFamily="34" charset="0"/>
              <a:buChar char="•"/>
              <a:tabLst/>
              <a:defRPr/>
            </a:pPr>
            <a:r>
              <a:rPr lang="ar-JO" sz="3200" b="1" dirty="0">
                <a:solidFill>
                  <a:prstClr val="white"/>
                </a:solidFill>
                <a:latin typeface="Arial" panose="020B0604020202020204" pitchFamily="34" charset="0"/>
                <a:ea typeface="Times New Roman" panose="02020603050405020304" pitchFamily="18" charset="0"/>
                <a:cs typeface="Arial" panose="020B0604020202020204" pitchFamily="34" charset="0"/>
              </a:rPr>
              <a:t>هل تتمنى أن يحصل كل شخص في الكنيسة على نفس السمعة التي لديك ؟</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457200" marR="0" lvl="0" indent="-457200" algn="r" defTabSz="457200" rtl="1" eaLnBrk="1" fontAlgn="auto" latinLnBrk="0" hangingPunct="1">
              <a:lnSpc>
                <a:spcPct val="100000"/>
              </a:lnSpc>
              <a:spcBef>
                <a:spcPts val="0"/>
              </a:spcBef>
              <a:spcAft>
                <a:spcPts val="750"/>
              </a:spcAft>
              <a:buClrTx/>
              <a:buSzTx/>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457200" marR="0" lvl="0" indent="-457200" algn="r" defTabSz="457200" rtl="1" eaLnBrk="1" fontAlgn="auto" latinLnBrk="0" hangingPunct="1">
              <a:lnSpc>
                <a:spcPct val="100000"/>
              </a:lnSpc>
              <a:spcBef>
                <a:spcPts val="0"/>
              </a:spcBef>
              <a:spcAft>
                <a:spcPts val="750"/>
              </a:spcAft>
              <a:buClrTx/>
              <a:buSzTx/>
              <a:buFont typeface="Arial" panose="020B0604020202020204" pitchFamily="34" charset="0"/>
              <a:buChar char="•"/>
              <a:tabLst/>
              <a:defRPr/>
            </a:pPr>
            <a:r>
              <a:rPr lang="ar-JO" sz="3200" b="1" dirty="0">
                <a:solidFill>
                  <a:prstClr val="white"/>
                </a:solidFill>
                <a:latin typeface="Arial" panose="020B0604020202020204" pitchFamily="34" charset="0"/>
                <a:ea typeface="Times New Roman" panose="02020603050405020304" pitchFamily="18" charset="0"/>
                <a:cs typeface="Arial" panose="020B0604020202020204" pitchFamily="34" charset="0"/>
              </a:rPr>
              <a:t>كيف تظهر سمعتك محبة الرب يسوع ؟</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rgbClr val="FF0000"/>
              </a:gs>
              <a:gs pos="100000">
                <a:schemeClr val="tx1"/>
              </a:gs>
            </a:gsLst>
            <a:path path="rect">
              <a:fillToRect l="100000" t="100000"/>
            </a:path>
            <a:tileRect r="-100000" b="-100000"/>
          </a:gradFill>
        </p:spPr>
        <p:txBody>
          <a:bodyPr>
            <a:normAutofit/>
          </a:bodyPr>
          <a:lstStyle/>
          <a:p>
            <a:pPr lvl="0" algn="ctr" defTabSz="457200" fontAlgn="auto">
              <a:spcBef>
                <a:spcPts val="0"/>
              </a:spcBef>
              <a:spcAft>
                <a:spcPts val="750"/>
              </a:spcAft>
              <a:defRPr/>
            </a:pPr>
            <a:r>
              <a:rPr lang="ar-JO" sz="3600" b="1" dirty="0">
                <a:solidFill>
                  <a:prstClr val="white"/>
                </a:solidFill>
                <a:latin typeface="Arial" panose="020B0604020202020204" pitchFamily="34" charset="0"/>
                <a:ea typeface="Times New Roman" panose="02020603050405020304" pitchFamily="18" charset="0"/>
              </a:rPr>
              <a:t>الشخصية هي من أنت</a:t>
            </a:r>
            <a:br>
              <a:rPr lang="ar-JO" sz="3600" b="1" dirty="0">
                <a:solidFill>
                  <a:prstClr val="white"/>
                </a:solidFill>
                <a:latin typeface="Arial" panose="020B0604020202020204" pitchFamily="34" charset="0"/>
                <a:ea typeface="Times New Roman" panose="02020603050405020304" pitchFamily="18" charset="0"/>
              </a:rPr>
            </a:br>
            <a:r>
              <a:rPr lang="ar-JO" sz="3600" b="1" dirty="0">
                <a:solidFill>
                  <a:prstClr val="white"/>
                </a:solidFill>
                <a:latin typeface="Arial" panose="020B0604020202020204" pitchFamily="34" charset="0"/>
                <a:ea typeface="Times New Roman" panose="02020603050405020304" pitchFamily="18" charset="0"/>
              </a:rPr>
              <a:t>السمعة هي ما يعتقد الآخرون أنه أنت</a:t>
            </a:r>
            <a:endParaRPr lang="en-US" sz="3600" b="1" dirty="0">
              <a:solidFill>
                <a:prstClr val="white"/>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17716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ＭＳ Ｐゴシック" charset="0"/>
                <a:cs typeface="ＭＳ Ｐゴシック" charset="0"/>
              </a:rPr>
              <a:t>كيف يمكن أن نكون </a:t>
            </a:r>
            <a:r>
              <a:rPr lang="ar-JO" sz="3600" dirty="0">
                <a:solidFill>
                  <a:srgbClr val="C00000"/>
                </a:solidFill>
                <a:effectLst>
                  <a:glow rad="127000">
                    <a:schemeClr val="bg1"/>
                  </a:glow>
                </a:effectLst>
                <a:ea typeface="ＭＳ Ｐゴシック" charset="0"/>
                <a:cs typeface="ＭＳ Ｐゴシック" charset="0"/>
              </a:rPr>
              <a:t>أصحاب سمعة حسنة </a:t>
            </a:r>
            <a:r>
              <a:rPr lang="ar-JO" sz="3600" dirty="0">
                <a:solidFill>
                  <a:schemeClr val="tx2"/>
                </a:solidFill>
                <a:effectLst>
                  <a:glow rad="127000">
                    <a:schemeClr val="bg1"/>
                  </a:glow>
                </a:effectLst>
                <a:ea typeface="ＭＳ Ｐゴシック" charset="0"/>
                <a:cs typeface="ＭＳ Ｐゴシック" charset="0"/>
              </a:rPr>
              <a:t>في وسط الكثير من التعليم الكاذب اليوم ؟</a:t>
            </a:r>
            <a:endParaRPr lang="en-US" sz="3600" dirty="0">
              <a:solidFill>
                <a:schemeClr val="tx2"/>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117965534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217094" name="Text Box 20"/>
          <p:cNvSpPr txBox="1">
            <a:spLocks noChangeArrowheads="1"/>
          </p:cNvSpPr>
          <p:nvPr/>
        </p:nvSpPr>
        <p:spPr bwMode="auto">
          <a:xfrm>
            <a:off x="8296279" y="2381979"/>
            <a:ext cx="77152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40749"/>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799"/>
            <a:ext cx="9144000" cy="60321"/>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spect="1" noChangeArrowheads="1"/>
          </p:cNvSpPr>
          <p:nvPr/>
        </p:nvSpPr>
        <p:spPr bwMode="auto">
          <a:xfrm>
            <a:off x="914400" y="1987844"/>
            <a:ext cx="987552"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097" name="Text Box 9"/>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spect="1" noChangeArrowheads="1"/>
          </p:cNvSpPr>
          <p:nvPr/>
        </p:nvSpPr>
        <p:spPr bwMode="auto">
          <a:xfrm>
            <a:off x="7315200" y="1987844"/>
            <a:ext cx="987552" cy="1316736"/>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spect="1" noChangeArrowheads="1"/>
          </p:cNvSpPr>
          <p:nvPr/>
        </p:nvSpPr>
        <p:spPr bwMode="auto">
          <a:xfrm>
            <a:off x="6324600" y="1987844"/>
            <a:ext cx="987552"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5712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516882"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516882"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461450"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4614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1688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760736"/>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6229052"/>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Pauline Categories</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spect="1" noChangeArrowheads="1"/>
          </p:cNvSpPr>
          <p:nvPr/>
        </p:nvSpPr>
        <p:spPr bwMode="auto">
          <a:xfrm>
            <a:off x="2667000" y="1987844"/>
            <a:ext cx="987552" cy="131169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grpSp>
        <p:nvGrpSpPr>
          <p:cNvPr id="54" name="Group 7"/>
          <p:cNvGrpSpPr>
            <a:grpSpLocks/>
          </p:cNvGrpSpPr>
          <p:nvPr/>
        </p:nvGrpSpPr>
        <p:grpSpPr bwMode="auto">
          <a:xfrm>
            <a:off x="838200" y="4123460"/>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57" name="Group 10"/>
          <p:cNvGrpSpPr>
            <a:grpSpLocks/>
          </p:cNvGrpSpPr>
          <p:nvPr/>
        </p:nvGrpSpPr>
        <p:grpSpPr bwMode="auto">
          <a:xfrm>
            <a:off x="5181600" y="4123456"/>
            <a:ext cx="1371600" cy="2401888"/>
            <a:chOff x="3024" y="2736"/>
            <a:chExt cx="724" cy="1392"/>
          </a:xfrm>
        </p:grpSpPr>
        <p:sp>
          <p:nvSpPr>
            <p:cNvPr id="58" name="Rectangle 11"/>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60" name="Group 13"/>
          <p:cNvGrpSpPr>
            <a:grpSpLocks/>
          </p:cNvGrpSpPr>
          <p:nvPr/>
        </p:nvGrpSpPr>
        <p:grpSpPr bwMode="auto">
          <a:xfrm>
            <a:off x="6442272" y="4123454"/>
            <a:ext cx="1981201" cy="1431144"/>
            <a:chOff x="3630" y="2736"/>
            <a:chExt cx="1248" cy="753"/>
          </a:xfrm>
        </p:grpSpPr>
        <p:sp>
          <p:nvSpPr>
            <p:cNvPr id="61" name="Rectangle 14"/>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62" name="Text Box 15"/>
            <p:cNvSpPr txBox="1">
              <a:spLocks noChangeArrowheads="1"/>
            </p:cNvSpPr>
            <p:nvPr/>
          </p:nvSpPr>
          <p:spPr bwMode="auto">
            <a:xfrm>
              <a:off x="3638" y="3204"/>
              <a:ext cx="1240"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2AE3100F-5EEE-46F0-AB12-E601A24AA4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85" y="1533995"/>
            <a:ext cx="2455980" cy="3278130"/>
          </a:xfrm>
          <a:prstGeom prst="rect">
            <a:avLst/>
          </a:prstGeom>
        </p:spPr>
      </p:pic>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447086" y="375913"/>
            <a:ext cx="8482630" cy="717173"/>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الرسائل الرعوية</a:t>
            </a:r>
            <a:endParaRPr kumimoji="0" lang="en-US" sz="32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47085" y="2367449"/>
            <a:ext cx="231336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تيموثاوس</a:t>
            </a:r>
            <a:endParaRPr kumimoji="0" lang="en-US" sz="1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descr="A close up of a building&#10;&#10;Description automatically generated">
            <a:extLst>
              <a:ext uri="{FF2B5EF4-FFF2-40B4-BE49-F238E27FC236}">
                <a16:creationId xmlns:a16="http://schemas.microsoft.com/office/drawing/2014/main" id="{1CE73444-F4FF-41D3-A7BF-986583BA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4793" y="1533995"/>
            <a:ext cx="2455980" cy="3278130"/>
          </a:xfrm>
          <a:prstGeom prst="rect">
            <a:avLst/>
          </a:prstGeom>
        </p:spPr>
      </p:pic>
      <p:pic>
        <p:nvPicPr>
          <p:cNvPr id="14" name="Picture 13" descr="A close up of a building&#10;&#10;Description automatically generated">
            <a:extLst>
              <a:ext uri="{FF2B5EF4-FFF2-40B4-BE49-F238E27FC236}">
                <a16:creationId xmlns:a16="http://schemas.microsoft.com/office/drawing/2014/main" id="{554192A4-0BE9-4938-A737-F81E3397F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3736" y="1533995"/>
            <a:ext cx="2455980" cy="3278130"/>
          </a:xfrm>
          <a:prstGeom prst="rect">
            <a:avLst/>
          </a:prstGeom>
        </p:spPr>
      </p:pic>
      <p:sp>
        <p:nvSpPr>
          <p:cNvPr id="15" name="Text Box 2">
            <a:extLst>
              <a:ext uri="{FF2B5EF4-FFF2-40B4-BE49-F238E27FC236}">
                <a16:creationId xmlns:a16="http://schemas.microsoft.com/office/drawing/2014/main" id="{1E4C43AE-19B6-49AA-8BBA-FB27D9C940E8}"/>
              </a:ext>
            </a:extLst>
          </p:cNvPr>
          <p:cNvSpPr txBox="1">
            <a:spLocks noChangeArrowheads="1"/>
          </p:cNvSpPr>
          <p:nvPr/>
        </p:nvSpPr>
        <p:spPr bwMode="auto">
          <a:xfrm>
            <a:off x="6657174" y="2367449"/>
            <a:ext cx="2272542"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تيموثاوس</a:t>
            </a:r>
            <a:endParaRPr kumimoji="0" lang="en-US" sz="1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6" name="Text Box 2">
            <a:extLst>
              <a:ext uri="{FF2B5EF4-FFF2-40B4-BE49-F238E27FC236}">
                <a16:creationId xmlns:a16="http://schemas.microsoft.com/office/drawing/2014/main" id="{CC8EEF65-0131-4501-8041-A84436CB16CC}"/>
              </a:ext>
            </a:extLst>
          </p:cNvPr>
          <p:cNvSpPr txBox="1">
            <a:spLocks noChangeArrowheads="1"/>
          </p:cNvSpPr>
          <p:nvPr/>
        </p:nvSpPr>
        <p:spPr bwMode="auto">
          <a:xfrm>
            <a:off x="3571760" y="2367449"/>
            <a:ext cx="236901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تيطس</a:t>
            </a:r>
            <a:endParaRPr kumimoji="0" lang="en-US" sz="1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7" name="Text Box 2">
            <a:extLst>
              <a:ext uri="{FF2B5EF4-FFF2-40B4-BE49-F238E27FC236}">
                <a16:creationId xmlns:a16="http://schemas.microsoft.com/office/drawing/2014/main" id="{B3F3796D-5187-46DF-9F28-F9BE2041D98D}"/>
              </a:ext>
            </a:extLst>
          </p:cNvPr>
          <p:cNvSpPr txBox="1">
            <a:spLocks noChangeArrowheads="1"/>
          </p:cNvSpPr>
          <p:nvPr/>
        </p:nvSpPr>
        <p:spPr bwMode="auto">
          <a:xfrm>
            <a:off x="0" y="5098641"/>
            <a:ext cx="9144000" cy="1767497"/>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lang="ar-JO" sz="2800" b="1" dirty="0">
                <a:solidFill>
                  <a:srgbClr val="FFFFFF"/>
                </a:solidFill>
                <a:latin typeface="Arial" panose="020B0604020202020204" pitchFamily="34" charset="0"/>
                <a:ea typeface="Calibri" panose="020F0502020204030204" pitchFamily="34" charset="0"/>
                <a:cs typeface="Arial" panose="020B0604020202020204" pitchFamily="34" charset="0"/>
              </a:rPr>
              <a:t>1 تيموثاوس = شخصية، طارئة، تركيز عقائدي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600"/>
              </a:spcAft>
              <a:buClrTx/>
              <a:buSzTx/>
              <a:buFontTx/>
              <a:buNone/>
              <a:tabLst/>
              <a:defRPr/>
            </a:pPr>
            <a:r>
              <a:rPr lang="ar-JO" sz="2800" b="1" dirty="0">
                <a:solidFill>
                  <a:srgbClr val="FFFFFF"/>
                </a:solidFill>
                <a:latin typeface="Arial" panose="020B0604020202020204" pitchFamily="34" charset="0"/>
                <a:ea typeface="Calibri" panose="020F0502020204030204" pitchFamily="34" charset="0"/>
                <a:cs typeface="Arial" panose="020B0604020202020204" pitchFamily="34" charset="0"/>
              </a:rPr>
              <a:t>تيطس = طارئة أقل، تركيز تطبيقي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600"/>
              </a:spcAft>
              <a:buClrTx/>
              <a:buSzTx/>
              <a:buFontTx/>
              <a:buNone/>
              <a:tabLst/>
              <a:defRPr/>
            </a:pPr>
            <a:r>
              <a:rPr lang="ar-JO" sz="2800" b="1" dirty="0">
                <a:solidFill>
                  <a:srgbClr val="FFFFFF"/>
                </a:solidFill>
                <a:latin typeface="Arial" panose="020B0604020202020204" pitchFamily="34" charset="0"/>
                <a:ea typeface="Calibri" panose="020F0502020204030204" pitchFamily="34" charset="0"/>
                <a:cs typeface="Arial" panose="020B0604020202020204" pitchFamily="34" charset="0"/>
              </a:rPr>
              <a:t>2 تيموثاوس = شخصية، طارئة، تركيز على الكلمة</a:t>
            </a:r>
            <a:endParaRPr kumimoji="0" lang="en-US" sz="1200" b="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00E298BD-B305-4BBC-B1A8-1DAF9D7A23DB}"/>
              </a:ext>
            </a:extLst>
          </p:cNvPr>
          <p:cNvCxnSpPr>
            <a:cxnSpLocks/>
          </p:cNvCxnSpPr>
          <p:nvPr/>
        </p:nvCxnSpPr>
        <p:spPr>
          <a:xfrm>
            <a:off x="2883755"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9496008-9FB3-814F-9EDA-BC8BBE59DC3E}"/>
              </a:ext>
            </a:extLst>
          </p:cNvPr>
          <p:cNvCxnSpPr>
            <a:cxnSpLocks/>
          </p:cNvCxnSpPr>
          <p:nvPr/>
        </p:nvCxnSpPr>
        <p:spPr>
          <a:xfrm>
            <a:off x="5874928"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107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8600"/>
            <a:ext cx="9144000" cy="62484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Donut 1"/>
          <p:cNvSpPr/>
          <p:nvPr/>
        </p:nvSpPr>
        <p:spPr>
          <a:xfrm>
            <a:off x="107504" y="2415466"/>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2057400" y="4404320"/>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الرحلة التبشيرية الرابعة</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JO" sz="3200" b="1" dirty="0">
                <a:solidFill>
                  <a:prstClr val="white"/>
                </a:solidFill>
                <a:latin typeface="Calibri"/>
                <a:cs typeface="Arial" panose="020B0604020202020204" pitchFamily="34" charset="0"/>
              </a:rPr>
              <a:t>1 و 2 تيموثاوس و تيطس بعد سفر أعمال</a:t>
            </a:r>
            <a:endParaRPr kumimoji="0" lang="en-US" sz="4000" b="0" i="0" u="none" strike="noStrike" kern="1200" cap="none" spc="0" normalizeH="0" baseline="0" noProof="0" dirty="0">
              <a:ln>
                <a:noFill/>
              </a:ln>
              <a:solidFill>
                <a:srgbClr val="FFFF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JO" sz="4000" b="1" dirty="0">
                <a:solidFill>
                  <a:srgbClr val="FFFF00"/>
                </a:solidFill>
                <a:latin typeface="Calibri"/>
                <a:cs typeface="Arial" panose="020B0604020202020204" pitchFamily="34" charset="0"/>
              </a:rPr>
              <a:t>ربيع 62 – خريف 67</a:t>
            </a:r>
            <a:endParaRPr kumimoji="0" lang="en-US" sz="4000" b="0" i="0" u="none" strike="noStrike" kern="1200" cap="none" spc="0" normalizeH="0" baseline="0" noProof="0" dirty="0">
              <a:ln>
                <a:noFill/>
              </a:ln>
              <a:solidFill>
                <a:srgbClr val="FFFF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Donut 4">
            <a:extLst>
              <a:ext uri="{FF2B5EF4-FFF2-40B4-BE49-F238E27FC236}">
                <a16:creationId xmlns:a16="http://schemas.microsoft.com/office/drawing/2014/main" id="{0FBF96DE-D0A7-894B-9B5D-EE555750BED2}"/>
              </a:ext>
            </a:extLst>
          </p:cNvPr>
          <p:cNvSpPr/>
          <p:nvPr/>
        </p:nvSpPr>
        <p:spPr>
          <a:xfrm>
            <a:off x="6084168" y="785448"/>
            <a:ext cx="2842658" cy="314760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ight Arrow 3">
            <a:extLst>
              <a:ext uri="{FF2B5EF4-FFF2-40B4-BE49-F238E27FC236}">
                <a16:creationId xmlns:a16="http://schemas.microsoft.com/office/drawing/2014/main" id="{A414C357-AFE2-034A-A559-21BFE3190585}"/>
              </a:ext>
            </a:extLst>
          </p:cNvPr>
          <p:cNvSpPr/>
          <p:nvPr/>
        </p:nvSpPr>
        <p:spPr>
          <a:xfrm rot="950711">
            <a:off x="4196063" y="2318377"/>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ight Arrow 6">
            <a:extLst>
              <a:ext uri="{FF2B5EF4-FFF2-40B4-BE49-F238E27FC236}">
                <a16:creationId xmlns:a16="http://schemas.microsoft.com/office/drawing/2014/main" id="{49996F0B-7C91-FB4B-BD2E-528FE7292433}"/>
              </a:ext>
            </a:extLst>
          </p:cNvPr>
          <p:cNvSpPr/>
          <p:nvPr/>
        </p:nvSpPr>
        <p:spPr>
          <a:xfrm rot="10800000">
            <a:off x="1907704" y="2998561"/>
            <a:ext cx="3757736"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Arrow 7">
            <a:extLst>
              <a:ext uri="{FF2B5EF4-FFF2-40B4-BE49-F238E27FC236}">
                <a16:creationId xmlns:a16="http://schemas.microsoft.com/office/drawing/2014/main" id="{3D426412-3F9B-B241-8EDA-3C88AECFBA75}"/>
              </a:ext>
            </a:extLst>
          </p:cNvPr>
          <p:cNvSpPr/>
          <p:nvPr/>
        </p:nvSpPr>
        <p:spPr>
          <a:xfrm>
            <a:off x="2070652" y="3422631"/>
            <a:ext cx="4229540"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Right Arrow 8">
            <a:extLst>
              <a:ext uri="{FF2B5EF4-FFF2-40B4-BE49-F238E27FC236}">
                <a16:creationId xmlns:a16="http://schemas.microsoft.com/office/drawing/2014/main" id="{01997DB6-D49F-2349-8335-6AA2F1005ECB}"/>
              </a:ext>
            </a:extLst>
          </p:cNvPr>
          <p:cNvSpPr/>
          <p:nvPr/>
        </p:nvSpPr>
        <p:spPr>
          <a:xfrm rot="11031540">
            <a:off x="4315333" y="1735281"/>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5602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http://www.vibblespace.com/wp-content/uploads/2009/11/Titus.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049488" y="500042"/>
            <a:ext cx="3682752" cy="571504"/>
          </a:xfrm>
        </p:spPr>
        <p:txBody>
          <a:bodyPr rtlCol="0">
            <a:normAutofit fontScale="90000"/>
          </a:bodyPr>
          <a:lstStyle/>
          <a:p>
            <a:pPr eaLnBrk="1" fontAlgn="auto" hangingPunct="1">
              <a:spcAft>
                <a:spcPts val="0"/>
              </a:spcAft>
              <a:defRPr/>
            </a:pPr>
            <a:r>
              <a:rPr lang="ar-JO" b="1" dirty="0">
                <a:solidFill>
                  <a:schemeClr val="bg1"/>
                </a:solidFill>
                <a:effectLst>
                  <a:glow rad="203200">
                    <a:srgbClr val="000099"/>
                  </a:glow>
                </a:effectLst>
                <a:ea typeface="+mj-ea"/>
                <a:cs typeface="+mj-cs"/>
              </a:rPr>
              <a:t>النعمة</a:t>
            </a:r>
            <a:endParaRPr lang="en-US" b="1" dirty="0">
              <a:solidFill>
                <a:schemeClr val="bg1"/>
              </a:solidFill>
              <a:effectLst>
                <a:glow rad="203200">
                  <a:srgbClr val="000099"/>
                </a:glow>
              </a:effectLst>
              <a:ea typeface="+mj-ea"/>
              <a:cs typeface="+mj-cs"/>
            </a:endParaRPr>
          </a:p>
        </p:txBody>
      </p:sp>
      <p:sp>
        <p:nvSpPr>
          <p:cNvPr id="4" name="Title 1"/>
          <p:cNvSpPr txBox="1">
            <a:spLocks/>
          </p:cNvSpPr>
          <p:nvPr/>
        </p:nvSpPr>
        <p:spPr>
          <a:xfrm>
            <a:off x="9180513" y="44450"/>
            <a:ext cx="4103687" cy="360363"/>
          </a:xfrm>
          <a:prstGeom prst="rect">
            <a:avLst/>
          </a:prstGeom>
          <a:solidFill>
            <a:srgbClr val="000090"/>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Calibri"/>
                <a:ea typeface="+mj-ea"/>
                <a:cs typeface="+mj-cs"/>
              </a:rPr>
              <a:t>رحلات بولس ما بعد أعمال</a:t>
            </a:r>
            <a:endParaRPr kumimoji="0" lang="en-US" sz="2800" b="1" i="0" u="none" strike="noStrike" kern="1200" cap="none" spc="0" normalizeH="0" baseline="0" noProof="0" dirty="0">
              <a:ln>
                <a:noFill/>
              </a:ln>
              <a:solidFill>
                <a:prstClr val="white"/>
              </a:solidFill>
              <a:effectLst/>
              <a:uLnTx/>
              <a:uFillTx/>
              <a:latin typeface="Calibri"/>
              <a:ea typeface="+mj-ea"/>
              <a:cs typeface="+mj-cs"/>
            </a:endParaRPr>
          </a:p>
        </p:txBody>
      </p:sp>
      <p:sp>
        <p:nvSpPr>
          <p:cNvPr id="289796" name="Title 1"/>
          <p:cNvSpPr txBox="1">
            <a:spLocks/>
          </p:cNvSpPr>
          <p:nvPr/>
        </p:nvSpPr>
        <p:spPr bwMode="auto">
          <a:xfrm rot="1182600">
            <a:off x="9529763" y="1100138"/>
            <a:ext cx="1906587" cy="1973262"/>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D5E1D"/>
                </a:solidFill>
                <a:effectLst/>
                <a:uLnTx/>
                <a:uFillTx/>
                <a:latin typeface="Arial Black" charset="0"/>
                <a:ea typeface="ＭＳ Ｐゴシック" charset="0"/>
                <a:cs typeface="Arial Black" charset="0"/>
              </a:rPr>
              <a:t>عقيدة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0D5E1D"/>
                </a:solidFill>
                <a:latin typeface="Arial Black" charset="0"/>
                <a:cs typeface="Arial Black" charset="0"/>
              </a:rPr>
              <a:t>سليمة</a:t>
            </a:r>
            <a:br>
              <a:rPr kumimoji="0" lang="en-US" sz="2400" b="1" i="0" u="none" strike="noStrike" kern="1200" cap="none" spc="0" normalizeH="0" baseline="0" noProof="0" dirty="0">
                <a:ln>
                  <a:noFill/>
                </a:ln>
                <a:solidFill>
                  <a:srgbClr val="0D5E1D"/>
                </a:solidFill>
                <a:effectLst/>
                <a:uLnTx/>
                <a:uFillTx/>
                <a:latin typeface="Arial Black" charset="0"/>
                <a:ea typeface="ＭＳ Ｐゴシック" charset="0"/>
                <a:cs typeface="Arial Black" charset="0"/>
              </a:rPr>
            </a:br>
            <a:r>
              <a:rPr kumimoji="0" lang="en-US" sz="2400" b="1" i="0" u="none" strike="noStrike" kern="1200" cap="none" spc="0" normalizeH="0" baseline="0" noProof="0" dirty="0">
                <a:ln>
                  <a:noFill/>
                </a:ln>
                <a:solidFill>
                  <a:srgbClr val="0D5E1D"/>
                </a:solidFill>
                <a:effectLst/>
                <a:uLnTx/>
                <a:uFillTx/>
                <a:latin typeface="Arial Black" charset="0"/>
                <a:ea typeface="ＭＳ Ｐゴシック" charset="0"/>
                <a:cs typeface="Arial Black" charset="0"/>
              </a:rPr>
              <a:t>––––––</a:t>
            </a:r>
            <a:br>
              <a:rPr kumimoji="0" lang="en-US" sz="2400" b="1" i="0" u="none" strike="noStrike" kern="1200" cap="none" spc="0" normalizeH="0" baseline="0" noProof="0" dirty="0">
                <a:ln>
                  <a:noFill/>
                </a:ln>
                <a:solidFill>
                  <a:srgbClr val="0D5E1D"/>
                </a:solidFill>
                <a:effectLst/>
                <a:uLnTx/>
                <a:uFillTx/>
                <a:latin typeface="Arial Black" charset="0"/>
                <a:ea typeface="ＭＳ Ｐゴシック" charset="0"/>
                <a:cs typeface="Arial Black" charset="0"/>
              </a:rPr>
            </a:br>
            <a:r>
              <a:rPr kumimoji="0" lang="ar-JO" sz="2400" b="1" i="0" u="none" strike="noStrike" kern="1200" cap="none" spc="0" normalizeH="0" baseline="0" noProof="0" dirty="0">
                <a:ln>
                  <a:noFill/>
                </a:ln>
                <a:solidFill>
                  <a:srgbClr val="0D5E1D"/>
                </a:solidFill>
                <a:effectLst/>
                <a:uLnTx/>
                <a:uFillTx/>
                <a:latin typeface="Arial Black" charset="0"/>
                <a:ea typeface="ＭＳ Ｐゴシック" charset="0"/>
                <a:cs typeface="Arial Black" charset="0"/>
              </a:rPr>
              <a:t>تعليم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0D5E1D"/>
                </a:solidFill>
                <a:latin typeface="Arial Black" charset="0"/>
                <a:cs typeface="Arial Black" charset="0"/>
              </a:rPr>
              <a:t>صحيح</a:t>
            </a:r>
            <a:endParaRPr kumimoji="0" lang="en-US" sz="2400" b="1" i="0" u="none" strike="noStrike" kern="1200" cap="none" spc="0" normalizeH="0" baseline="0" noProof="0" dirty="0">
              <a:ln>
                <a:noFill/>
              </a:ln>
              <a:solidFill>
                <a:srgbClr val="0D5E1D"/>
              </a:solidFill>
              <a:effectLst/>
              <a:uLnTx/>
              <a:uFillTx/>
              <a:latin typeface="Arial Black" charset="0"/>
              <a:ea typeface="ＭＳ Ｐゴシック" charset="0"/>
              <a:cs typeface="Arial Black" charset="0"/>
            </a:endParaRPr>
          </a:p>
        </p:txBody>
      </p:sp>
      <p:sp>
        <p:nvSpPr>
          <p:cNvPr id="6" name="Title 1"/>
          <p:cNvSpPr txBox="1">
            <a:spLocks/>
          </p:cNvSpPr>
          <p:nvPr/>
        </p:nvSpPr>
        <p:spPr>
          <a:xfrm>
            <a:off x="9180513" y="476250"/>
            <a:ext cx="1512887" cy="431800"/>
          </a:xfrm>
          <a:prstGeom prst="rect">
            <a:avLst/>
          </a:prstGeom>
          <a:solidFill>
            <a:schemeClr val="bg2"/>
          </a:solidFill>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Calibri"/>
                <a:ea typeface="+mj-ea"/>
                <a:cs typeface="+mj-cs"/>
              </a:rPr>
              <a:t>أفسس</a:t>
            </a:r>
            <a:endParaRPr kumimoji="0" lang="en-US" sz="2800" b="1" i="0" u="none" strike="noStrike" kern="1200" cap="none" spc="0" normalizeH="0" baseline="0" noProof="0" dirty="0">
              <a:ln>
                <a:noFill/>
              </a:ln>
              <a:solidFill>
                <a:prstClr val="black"/>
              </a:solidFill>
              <a:effectLst/>
              <a:uLnTx/>
              <a:uFillTx/>
              <a:latin typeface="Calibri"/>
              <a:ea typeface="+mj-ea"/>
              <a:cs typeface="+mj-cs"/>
            </a:endParaRPr>
          </a:p>
        </p:txBody>
      </p:sp>
      <p:sp>
        <p:nvSpPr>
          <p:cNvPr id="289798" name="Title 1"/>
          <p:cNvSpPr txBox="1">
            <a:spLocks/>
          </p:cNvSpPr>
          <p:nvPr/>
        </p:nvSpPr>
        <p:spPr bwMode="auto">
          <a:xfrm>
            <a:off x="9169400" y="5589588"/>
            <a:ext cx="2520950" cy="647700"/>
          </a:xfrm>
          <a:prstGeom prst="rect">
            <a:avLst/>
          </a:prstGeom>
          <a:solidFill>
            <a:srgbClr val="008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Calibri" charset="0"/>
                <a:ea typeface="ＭＳ Ｐゴシック" charset="0"/>
              </a:rPr>
              <a:t>جزيرة كريت</a:t>
            </a:r>
            <a:endParaRPr kumimoji="0" lang="en-US" sz="2800" b="1" i="0" u="none" strike="noStrike" kern="1200" cap="none" spc="0" normalizeH="0" baseline="0" noProof="0" dirty="0">
              <a:ln>
                <a:noFill/>
              </a:ln>
              <a:solidFill>
                <a:srgbClr val="FFFF00"/>
              </a:solidFill>
              <a:effectLst/>
              <a:uLnTx/>
              <a:uFillTx/>
              <a:latin typeface="Calibri" charset="0"/>
              <a:ea typeface="ＭＳ Ｐゴシック" charset="0"/>
            </a:endParaRPr>
          </a:p>
        </p:txBody>
      </p:sp>
      <p:sp>
        <p:nvSpPr>
          <p:cNvPr id="8" name="Title 1"/>
          <p:cNvSpPr txBox="1">
            <a:spLocks/>
          </p:cNvSpPr>
          <p:nvPr/>
        </p:nvSpPr>
        <p:spPr>
          <a:xfrm>
            <a:off x="9178925" y="3860800"/>
            <a:ext cx="1944688" cy="360363"/>
          </a:xfrm>
          <a:prstGeom prst="rect">
            <a:avLst/>
          </a:prstGeom>
          <a:solidFill>
            <a:srgbClr val="660066"/>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Calibri"/>
                <a:ea typeface="+mj-ea"/>
                <a:cs typeface="+mj-cs"/>
              </a:rPr>
              <a:t>رسالة إلى تيطس</a:t>
            </a:r>
            <a:endParaRPr kumimoji="0" lang="en-US" sz="2800" b="1" i="0" u="none" strike="noStrike" kern="1200" cap="none" spc="0" normalizeH="0" baseline="0" noProof="0" dirty="0">
              <a:ln>
                <a:noFill/>
              </a:ln>
              <a:solidFill>
                <a:prstClr val="white"/>
              </a:solidFill>
              <a:effectLst/>
              <a:uLnTx/>
              <a:uFillTx/>
              <a:latin typeface="Calibri"/>
              <a:ea typeface="+mj-ea"/>
              <a:cs typeface="+mj-cs"/>
            </a:endParaRPr>
          </a:p>
        </p:txBody>
      </p:sp>
      <p:sp>
        <p:nvSpPr>
          <p:cNvPr id="10" name="Title 1"/>
          <p:cNvSpPr txBox="1">
            <a:spLocks/>
          </p:cNvSpPr>
          <p:nvPr/>
        </p:nvSpPr>
        <p:spPr>
          <a:xfrm>
            <a:off x="9251950" y="4868863"/>
            <a:ext cx="792163" cy="576262"/>
          </a:xfrm>
          <a:prstGeom prst="rect">
            <a:avLst/>
          </a:prstGeom>
          <a:solidFill>
            <a:srgbClr val="FCF1DD"/>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Calibri"/>
                <a:ea typeface="+mj-ea"/>
                <a:cs typeface="+mj-cs"/>
              </a:rPr>
              <a:t>معلم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spc="-100" dirty="0">
                <a:solidFill>
                  <a:srgbClr val="000000"/>
                </a:solidFill>
                <a:latin typeface="Calibri"/>
              </a:rPr>
              <a:t>كاذب</a:t>
            </a:r>
            <a:endParaRPr kumimoji="0" lang="en-US" sz="1600" b="1" i="0" u="none" strike="noStrike" kern="1200" cap="none" spc="-100" normalizeH="0" baseline="0" noProof="0" dirty="0">
              <a:ln>
                <a:noFill/>
              </a:ln>
              <a:solidFill>
                <a:srgbClr val="000000"/>
              </a:solidFill>
              <a:effectLst/>
              <a:uLnTx/>
              <a:uFillTx/>
              <a:latin typeface="Calibri"/>
              <a:ea typeface="+mj-ea"/>
              <a:cs typeface="+mj-cs"/>
            </a:endParaRPr>
          </a:p>
        </p:txBody>
      </p:sp>
      <p:sp>
        <p:nvSpPr>
          <p:cNvPr id="11" name="Text Box 97"/>
          <p:cNvSpPr txBox="1">
            <a:spLocks noChangeArrowheads="1"/>
          </p:cNvSpPr>
          <p:nvPr/>
        </p:nvSpPr>
        <p:spPr bwMode="auto">
          <a:xfrm>
            <a:off x="5580063" y="836613"/>
            <a:ext cx="3563937" cy="1569660"/>
          </a:xfrm>
          <a:prstGeom prst="rect">
            <a:avLst/>
          </a:prstGeom>
          <a:gradFill rotWithShape="1">
            <a:gsLst>
              <a:gs pos="0">
                <a:schemeClr val="tx1"/>
              </a:gs>
              <a:gs pos="50000">
                <a:srgbClr val="000099"/>
              </a:gs>
              <a:gs pos="100000">
                <a:schemeClr val="tx1"/>
              </a:gs>
            </a:gsLst>
            <a:lin ang="5400000" scaled="1"/>
          </a:gradFill>
          <a:ln w="9525">
            <a:solidFill>
              <a:schemeClr val="tx1"/>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من أجل هذا تركتك في كريت لكي تكمل ترتيب الأمور الناقصة و تقيم في كل مدينة شيوخاً كما أوصيتك</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dirty="0">
                <a:solidFill>
                  <a:srgbClr val="FFFFFF"/>
                </a:solidFill>
                <a:latin typeface="Arial" panose="020B0604020202020204" pitchFamily="34" charset="0"/>
                <a:ea typeface="SimSun" pitchFamily="2" charset="-122"/>
                <a:cs typeface="Arial" panose="020B0604020202020204" pitchFamily="34" charset="0"/>
              </a:rPr>
              <a:t>(تيطس 1: 5)</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Tree>
    <p:extLst>
      <p:ext uri="{BB962C8B-B14F-4D97-AF65-F5344CB8AC3E}">
        <p14:creationId xmlns:p14="http://schemas.microsoft.com/office/powerpoint/2010/main" val="511322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Megachurch pastor, mental health advocate Jarrid Wilson dies by suicide">
            <a:hlinkClick r:id="" action="ppaction://media"/>
            <a:extLst>
              <a:ext uri="{FF2B5EF4-FFF2-40B4-BE49-F238E27FC236}">
                <a16:creationId xmlns:a16="http://schemas.microsoft.com/office/drawing/2014/main" id="{8E6D5C04-D09D-C748-8899-FCF807FF40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4763"/>
            <a:ext cx="9144000" cy="5143500"/>
          </a:xfrm>
          <a:prstGeom prst="rect">
            <a:avLst/>
          </a:prstGeom>
        </p:spPr>
      </p:pic>
      <p:sp>
        <p:nvSpPr>
          <p:cNvPr id="900098" name="Rectangle 2"/>
          <p:cNvSpPr>
            <a:spLocks noGrp="1" noChangeArrowheads="1"/>
          </p:cNvSpPr>
          <p:nvPr>
            <p:ph type="ctrTitle"/>
          </p:nvPr>
        </p:nvSpPr>
        <p:spPr>
          <a:xfrm>
            <a:off x="0" y="4714884"/>
            <a:ext cx="9144000" cy="1857388"/>
          </a:xfrm>
          <a:effectLst>
            <a:outerShdw blurRad="63500" dist="35921" dir="2700000" algn="ctr" rotWithShape="0">
              <a:schemeClr val="tx2">
                <a:alpha val="74998"/>
              </a:schemeClr>
            </a:outerShdw>
          </a:effectLst>
        </p:spPr>
        <p:txBody>
          <a:bodyPr/>
          <a:lstStyle/>
          <a:p>
            <a:pPr>
              <a:defRPr/>
            </a:pPr>
            <a:br>
              <a:rPr lang="en-US" sz="4000" dirty="0">
                <a:effectLst>
                  <a:glow rad="127000">
                    <a:schemeClr val="tx1"/>
                  </a:glow>
                </a:effectLst>
                <a:ea typeface="ＭＳ Ｐゴシック" charset="0"/>
                <a:cs typeface="ＭＳ Ｐゴシック" charset="0"/>
              </a:rPr>
            </a:br>
            <a:r>
              <a:rPr lang="ar-JO" sz="4000" dirty="0">
                <a:effectLst>
                  <a:glow rad="127000">
                    <a:schemeClr val="tx1"/>
                  </a:glow>
                </a:effectLst>
                <a:ea typeface="ＭＳ Ｐゴシック" charset="0"/>
                <a:cs typeface="ＭＳ Ｐゴシック" charset="0"/>
              </a:rPr>
              <a:t>القس جاريد ويلسون</a:t>
            </a:r>
            <a:br>
              <a:rPr lang="en-SG" sz="4000" dirty="0">
                <a:effectLst>
                  <a:glow rad="127000">
                    <a:schemeClr val="tx1"/>
                  </a:glow>
                </a:effectLst>
                <a:ea typeface="ＭＳ Ｐゴシック" charset="0"/>
              </a:rPr>
            </a:br>
            <a:r>
              <a:rPr lang="ar-JO" sz="4000" dirty="0">
                <a:effectLst>
                  <a:glow rad="127000">
                    <a:schemeClr val="tx1"/>
                  </a:glow>
                </a:effectLst>
                <a:ea typeface="ＭＳ Ｐゴシック" charset="0"/>
              </a:rPr>
              <a:t>شركة الحصاد المسيحي</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كاليفورنيا</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264486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pic>
        <p:nvPicPr>
          <p:cNvPr id="3" name="Picture 2" descr="A body of water&#10;&#10;Description automatically generated">
            <a:extLst>
              <a:ext uri="{FF2B5EF4-FFF2-40B4-BE49-F238E27FC236}">
                <a16:creationId xmlns:a16="http://schemas.microsoft.com/office/drawing/2014/main" id="{BECC7BA8-D490-422A-8B59-9B9D07CD8E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 y="857257"/>
            <a:ext cx="9143985" cy="5143493"/>
          </a:xfrm>
          <a:prstGeom prst="rect">
            <a:avLst/>
          </a:prstGeom>
          <a:solidFill>
            <a:srgbClr val="2E5696"/>
          </a:solidFill>
        </p:spPr>
      </p:pic>
      <p:sp>
        <p:nvSpPr>
          <p:cNvPr id="4" name="Text Box 2">
            <a:extLst>
              <a:ext uri="{FF2B5EF4-FFF2-40B4-BE49-F238E27FC236}">
                <a16:creationId xmlns:a16="http://schemas.microsoft.com/office/drawing/2014/main" id="{D16E49A1-003F-433B-BBE7-0415BB7A6E78}"/>
              </a:ext>
            </a:extLst>
          </p:cNvPr>
          <p:cNvSpPr txBox="1">
            <a:spLocks noChangeArrowheads="1"/>
          </p:cNvSpPr>
          <p:nvPr/>
        </p:nvSpPr>
        <p:spPr bwMode="auto">
          <a:xfrm>
            <a:off x="0" y="1"/>
            <a:ext cx="9144000" cy="857250"/>
          </a:xfrm>
          <a:prstGeom prst="rect">
            <a:avLst/>
          </a:prstGeom>
          <a:scene3d>
            <a:camera prst="orthographicFront">
              <a:rot lat="0" lon="0" rev="0"/>
            </a:camera>
            <a:lightRig rig="balanced" dir="t">
              <a:rot lat="0" lon="0" rev="8700000"/>
            </a:lightRig>
          </a:scene3d>
        </p:spPr>
        <p:txBody>
          <a:bodyPr rot="0" vert="horz" lIns="68580" tIns="34290" rIns="68580" bIns="34290" rtlCol="0" anchor="ctr" anchorCtr="0">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lang="ar-JO" sz="3200" b="1" dirty="0">
                <a:solidFill>
                  <a:prstClr val="white"/>
                </a:solidFill>
                <a:latin typeface="Arial" panose="020B0604020202020204" pitchFamily="34" charset="0"/>
                <a:cs typeface="Arial" panose="020B0604020202020204" pitchFamily="34" charset="0"/>
              </a:rPr>
              <a:t>كانت كريت مدينة جميلة و لكن بسمعة سيئة</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261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ＭＳ Ｐゴシック" charset="0"/>
                <a:cs typeface="ＭＳ Ｐゴシック" charset="0"/>
              </a:rPr>
              <a:t>كيف يمكن أن نكون </a:t>
            </a:r>
            <a:r>
              <a:rPr lang="ar-JO" sz="3600" dirty="0">
                <a:solidFill>
                  <a:srgbClr val="C00000"/>
                </a:solidFill>
                <a:effectLst>
                  <a:glow rad="127000">
                    <a:schemeClr val="bg1"/>
                  </a:glow>
                </a:effectLst>
                <a:ea typeface="ＭＳ Ｐゴシック" charset="0"/>
                <a:cs typeface="ＭＳ Ｐゴシック" charset="0"/>
              </a:rPr>
              <a:t>أصحاب سمعة حسنة </a:t>
            </a:r>
            <a:r>
              <a:rPr lang="ar-JO" sz="3600" dirty="0">
                <a:solidFill>
                  <a:schemeClr val="tx2"/>
                </a:solidFill>
                <a:effectLst>
                  <a:glow rad="127000">
                    <a:schemeClr val="bg1"/>
                  </a:glow>
                </a:effectLst>
                <a:ea typeface="ＭＳ Ｐゴシック" charset="0"/>
                <a:cs typeface="ＭＳ Ｐゴシック" charset="0"/>
              </a:rPr>
              <a:t>في وسط الكثير من التعليم الكاذب اليوم ؟</a:t>
            </a:r>
            <a:endParaRPr lang="en-US" sz="3600" dirty="0">
              <a:solidFill>
                <a:schemeClr val="tx2"/>
              </a:solidFill>
              <a:effectLst>
                <a:glow rad="127000">
                  <a:schemeClr val="bg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3 طرق في تيطس</a:t>
            </a:r>
            <a:endParaRPr kumimoji="0" lang="en-US" sz="4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659298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idx="4294967295"/>
          </p:nvPr>
        </p:nvSpPr>
        <p:spPr>
          <a:xfrm>
            <a:off x="762000" y="1143000"/>
            <a:ext cx="7543800" cy="381000"/>
          </a:xfrm>
        </p:spPr>
        <p:txBody>
          <a:bodyPr/>
          <a:lstStyle/>
          <a:p>
            <a:pPr eaLnBrk="1" hangingPunct="1"/>
            <a:r>
              <a:rPr lang="en-US" sz="1200" dirty="0">
                <a:ea typeface="ＭＳ Ｐゴシック" charset="0"/>
                <a:cs typeface="ＭＳ Ｐゴシック" charset="0"/>
              </a:rPr>
              <a:t>Summary Chart</a:t>
            </a:r>
          </a:p>
        </p:txBody>
      </p:sp>
      <p:grpSp>
        <p:nvGrpSpPr>
          <p:cNvPr id="290818" name="Group 105"/>
          <p:cNvGrpSpPr>
            <a:grpSpLocks/>
          </p:cNvGrpSpPr>
          <p:nvPr/>
        </p:nvGrpSpPr>
        <p:grpSpPr bwMode="auto">
          <a:xfrm>
            <a:off x="76200" y="685800"/>
            <a:ext cx="8958263" cy="6105525"/>
            <a:chOff x="96" y="474"/>
            <a:chExt cx="5510" cy="3846"/>
          </a:xfrm>
        </p:grpSpPr>
        <p:grpSp>
          <p:nvGrpSpPr>
            <p:cNvPr id="290906" name="Group 106"/>
            <p:cNvGrpSpPr>
              <a:grpSpLocks/>
            </p:cNvGrpSpPr>
            <p:nvPr/>
          </p:nvGrpSpPr>
          <p:grpSpPr bwMode="auto">
            <a:xfrm>
              <a:off x="96" y="474"/>
              <a:ext cx="5510" cy="422"/>
              <a:chOff x="0" y="0"/>
              <a:chExt cx="4649" cy="653"/>
            </a:xfrm>
          </p:grpSpPr>
          <p:sp>
            <p:nvSpPr>
              <p:cNvPr id="290988" name="Rectangle 107"/>
              <p:cNvSpPr>
                <a:spLocks noChangeArrowheads="1"/>
              </p:cNvSpPr>
              <p:nvPr/>
            </p:nvSpPr>
            <p:spPr bwMode="auto">
              <a:xfrm>
                <a:off x="32" y="0"/>
                <a:ext cx="4585" cy="653"/>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Sound Conduct Against Opposition</a:t>
                </a:r>
              </a:p>
            </p:txBody>
          </p:sp>
          <p:sp>
            <p:nvSpPr>
              <p:cNvPr id="290989" name="Rectangle 108"/>
              <p:cNvSpPr>
                <a:spLocks noChangeArrowheads="1"/>
              </p:cNvSpPr>
              <p:nvPr/>
            </p:nvSpPr>
            <p:spPr bwMode="auto">
              <a:xfrm>
                <a:off x="0" y="0"/>
                <a:ext cx="4649" cy="653"/>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7" name="Group 109"/>
            <p:cNvGrpSpPr>
              <a:grpSpLocks/>
            </p:cNvGrpSpPr>
            <p:nvPr/>
          </p:nvGrpSpPr>
          <p:grpSpPr bwMode="auto">
            <a:xfrm>
              <a:off x="96" y="896"/>
              <a:ext cx="1086" cy="397"/>
              <a:chOff x="0" y="653"/>
              <a:chExt cx="916" cy="615"/>
            </a:xfrm>
          </p:grpSpPr>
          <p:sp>
            <p:nvSpPr>
              <p:cNvPr id="290986" name="Rectangle 110"/>
              <p:cNvSpPr>
                <a:spLocks noChangeArrowheads="1"/>
              </p:cNvSpPr>
              <p:nvPr/>
            </p:nvSpPr>
            <p:spPr bwMode="auto">
              <a:xfrm>
                <a:off x="32" y="653"/>
                <a:ext cx="85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a:t>
                </a:r>
                <a:r>
                  <a:rPr kumimoji="0" lang="en-US" altLang="zh-CN" sz="2200" b="1" i="0" u="none" strike="noStrike" kern="1200" cap="none" spc="0" normalizeH="0" baseline="0" noProof="0" dirty="0">
                    <a:ln>
                      <a:noFill/>
                    </a:ln>
                    <a:solidFill>
                      <a:srgbClr val="D54F41"/>
                    </a:solidFill>
                    <a:effectLst/>
                    <a:uLnTx/>
                    <a:uFillTx/>
                    <a:latin typeface="Arial Narrow" charset="0"/>
                    <a:ea typeface="SimSun" charset="0"/>
                    <a:cs typeface="SimSun" charset="0"/>
                  </a:rPr>
                  <a:t>Appoint Elders</a:t>
                </a:r>
                <a:endParaRPr kumimoji="0" lang="en-US" altLang="zh-CN" sz="2200" b="0" i="0" u="none" strike="noStrike" kern="1200" cap="none" spc="0" normalizeH="0" baseline="0" noProof="0" dirty="0">
                  <a:ln>
                    <a:noFill/>
                  </a:ln>
                  <a:solidFill>
                    <a:srgbClr val="D54F41"/>
                  </a:solidFill>
                  <a:effectLst/>
                  <a:uLnTx/>
                  <a:uFillTx/>
                  <a:latin typeface="Arial Narrow" charset="0"/>
                  <a:ea typeface="SimSun" charset="0"/>
                  <a:cs typeface="SimSun" charset="0"/>
                </a:endParaRPr>
              </a:p>
            </p:txBody>
          </p:sp>
          <p:sp>
            <p:nvSpPr>
              <p:cNvPr id="290987" name="Rectangle 111"/>
              <p:cNvSpPr>
                <a:spLocks noChangeArrowheads="1"/>
              </p:cNvSpPr>
              <p:nvPr/>
            </p:nvSpPr>
            <p:spPr bwMode="auto">
              <a:xfrm>
                <a:off x="0" y="653"/>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8" name="Group 112"/>
            <p:cNvGrpSpPr>
              <a:grpSpLocks/>
            </p:cNvGrpSpPr>
            <p:nvPr/>
          </p:nvGrpSpPr>
          <p:grpSpPr bwMode="auto">
            <a:xfrm>
              <a:off x="1182" y="896"/>
              <a:ext cx="4424" cy="397"/>
              <a:chOff x="916" y="653"/>
              <a:chExt cx="3733" cy="615"/>
            </a:xfrm>
          </p:grpSpPr>
          <p:sp>
            <p:nvSpPr>
              <p:cNvPr id="290984" name="Rectangle 113"/>
              <p:cNvSpPr>
                <a:spLocks noChangeArrowheads="1"/>
              </p:cNvSpPr>
              <p:nvPr/>
            </p:nvSpPr>
            <p:spPr bwMode="auto">
              <a:xfrm>
                <a:off x="948" y="653"/>
                <a:ext cx="3669"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Set Things in Order</a:t>
                </a:r>
              </a:p>
            </p:txBody>
          </p:sp>
          <p:sp>
            <p:nvSpPr>
              <p:cNvPr id="290985" name="Rectangle 114"/>
              <p:cNvSpPr>
                <a:spLocks noChangeArrowheads="1"/>
              </p:cNvSpPr>
              <p:nvPr/>
            </p:nvSpPr>
            <p:spPr bwMode="auto">
              <a:xfrm>
                <a:off x="916" y="653"/>
                <a:ext cx="3733"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9" name="Group 115"/>
            <p:cNvGrpSpPr>
              <a:grpSpLocks/>
            </p:cNvGrpSpPr>
            <p:nvPr/>
          </p:nvGrpSpPr>
          <p:grpSpPr bwMode="auto">
            <a:xfrm>
              <a:off x="96" y="1293"/>
              <a:ext cx="1086" cy="465"/>
              <a:chOff x="0" y="1268"/>
              <a:chExt cx="916" cy="721"/>
            </a:xfrm>
          </p:grpSpPr>
          <p:sp>
            <p:nvSpPr>
              <p:cNvPr id="290982" name="Rectangle 116"/>
              <p:cNvSpPr>
                <a:spLocks noChangeArrowheads="1"/>
              </p:cNvSpPr>
              <p:nvPr/>
            </p:nvSpPr>
            <p:spPr bwMode="auto">
              <a:xfrm>
                <a:off x="32" y="1268"/>
                <a:ext cx="852"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a:t>
                </a:r>
                <a:r>
                  <a:rPr kumimoji="0" lang="en-US" altLang="zh-CN" sz="2200" b="1" i="0" u="none" strike="noStrike" kern="1200" cap="none" spc="0" normalizeH="0" baseline="0" noProof="0" dirty="0">
                    <a:ln>
                      <a:noFill/>
                    </a:ln>
                    <a:solidFill>
                      <a:srgbClr val="D54F41"/>
                    </a:solidFill>
                    <a:effectLst/>
                    <a:uLnTx/>
                    <a:uFillTx/>
                    <a:latin typeface="Arial Narrow" charset="0"/>
                    <a:ea typeface="SimSun" charset="0"/>
                    <a:cs typeface="SimSun" charset="0"/>
                  </a:rPr>
                  <a:t>Prevent False Doctrine</a:t>
                </a:r>
                <a:endParaRPr kumimoji="0" lang="en-US" altLang="zh-CN" sz="2200" b="0" i="0" u="none" strike="noStrike" kern="1200" cap="none" spc="0" normalizeH="0" baseline="0" noProof="0" dirty="0">
                  <a:ln>
                    <a:noFill/>
                  </a:ln>
                  <a:solidFill>
                    <a:srgbClr val="D54F41"/>
                  </a:solidFill>
                  <a:effectLst/>
                  <a:uLnTx/>
                  <a:uFillTx/>
                  <a:latin typeface="Arial Narrow" charset="0"/>
                  <a:ea typeface="SimSun" charset="0"/>
                  <a:cs typeface="SimSun" charset="0"/>
                </a:endParaRPr>
              </a:p>
            </p:txBody>
          </p:sp>
          <p:sp>
            <p:nvSpPr>
              <p:cNvPr id="290983" name="Rectangle 117"/>
              <p:cNvSpPr>
                <a:spLocks noChangeArrowheads="1"/>
              </p:cNvSpPr>
              <p:nvPr/>
            </p:nvSpPr>
            <p:spPr bwMode="auto">
              <a:xfrm>
                <a:off x="0" y="1268"/>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0" name="Group 118"/>
            <p:cNvGrpSpPr>
              <a:grpSpLocks/>
            </p:cNvGrpSpPr>
            <p:nvPr/>
          </p:nvGrpSpPr>
          <p:grpSpPr bwMode="auto">
            <a:xfrm>
              <a:off x="1182" y="1293"/>
              <a:ext cx="4424" cy="465"/>
              <a:chOff x="916" y="1268"/>
              <a:chExt cx="3733" cy="721"/>
            </a:xfrm>
          </p:grpSpPr>
          <p:sp>
            <p:nvSpPr>
              <p:cNvPr id="290980" name="Rectangle 119"/>
              <p:cNvSpPr>
                <a:spLocks noChangeArrowheads="1"/>
              </p:cNvSpPr>
              <p:nvPr/>
            </p:nvSpPr>
            <p:spPr bwMode="auto">
              <a:xfrm>
                <a:off x="948" y="1268"/>
                <a:ext cx="3669"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Practice True Doctrine</a:t>
                </a:r>
              </a:p>
            </p:txBody>
          </p:sp>
          <p:sp>
            <p:nvSpPr>
              <p:cNvPr id="290981" name="Rectangle 120"/>
              <p:cNvSpPr>
                <a:spLocks noChangeArrowheads="1"/>
              </p:cNvSpPr>
              <p:nvPr/>
            </p:nvSpPr>
            <p:spPr bwMode="auto">
              <a:xfrm>
                <a:off x="916" y="1268"/>
                <a:ext cx="3733"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1" name="Group 121"/>
            <p:cNvGrpSpPr>
              <a:grpSpLocks/>
            </p:cNvGrpSpPr>
            <p:nvPr/>
          </p:nvGrpSpPr>
          <p:grpSpPr bwMode="auto">
            <a:xfrm>
              <a:off x="96" y="1758"/>
              <a:ext cx="1086" cy="465"/>
              <a:chOff x="0" y="1989"/>
              <a:chExt cx="916" cy="721"/>
            </a:xfrm>
          </p:grpSpPr>
          <p:sp>
            <p:nvSpPr>
              <p:cNvPr id="290978" name="Rectangle 122"/>
              <p:cNvSpPr>
                <a:spLocks noChangeArrowheads="1"/>
              </p:cNvSpPr>
              <p:nvPr/>
            </p:nvSpPr>
            <p:spPr bwMode="auto">
              <a:xfrm>
                <a:off x="32" y="1989"/>
                <a:ext cx="852"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srgbClr val="D54F41"/>
                    </a:solidFill>
                    <a:effectLst/>
                    <a:uLnTx/>
                    <a:uFillTx/>
                    <a:latin typeface="Arial Narrow" charset="0"/>
                    <a:ea typeface="SimSun" charset="0"/>
                    <a:cs typeface="SimSun" charset="0"/>
                  </a:rPr>
                  <a:t>Elders  vs. False Teachers</a:t>
                </a:r>
                <a:endParaRPr kumimoji="0" lang="en-US" altLang="zh-CN" sz="2100" b="0" i="0" u="none" strike="noStrike" kern="1200" cap="none" spc="0" normalizeH="0" baseline="0" noProof="0">
                  <a:ln>
                    <a:noFill/>
                  </a:ln>
                  <a:solidFill>
                    <a:srgbClr val="D54F41"/>
                  </a:solidFill>
                  <a:effectLst/>
                  <a:uLnTx/>
                  <a:uFillTx/>
                  <a:latin typeface="Arial Narrow" charset="0"/>
                  <a:ea typeface="SimSun" charset="0"/>
                  <a:cs typeface="SimSun" charset="0"/>
                </a:endParaRPr>
              </a:p>
            </p:txBody>
          </p:sp>
          <p:sp>
            <p:nvSpPr>
              <p:cNvPr id="290979" name="Rectangle 123"/>
              <p:cNvSpPr>
                <a:spLocks noChangeArrowheads="1"/>
              </p:cNvSpPr>
              <p:nvPr/>
            </p:nvSpPr>
            <p:spPr bwMode="auto">
              <a:xfrm>
                <a:off x="0" y="1989"/>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2" name="Group 124"/>
            <p:cNvGrpSpPr>
              <a:grpSpLocks/>
            </p:cNvGrpSpPr>
            <p:nvPr/>
          </p:nvGrpSpPr>
          <p:grpSpPr bwMode="auto">
            <a:xfrm>
              <a:off x="1182" y="1758"/>
              <a:ext cx="2087" cy="465"/>
              <a:chOff x="916" y="1989"/>
              <a:chExt cx="1761" cy="721"/>
            </a:xfrm>
          </p:grpSpPr>
          <p:sp>
            <p:nvSpPr>
              <p:cNvPr id="290976" name="Rectangle 125"/>
              <p:cNvSpPr>
                <a:spLocks noChangeArrowheads="1"/>
              </p:cNvSpPr>
              <p:nvPr/>
            </p:nvSpPr>
            <p:spPr bwMode="auto">
              <a:xfrm>
                <a:off x="948" y="1989"/>
                <a:ext cx="1697"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Conduct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for Various Groups</a:t>
                </a:r>
              </a:p>
            </p:txBody>
          </p:sp>
          <p:sp>
            <p:nvSpPr>
              <p:cNvPr id="290977" name="Rectangle 126"/>
              <p:cNvSpPr>
                <a:spLocks noChangeArrowheads="1"/>
              </p:cNvSpPr>
              <p:nvPr/>
            </p:nvSpPr>
            <p:spPr bwMode="auto">
              <a:xfrm>
                <a:off x="916" y="1989"/>
                <a:ext cx="1761"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3" name="Group 127"/>
            <p:cNvGrpSpPr>
              <a:grpSpLocks/>
            </p:cNvGrpSpPr>
            <p:nvPr/>
          </p:nvGrpSpPr>
          <p:grpSpPr bwMode="auto">
            <a:xfrm>
              <a:off x="3269" y="1758"/>
              <a:ext cx="2337" cy="465"/>
              <a:chOff x="2677" y="1989"/>
              <a:chExt cx="1972" cy="721"/>
            </a:xfrm>
          </p:grpSpPr>
          <p:sp>
            <p:nvSpPr>
              <p:cNvPr id="290974" name="Rectangle 128"/>
              <p:cNvSpPr>
                <a:spLocks noChangeArrowheads="1"/>
              </p:cNvSpPr>
              <p:nvPr/>
            </p:nvSpPr>
            <p:spPr bwMode="auto">
              <a:xfrm>
                <a:off x="2709" y="1989"/>
                <a:ext cx="1908"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Grace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Leads to Godliness</a:t>
                </a:r>
              </a:p>
            </p:txBody>
          </p:sp>
          <p:sp>
            <p:nvSpPr>
              <p:cNvPr id="290975" name="Rectangle 129"/>
              <p:cNvSpPr>
                <a:spLocks noChangeArrowheads="1"/>
              </p:cNvSpPr>
              <p:nvPr/>
            </p:nvSpPr>
            <p:spPr bwMode="auto">
              <a:xfrm>
                <a:off x="2677" y="1989"/>
                <a:ext cx="1972"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4" name="Group 130"/>
            <p:cNvGrpSpPr>
              <a:grpSpLocks/>
            </p:cNvGrpSpPr>
            <p:nvPr/>
          </p:nvGrpSpPr>
          <p:grpSpPr bwMode="auto">
            <a:xfrm>
              <a:off x="96" y="2223"/>
              <a:ext cx="1086" cy="397"/>
              <a:chOff x="0" y="2710"/>
              <a:chExt cx="916" cy="615"/>
            </a:xfrm>
          </p:grpSpPr>
          <p:sp>
            <p:nvSpPr>
              <p:cNvPr id="290972" name="Rectangle 131"/>
              <p:cNvSpPr>
                <a:spLocks noChangeArrowheads="1"/>
              </p:cNvSpPr>
              <p:nvPr/>
            </p:nvSpPr>
            <p:spPr bwMode="auto">
              <a:xfrm>
                <a:off x="32" y="2710"/>
                <a:ext cx="85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Chapter 1  </a:t>
                </a:r>
              </a:p>
            </p:txBody>
          </p:sp>
          <p:sp>
            <p:nvSpPr>
              <p:cNvPr id="290973" name="Rectangle 132"/>
              <p:cNvSpPr>
                <a:spLocks noChangeArrowheads="1"/>
              </p:cNvSpPr>
              <p:nvPr/>
            </p:nvSpPr>
            <p:spPr bwMode="auto">
              <a:xfrm>
                <a:off x="0" y="2710"/>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5" name="Group 133"/>
            <p:cNvGrpSpPr>
              <a:grpSpLocks/>
            </p:cNvGrpSpPr>
            <p:nvPr/>
          </p:nvGrpSpPr>
          <p:grpSpPr bwMode="auto">
            <a:xfrm>
              <a:off x="1182" y="2223"/>
              <a:ext cx="2087" cy="397"/>
              <a:chOff x="916" y="2710"/>
              <a:chExt cx="1761" cy="615"/>
            </a:xfrm>
          </p:grpSpPr>
          <p:sp>
            <p:nvSpPr>
              <p:cNvPr id="290970" name="Rectangle 134"/>
              <p:cNvSpPr>
                <a:spLocks noChangeArrowheads="1"/>
              </p:cNvSpPr>
              <p:nvPr/>
            </p:nvSpPr>
            <p:spPr bwMode="auto">
              <a:xfrm>
                <a:off x="948" y="2710"/>
                <a:ext cx="16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2:1-10</a:t>
                </a:r>
              </a:p>
            </p:txBody>
          </p:sp>
          <p:sp>
            <p:nvSpPr>
              <p:cNvPr id="290971" name="Rectangle 135"/>
              <p:cNvSpPr>
                <a:spLocks noChangeArrowheads="1"/>
              </p:cNvSpPr>
              <p:nvPr/>
            </p:nvSpPr>
            <p:spPr bwMode="auto">
              <a:xfrm>
                <a:off x="916" y="2710"/>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6" name="Group 136"/>
            <p:cNvGrpSpPr>
              <a:grpSpLocks/>
            </p:cNvGrpSpPr>
            <p:nvPr/>
          </p:nvGrpSpPr>
          <p:grpSpPr bwMode="auto">
            <a:xfrm>
              <a:off x="3269" y="2223"/>
              <a:ext cx="2337" cy="397"/>
              <a:chOff x="2677" y="2710"/>
              <a:chExt cx="1972" cy="615"/>
            </a:xfrm>
          </p:grpSpPr>
          <p:sp>
            <p:nvSpPr>
              <p:cNvPr id="290968" name="Rectangle 137"/>
              <p:cNvSpPr>
                <a:spLocks noChangeArrowheads="1"/>
              </p:cNvSpPr>
              <p:nvPr/>
            </p:nvSpPr>
            <p:spPr bwMode="auto">
              <a:xfrm>
                <a:off x="2709" y="2710"/>
                <a:ext cx="1908"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2:11–3:15</a:t>
                </a:r>
              </a:p>
            </p:txBody>
          </p:sp>
          <p:sp>
            <p:nvSpPr>
              <p:cNvPr id="290969" name="Rectangle 138"/>
              <p:cNvSpPr>
                <a:spLocks noChangeArrowheads="1"/>
              </p:cNvSpPr>
              <p:nvPr/>
            </p:nvSpPr>
            <p:spPr bwMode="auto">
              <a:xfrm>
                <a:off x="2677" y="2710"/>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7" name="Group 139"/>
            <p:cNvGrpSpPr>
              <a:grpSpLocks/>
            </p:cNvGrpSpPr>
            <p:nvPr/>
          </p:nvGrpSpPr>
          <p:grpSpPr bwMode="auto">
            <a:xfrm>
              <a:off x="96" y="2620"/>
              <a:ext cx="1086" cy="397"/>
              <a:chOff x="0" y="3325"/>
              <a:chExt cx="916" cy="615"/>
            </a:xfrm>
          </p:grpSpPr>
          <p:sp>
            <p:nvSpPr>
              <p:cNvPr id="290966" name="Rectangle 140"/>
              <p:cNvSpPr>
                <a:spLocks noChangeArrowheads="1"/>
              </p:cNvSpPr>
              <p:nvPr/>
            </p:nvSpPr>
            <p:spPr bwMode="auto">
              <a:xfrm>
                <a:off x="32" y="3325"/>
                <a:ext cx="85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Organize</a:t>
                </a:r>
              </a:p>
            </p:txBody>
          </p:sp>
          <p:sp>
            <p:nvSpPr>
              <p:cNvPr id="290967" name="Rectangle 141"/>
              <p:cNvSpPr>
                <a:spLocks noChangeArrowheads="1"/>
              </p:cNvSpPr>
              <p:nvPr/>
            </p:nvSpPr>
            <p:spPr bwMode="auto">
              <a:xfrm>
                <a:off x="0" y="3325"/>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8" name="Group 142"/>
            <p:cNvGrpSpPr>
              <a:grpSpLocks/>
            </p:cNvGrpSpPr>
            <p:nvPr/>
          </p:nvGrpSpPr>
          <p:grpSpPr bwMode="auto">
            <a:xfrm>
              <a:off x="1182" y="2620"/>
              <a:ext cx="2087" cy="397"/>
              <a:chOff x="916" y="3325"/>
              <a:chExt cx="1761" cy="615"/>
            </a:xfrm>
          </p:grpSpPr>
          <p:sp>
            <p:nvSpPr>
              <p:cNvPr id="290964" name="Rectangle 143"/>
              <p:cNvSpPr>
                <a:spLocks noChangeArrowheads="1"/>
              </p:cNvSpPr>
              <p:nvPr/>
            </p:nvSpPr>
            <p:spPr bwMode="auto">
              <a:xfrm>
                <a:off x="948" y="3325"/>
                <a:ext cx="16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Teach</a:t>
                </a:r>
              </a:p>
            </p:txBody>
          </p:sp>
          <p:sp>
            <p:nvSpPr>
              <p:cNvPr id="290965" name="Rectangle 144"/>
              <p:cNvSpPr>
                <a:spLocks noChangeArrowheads="1"/>
              </p:cNvSpPr>
              <p:nvPr/>
            </p:nvSpPr>
            <p:spPr bwMode="auto">
              <a:xfrm>
                <a:off x="916" y="3325"/>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9" name="Group 145"/>
            <p:cNvGrpSpPr>
              <a:grpSpLocks/>
            </p:cNvGrpSpPr>
            <p:nvPr/>
          </p:nvGrpSpPr>
          <p:grpSpPr bwMode="auto">
            <a:xfrm>
              <a:off x="3269" y="2620"/>
              <a:ext cx="2337" cy="397"/>
              <a:chOff x="2677" y="3325"/>
              <a:chExt cx="1972" cy="615"/>
            </a:xfrm>
          </p:grpSpPr>
          <p:sp>
            <p:nvSpPr>
              <p:cNvPr id="290962" name="Rectangle 146"/>
              <p:cNvSpPr>
                <a:spLocks noChangeArrowheads="1"/>
              </p:cNvSpPr>
              <p:nvPr/>
            </p:nvSpPr>
            <p:spPr bwMode="auto">
              <a:xfrm>
                <a:off x="2709" y="3325"/>
                <a:ext cx="1908"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Grace</a:t>
                </a:r>
              </a:p>
            </p:txBody>
          </p:sp>
          <p:sp>
            <p:nvSpPr>
              <p:cNvPr id="290963" name="Rectangle 147"/>
              <p:cNvSpPr>
                <a:spLocks noChangeArrowheads="1"/>
              </p:cNvSpPr>
              <p:nvPr/>
            </p:nvSpPr>
            <p:spPr bwMode="auto">
              <a:xfrm>
                <a:off x="2677" y="3325"/>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0" name="Group 148"/>
            <p:cNvGrpSpPr>
              <a:grpSpLocks/>
            </p:cNvGrpSpPr>
            <p:nvPr/>
          </p:nvGrpSpPr>
          <p:grpSpPr bwMode="auto">
            <a:xfrm>
              <a:off x="96" y="3017"/>
              <a:ext cx="635" cy="509"/>
              <a:chOff x="0" y="3940"/>
              <a:chExt cx="536" cy="788"/>
            </a:xfrm>
          </p:grpSpPr>
          <p:sp>
            <p:nvSpPr>
              <p:cNvPr id="290960" name="Rectangle 149"/>
              <p:cNvSpPr>
                <a:spLocks noChangeArrowheads="1"/>
              </p:cNvSpPr>
              <p:nvPr/>
            </p:nvSpPr>
            <p:spPr bwMode="auto">
              <a:xfrm>
                <a:off x="32" y="3940"/>
                <a:ext cx="472"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Truth leads to godliness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1:1-4</a:t>
                </a:r>
              </a:p>
            </p:txBody>
          </p:sp>
          <p:sp>
            <p:nvSpPr>
              <p:cNvPr id="290961" name="Rectangle 150"/>
              <p:cNvSpPr>
                <a:spLocks noChangeArrowheads="1"/>
              </p:cNvSpPr>
              <p:nvPr/>
            </p:nvSpPr>
            <p:spPr bwMode="auto">
              <a:xfrm>
                <a:off x="0" y="3940"/>
                <a:ext cx="53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1" name="Group 151"/>
            <p:cNvGrpSpPr>
              <a:grpSpLocks/>
            </p:cNvGrpSpPr>
            <p:nvPr/>
          </p:nvGrpSpPr>
          <p:grpSpPr bwMode="auto">
            <a:xfrm>
              <a:off x="731" y="3017"/>
              <a:ext cx="451" cy="509"/>
              <a:chOff x="536" y="3940"/>
              <a:chExt cx="380" cy="788"/>
            </a:xfrm>
          </p:grpSpPr>
          <p:sp>
            <p:nvSpPr>
              <p:cNvPr id="290958" name="Rectangle 152"/>
              <p:cNvSpPr>
                <a:spLocks noChangeArrowheads="1"/>
              </p:cNvSpPr>
              <p:nvPr/>
            </p:nvSpPr>
            <p:spPr bwMode="auto">
              <a:xfrm>
                <a:off x="568" y="3940"/>
                <a:ext cx="316"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Elders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1:5-16</a:t>
                </a:r>
              </a:p>
            </p:txBody>
          </p:sp>
          <p:sp>
            <p:nvSpPr>
              <p:cNvPr id="290959" name="Rectangle 153"/>
              <p:cNvSpPr>
                <a:spLocks noChangeArrowheads="1"/>
              </p:cNvSpPr>
              <p:nvPr/>
            </p:nvSpPr>
            <p:spPr bwMode="auto">
              <a:xfrm>
                <a:off x="536" y="3940"/>
                <a:ext cx="38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2" name="Group 154"/>
            <p:cNvGrpSpPr>
              <a:grpSpLocks/>
            </p:cNvGrpSpPr>
            <p:nvPr/>
          </p:nvGrpSpPr>
          <p:grpSpPr bwMode="auto">
            <a:xfrm>
              <a:off x="1182" y="3017"/>
              <a:ext cx="353" cy="509"/>
              <a:chOff x="916" y="3940"/>
              <a:chExt cx="298" cy="788"/>
            </a:xfrm>
          </p:grpSpPr>
          <p:sp>
            <p:nvSpPr>
              <p:cNvPr id="290956" name="Rectangle 155"/>
              <p:cNvSpPr>
                <a:spLocks noChangeArrowheads="1"/>
              </p:cNvSpPr>
              <p:nvPr/>
            </p:nvSpPr>
            <p:spPr bwMode="auto">
              <a:xfrm>
                <a:off x="948" y="3940"/>
                <a:ext cx="234"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2:1-2</a:t>
                </a:r>
              </a:p>
            </p:txBody>
          </p:sp>
          <p:sp>
            <p:nvSpPr>
              <p:cNvPr id="290957" name="Rectangle 156"/>
              <p:cNvSpPr>
                <a:spLocks noChangeArrowheads="1"/>
              </p:cNvSpPr>
              <p:nvPr/>
            </p:nvSpPr>
            <p:spPr bwMode="auto">
              <a:xfrm>
                <a:off x="916" y="3940"/>
                <a:ext cx="29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3" name="Group 157"/>
            <p:cNvGrpSpPr>
              <a:grpSpLocks/>
            </p:cNvGrpSpPr>
            <p:nvPr/>
          </p:nvGrpSpPr>
          <p:grpSpPr bwMode="auto">
            <a:xfrm>
              <a:off x="1535" y="3017"/>
              <a:ext cx="438" cy="509"/>
              <a:chOff x="1214" y="3940"/>
              <a:chExt cx="370" cy="788"/>
            </a:xfrm>
          </p:grpSpPr>
          <p:sp>
            <p:nvSpPr>
              <p:cNvPr id="290954" name="Rectangle 158"/>
              <p:cNvSpPr>
                <a:spLocks noChangeArrowheads="1"/>
              </p:cNvSpPr>
              <p:nvPr/>
            </p:nvSpPr>
            <p:spPr bwMode="auto">
              <a:xfrm>
                <a:off x="1246" y="3940"/>
                <a:ext cx="306"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5" name="Rectangle 159"/>
              <p:cNvSpPr>
                <a:spLocks noChangeArrowheads="1"/>
              </p:cNvSpPr>
              <p:nvPr/>
            </p:nvSpPr>
            <p:spPr bwMode="auto">
              <a:xfrm>
                <a:off x="1214" y="3940"/>
                <a:ext cx="37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4" name="Group 160"/>
            <p:cNvGrpSpPr>
              <a:grpSpLocks/>
            </p:cNvGrpSpPr>
            <p:nvPr/>
          </p:nvGrpSpPr>
          <p:grpSpPr bwMode="auto">
            <a:xfrm>
              <a:off x="1973" y="3017"/>
              <a:ext cx="460" cy="509"/>
              <a:chOff x="1584" y="3940"/>
              <a:chExt cx="388" cy="788"/>
            </a:xfrm>
          </p:grpSpPr>
          <p:sp>
            <p:nvSpPr>
              <p:cNvPr id="290952" name="Rectangle 161"/>
              <p:cNvSpPr>
                <a:spLocks noChangeArrowheads="1"/>
              </p:cNvSpPr>
              <p:nvPr/>
            </p:nvSpPr>
            <p:spPr bwMode="auto">
              <a:xfrm>
                <a:off x="1616" y="3940"/>
                <a:ext cx="324"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3" name="Rectangle 162"/>
              <p:cNvSpPr>
                <a:spLocks noChangeArrowheads="1"/>
              </p:cNvSpPr>
              <p:nvPr/>
            </p:nvSpPr>
            <p:spPr bwMode="auto">
              <a:xfrm>
                <a:off x="1584"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5" name="Group 163"/>
            <p:cNvGrpSpPr>
              <a:grpSpLocks/>
            </p:cNvGrpSpPr>
            <p:nvPr/>
          </p:nvGrpSpPr>
          <p:grpSpPr bwMode="auto">
            <a:xfrm>
              <a:off x="2433" y="3017"/>
              <a:ext cx="460" cy="509"/>
              <a:chOff x="1972" y="3940"/>
              <a:chExt cx="388" cy="788"/>
            </a:xfrm>
          </p:grpSpPr>
          <p:sp>
            <p:nvSpPr>
              <p:cNvPr id="290950" name="Rectangle 164"/>
              <p:cNvSpPr>
                <a:spLocks noChangeArrowheads="1"/>
              </p:cNvSpPr>
              <p:nvPr/>
            </p:nvSpPr>
            <p:spPr bwMode="auto">
              <a:xfrm>
                <a:off x="2004" y="3940"/>
                <a:ext cx="324"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2:6-8</a:t>
                </a:r>
              </a:p>
            </p:txBody>
          </p:sp>
          <p:sp>
            <p:nvSpPr>
              <p:cNvPr id="290951" name="Rectangle 165"/>
              <p:cNvSpPr>
                <a:spLocks noChangeArrowheads="1"/>
              </p:cNvSpPr>
              <p:nvPr/>
            </p:nvSpPr>
            <p:spPr bwMode="auto">
              <a:xfrm>
                <a:off x="1972"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6" name="Group 166"/>
            <p:cNvGrpSpPr>
              <a:grpSpLocks/>
            </p:cNvGrpSpPr>
            <p:nvPr/>
          </p:nvGrpSpPr>
          <p:grpSpPr bwMode="auto">
            <a:xfrm>
              <a:off x="2893" y="3017"/>
              <a:ext cx="376" cy="509"/>
              <a:chOff x="2360" y="3940"/>
              <a:chExt cx="317" cy="788"/>
            </a:xfrm>
          </p:grpSpPr>
          <p:sp>
            <p:nvSpPr>
              <p:cNvPr id="290948" name="Rectangle 167"/>
              <p:cNvSpPr>
                <a:spLocks noChangeArrowheads="1"/>
              </p:cNvSpPr>
              <p:nvPr/>
            </p:nvSpPr>
            <p:spPr bwMode="auto">
              <a:xfrm>
                <a:off x="2392" y="3940"/>
                <a:ext cx="253"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Slaves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2:9-10</a:t>
                </a:r>
              </a:p>
            </p:txBody>
          </p:sp>
          <p:sp>
            <p:nvSpPr>
              <p:cNvPr id="290949" name="Rectangle 168"/>
              <p:cNvSpPr>
                <a:spLocks noChangeArrowheads="1"/>
              </p:cNvSpPr>
              <p:nvPr/>
            </p:nvSpPr>
            <p:spPr bwMode="auto">
              <a:xfrm>
                <a:off x="2360" y="3940"/>
                <a:ext cx="317"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7" name="Group 169"/>
            <p:cNvGrpSpPr>
              <a:grpSpLocks/>
            </p:cNvGrpSpPr>
            <p:nvPr/>
          </p:nvGrpSpPr>
          <p:grpSpPr bwMode="auto">
            <a:xfrm>
              <a:off x="3269" y="3017"/>
              <a:ext cx="469" cy="509"/>
              <a:chOff x="2677" y="3940"/>
              <a:chExt cx="396" cy="788"/>
            </a:xfrm>
          </p:grpSpPr>
          <p:sp>
            <p:nvSpPr>
              <p:cNvPr id="290946" name="Rectangle 170"/>
              <p:cNvSpPr>
                <a:spLocks noChangeArrowheads="1"/>
              </p:cNvSpPr>
              <p:nvPr/>
            </p:nvSpPr>
            <p:spPr bwMode="auto">
              <a:xfrm>
                <a:off x="2709" y="3940"/>
                <a:ext cx="332"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Educates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2:11-15</a:t>
                </a:r>
              </a:p>
            </p:txBody>
          </p:sp>
          <p:sp>
            <p:nvSpPr>
              <p:cNvPr id="290947" name="Rectangle 171"/>
              <p:cNvSpPr>
                <a:spLocks noChangeArrowheads="1"/>
              </p:cNvSpPr>
              <p:nvPr/>
            </p:nvSpPr>
            <p:spPr bwMode="auto">
              <a:xfrm>
                <a:off x="2677" y="3940"/>
                <a:ext cx="39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8" name="Group 172"/>
            <p:cNvGrpSpPr>
              <a:grpSpLocks/>
            </p:cNvGrpSpPr>
            <p:nvPr/>
          </p:nvGrpSpPr>
          <p:grpSpPr bwMode="auto">
            <a:xfrm>
              <a:off x="3738" y="3017"/>
              <a:ext cx="535" cy="509"/>
              <a:chOff x="3073" y="3940"/>
              <a:chExt cx="451" cy="788"/>
            </a:xfrm>
          </p:grpSpPr>
          <p:sp>
            <p:nvSpPr>
              <p:cNvPr id="290944" name="Rectangle 173"/>
              <p:cNvSpPr>
                <a:spLocks noChangeArrowheads="1"/>
              </p:cNvSpPr>
              <p:nvPr/>
            </p:nvSpPr>
            <p:spPr bwMode="auto">
              <a:xfrm>
                <a:off x="3105" y="3940"/>
                <a:ext cx="387"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Empowers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a:t>
                </a:r>
              </a:p>
            </p:txBody>
          </p:sp>
          <p:sp>
            <p:nvSpPr>
              <p:cNvPr id="290945" name="Rectangle 174"/>
              <p:cNvSpPr>
                <a:spLocks noChangeArrowheads="1"/>
              </p:cNvSpPr>
              <p:nvPr/>
            </p:nvSpPr>
            <p:spPr bwMode="auto">
              <a:xfrm>
                <a:off x="3073" y="3940"/>
                <a:ext cx="451"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9" name="Group 175"/>
            <p:cNvGrpSpPr>
              <a:grpSpLocks/>
            </p:cNvGrpSpPr>
            <p:nvPr/>
          </p:nvGrpSpPr>
          <p:grpSpPr bwMode="auto">
            <a:xfrm>
              <a:off x="4273" y="3017"/>
              <a:ext cx="491" cy="509"/>
              <a:chOff x="3524" y="3940"/>
              <a:chExt cx="414" cy="788"/>
            </a:xfrm>
          </p:grpSpPr>
          <p:sp>
            <p:nvSpPr>
              <p:cNvPr id="290942" name="Rectangle 176"/>
              <p:cNvSpPr>
                <a:spLocks noChangeArrowheads="1"/>
              </p:cNvSpPr>
              <p:nvPr/>
            </p:nvSpPr>
            <p:spPr bwMode="auto">
              <a:xfrm>
                <a:off x="3556" y="3940"/>
                <a:ext cx="350"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Motivates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3:3-8</a:t>
                </a:r>
              </a:p>
            </p:txBody>
          </p:sp>
          <p:sp>
            <p:nvSpPr>
              <p:cNvPr id="290943" name="Rectangle 177"/>
              <p:cNvSpPr>
                <a:spLocks noChangeArrowheads="1"/>
              </p:cNvSpPr>
              <p:nvPr/>
            </p:nvSpPr>
            <p:spPr bwMode="auto">
              <a:xfrm>
                <a:off x="3524" y="3940"/>
                <a:ext cx="414"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0" name="Group 178"/>
            <p:cNvGrpSpPr>
              <a:grpSpLocks/>
            </p:cNvGrpSpPr>
            <p:nvPr/>
          </p:nvGrpSpPr>
          <p:grpSpPr bwMode="auto">
            <a:xfrm>
              <a:off x="4764" y="3017"/>
              <a:ext cx="429" cy="509"/>
              <a:chOff x="3938" y="3940"/>
              <a:chExt cx="362" cy="788"/>
            </a:xfrm>
          </p:grpSpPr>
          <p:sp>
            <p:nvSpPr>
              <p:cNvPr id="290940" name="Rectangle 179"/>
              <p:cNvSpPr>
                <a:spLocks noChangeArrowheads="1"/>
              </p:cNvSpPr>
              <p:nvPr/>
            </p:nvSpPr>
            <p:spPr bwMode="auto">
              <a:xfrm>
                <a:off x="3970" y="3940"/>
                <a:ext cx="298"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Protects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3:9-11</a:t>
                </a:r>
              </a:p>
            </p:txBody>
          </p:sp>
          <p:sp>
            <p:nvSpPr>
              <p:cNvPr id="290941" name="Rectangle 180"/>
              <p:cNvSpPr>
                <a:spLocks noChangeArrowheads="1"/>
              </p:cNvSpPr>
              <p:nvPr/>
            </p:nvSpPr>
            <p:spPr bwMode="auto">
              <a:xfrm>
                <a:off x="3938" y="3940"/>
                <a:ext cx="362"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1" name="Group 181"/>
            <p:cNvGrpSpPr>
              <a:grpSpLocks/>
            </p:cNvGrpSpPr>
            <p:nvPr/>
          </p:nvGrpSpPr>
          <p:grpSpPr bwMode="auto">
            <a:xfrm>
              <a:off x="5193" y="3017"/>
              <a:ext cx="413" cy="509"/>
              <a:chOff x="4300" y="3940"/>
              <a:chExt cx="349" cy="788"/>
            </a:xfrm>
          </p:grpSpPr>
          <p:sp>
            <p:nvSpPr>
              <p:cNvPr id="290938" name="Rectangle 182"/>
              <p:cNvSpPr>
                <a:spLocks noChangeArrowheads="1"/>
              </p:cNvSpPr>
              <p:nvPr/>
            </p:nvSpPr>
            <p:spPr bwMode="auto">
              <a:xfrm>
                <a:off x="4332" y="3940"/>
                <a:ext cx="285"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Concl.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3:12-15</a:t>
                </a:r>
              </a:p>
            </p:txBody>
          </p:sp>
          <p:sp>
            <p:nvSpPr>
              <p:cNvPr id="290939" name="Rectangle 183"/>
              <p:cNvSpPr>
                <a:spLocks noChangeArrowheads="1"/>
              </p:cNvSpPr>
              <p:nvPr/>
            </p:nvSpPr>
            <p:spPr bwMode="auto">
              <a:xfrm>
                <a:off x="4300" y="3940"/>
                <a:ext cx="349"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2" name="Group 184"/>
            <p:cNvGrpSpPr>
              <a:grpSpLocks/>
            </p:cNvGrpSpPr>
            <p:nvPr/>
          </p:nvGrpSpPr>
          <p:grpSpPr bwMode="auto">
            <a:xfrm>
              <a:off x="96" y="3526"/>
              <a:ext cx="5499" cy="397"/>
              <a:chOff x="0" y="4728"/>
              <a:chExt cx="6161" cy="615"/>
            </a:xfrm>
          </p:grpSpPr>
          <p:sp>
            <p:nvSpPr>
              <p:cNvPr id="290936" name="Rectangle 185"/>
              <p:cNvSpPr>
                <a:spLocks noChangeArrowheads="1"/>
              </p:cNvSpPr>
              <p:nvPr/>
            </p:nvSpPr>
            <p:spPr bwMode="auto">
              <a:xfrm>
                <a:off x="32" y="4728"/>
                <a:ext cx="60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Asia Minor to Crete</a:t>
                </a:r>
              </a:p>
            </p:txBody>
          </p:sp>
          <p:sp>
            <p:nvSpPr>
              <p:cNvPr id="290937" name="Rectangle 186"/>
              <p:cNvSpPr>
                <a:spLocks noChangeArrowheads="1"/>
              </p:cNvSpPr>
              <p:nvPr/>
            </p:nvSpPr>
            <p:spPr bwMode="auto">
              <a:xfrm>
                <a:off x="0" y="4728"/>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3" name="Group 187"/>
            <p:cNvGrpSpPr>
              <a:grpSpLocks/>
            </p:cNvGrpSpPr>
            <p:nvPr/>
          </p:nvGrpSpPr>
          <p:grpSpPr bwMode="auto">
            <a:xfrm>
              <a:off x="96" y="3923"/>
              <a:ext cx="5499" cy="397"/>
              <a:chOff x="0" y="5343"/>
              <a:chExt cx="6161" cy="615"/>
            </a:xfrm>
          </p:grpSpPr>
          <p:sp>
            <p:nvSpPr>
              <p:cNvPr id="290934" name="Rectangle 188"/>
              <p:cNvSpPr>
                <a:spLocks noChangeArrowheads="1"/>
              </p:cNvSpPr>
              <p:nvPr/>
            </p:nvSpPr>
            <p:spPr bwMode="auto">
              <a:xfrm>
                <a:off x="32" y="5343"/>
                <a:ext cx="60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Summer AD 66</a:t>
                </a:r>
              </a:p>
            </p:txBody>
          </p:sp>
          <p:sp>
            <p:nvSpPr>
              <p:cNvPr id="290935" name="Rectangle 189"/>
              <p:cNvSpPr>
                <a:spLocks noChangeArrowheads="1"/>
              </p:cNvSpPr>
              <p:nvPr/>
            </p:nvSpPr>
            <p:spPr bwMode="auto">
              <a:xfrm>
                <a:off x="0" y="5343"/>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grpSp>
        <p:nvGrpSpPr>
          <p:cNvPr id="290819" name="Group 104"/>
          <p:cNvGrpSpPr>
            <a:grpSpLocks/>
          </p:cNvGrpSpPr>
          <p:nvPr/>
        </p:nvGrpSpPr>
        <p:grpSpPr bwMode="auto">
          <a:xfrm>
            <a:off x="76200" y="685800"/>
            <a:ext cx="8958263" cy="6105525"/>
            <a:chOff x="96" y="474"/>
            <a:chExt cx="5510" cy="3846"/>
          </a:xfrm>
        </p:grpSpPr>
        <p:grpSp>
          <p:nvGrpSpPr>
            <p:cNvPr id="290822" name="Group 43"/>
            <p:cNvGrpSpPr>
              <a:grpSpLocks/>
            </p:cNvGrpSpPr>
            <p:nvPr/>
          </p:nvGrpSpPr>
          <p:grpSpPr bwMode="auto">
            <a:xfrm>
              <a:off x="96" y="474"/>
              <a:ext cx="5510" cy="422"/>
              <a:chOff x="0" y="0"/>
              <a:chExt cx="4649" cy="653"/>
            </a:xfrm>
          </p:grpSpPr>
          <p:sp>
            <p:nvSpPr>
              <p:cNvPr id="290904" name="Rectangle 7"/>
              <p:cNvSpPr>
                <a:spLocks noChangeArrowheads="1"/>
              </p:cNvSpPr>
              <p:nvPr/>
            </p:nvSpPr>
            <p:spPr bwMode="auto">
              <a:xfrm>
                <a:off x="32" y="0"/>
                <a:ext cx="4585"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السلوك السليم ضد المقاومة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905" name="Rectangle 42"/>
              <p:cNvSpPr>
                <a:spLocks noChangeArrowheads="1"/>
              </p:cNvSpPr>
              <p:nvPr/>
            </p:nvSpPr>
            <p:spPr bwMode="auto">
              <a:xfrm>
                <a:off x="0" y="0"/>
                <a:ext cx="4649"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3" name="Group 45"/>
            <p:cNvGrpSpPr>
              <a:grpSpLocks/>
            </p:cNvGrpSpPr>
            <p:nvPr/>
          </p:nvGrpSpPr>
          <p:grpSpPr bwMode="auto">
            <a:xfrm>
              <a:off x="96" y="896"/>
              <a:ext cx="1086" cy="397"/>
              <a:chOff x="0" y="653"/>
              <a:chExt cx="916" cy="615"/>
            </a:xfrm>
          </p:grpSpPr>
          <p:sp>
            <p:nvSpPr>
              <p:cNvPr id="290902" name="Rectangle 9"/>
              <p:cNvSpPr>
                <a:spLocks noChangeArrowheads="1"/>
              </p:cNvSpPr>
              <p:nvPr/>
            </p:nvSpPr>
            <p:spPr bwMode="auto">
              <a:xfrm>
                <a:off x="32" y="653"/>
                <a:ext cx="85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عين شيوخ</a:t>
                </a:r>
                <a:endParaRPr kumimoji="0" lang="en-US" altLang="zh-CN" sz="22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903" name="Rectangle 44"/>
              <p:cNvSpPr>
                <a:spLocks noChangeArrowheads="1"/>
              </p:cNvSpPr>
              <p:nvPr/>
            </p:nvSpPr>
            <p:spPr bwMode="auto">
              <a:xfrm>
                <a:off x="0" y="653"/>
                <a:ext cx="91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4" name="Group 47"/>
            <p:cNvGrpSpPr>
              <a:grpSpLocks/>
            </p:cNvGrpSpPr>
            <p:nvPr/>
          </p:nvGrpSpPr>
          <p:grpSpPr bwMode="auto">
            <a:xfrm>
              <a:off x="1182" y="896"/>
              <a:ext cx="4424" cy="397"/>
              <a:chOff x="916" y="653"/>
              <a:chExt cx="3733" cy="615"/>
            </a:xfrm>
          </p:grpSpPr>
          <p:sp>
            <p:nvSpPr>
              <p:cNvPr id="290900" name="Rectangle 10"/>
              <p:cNvSpPr>
                <a:spLocks noChangeArrowheads="1"/>
              </p:cNvSpPr>
              <p:nvPr/>
            </p:nvSpPr>
            <p:spPr bwMode="auto">
              <a:xfrm>
                <a:off x="948" y="653"/>
                <a:ext cx="366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رتب الأمور</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901" name="Rectangle 46"/>
              <p:cNvSpPr>
                <a:spLocks noChangeArrowheads="1"/>
              </p:cNvSpPr>
              <p:nvPr/>
            </p:nvSpPr>
            <p:spPr bwMode="auto">
              <a:xfrm>
                <a:off x="916" y="653"/>
                <a:ext cx="3733"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5" name="Group 49"/>
            <p:cNvGrpSpPr>
              <a:grpSpLocks/>
            </p:cNvGrpSpPr>
            <p:nvPr/>
          </p:nvGrpSpPr>
          <p:grpSpPr bwMode="auto">
            <a:xfrm>
              <a:off x="96" y="1293"/>
              <a:ext cx="1086" cy="465"/>
              <a:chOff x="0" y="1268"/>
              <a:chExt cx="916" cy="721"/>
            </a:xfrm>
          </p:grpSpPr>
          <p:sp>
            <p:nvSpPr>
              <p:cNvPr id="290898" name="Rectangle 12"/>
              <p:cNvSpPr>
                <a:spLocks noChangeArrowheads="1"/>
              </p:cNvSpPr>
              <p:nvPr/>
            </p:nvSpPr>
            <p:spPr bwMode="auto">
              <a:xfrm>
                <a:off x="32" y="1268"/>
                <a:ext cx="852"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امنع العقيدة الخاطئة</a:t>
                </a:r>
                <a:endParaRPr kumimoji="0" lang="en-US" altLang="zh-CN" sz="22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899" name="Rectangle 48"/>
              <p:cNvSpPr>
                <a:spLocks noChangeArrowheads="1"/>
              </p:cNvSpPr>
              <p:nvPr/>
            </p:nvSpPr>
            <p:spPr bwMode="auto">
              <a:xfrm>
                <a:off x="0" y="1268"/>
                <a:ext cx="916"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6" name="Group 51"/>
            <p:cNvGrpSpPr>
              <a:grpSpLocks/>
            </p:cNvGrpSpPr>
            <p:nvPr/>
          </p:nvGrpSpPr>
          <p:grpSpPr bwMode="auto">
            <a:xfrm>
              <a:off x="1182" y="1293"/>
              <a:ext cx="4424" cy="465"/>
              <a:chOff x="916" y="1268"/>
              <a:chExt cx="3733" cy="721"/>
            </a:xfrm>
          </p:grpSpPr>
          <p:sp>
            <p:nvSpPr>
              <p:cNvPr id="290896" name="Rectangle 13"/>
              <p:cNvSpPr>
                <a:spLocks noChangeArrowheads="1"/>
              </p:cNvSpPr>
              <p:nvPr/>
            </p:nvSpPr>
            <p:spPr bwMode="auto">
              <a:xfrm>
                <a:off x="948" y="1268"/>
                <a:ext cx="366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طبق العقيدة الصحيحة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97" name="Rectangle 50"/>
              <p:cNvSpPr>
                <a:spLocks noChangeArrowheads="1"/>
              </p:cNvSpPr>
              <p:nvPr/>
            </p:nvSpPr>
            <p:spPr bwMode="auto">
              <a:xfrm>
                <a:off x="916" y="1268"/>
                <a:ext cx="3733"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7" name="Group 53"/>
            <p:cNvGrpSpPr>
              <a:grpSpLocks/>
            </p:cNvGrpSpPr>
            <p:nvPr/>
          </p:nvGrpSpPr>
          <p:grpSpPr bwMode="auto">
            <a:xfrm>
              <a:off x="96" y="1758"/>
              <a:ext cx="1086" cy="465"/>
              <a:chOff x="0" y="1989"/>
              <a:chExt cx="916" cy="721"/>
            </a:xfrm>
          </p:grpSpPr>
          <p:sp>
            <p:nvSpPr>
              <p:cNvPr id="290894" name="Rectangle 15"/>
              <p:cNvSpPr>
                <a:spLocks noChangeArrowheads="1"/>
              </p:cNvSpPr>
              <p:nvPr/>
            </p:nvSpPr>
            <p:spPr bwMode="auto">
              <a:xfrm>
                <a:off x="32" y="1989"/>
                <a:ext cx="852"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100" b="1" i="0" u="none" strike="noStrike" kern="1200" cap="none" spc="0" normalizeH="0" baseline="0" noProof="0" dirty="0">
                    <a:ln>
                      <a:noFill/>
                    </a:ln>
                    <a:solidFill>
                      <a:srgbClr val="FFFFFF"/>
                    </a:solidFill>
                    <a:effectLst/>
                    <a:uLnTx/>
                    <a:uFillTx/>
                    <a:latin typeface="Arial Narrow" charset="0"/>
                    <a:ea typeface="SimSun" charset="0"/>
                    <a:cs typeface="SimSun" charset="0"/>
                  </a:rPr>
                  <a:t>الشيوخ ضد المعلمين الكذبة</a:t>
                </a:r>
                <a:endParaRPr kumimoji="0" lang="en-US" altLang="zh-CN" sz="21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895" name="Rectangle 52"/>
              <p:cNvSpPr>
                <a:spLocks noChangeArrowheads="1"/>
              </p:cNvSpPr>
              <p:nvPr/>
            </p:nvSpPr>
            <p:spPr bwMode="auto">
              <a:xfrm>
                <a:off x="0" y="1989"/>
                <a:ext cx="916"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8" name="Group 55"/>
            <p:cNvGrpSpPr>
              <a:grpSpLocks/>
            </p:cNvGrpSpPr>
            <p:nvPr/>
          </p:nvGrpSpPr>
          <p:grpSpPr bwMode="auto">
            <a:xfrm>
              <a:off x="1182" y="1758"/>
              <a:ext cx="2087" cy="465"/>
              <a:chOff x="916" y="1989"/>
              <a:chExt cx="1761" cy="721"/>
            </a:xfrm>
          </p:grpSpPr>
          <p:sp>
            <p:nvSpPr>
              <p:cNvPr id="290892" name="Rectangle 16"/>
              <p:cNvSpPr>
                <a:spLocks noChangeArrowheads="1"/>
              </p:cNvSpPr>
              <p:nvPr/>
            </p:nvSpPr>
            <p:spPr bwMode="auto">
              <a:xfrm>
                <a:off x="948" y="1989"/>
                <a:ext cx="1697"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سلوك            المجموعات المتنوعة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93" name="Rectangle 54"/>
              <p:cNvSpPr>
                <a:spLocks noChangeArrowheads="1"/>
              </p:cNvSpPr>
              <p:nvPr/>
            </p:nvSpPr>
            <p:spPr bwMode="auto">
              <a:xfrm>
                <a:off x="916" y="1989"/>
                <a:ext cx="1761"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9" name="Group 57"/>
            <p:cNvGrpSpPr>
              <a:grpSpLocks/>
            </p:cNvGrpSpPr>
            <p:nvPr/>
          </p:nvGrpSpPr>
          <p:grpSpPr bwMode="auto">
            <a:xfrm>
              <a:off x="3269" y="1758"/>
              <a:ext cx="2337" cy="465"/>
              <a:chOff x="2677" y="1989"/>
              <a:chExt cx="1972" cy="721"/>
            </a:xfrm>
          </p:grpSpPr>
          <p:sp>
            <p:nvSpPr>
              <p:cNvPr id="290890" name="Rectangle 17"/>
              <p:cNvSpPr>
                <a:spLocks noChangeArrowheads="1"/>
              </p:cNvSpPr>
              <p:nvPr/>
            </p:nvSpPr>
            <p:spPr bwMode="auto">
              <a:xfrm>
                <a:off x="2709" y="1989"/>
                <a:ext cx="1908"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النعمة                   تقود إلى التقوى</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91" name="Rectangle 56"/>
              <p:cNvSpPr>
                <a:spLocks noChangeArrowheads="1"/>
              </p:cNvSpPr>
              <p:nvPr/>
            </p:nvSpPr>
            <p:spPr bwMode="auto">
              <a:xfrm>
                <a:off x="2677" y="1989"/>
                <a:ext cx="1972"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0" name="Group 59"/>
            <p:cNvGrpSpPr>
              <a:grpSpLocks/>
            </p:cNvGrpSpPr>
            <p:nvPr/>
          </p:nvGrpSpPr>
          <p:grpSpPr bwMode="auto">
            <a:xfrm>
              <a:off x="96" y="2223"/>
              <a:ext cx="1086" cy="397"/>
              <a:chOff x="0" y="2710"/>
              <a:chExt cx="916" cy="615"/>
            </a:xfrm>
          </p:grpSpPr>
          <p:sp>
            <p:nvSpPr>
              <p:cNvPr id="290888" name="Rectangle 19"/>
              <p:cNvSpPr>
                <a:spLocks noChangeArrowheads="1"/>
              </p:cNvSpPr>
              <p:nvPr/>
            </p:nvSpPr>
            <p:spPr bwMode="auto">
              <a:xfrm>
                <a:off x="32" y="2710"/>
                <a:ext cx="85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p:txBody>
          </p:sp>
          <p:sp>
            <p:nvSpPr>
              <p:cNvPr id="290889" name="Rectangle 58"/>
              <p:cNvSpPr>
                <a:spLocks noChangeArrowheads="1"/>
              </p:cNvSpPr>
              <p:nvPr/>
            </p:nvSpPr>
            <p:spPr bwMode="auto">
              <a:xfrm>
                <a:off x="0" y="2710"/>
                <a:ext cx="91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1" name="Group 61"/>
            <p:cNvGrpSpPr>
              <a:grpSpLocks/>
            </p:cNvGrpSpPr>
            <p:nvPr/>
          </p:nvGrpSpPr>
          <p:grpSpPr bwMode="auto">
            <a:xfrm>
              <a:off x="1182" y="2223"/>
              <a:ext cx="2087" cy="397"/>
              <a:chOff x="916" y="2710"/>
              <a:chExt cx="1761" cy="615"/>
            </a:xfrm>
          </p:grpSpPr>
          <p:sp>
            <p:nvSpPr>
              <p:cNvPr id="290886" name="Rectangle 20"/>
              <p:cNvSpPr>
                <a:spLocks noChangeArrowheads="1"/>
              </p:cNvSpPr>
              <p:nvPr/>
            </p:nvSpPr>
            <p:spPr bwMode="auto">
              <a:xfrm>
                <a:off x="948" y="2710"/>
                <a:ext cx="16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7" name="Rectangle 60"/>
              <p:cNvSpPr>
                <a:spLocks noChangeArrowheads="1"/>
              </p:cNvSpPr>
              <p:nvPr/>
            </p:nvSpPr>
            <p:spPr bwMode="auto">
              <a:xfrm>
                <a:off x="916" y="2710"/>
                <a:ext cx="17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2" name="Group 63"/>
            <p:cNvGrpSpPr>
              <a:grpSpLocks/>
            </p:cNvGrpSpPr>
            <p:nvPr/>
          </p:nvGrpSpPr>
          <p:grpSpPr bwMode="auto">
            <a:xfrm>
              <a:off x="3269" y="2223"/>
              <a:ext cx="2337" cy="397"/>
              <a:chOff x="2677" y="2710"/>
              <a:chExt cx="1972" cy="615"/>
            </a:xfrm>
          </p:grpSpPr>
          <p:sp>
            <p:nvSpPr>
              <p:cNvPr id="290884" name="Rectangle 21"/>
              <p:cNvSpPr>
                <a:spLocks noChangeArrowheads="1"/>
              </p:cNvSpPr>
              <p:nvPr/>
            </p:nvSpPr>
            <p:spPr bwMode="auto">
              <a:xfrm>
                <a:off x="2709" y="2710"/>
                <a:ext cx="19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11-3: 15</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5" name="Rectangle 62"/>
              <p:cNvSpPr>
                <a:spLocks noChangeArrowheads="1"/>
              </p:cNvSpPr>
              <p:nvPr/>
            </p:nvSpPr>
            <p:spPr bwMode="auto">
              <a:xfrm>
                <a:off x="2677" y="2710"/>
                <a:ext cx="19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3" name="Group 65"/>
            <p:cNvGrpSpPr>
              <a:grpSpLocks/>
            </p:cNvGrpSpPr>
            <p:nvPr/>
          </p:nvGrpSpPr>
          <p:grpSpPr bwMode="auto">
            <a:xfrm>
              <a:off x="96" y="2620"/>
              <a:ext cx="1086" cy="397"/>
              <a:chOff x="0" y="3325"/>
              <a:chExt cx="916" cy="615"/>
            </a:xfrm>
          </p:grpSpPr>
          <p:sp>
            <p:nvSpPr>
              <p:cNvPr id="290882" name="Rectangle 23"/>
              <p:cNvSpPr>
                <a:spLocks noChangeArrowheads="1"/>
              </p:cNvSpPr>
              <p:nvPr/>
            </p:nvSpPr>
            <p:spPr bwMode="auto">
              <a:xfrm>
                <a:off x="32" y="3325"/>
                <a:ext cx="85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lang="ar-JO" altLang="zh-CN" b="1" noProof="0" dirty="0">
                    <a:solidFill>
                      <a:srgbClr val="FFFFFF"/>
                    </a:solidFill>
                    <a:latin typeface="Arial" panose="020B0604020202020204" pitchFamily="34" charset="0"/>
                    <a:ea typeface="SimSun" charset="0"/>
                    <a:cs typeface="SimSun" charset="0"/>
                  </a:rPr>
                  <a:t>نظّم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83" name="Rectangle 64"/>
              <p:cNvSpPr>
                <a:spLocks noChangeArrowheads="1"/>
              </p:cNvSpPr>
              <p:nvPr/>
            </p:nvSpPr>
            <p:spPr bwMode="auto">
              <a:xfrm>
                <a:off x="0" y="3325"/>
                <a:ext cx="91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4" name="Group 67"/>
            <p:cNvGrpSpPr>
              <a:grpSpLocks/>
            </p:cNvGrpSpPr>
            <p:nvPr/>
          </p:nvGrpSpPr>
          <p:grpSpPr bwMode="auto">
            <a:xfrm>
              <a:off x="1182" y="2620"/>
              <a:ext cx="2087" cy="397"/>
              <a:chOff x="916" y="3325"/>
              <a:chExt cx="1761" cy="615"/>
            </a:xfrm>
          </p:grpSpPr>
          <p:sp>
            <p:nvSpPr>
              <p:cNvPr id="290880" name="Rectangle 24"/>
              <p:cNvSpPr>
                <a:spLocks noChangeArrowheads="1"/>
              </p:cNvSpPr>
              <p:nvPr/>
            </p:nvSpPr>
            <p:spPr bwMode="auto">
              <a:xfrm>
                <a:off x="948" y="3325"/>
                <a:ext cx="16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علّم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81" name="Rectangle 66"/>
              <p:cNvSpPr>
                <a:spLocks noChangeArrowheads="1"/>
              </p:cNvSpPr>
              <p:nvPr/>
            </p:nvSpPr>
            <p:spPr bwMode="auto">
              <a:xfrm>
                <a:off x="916" y="3325"/>
                <a:ext cx="17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5" name="Group 69"/>
            <p:cNvGrpSpPr>
              <a:grpSpLocks/>
            </p:cNvGrpSpPr>
            <p:nvPr/>
          </p:nvGrpSpPr>
          <p:grpSpPr bwMode="auto">
            <a:xfrm>
              <a:off x="3269" y="2620"/>
              <a:ext cx="2337" cy="397"/>
              <a:chOff x="2677" y="3325"/>
              <a:chExt cx="1972" cy="615"/>
            </a:xfrm>
          </p:grpSpPr>
          <p:sp>
            <p:nvSpPr>
              <p:cNvPr id="290878" name="Rectangle 25"/>
              <p:cNvSpPr>
                <a:spLocks noChangeArrowheads="1"/>
              </p:cNvSpPr>
              <p:nvPr/>
            </p:nvSpPr>
            <p:spPr bwMode="auto">
              <a:xfrm>
                <a:off x="2709" y="3325"/>
                <a:ext cx="19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النعمة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79" name="Rectangle 68"/>
              <p:cNvSpPr>
                <a:spLocks noChangeArrowheads="1"/>
              </p:cNvSpPr>
              <p:nvPr/>
            </p:nvSpPr>
            <p:spPr bwMode="auto">
              <a:xfrm>
                <a:off x="2677" y="3325"/>
                <a:ext cx="19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6" name="Group 71"/>
            <p:cNvGrpSpPr>
              <a:grpSpLocks/>
            </p:cNvGrpSpPr>
            <p:nvPr/>
          </p:nvGrpSpPr>
          <p:grpSpPr bwMode="auto">
            <a:xfrm>
              <a:off x="96" y="3017"/>
              <a:ext cx="656" cy="509"/>
              <a:chOff x="0" y="3940"/>
              <a:chExt cx="554" cy="788"/>
            </a:xfrm>
          </p:grpSpPr>
          <p:sp>
            <p:nvSpPr>
              <p:cNvPr id="290876" name="Rectangle 27"/>
              <p:cNvSpPr>
                <a:spLocks noChangeArrowheads="1"/>
              </p:cNvSpPr>
              <p:nvPr/>
            </p:nvSpPr>
            <p:spPr bwMode="auto">
              <a:xfrm>
                <a:off x="32" y="3940"/>
                <a:ext cx="522"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الحق يقود إلى التقوى</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1-4</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7" name="Rectangle 70"/>
              <p:cNvSpPr>
                <a:spLocks noChangeArrowheads="1"/>
              </p:cNvSpPr>
              <p:nvPr/>
            </p:nvSpPr>
            <p:spPr bwMode="auto">
              <a:xfrm>
                <a:off x="0" y="3940"/>
                <a:ext cx="536"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7" name="Group 73"/>
            <p:cNvGrpSpPr>
              <a:grpSpLocks/>
            </p:cNvGrpSpPr>
            <p:nvPr/>
          </p:nvGrpSpPr>
          <p:grpSpPr bwMode="auto">
            <a:xfrm>
              <a:off x="731" y="3017"/>
              <a:ext cx="451" cy="509"/>
              <a:chOff x="536" y="3940"/>
              <a:chExt cx="380" cy="788"/>
            </a:xfrm>
          </p:grpSpPr>
          <p:sp>
            <p:nvSpPr>
              <p:cNvPr id="290874" name="Rectangle 28"/>
              <p:cNvSpPr>
                <a:spLocks noChangeArrowheads="1"/>
              </p:cNvSpPr>
              <p:nvPr/>
            </p:nvSpPr>
            <p:spPr bwMode="auto">
              <a:xfrm>
                <a:off x="568" y="3940"/>
                <a:ext cx="316"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الشيوخ 1: 5-16</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5" name="Rectangle 72"/>
              <p:cNvSpPr>
                <a:spLocks noChangeArrowheads="1"/>
              </p:cNvSpPr>
              <p:nvPr/>
            </p:nvSpPr>
            <p:spPr bwMode="auto">
              <a:xfrm>
                <a:off x="536" y="3940"/>
                <a:ext cx="380"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8" name="Group 75"/>
            <p:cNvGrpSpPr>
              <a:grpSpLocks/>
            </p:cNvGrpSpPr>
            <p:nvPr/>
          </p:nvGrpSpPr>
          <p:grpSpPr bwMode="auto">
            <a:xfrm>
              <a:off x="1182" y="3017"/>
              <a:ext cx="353" cy="509"/>
              <a:chOff x="916" y="3940"/>
              <a:chExt cx="298" cy="788"/>
            </a:xfrm>
          </p:grpSpPr>
          <p:sp>
            <p:nvSpPr>
              <p:cNvPr id="290872" name="Rectangle 29"/>
              <p:cNvSpPr>
                <a:spLocks noChangeArrowheads="1"/>
              </p:cNvSpPr>
              <p:nvPr/>
            </p:nvSpPr>
            <p:spPr bwMode="auto">
              <a:xfrm>
                <a:off x="924" y="3940"/>
                <a:ext cx="258"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الأشياخ</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1-2</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3" name="Rectangle 74"/>
              <p:cNvSpPr>
                <a:spLocks noChangeArrowheads="1"/>
              </p:cNvSpPr>
              <p:nvPr/>
            </p:nvSpPr>
            <p:spPr bwMode="auto">
              <a:xfrm>
                <a:off x="916" y="3940"/>
                <a:ext cx="298"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9" name="Group 77"/>
            <p:cNvGrpSpPr>
              <a:grpSpLocks/>
            </p:cNvGrpSpPr>
            <p:nvPr/>
          </p:nvGrpSpPr>
          <p:grpSpPr bwMode="auto">
            <a:xfrm>
              <a:off x="1535" y="3017"/>
              <a:ext cx="438" cy="509"/>
              <a:chOff x="1214" y="3940"/>
              <a:chExt cx="370" cy="788"/>
            </a:xfrm>
          </p:grpSpPr>
          <p:sp>
            <p:nvSpPr>
              <p:cNvPr id="290870" name="Rectangle 30"/>
              <p:cNvSpPr>
                <a:spLocks noChangeArrowheads="1"/>
              </p:cNvSpPr>
              <p:nvPr/>
            </p:nvSpPr>
            <p:spPr bwMode="auto">
              <a:xfrm>
                <a:off x="1246" y="3940"/>
                <a:ext cx="306"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العجائز</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zh-CN" sz="1600" b="1" dirty="0">
                    <a:solidFill>
                      <a:srgbClr val="FFFFFF"/>
                    </a:solidFill>
                    <a:latin typeface="Arial" panose="020B0604020202020204" pitchFamily="34" charset="0"/>
                    <a:ea typeface="SimSun" charset="0"/>
                    <a:cs typeface="Arial" panose="020B0604020202020204" pitchFamily="34" charset="0"/>
                  </a:rPr>
                  <a:t>2: 4-5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1" name="Rectangle 76"/>
              <p:cNvSpPr>
                <a:spLocks noChangeArrowheads="1"/>
              </p:cNvSpPr>
              <p:nvPr/>
            </p:nvSpPr>
            <p:spPr bwMode="auto">
              <a:xfrm>
                <a:off x="1214" y="3940"/>
                <a:ext cx="370"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0" name="Group 79"/>
            <p:cNvGrpSpPr>
              <a:grpSpLocks/>
            </p:cNvGrpSpPr>
            <p:nvPr/>
          </p:nvGrpSpPr>
          <p:grpSpPr bwMode="auto">
            <a:xfrm>
              <a:off x="1973" y="3017"/>
              <a:ext cx="460" cy="509"/>
              <a:chOff x="1584" y="3940"/>
              <a:chExt cx="388" cy="788"/>
            </a:xfrm>
          </p:grpSpPr>
          <p:sp>
            <p:nvSpPr>
              <p:cNvPr id="290868" name="Rectangle 31"/>
              <p:cNvSpPr>
                <a:spLocks noChangeArrowheads="1"/>
              </p:cNvSpPr>
              <p:nvPr/>
            </p:nvSpPr>
            <p:spPr bwMode="auto">
              <a:xfrm>
                <a:off x="1616" y="3940"/>
                <a:ext cx="324"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الحدثات</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zh-CN" sz="1600" b="1" dirty="0">
                    <a:solidFill>
                      <a:srgbClr val="FFFFFF"/>
                    </a:solidFill>
                    <a:latin typeface="Arial" panose="020B0604020202020204" pitchFamily="34" charset="0"/>
                    <a:ea typeface="SimSun" charset="0"/>
                    <a:cs typeface="Arial" panose="020B0604020202020204" pitchFamily="34" charset="0"/>
                  </a:rPr>
                  <a:t>2: 4-5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9" name="Rectangle 78"/>
              <p:cNvSpPr>
                <a:spLocks noChangeArrowheads="1"/>
              </p:cNvSpPr>
              <p:nvPr/>
            </p:nvSpPr>
            <p:spPr bwMode="auto">
              <a:xfrm>
                <a:off x="1584" y="3940"/>
                <a:ext cx="388"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1" name="Group 81"/>
            <p:cNvGrpSpPr>
              <a:grpSpLocks/>
            </p:cNvGrpSpPr>
            <p:nvPr/>
          </p:nvGrpSpPr>
          <p:grpSpPr bwMode="auto">
            <a:xfrm>
              <a:off x="2433" y="3017"/>
              <a:ext cx="460" cy="509"/>
              <a:chOff x="1972" y="3940"/>
              <a:chExt cx="388" cy="788"/>
            </a:xfrm>
          </p:grpSpPr>
          <p:sp>
            <p:nvSpPr>
              <p:cNvPr id="290866" name="Rectangle 32"/>
              <p:cNvSpPr>
                <a:spLocks noChangeArrowheads="1"/>
              </p:cNvSpPr>
              <p:nvPr/>
            </p:nvSpPr>
            <p:spPr bwMode="auto">
              <a:xfrm>
                <a:off x="2004" y="3940"/>
                <a:ext cx="324"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الشباب</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1600" b="1" dirty="0">
                    <a:solidFill>
                      <a:srgbClr val="FFFFFF"/>
                    </a:solidFill>
                    <a:latin typeface="Arial" panose="020B0604020202020204" pitchFamily="34" charset="0"/>
                    <a:ea typeface="SimSun" charset="0"/>
                    <a:cs typeface="Arial" panose="020B0604020202020204" pitchFamily="34" charset="0"/>
                  </a:rPr>
                  <a:t>2: 6-8</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7" name="Rectangle 80"/>
              <p:cNvSpPr>
                <a:spLocks noChangeArrowheads="1"/>
              </p:cNvSpPr>
              <p:nvPr/>
            </p:nvSpPr>
            <p:spPr bwMode="auto">
              <a:xfrm>
                <a:off x="1972" y="3940"/>
                <a:ext cx="388"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2" name="Group 83"/>
            <p:cNvGrpSpPr>
              <a:grpSpLocks/>
            </p:cNvGrpSpPr>
            <p:nvPr/>
          </p:nvGrpSpPr>
          <p:grpSpPr bwMode="auto">
            <a:xfrm>
              <a:off x="2893" y="3017"/>
              <a:ext cx="376" cy="509"/>
              <a:chOff x="2360" y="3940"/>
              <a:chExt cx="317" cy="788"/>
            </a:xfrm>
          </p:grpSpPr>
          <p:sp>
            <p:nvSpPr>
              <p:cNvPr id="290864" name="Rectangle 33"/>
              <p:cNvSpPr>
                <a:spLocks noChangeArrowheads="1"/>
              </p:cNvSpPr>
              <p:nvPr/>
            </p:nvSpPr>
            <p:spPr bwMode="auto">
              <a:xfrm>
                <a:off x="2392" y="3940"/>
                <a:ext cx="253"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العبيد</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1600" b="1" dirty="0">
                    <a:solidFill>
                      <a:srgbClr val="FFFFFF"/>
                    </a:solidFill>
                    <a:latin typeface="Arial" panose="020B0604020202020204" pitchFamily="34" charset="0"/>
                    <a:ea typeface="SimSun" charset="0"/>
                    <a:cs typeface="Arial" panose="020B0604020202020204" pitchFamily="34" charset="0"/>
                  </a:rPr>
                  <a:t>2: 9-10</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5" name="Rectangle 82"/>
              <p:cNvSpPr>
                <a:spLocks noChangeArrowheads="1"/>
              </p:cNvSpPr>
              <p:nvPr/>
            </p:nvSpPr>
            <p:spPr bwMode="auto">
              <a:xfrm>
                <a:off x="2360" y="3940"/>
                <a:ext cx="317"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3" name="Group 85"/>
            <p:cNvGrpSpPr>
              <a:grpSpLocks/>
            </p:cNvGrpSpPr>
            <p:nvPr/>
          </p:nvGrpSpPr>
          <p:grpSpPr bwMode="auto">
            <a:xfrm>
              <a:off x="3269" y="3017"/>
              <a:ext cx="469" cy="509"/>
              <a:chOff x="2677" y="3940"/>
              <a:chExt cx="396" cy="788"/>
            </a:xfrm>
          </p:grpSpPr>
          <p:sp>
            <p:nvSpPr>
              <p:cNvPr id="290862" name="Rectangle 34"/>
              <p:cNvSpPr>
                <a:spLocks noChangeArrowheads="1"/>
              </p:cNvSpPr>
              <p:nvPr/>
            </p:nvSpPr>
            <p:spPr bwMode="auto">
              <a:xfrm>
                <a:off x="2709" y="3940"/>
                <a:ext cx="332"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يعلم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1600" b="1" dirty="0">
                    <a:solidFill>
                      <a:srgbClr val="FFFFFF"/>
                    </a:solidFill>
                    <a:latin typeface="Arial" panose="020B0604020202020204" pitchFamily="34" charset="0"/>
                    <a:ea typeface="SimSun" charset="0"/>
                    <a:cs typeface="Arial" panose="020B0604020202020204" pitchFamily="34" charset="0"/>
                  </a:rPr>
                  <a:t>2: 11-15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3" name="Rectangle 84"/>
              <p:cNvSpPr>
                <a:spLocks noChangeArrowheads="1"/>
              </p:cNvSpPr>
              <p:nvPr/>
            </p:nvSpPr>
            <p:spPr bwMode="auto">
              <a:xfrm>
                <a:off x="2677" y="3940"/>
                <a:ext cx="396"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4" name="Group 87"/>
            <p:cNvGrpSpPr>
              <a:grpSpLocks/>
            </p:cNvGrpSpPr>
            <p:nvPr/>
          </p:nvGrpSpPr>
          <p:grpSpPr bwMode="auto">
            <a:xfrm>
              <a:off x="3738" y="3017"/>
              <a:ext cx="535" cy="509"/>
              <a:chOff x="3073" y="3940"/>
              <a:chExt cx="451" cy="788"/>
            </a:xfrm>
          </p:grpSpPr>
          <p:sp>
            <p:nvSpPr>
              <p:cNvPr id="290860" name="Rectangle 35"/>
              <p:cNvSpPr>
                <a:spLocks noChangeArrowheads="1"/>
              </p:cNvSpPr>
              <p:nvPr/>
            </p:nvSpPr>
            <p:spPr bwMode="auto">
              <a:xfrm>
                <a:off x="3105" y="3940"/>
                <a:ext cx="387"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يقوي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3: 1-2</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1" name="Rectangle 86"/>
              <p:cNvSpPr>
                <a:spLocks noChangeArrowheads="1"/>
              </p:cNvSpPr>
              <p:nvPr/>
            </p:nvSpPr>
            <p:spPr bwMode="auto">
              <a:xfrm>
                <a:off x="3073" y="3940"/>
                <a:ext cx="451"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5" name="Group 89"/>
            <p:cNvGrpSpPr>
              <a:grpSpLocks/>
            </p:cNvGrpSpPr>
            <p:nvPr/>
          </p:nvGrpSpPr>
          <p:grpSpPr bwMode="auto">
            <a:xfrm>
              <a:off x="4273" y="3017"/>
              <a:ext cx="491" cy="509"/>
              <a:chOff x="3524" y="3940"/>
              <a:chExt cx="414" cy="788"/>
            </a:xfrm>
          </p:grpSpPr>
          <p:sp>
            <p:nvSpPr>
              <p:cNvPr id="290858" name="Rectangle 36"/>
              <p:cNvSpPr>
                <a:spLocks noChangeArrowheads="1"/>
              </p:cNvSpPr>
              <p:nvPr/>
            </p:nvSpPr>
            <p:spPr bwMode="auto">
              <a:xfrm>
                <a:off x="3556" y="3940"/>
                <a:ext cx="350"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يحفز</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1600" b="1" dirty="0">
                    <a:solidFill>
                      <a:srgbClr val="FFFFFF"/>
                    </a:solidFill>
                    <a:latin typeface="Arial" panose="020B0604020202020204" pitchFamily="34" charset="0"/>
                    <a:ea typeface="SimSun" charset="0"/>
                    <a:cs typeface="Arial" panose="020B0604020202020204" pitchFamily="34" charset="0"/>
                  </a:rPr>
                  <a:t>3: 3-8</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9" name="Rectangle 88"/>
              <p:cNvSpPr>
                <a:spLocks noChangeArrowheads="1"/>
              </p:cNvSpPr>
              <p:nvPr/>
            </p:nvSpPr>
            <p:spPr bwMode="auto">
              <a:xfrm>
                <a:off x="3524" y="3940"/>
                <a:ext cx="414"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6" name="Group 91"/>
            <p:cNvGrpSpPr>
              <a:grpSpLocks/>
            </p:cNvGrpSpPr>
            <p:nvPr/>
          </p:nvGrpSpPr>
          <p:grpSpPr bwMode="auto">
            <a:xfrm>
              <a:off x="4740" y="3017"/>
              <a:ext cx="454" cy="509"/>
              <a:chOff x="3917" y="3940"/>
              <a:chExt cx="383" cy="788"/>
            </a:xfrm>
          </p:grpSpPr>
          <p:sp>
            <p:nvSpPr>
              <p:cNvPr id="290856" name="Rectangle 37"/>
              <p:cNvSpPr>
                <a:spLocks noChangeArrowheads="1"/>
              </p:cNvSpPr>
              <p:nvPr/>
            </p:nvSpPr>
            <p:spPr bwMode="auto">
              <a:xfrm>
                <a:off x="3917" y="3940"/>
                <a:ext cx="380"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يحمي</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1600" b="1" dirty="0">
                    <a:solidFill>
                      <a:srgbClr val="FFFFFF"/>
                    </a:solidFill>
                    <a:latin typeface="Arial" panose="020B0604020202020204" pitchFamily="34" charset="0"/>
                    <a:ea typeface="SimSun" charset="0"/>
                    <a:cs typeface="Arial" panose="020B0604020202020204" pitchFamily="34" charset="0"/>
                  </a:rPr>
                  <a:t>3: 9-11</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7" name="Rectangle 90"/>
              <p:cNvSpPr>
                <a:spLocks noChangeArrowheads="1"/>
              </p:cNvSpPr>
              <p:nvPr/>
            </p:nvSpPr>
            <p:spPr bwMode="auto">
              <a:xfrm>
                <a:off x="3938" y="3940"/>
                <a:ext cx="362"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7" name="Group 93"/>
            <p:cNvGrpSpPr>
              <a:grpSpLocks/>
            </p:cNvGrpSpPr>
            <p:nvPr/>
          </p:nvGrpSpPr>
          <p:grpSpPr bwMode="auto">
            <a:xfrm>
              <a:off x="5193" y="3017"/>
              <a:ext cx="413" cy="509"/>
              <a:chOff x="4300" y="3940"/>
              <a:chExt cx="349" cy="788"/>
            </a:xfrm>
          </p:grpSpPr>
          <p:sp>
            <p:nvSpPr>
              <p:cNvPr id="290854" name="Rectangle 38"/>
              <p:cNvSpPr>
                <a:spLocks noChangeArrowheads="1"/>
              </p:cNvSpPr>
              <p:nvPr/>
            </p:nvSpPr>
            <p:spPr bwMode="auto">
              <a:xfrm>
                <a:off x="4332" y="3940"/>
                <a:ext cx="285"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يربط</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1600" b="1" dirty="0">
                    <a:solidFill>
                      <a:srgbClr val="FFFFFF"/>
                    </a:solidFill>
                    <a:latin typeface="Arial" panose="020B0604020202020204" pitchFamily="34" charset="0"/>
                    <a:ea typeface="SimSun" charset="0"/>
                    <a:cs typeface="Arial" panose="020B0604020202020204" pitchFamily="34" charset="0"/>
                  </a:rPr>
                  <a:t>3: 12-15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5" name="Rectangle 92"/>
              <p:cNvSpPr>
                <a:spLocks noChangeArrowheads="1"/>
              </p:cNvSpPr>
              <p:nvPr/>
            </p:nvSpPr>
            <p:spPr bwMode="auto">
              <a:xfrm>
                <a:off x="4300" y="3940"/>
                <a:ext cx="349"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8" name="Group 97"/>
            <p:cNvGrpSpPr>
              <a:grpSpLocks/>
            </p:cNvGrpSpPr>
            <p:nvPr/>
          </p:nvGrpSpPr>
          <p:grpSpPr bwMode="auto">
            <a:xfrm>
              <a:off x="96" y="3526"/>
              <a:ext cx="5499" cy="397"/>
              <a:chOff x="0" y="4728"/>
              <a:chExt cx="6161" cy="615"/>
            </a:xfrm>
          </p:grpSpPr>
          <p:sp>
            <p:nvSpPr>
              <p:cNvPr id="290852" name="Rectangle 40"/>
              <p:cNvSpPr>
                <a:spLocks noChangeArrowheads="1"/>
              </p:cNvSpPr>
              <p:nvPr/>
            </p:nvSpPr>
            <p:spPr bwMode="auto">
              <a:xfrm>
                <a:off x="32" y="4728"/>
                <a:ext cx="60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آسيا الصغرى إلى كريت</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53" name="Rectangle 96"/>
              <p:cNvSpPr>
                <a:spLocks noChangeArrowheads="1"/>
              </p:cNvSpPr>
              <p:nvPr/>
            </p:nvSpPr>
            <p:spPr bwMode="auto">
              <a:xfrm>
                <a:off x="0" y="4728"/>
                <a:ext cx="61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9" name="Group 99"/>
            <p:cNvGrpSpPr>
              <a:grpSpLocks/>
            </p:cNvGrpSpPr>
            <p:nvPr/>
          </p:nvGrpSpPr>
          <p:grpSpPr bwMode="auto">
            <a:xfrm>
              <a:off x="96" y="3923"/>
              <a:ext cx="5499" cy="397"/>
              <a:chOff x="0" y="5343"/>
              <a:chExt cx="6161" cy="615"/>
            </a:xfrm>
          </p:grpSpPr>
          <p:sp>
            <p:nvSpPr>
              <p:cNvPr id="290850" name="Rectangle 41"/>
              <p:cNvSpPr>
                <a:spLocks noChangeArrowheads="1"/>
              </p:cNvSpPr>
              <p:nvPr/>
            </p:nvSpPr>
            <p:spPr bwMode="auto">
              <a:xfrm>
                <a:off x="32" y="5343"/>
                <a:ext cx="60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صيف 66 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1" name="Rectangle 98"/>
              <p:cNvSpPr>
                <a:spLocks noChangeArrowheads="1"/>
              </p:cNvSpPr>
              <p:nvPr/>
            </p:nvSpPr>
            <p:spPr bwMode="auto">
              <a:xfrm>
                <a:off x="0" y="5343"/>
                <a:ext cx="61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sp>
        <p:nvSpPr>
          <p:cNvPr id="290821" name="Text Box 191"/>
          <p:cNvSpPr txBox="1">
            <a:spLocks noChangeArrowheads="1"/>
          </p:cNvSpPr>
          <p:nvPr/>
        </p:nvSpPr>
        <p:spPr bwMode="auto">
          <a:xfrm>
            <a:off x="8311155" y="15240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241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6" name="WordArt 190">
            <a:extLst>
              <a:ext uri="{FF2B5EF4-FFF2-40B4-BE49-F238E27FC236}">
                <a16:creationId xmlns:a16="http://schemas.microsoft.com/office/drawing/2014/main" id="{5FD29C64-3B0C-1346-BC5D-93FABF2FBA17}"/>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cap="sq">
                  <a:solidFill>
                    <a:srgbClr val="000000"/>
                  </a:solidFill>
                  <a:round/>
                  <a:headEnd type="none" w="sm" len="sm"/>
                  <a:tailEnd type="none" w="sm" len="sm"/>
                </a:ln>
                <a:solidFill>
                  <a:srgbClr val="E9E2B6"/>
                </a:solidFill>
                <a:effectLst>
                  <a:outerShdw blurRad="63500" dist="53882" dir="2700000" algn="ctr" rotWithShape="0">
                    <a:srgbClr val="000000">
                      <a:alpha val="80000"/>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000000"/>
                </a:solidFill>
                <a:round/>
                <a:headEnd type="none" w="sm" len="sm"/>
                <a:tailEnd type="none" w="sm" len="sm"/>
              </a:ln>
              <a:solidFill>
                <a:srgbClr val="E9E2B6"/>
              </a:solidFill>
              <a:effectLst>
                <a:outerShdw blurRad="63500" dist="53882" dir="2700000" algn="ctr" rotWithShape="0">
                  <a:srgbClr val="000000">
                    <a:alpha val="80000"/>
                  </a:srgbClr>
                </a:outerShdw>
              </a:effectLst>
              <a:uLnTx/>
              <a:uFillTx/>
              <a:latin typeface="Impact"/>
              <a:ea typeface="Impact"/>
              <a:cs typeface="Impact"/>
            </a:endParaRPr>
          </a:p>
        </p:txBody>
      </p:sp>
    </p:spTree>
    <p:extLst>
      <p:ext uri="{BB962C8B-B14F-4D97-AF65-F5344CB8AC3E}">
        <p14:creationId xmlns:p14="http://schemas.microsoft.com/office/powerpoint/2010/main" val="330709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strVal val="#ppt_w*0.70"/>
                                          </p:val>
                                        </p:tav>
                                        <p:tav tm="100000">
                                          <p:val>
                                            <p:strVal val="#ppt_w"/>
                                          </p:val>
                                        </p:tav>
                                      </p:tavLst>
                                    </p:anim>
                                    <p:anim calcmode="lin" valueType="num">
                                      <p:cBhvr>
                                        <p:cTn id="8" dur="1000" fill="hold"/>
                                        <p:tgtEl>
                                          <p:spTgt spid="176"/>
                                        </p:tgtEl>
                                        <p:attrNameLst>
                                          <p:attrName>ppt_h</p:attrName>
                                        </p:attrNameLst>
                                      </p:cBhvr>
                                      <p:tavLst>
                                        <p:tav tm="0">
                                          <p:val>
                                            <p:strVal val="#ppt_h"/>
                                          </p:val>
                                        </p:tav>
                                        <p:tav tm="100000">
                                          <p:val>
                                            <p:strVal val="#ppt_h"/>
                                          </p:val>
                                        </p:tav>
                                      </p:tavLst>
                                    </p:anim>
                                    <p:animEffect transition="in" filter="fade">
                                      <p:cBhvr>
                                        <p:cTn id="9"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cs typeface="ＭＳ Ｐゴシック" charset="0"/>
              </a:rPr>
              <a:t>1. امتلك </a:t>
            </a:r>
            <a:r>
              <a:rPr lang="ar-JO" dirty="0">
                <a:solidFill>
                  <a:srgbClr val="FFFF00"/>
                </a:solidFill>
                <a:effectLst>
                  <a:glow rad="127000">
                    <a:schemeClr val="tx1"/>
                  </a:glow>
                </a:effectLst>
                <a:ea typeface="ＭＳ Ｐゴシック" charset="0"/>
                <a:cs typeface="ＭＳ Ｐゴシック" charset="0"/>
              </a:rPr>
              <a:t>شيوخ</a:t>
            </a:r>
            <a:r>
              <a:rPr lang="ar-JO" dirty="0">
                <a:effectLst>
                  <a:glow rad="127000">
                    <a:schemeClr val="tx1"/>
                  </a:glow>
                </a:effectLst>
                <a:ea typeface="ＭＳ Ｐゴシック" charset="0"/>
                <a:cs typeface="ＭＳ Ｐゴシック" charset="0"/>
              </a:rPr>
              <a:t> أتقياء يعلمون الحق</a:t>
            </a:r>
            <a:r>
              <a:rPr lang="en-US" dirty="0">
                <a:effectLst>
                  <a:glow rad="127000">
                    <a:schemeClr val="tx1"/>
                  </a:glow>
                </a:effectLst>
                <a:ea typeface="ＭＳ Ｐゴシック" charset="0"/>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تيطس 1</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64920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lvl="0" eaLnBrk="1" hangingPunct="1">
              <a:defRPr/>
            </a:pPr>
            <a:r>
              <a:rPr lang="ar-JO" sz="2400" b="1" kern="0" dirty="0">
                <a:solidFill>
                  <a:srgbClr val="FFFFFF"/>
                </a:solidFill>
                <a:latin typeface="Arial" panose="020B0604020202020204" pitchFamily="34" charset="0"/>
              </a:rPr>
              <a:t>باري هدلستون، الكتاب المقدس الدراسي</a:t>
            </a:r>
            <a:endParaRPr lang="en-US" sz="2400" b="1" kern="0" dirty="0">
              <a:solidFill>
                <a:srgbClr val="FFFFFF"/>
              </a:solidFill>
              <a:latin typeface="Arial" panose="020B0604020202020204" pitchFamily="34" charset="0"/>
            </a:endParaRPr>
          </a:p>
        </p:txBody>
      </p:sp>
      <p:sp>
        <p:nvSpPr>
          <p:cNvPr id="5" name="Text Box 6"/>
          <p:cNvSpPr txBox="1">
            <a:spLocks noChangeArrowheads="1"/>
          </p:cNvSpPr>
          <p:nvPr/>
        </p:nvSpPr>
        <p:spPr bwMode="auto">
          <a:xfrm>
            <a:off x="0" y="72847"/>
            <a:ext cx="392392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2800" b="1" dirty="0"/>
              <a:t>1. العقيدة السليمة تسكت الخطأ</a:t>
            </a:r>
          </a:p>
          <a:p>
            <a:pPr algn="r" eaLnBrk="1" hangingPunct="1"/>
            <a:r>
              <a:rPr lang="ar-JO" sz="2800" b="1" dirty="0"/>
              <a:t>2. الحياة المنظمة بحسب العقيدة</a:t>
            </a:r>
          </a:p>
          <a:p>
            <a:pPr algn="r" eaLnBrk="1" hangingPunct="1"/>
            <a:r>
              <a:rPr lang="ar-JO" sz="2800" b="1" dirty="0"/>
              <a:t>3. لا تنبذ الأعمال الصالحة </a:t>
            </a: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ar-JO" sz="8000" kern="1200" dirty="0">
                <a:solidFill>
                  <a:srgbClr val="070000"/>
                </a:solidFill>
                <a:ea typeface="ＭＳ Ｐゴシック"/>
                <a:cs typeface="Arial" panose="020B0604020202020204" pitchFamily="34" charset="0"/>
              </a:rPr>
              <a:t>تيطس</a:t>
            </a:r>
            <a:endParaRPr lang="en-US" sz="4800" kern="1200" dirty="0">
              <a:solidFill>
                <a:srgbClr val="070000"/>
              </a:solidFill>
              <a:ea typeface="ＭＳ Ｐゴシック"/>
              <a:cs typeface="Arial" panose="020B0604020202020204" pitchFamily="34" charset="0"/>
            </a:endParaRPr>
          </a:p>
        </p:txBody>
      </p:sp>
    </p:spTree>
    <p:extLst>
      <p:ext uri="{BB962C8B-B14F-4D97-AF65-F5344CB8AC3E}">
        <p14:creationId xmlns:p14="http://schemas.microsoft.com/office/powerpoint/2010/main" val="385144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تيطس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842918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36787-AD03-1B47-AC4F-74F228200D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12031" y="6141181"/>
            <a:ext cx="9139942"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1: 1</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0" y="1008488"/>
            <a:ext cx="9251972"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eaLnBrk="0" hangingPunct="0">
              <a:defRPr/>
            </a:pPr>
            <a:r>
              <a:rPr kumimoji="0" lang="ar-JO" sz="3200" b="1"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1 بولس عبد الله و رسول يسوع المسيح </a:t>
            </a:r>
          </a:p>
          <a:p>
            <a:pPr lvl="0" algn="ctr" defTabSz="457200" eaLnBrk="0" hangingPunct="0">
              <a:defRPr/>
            </a:pPr>
            <a:r>
              <a:rPr kumimoji="0" lang="ar-JO" sz="3200" b="1"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لأجل إيمان مختاري الله و معرفة الحق </a:t>
            </a:r>
          </a:p>
          <a:p>
            <a:pPr lvl="0" algn="ctr" defTabSz="457200" eaLnBrk="0" hangingPunct="0">
              <a:defRPr/>
            </a:pPr>
            <a:r>
              <a:rPr kumimoji="0" lang="ar-JO" sz="3200" b="1"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الذي هو حسب التقوى</a:t>
            </a:r>
            <a:endParaRPr kumimoji="0" lang="en-SG" sz="3200" b="1"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185690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72C958-2156-834A-B0BE-3B1CE9263D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rPr>
              <a:t>تيطس 1: 5-6</a:t>
            </a:r>
            <a:endParaRPr kumimoji="0" lang="en-US" sz="3200" b="1"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p:nvPr/>
        </p:nvSpPr>
        <p:spPr>
          <a:xfrm>
            <a:off x="3058886" y="1513618"/>
            <a:ext cx="6083085" cy="304698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lvl="0" algn="ctr" defTabSz="457177">
              <a:defRPr/>
            </a:pPr>
            <a:r>
              <a:rPr lang="ar-SA" sz="3200" b="1" baseline="30000" dirty="0">
                <a:solidFill>
                  <a:schemeClr val="accent1">
                    <a:lumMod val="50000"/>
                  </a:schemeClr>
                </a:solidFill>
              </a:rPr>
              <a:t>5</a:t>
            </a:r>
            <a:r>
              <a:rPr lang="ar-SA" sz="3200" b="1" dirty="0">
                <a:solidFill>
                  <a:schemeClr val="accent1">
                    <a:lumMod val="50000"/>
                  </a:schemeClr>
                </a:solidFill>
              </a:rPr>
              <a:t>مِنْ أَجْلِ هذَا تَرَكْتُكَ فِي كِرِيتَ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لِكَيْ تُكَمِّلَ تَرْتِيبَ الأُمُورِ النَّاقِصَةِ،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وَتُقِيمَ فِي كُلِّ مَدِينَةٍ شُيُوخًا كَمَا أَوْصَيْتُكَ.</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 </a:t>
            </a:r>
            <a:r>
              <a:rPr lang="ar-SA" sz="3200" b="1" baseline="30000" dirty="0">
                <a:solidFill>
                  <a:schemeClr val="accent1">
                    <a:lumMod val="50000"/>
                  </a:schemeClr>
                </a:solidFill>
              </a:rPr>
              <a:t>6</a:t>
            </a:r>
            <a:r>
              <a:rPr lang="ar-SA" sz="3200" b="1" dirty="0">
                <a:solidFill>
                  <a:schemeClr val="accent1">
                    <a:lumMod val="50000"/>
                  </a:schemeClr>
                </a:solidFill>
              </a:rPr>
              <a:t>إِنْ كَانَ أَحَدٌ بِلاَ لَوْمٍ، بَعْلَ امْرَأَةٍ وَاحِدَةٍ،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لَهُ أَوْلاَدٌ مُؤْمِنُونَ، لَيْسُوا فِي شِكَايَةِ الْخَلاَعَةِ وَلاَ مُتَمَرِّدِينَ. </a:t>
            </a:r>
            <a:endParaRPr kumimoji="0" lang="en-SG" sz="3200" b="1"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64641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217E64-F455-5943-9E48-0CAFD9C64D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3344" y="33188"/>
            <a:ext cx="9630688" cy="6940538"/>
          </a:xfrm>
          <a:prstGeom prst="rect">
            <a:avLst/>
          </a:prstGeom>
        </p:spPr>
      </p:pic>
      <p:sp>
        <p:nvSpPr>
          <p:cNvPr id="5" name="Rectangle 4"/>
          <p:cNvSpPr/>
          <p:nvPr/>
        </p:nvSpPr>
        <p:spPr>
          <a:xfrm>
            <a:off x="3374571" y="2125151"/>
            <a:ext cx="5769428" cy="206210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lvl="0" algn="ctr" defTabSz="457177">
              <a:defRPr/>
            </a:pPr>
            <a:r>
              <a:rPr lang="ar-SA" sz="3200" b="1" baseline="30000" dirty="0">
                <a:solidFill>
                  <a:schemeClr val="accent1">
                    <a:lumMod val="50000"/>
                  </a:schemeClr>
                </a:solidFill>
              </a:rPr>
              <a:t>7</a:t>
            </a:r>
            <a:r>
              <a:rPr lang="ar-SA" sz="3200" b="1" dirty="0">
                <a:solidFill>
                  <a:schemeClr val="accent1">
                    <a:lumMod val="50000"/>
                  </a:schemeClr>
                </a:solidFill>
              </a:rPr>
              <a:t>لأَنَّهُ يَجِبُ أَنْ يَكُونَ الأُسْقُفُ بِلاَ لَوْمٍ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كَوَكِيلِ اللهِ، غَيْرَ مُعْجِبٍ بِنَفْسِهِ،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وَلاَ غَضُوبٍ، وَلاَ مُدْمِنِ الْخَمْرِ، وَلاَ ضَرَّابٍ، وَلاَ طَامِعٍ فِي الرِّبْحِ الْقَبِيحِ</a:t>
            </a:r>
            <a:endParaRPr kumimoji="0" lang="en-SG" sz="3200" b="1"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366FCB64-27B7-5048-9311-7BE77D683BBC}"/>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rPr>
              <a:t>تيطس 1: 7</a:t>
            </a:r>
            <a:endParaRPr kumimoji="0" lang="en-US" sz="3200" b="1"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9064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407229" y="1333217"/>
            <a:ext cx="5785752" cy="304698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lvl="0" algn="ctr" defTabSz="457177">
              <a:defRPr/>
            </a:pPr>
            <a:r>
              <a:rPr lang="ar-SA" sz="3200" b="1" baseline="30000" dirty="0">
                <a:solidFill>
                  <a:schemeClr val="accent1">
                    <a:lumMod val="50000"/>
                  </a:schemeClr>
                </a:solidFill>
              </a:rPr>
              <a:t>8</a:t>
            </a:r>
            <a:r>
              <a:rPr lang="ar-SA" sz="3200" b="1" dirty="0">
                <a:solidFill>
                  <a:schemeClr val="accent1">
                    <a:lumMod val="50000"/>
                  </a:schemeClr>
                </a:solidFill>
              </a:rPr>
              <a:t>بَلْ مُضِيفًا لِلْغُرَبَاءِ،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مُحِبًّا لِلْخَيْرِ،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مُتَعَقِّلاً،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بَارًّا،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وَرِعًا،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ضَابِطًا لِنَفْسِهِ</a:t>
            </a:r>
            <a:endParaRPr kumimoji="0" lang="en-SG" sz="3200" b="1"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646FF61A-FC95-6F46-BC7C-8CE99387B0B4}"/>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rPr>
              <a:t>تيطس 1: 8</a:t>
            </a:r>
            <a:endParaRPr kumimoji="0" lang="en-US" sz="3200" b="1"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2230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قس آخر</a:t>
            </a:r>
            <a:endParaRPr lang="en-US" sz="5400" dirty="0">
              <a:effectLst>
                <a:glow rad="127000">
                  <a:schemeClr val="tx1"/>
                </a:glow>
              </a:effectLst>
              <a:ea typeface="ＭＳ Ｐゴシック" charset="0"/>
              <a:cs typeface="ＭＳ Ｐゴシック" charset="0"/>
            </a:endParaRPr>
          </a:p>
        </p:txBody>
      </p:sp>
      <p:pic>
        <p:nvPicPr>
          <p:cNvPr id="3074" name="Picture 2">
            <a:extLst>
              <a:ext uri="{FF2B5EF4-FFF2-40B4-BE49-F238E27FC236}">
                <a16:creationId xmlns:a16="http://schemas.microsoft.com/office/drawing/2014/main" id="{83F5E016-734F-6347-A10C-E6B5E13305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586" y="1268760"/>
            <a:ext cx="8978900" cy="505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024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526971" y="1720118"/>
            <a:ext cx="5725002" cy="255454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lvl="0" algn="ctr" defTabSz="457177">
              <a:defRPr/>
            </a:pPr>
            <a:r>
              <a:rPr lang="ar-SA" sz="3200" b="1" baseline="30000" dirty="0">
                <a:solidFill>
                  <a:schemeClr val="accent1">
                    <a:lumMod val="50000"/>
                  </a:schemeClr>
                </a:solidFill>
              </a:rPr>
              <a:t>9</a:t>
            </a:r>
            <a:r>
              <a:rPr lang="ar-SA" sz="3200" b="1" dirty="0">
                <a:solidFill>
                  <a:schemeClr val="accent1">
                    <a:lumMod val="50000"/>
                  </a:schemeClr>
                </a:solidFill>
              </a:rPr>
              <a:t>مُلاَزِمًا لِلْكَلِمَةِ الصَّادِقَةِ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الَّتِي بِحَسَبِ التَّعْلِيمِ،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لِكَيْ يَكُونَ قَادِرًا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أَنْ يَعِظَ بِالتَّعْلِيمِ الصَّحِيحِ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وَيُوَبِّخَ الْمُنَاقِضِينَ. </a:t>
            </a:r>
            <a:endParaRPr kumimoji="0" lang="en-SG" sz="3200" b="1"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706787B3-565A-6C49-8971-838DF782E63D}"/>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rPr>
              <a:t>تيطس 1: 9</a:t>
            </a:r>
            <a:endParaRPr kumimoji="0" lang="en-US" sz="3200" b="1"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6786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27384"/>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FEA1808-30B3-4793-9395-9E8605E98E41}"/>
              </a:ext>
            </a:extLst>
          </p:cNvPr>
          <p:cNvSpPr/>
          <p:nvPr/>
        </p:nvSpPr>
        <p:spPr>
          <a:xfrm>
            <a:off x="785786" y="1237273"/>
            <a:ext cx="8358211" cy="1146211"/>
          </a:xfrm>
          <a:prstGeom prst="rect">
            <a:avLst/>
          </a:prstGeom>
        </p:spPr>
        <p:txBody>
          <a:bodyPr wrap="square">
            <a:spAutoFit/>
          </a:bodyPr>
          <a:lstStyle/>
          <a:p>
            <a:pPr marL="457200" marR="0" lvl="0" indent="0" defTabSz="457200" rtl="0" eaLnBrk="1" fontAlgn="auto" latinLnBrk="0" hangingPunct="1">
              <a:lnSpc>
                <a:spcPct val="107000"/>
              </a:lnSpc>
              <a:spcBef>
                <a:spcPts val="0"/>
              </a:spcBef>
              <a:spcAft>
                <a:spcPts val="0"/>
              </a:spcAft>
              <a:buClrTx/>
              <a:buSzTx/>
              <a:buFontTx/>
              <a:buNone/>
              <a:tabLst/>
              <a:defRPr/>
            </a:pPr>
            <a:r>
              <a:rPr kumimoji="0" lang="en-US" sz="3200" b="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Presbuteros = </a:t>
            </a:r>
            <a:r>
              <a:rPr kumimoji="0" lang="ar-JO" sz="3200" b="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شخص كبير في السن/ شخص حكيم</a:t>
            </a:r>
            <a:endParaRPr kumimoji="0" lang="en-US" sz="3200" b="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0" defTabSz="457200" rtl="0" eaLnBrk="1" fontAlgn="auto" latinLnBrk="0" hangingPunct="1">
              <a:lnSpc>
                <a:spcPct val="107000"/>
              </a:lnSpc>
              <a:spcBef>
                <a:spcPts val="0"/>
              </a:spcBef>
              <a:spcAft>
                <a:spcPts val="800"/>
              </a:spcAft>
              <a:buClrTx/>
              <a:buSzTx/>
              <a:buFontTx/>
              <a:buNone/>
              <a:tabLst/>
              <a:defRPr/>
            </a:pPr>
            <a:r>
              <a:rPr kumimoji="0" lang="en-US" sz="3200" b="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Episkopos = </a:t>
            </a:r>
            <a:r>
              <a:rPr kumimoji="0" lang="ar-JO" sz="3200" b="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ناظر، مدير، مشرف</a:t>
            </a:r>
            <a:endParaRPr kumimoji="0" lang="en-US" sz="3200" b="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71DC2DC-4689-4EB0-B493-20C79FD48BD7}"/>
              </a:ext>
            </a:extLst>
          </p:cNvPr>
          <p:cNvSpPr/>
          <p:nvPr/>
        </p:nvSpPr>
        <p:spPr>
          <a:xfrm>
            <a:off x="-1" y="231311"/>
            <a:ext cx="9143999" cy="655179"/>
          </a:xfrm>
          <a:prstGeom prst="rect">
            <a:avLst/>
          </a:prstGeom>
        </p:spPr>
        <p:txBody>
          <a:bodyPr wrap="square">
            <a:spAutoFit/>
          </a:bodyPr>
          <a:lstStyle/>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قادة الكنيسة</a:t>
            </a:r>
            <a:endParaRPr kumimoji="0" lang="en-US" sz="32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5592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0"/>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2">
            <a:extLst>
              <a:ext uri="{FF2B5EF4-FFF2-40B4-BE49-F238E27FC236}">
                <a16:creationId xmlns:a16="http://schemas.microsoft.com/office/drawing/2014/main" id="{2151A69E-4C8B-4E1C-84E7-7A768D747EC4}"/>
              </a:ext>
            </a:extLst>
          </p:cNvPr>
          <p:cNvSpPr txBox="1">
            <a:spLocks noChangeArrowheads="1"/>
          </p:cNvSpPr>
          <p:nvPr/>
        </p:nvSpPr>
        <p:spPr bwMode="auto">
          <a:xfrm>
            <a:off x="107504" y="260648"/>
            <a:ext cx="4352536" cy="335887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ليس هكذا</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معجب بنفسه</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lang="ar-JO"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غضوب</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lang="ar-JO"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مدمن للخمر</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lang="ar-JO"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ضراب</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طامع في الربح القبيح</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p>
        </p:txBody>
      </p:sp>
      <p:sp>
        <p:nvSpPr>
          <p:cNvPr id="8" name="Text Box 2">
            <a:extLst>
              <a:ext uri="{FF2B5EF4-FFF2-40B4-BE49-F238E27FC236}">
                <a16:creationId xmlns:a16="http://schemas.microsoft.com/office/drawing/2014/main" id="{42EAB7BA-2BC8-4331-9E02-991EDA461451}"/>
              </a:ext>
            </a:extLst>
          </p:cNvPr>
          <p:cNvSpPr txBox="1">
            <a:spLocks noChangeArrowheads="1"/>
          </p:cNvSpPr>
          <p:nvPr/>
        </p:nvSpPr>
        <p:spPr bwMode="auto">
          <a:xfrm>
            <a:off x="4611952" y="260648"/>
            <a:ext cx="4352536" cy="349247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بل هكذا</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مضيف</a:t>
            </a:r>
            <a:r>
              <a:rPr kumimoji="0" lang="ar-JO" sz="2800" b="1" u="none" strike="noStrike" kern="1200" cap="none" spc="0" normalizeH="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للغرباء</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محب للخير</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متعقل</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بار</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ورع</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ضابط لنفسه</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89179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0DCA91-216A-9744-BCF8-BB9822CBA1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1: 10-11</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12578" y="914359"/>
            <a:ext cx="9139942" cy="156966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r>
              <a:rPr lang="ar-SA" sz="3200" b="1" baseline="30000" dirty="0"/>
              <a:t>10</a:t>
            </a:r>
            <a:r>
              <a:rPr lang="ar-SA" sz="3200" b="1" dirty="0"/>
              <a:t>فَإِنَّهُ يُوجَدُ كَثِيرُونَ مُتَمَرِّدِينَ يَتَكَلَّمُونَ بِالْبَاطِلِ، وَيَخْدَعُونَ الْعُقُولَ، وَلاَسِيَّمَا الَّذِينَ مِنَ الْخِتَانِ، </a:t>
            </a:r>
            <a:r>
              <a:rPr lang="ar-SA" sz="3200" b="1" baseline="30000" dirty="0"/>
              <a:t>11</a:t>
            </a:r>
            <a:r>
              <a:rPr lang="ar-SA" sz="3200" b="1" dirty="0"/>
              <a:t>الَّذِينَ يَجِبُ سَدُّ أَفْوَاهِهِمْ، فَإِنَّهُمْ يَقْلِبُونَ بُيُوتًا بِجُمْلَتِهَا، مُعَلِّمِينَ مَا لاَ يَجِبُ، مِنْ أَجْلِ الرِّبْحِ الْقَبِيحِ. </a:t>
            </a:r>
            <a:endParaRPr lang="en-SG"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0302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D9EC2D-F917-404A-A336-C27B599E01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1: 12-13</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 y="1090376"/>
            <a:ext cx="9139942" cy="156966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r>
              <a:rPr lang="ar-SA" sz="3200" b="1" baseline="30000" dirty="0"/>
              <a:t>12</a:t>
            </a:r>
            <a:r>
              <a:rPr lang="ar-SA" sz="3200" b="1" dirty="0"/>
              <a:t>قَالَ وَاحِدٌ مِنْهُمْ، وَهُوَ نَبِيٌّ لَهُمْ خَاصٌّ:«الْكِرِيتِيُّونَ دَائِمًا كَذَّابُونَ. وُحُوشٌ رَدِيَّةٌ. بُطُونٌ بَطَّالَةٌ». </a:t>
            </a:r>
            <a:r>
              <a:rPr lang="ar-SA" sz="3200" b="1" baseline="30000" dirty="0"/>
              <a:t>13</a:t>
            </a:r>
            <a:r>
              <a:rPr lang="ar-SA" sz="3200" b="1" dirty="0"/>
              <a:t>هذِهِ الشَّهَادَةُ صَادِقَةٌ. فَلِهذَا السَّبَبِ وَبِّخْهُمْ بِصَرَامَةٍ لِكَيْ يَكُونُوا أَصِحَّاءَ فِي الإِيمَانِ</a:t>
            </a:r>
            <a:endParaRPr lang="en-SG"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0348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2D4FCE-F117-9245-91CD-C5039BD867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1: 14-15</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 y="808391"/>
            <a:ext cx="9139942" cy="156966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r>
              <a:rPr lang="ar-SA" sz="3200" b="1" baseline="30000" dirty="0"/>
              <a:t>14</a:t>
            </a:r>
            <a:r>
              <a:rPr lang="ar-SA" sz="3200" b="1" dirty="0"/>
              <a:t>لاَ يُصْغُونَ إِلَى خُرَافَاتٍ يَهُودِيَّةٍ، وَوَصَايَا أُنَاسٍ مُرْتَدِّينَ عَنِ الْحَقِّ. </a:t>
            </a:r>
            <a:r>
              <a:rPr lang="ar-SA" sz="3200" b="1" baseline="30000" dirty="0"/>
              <a:t>15</a:t>
            </a:r>
            <a:r>
              <a:rPr lang="ar-SA" sz="3200" b="1" dirty="0"/>
              <a:t>كُلُّ شَيْءٍ طَاهِرٌ لِلطَّاهِرِينَ، وَأَمَّا لِلنَّجِسِينَ وَغَيْرِ الْمُؤْمِنِينَ فَلَيْسَ شَيْءٌ طَاهِرًا، بَلْ قَدْ تَنَجَّسَ ذِهْنُهُمْ أَيْضًا وَضَمِيرُهُمْ. </a:t>
            </a:r>
            <a:endParaRPr lang="en-SG"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949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BB427-F2F1-2242-89F9-B276C3D5AE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1: 16</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 y="1254710"/>
            <a:ext cx="9139942" cy="107721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rtl="1"/>
            <a:r>
              <a:rPr lang="en-US" sz="3200" b="1" dirty="0"/>
              <a:t> </a:t>
            </a:r>
            <a:r>
              <a:rPr lang="ar-SA" sz="3200" b="1" baseline="30000" dirty="0"/>
              <a:t>16</a:t>
            </a:r>
            <a:r>
              <a:rPr lang="ar-SA" sz="3200" b="1" dirty="0"/>
              <a:t>يَعْتَرِفُونَ بِأَنَّهُمْ يَعْرِفُونَ اللهَ، وَلكِنَّهُمْ بِالأَعْمَالِ يُنْكِرُونَهُ، إِذْ هُمْ رَجِسُونَ غَيْرُ طَائِعِينَ، وَمِنْ جِهَةِ كُلِّ عَمَل صَالِحٍ مَرْفُوضُونَ.</a:t>
            </a:r>
            <a:endParaRPr lang="en-US" sz="3200" b="1" dirty="0"/>
          </a:p>
        </p:txBody>
      </p:sp>
    </p:spTree>
    <p:extLst>
      <p:ext uri="{BB962C8B-B14F-4D97-AF65-F5344CB8AC3E}">
        <p14:creationId xmlns:p14="http://schemas.microsoft.com/office/powerpoint/2010/main" val="1147049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401410" name="Rectangle 2"/>
          <p:cNvSpPr>
            <a:spLocks noChangeArrowheads="1"/>
          </p:cNvSpPr>
          <p:nvPr/>
        </p:nvSpPr>
        <p:spPr bwMode="auto">
          <a:xfrm>
            <a:off x="1187450" y="5589588"/>
            <a:ext cx="6769100" cy="719137"/>
          </a:xfrm>
          <a:prstGeom prst="rect">
            <a:avLst/>
          </a:prstGeom>
          <a:solidFill>
            <a:srgbClr val="FFFF99"/>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1411" name="Oval 3"/>
          <p:cNvSpPr>
            <a:spLocks noChangeArrowheads="1"/>
          </p:cNvSpPr>
          <p:nvPr/>
        </p:nvSpPr>
        <p:spPr bwMode="auto">
          <a:xfrm>
            <a:off x="2411413" y="1268413"/>
            <a:ext cx="4175125" cy="792162"/>
          </a:xfrm>
          <a:prstGeom prst="ellipse">
            <a:avLst/>
          </a:prstGeom>
          <a:solidFill>
            <a:srgbClr val="FFCC00"/>
          </a:solid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0500" name="Rectangle 4"/>
          <p:cNvSpPr>
            <a:spLocks noGrp="1" noChangeArrowheads="1"/>
          </p:cNvSpPr>
          <p:nvPr>
            <p:ph type="ctrTitle"/>
          </p:nvPr>
        </p:nvSpPr>
        <p:spPr>
          <a:xfrm>
            <a:off x="0" y="0"/>
            <a:ext cx="9144000" cy="1196975"/>
          </a:xfrm>
        </p:spPr>
        <p:txBody>
          <a:bodyPr/>
          <a:lstStyle/>
          <a:p>
            <a:pPr eaLnBrk="1" hangingPunct="1">
              <a:lnSpc>
                <a:spcPct val="90000"/>
              </a:lnSpc>
              <a:defRPr/>
            </a:pPr>
            <a:r>
              <a:rPr lang="ar-JO" altLang="zh-CN" sz="4000" dirty="0">
                <a:effectLst>
                  <a:outerShdw blurRad="38100" dist="38100" dir="2700000" algn="tl">
                    <a:srgbClr val="FFFFFF"/>
                  </a:outerShdw>
                </a:effectLst>
                <a:ea typeface="宋体" charset="0"/>
                <a:cs typeface="宋体" charset="0"/>
              </a:rPr>
              <a:t>ديناميكيات الشيوخ - الجماعة</a:t>
            </a:r>
            <a:endParaRPr lang="en-US" altLang="zh-CN" sz="4000" dirty="0">
              <a:effectLst>
                <a:outerShdw blurRad="38100" dist="38100" dir="2700000" algn="tl">
                  <a:srgbClr val="FFFFFF"/>
                </a:outerShdw>
              </a:effectLst>
              <a:ea typeface="宋体" charset="0"/>
              <a:cs typeface="宋体" charset="0"/>
            </a:endParaRPr>
          </a:p>
        </p:txBody>
      </p:sp>
      <p:sp>
        <p:nvSpPr>
          <p:cNvPr id="490501" name="Rectangle 5"/>
          <p:cNvSpPr>
            <a:spLocks noGrp="1" noChangeArrowheads="1"/>
          </p:cNvSpPr>
          <p:nvPr>
            <p:ph type="subTitle" idx="1"/>
          </p:nvPr>
        </p:nvSpPr>
        <p:spPr>
          <a:xfrm>
            <a:off x="0" y="1268413"/>
            <a:ext cx="9144000" cy="5589587"/>
          </a:xfrm>
        </p:spPr>
        <p:txBody>
          <a:bodyPr/>
          <a:lstStyle/>
          <a:p>
            <a:pPr eaLnBrk="1" hangingPunct="1">
              <a:defRPr/>
            </a:pPr>
            <a:r>
              <a:rPr lang="ar-JO" altLang="zh-CN" sz="4000" dirty="0">
                <a:effectLst>
                  <a:outerShdw blurRad="38100" dist="38100" dir="2700000" algn="tl">
                    <a:srgbClr val="FFFFFF"/>
                  </a:outerShdw>
                </a:effectLst>
                <a:ea typeface="宋体" charset="0"/>
                <a:cs typeface="宋体" charset="0"/>
              </a:rPr>
              <a:t>الشيوخ</a:t>
            </a:r>
            <a:endParaRPr lang="en-US" altLang="zh-CN" sz="4000" dirty="0">
              <a:effectLst>
                <a:outerShdw blurRad="38100" dist="38100" dir="2700000" algn="tl">
                  <a:srgbClr val="FFFFFF"/>
                </a:outerShdw>
              </a:effectLst>
              <a:ea typeface="宋体" charset="0"/>
              <a:cs typeface="宋体" charset="0"/>
            </a:endParaRPr>
          </a:p>
          <a:p>
            <a:pPr eaLnBrk="1" hangingPunct="1">
              <a:defRPr/>
            </a:pPr>
            <a:endParaRPr lang="en-US" altLang="zh-CN" sz="4000" u="sng" dirty="0">
              <a:ea typeface="宋体" charset="0"/>
              <a:cs typeface="宋体" charset="0"/>
            </a:endParaRPr>
          </a:p>
          <a:p>
            <a:pPr eaLnBrk="1" hangingPunct="1">
              <a:defRPr/>
            </a:pPr>
            <a:endParaRPr lang="en-US" altLang="zh-CN" u="sng" dirty="0">
              <a:ea typeface="宋体" charset="0"/>
              <a:cs typeface="宋体" charset="0"/>
            </a:endParaRPr>
          </a:p>
          <a:p>
            <a:pPr eaLnBrk="1" hangingPunct="1">
              <a:defRPr/>
            </a:pPr>
            <a:endParaRPr lang="en-US" altLang="zh-CN" sz="4000" dirty="0">
              <a:ea typeface="宋体" charset="0"/>
              <a:cs typeface="宋体" charset="0"/>
            </a:endParaRPr>
          </a:p>
          <a:p>
            <a:pPr eaLnBrk="1" hangingPunct="1">
              <a:defRPr/>
            </a:pPr>
            <a:endParaRPr lang="en-US" altLang="zh-CN" sz="4000" dirty="0">
              <a:ea typeface="宋体" charset="0"/>
              <a:cs typeface="宋体" charset="0"/>
            </a:endParaRPr>
          </a:p>
          <a:p>
            <a:pPr eaLnBrk="1" hangingPunct="1">
              <a:defRPr/>
            </a:pPr>
            <a:endParaRPr lang="en-US" altLang="zh-CN" sz="4000" dirty="0">
              <a:ea typeface="宋体" charset="0"/>
              <a:cs typeface="宋体" charset="0"/>
            </a:endParaRPr>
          </a:p>
          <a:p>
            <a:pPr eaLnBrk="1" hangingPunct="1">
              <a:defRPr/>
            </a:pPr>
            <a:r>
              <a:rPr lang="ar-JO" altLang="zh-CN" sz="4000" dirty="0">
                <a:effectLst>
                  <a:outerShdw blurRad="38100" dist="38100" dir="2700000" algn="tl">
                    <a:srgbClr val="FFFFFF"/>
                  </a:outerShdw>
                </a:effectLst>
                <a:ea typeface="宋体" charset="0"/>
                <a:cs typeface="宋体" charset="0"/>
              </a:rPr>
              <a:t>الجماعة</a:t>
            </a:r>
            <a:endParaRPr lang="en-GB" sz="4000" dirty="0">
              <a:effectLst>
                <a:outerShdw blurRad="38100" dist="38100" dir="2700000" algn="tl">
                  <a:srgbClr val="FFFFFF"/>
                </a:outerShdw>
              </a:effectLst>
              <a:ea typeface="ＭＳ Ｐゴシック" charset="0"/>
            </a:endParaRPr>
          </a:p>
        </p:txBody>
      </p:sp>
      <p:sp>
        <p:nvSpPr>
          <p:cNvPr id="401414" name="AutoShape 6"/>
          <p:cNvSpPr>
            <a:spLocks noChangeArrowheads="1"/>
          </p:cNvSpPr>
          <p:nvPr/>
        </p:nvSpPr>
        <p:spPr bwMode="auto">
          <a:xfrm>
            <a:off x="684213" y="2492375"/>
            <a:ext cx="3454400" cy="2520950"/>
          </a:xfrm>
          <a:prstGeom prst="downArrowCallout">
            <a:avLst>
              <a:gd name="adj1" fmla="val 34257"/>
              <a:gd name="adj2" fmla="val 34257"/>
              <a:gd name="adj3" fmla="val 16667"/>
              <a:gd name="adj4" fmla="val 66667"/>
            </a:avLst>
          </a:prstGeom>
          <a:solidFill>
            <a:srgbClr val="CCFFCC"/>
          </a:solidFill>
          <a:ln w="254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0503" name="Text Box 7"/>
          <p:cNvSpPr txBox="1">
            <a:spLocks noChangeArrowheads="1"/>
          </p:cNvSpPr>
          <p:nvPr/>
        </p:nvSpPr>
        <p:spPr bwMode="auto">
          <a:xfrm>
            <a:off x="684213" y="2628155"/>
            <a:ext cx="3454400" cy="1486369"/>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rPr>
              <a:t>يعتبرون</a:t>
            </a:r>
          </a:p>
          <a:p>
            <a:pPr marL="0" marR="0" lvl="0" indent="0" algn="ctr" defTabSz="914400" rtl="0" eaLnBrk="1" fontAlgn="base" latinLnBrk="0" hangingPunct="1">
              <a:lnSpc>
                <a:spcPct val="60000"/>
              </a:lnSpc>
              <a:spcBef>
                <a:spcPct val="50000"/>
              </a:spcBef>
              <a:spcAft>
                <a:spcPct val="0"/>
              </a:spcAft>
              <a:buClrTx/>
              <a:buSzTx/>
              <a:buFontTx/>
              <a:buNone/>
              <a:tabLst/>
              <a:defRPr/>
            </a:pPr>
            <a:r>
              <a:rPr lang="ar-JO" sz="3200" b="1" dirty="0">
                <a:solidFill>
                  <a:srgbClr val="000000"/>
                </a:solidFill>
                <a:effectLst>
                  <a:outerShdw blurRad="38100" dist="38100" dir="2700000" algn="tl">
                    <a:srgbClr val="FFFFFF"/>
                  </a:outerShdw>
                </a:effectLst>
                <a:latin typeface="Arial" panose="020B0604020202020204" pitchFamily="34" charset="0"/>
              </a:rPr>
              <a:t>أنفسهم </a:t>
            </a:r>
          </a:p>
          <a:p>
            <a:pPr marL="0" marR="0" lvl="0" indent="0" algn="ctr" defTabSz="914400" rtl="0" eaLnBrk="1" fontAlgn="base" latinLnBrk="0" hangingPunct="1">
              <a:lnSpc>
                <a:spcPct val="60000"/>
              </a:lnSpc>
              <a:spcBef>
                <a:spcPct val="50000"/>
              </a:spcBef>
              <a:spcAft>
                <a:spcPct val="0"/>
              </a:spcAft>
              <a:buClrTx/>
              <a:buSzTx/>
              <a:buFontTx/>
              <a:buNone/>
              <a:tabLst/>
              <a:defRPr/>
            </a:pPr>
            <a:r>
              <a:rPr lang="ar-JO" sz="3200" b="1" dirty="0">
                <a:solidFill>
                  <a:srgbClr val="000000"/>
                </a:solidFill>
                <a:effectLst>
                  <a:outerShdw blurRad="38100" dist="38100" dir="2700000" algn="tl">
                    <a:srgbClr val="FFFFFF"/>
                  </a:outerShdw>
                </a:effectLst>
                <a:latin typeface="Arial" panose="020B0604020202020204" pitchFamily="34" charset="0"/>
              </a:rPr>
              <a:t>خداماً</a:t>
            </a:r>
            <a:endParaRPr kumimoji="0" lang="en-GB" sz="32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endParaRPr>
          </a:p>
        </p:txBody>
      </p:sp>
      <p:sp>
        <p:nvSpPr>
          <p:cNvPr id="401416" name="AutoShape 8"/>
          <p:cNvSpPr>
            <a:spLocks noChangeArrowheads="1"/>
          </p:cNvSpPr>
          <p:nvPr/>
        </p:nvSpPr>
        <p:spPr bwMode="auto">
          <a:xfrm>
            <a:off x="4140200" y="2060575"/>
            <a:ext cx="1368425" cy="3529013"/>
          </a:xfrm>
          <a:prstGeom prst="upDownArrow">
            <a:avLst>
              <a:gd name="adj1" fmla="val 50000"/>
              <a:gd name="adj2" fmla="val 51578"/>
            </a:avLst>
          </a:prstGeom>
          <a:solidFill>
            <a:srgbClr val="FF0000"/>
          </a:solidFill>
          <a:ln w="254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0505" name="Text Box 9"/>
          <p:cNvSpPr txBox="1">
            <a:spLocks noChangeArrowheads="1"/>
          </p:cNvSpPr>
          <p:nvPr/>
        </p:nvSpPr>
        <p:spPr bwMode="auto">
          <a:xfrm>
            <a:off x="4356100" y="2349500"/>
            <a:ext cx="1008063" cy="3139321"/>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م</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600" b="1" noProof="0" dirty="0">
                <a:solidFill>
                  <a:srgbClr val="FFFFFF"/>
                </a:solidFill>
                <a:effectLst>
                  <a:outerShdw blurRad="38100" dist="38100" dir="2700000" algn="tl">
                    <a:srgbClr val="000000"/>
                  </a:outerShdw>
                </a:effectLst>
                <a:latin typeface="Arial" panose="020B0604020202020204" pitchFamily="34" charset="0"/>
              </a:rPr>
              <a:t>ح</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ب</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600" b="1" noProof="0" dirty="0">
                <a:solidFill>
                  <a:srgbClr val="FFFFFF"/>
                </a:solidFill>
                <a:effectLst>
                  <a:outerShdw blurRad="38100" dist="38100" dir="2700000" algn="tl">
                    <a:srgbClr val="000000"/>
                  </a:outerShdw>
                </a:effectLst>
                <a:latin typeface="Arial" panose="020B0604020202020204" pitchFamily="34" charset="0"/>
              </a:rPr>
              <a:t>ة</a:t>
            </a:r>
            <a:endParaRPr kumimoji="0" lang="en-GB"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endParaRPr>
          </a:p>
        </p:txBody>
      </p:sp>
      <p:sp>
        <p:nvSpPr>
          <p:cNvPr id="401420" name="AutoShape 12"/>
          <p:cNvSpPr>
            <a:spLocks noChangeArrowheads="1"/>
          </p:cNvSpPr>
          <p:nvPr/>
        </p:nvSpPr>
        <p:spPr bwMode="auto">
          <a:xfrm rot="10800000">
            <a:off x="5508625" y="2492375"/>
            <a:ext cx="3454400" cy="2520950"/>
          </a:xfrm>
          <a:prstGeom prst="downArrowCallout">
            <a:avLst>
              <a:gd name="adj1" fmla="val 34257"/>
              <a:gd name="adj2" fmla="val 34257"/>
              <a:gd name="adj3" fmla="val 16667"/>
              <a:gd name="adj4" fmla="val 66667"/>
            </a:avLst>
          </a:prstGeom>
          <a:solidFill>
            <a:srgbClr val="C0C0C0"/>
          </a:solidFill>
          <a:ln w="254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0509" name="Text Box 13"/>
          <p:cNvSpPr txBox="1">
            <a:spLocks noChangeArrowheads="1"/>
          </p:cNvSpPr>
          <p:nvPr/>
        </p:nvSpPr>
        <p:spPr bwMode="auto">
          <a:xfrm>
            <a:off x="5508625" y="3491755"/>
            <a:ext cx="3454400" cy="1490729"/>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lang="ar-JO" sz="3200" b="1" dirty="0">
                <a:solidFill>
                  <a:srgbClr val="000000"/>
                </a:solidFill>
                <a:effectLst>
                  <a:outerShdw blurRad="38100" dist="38100" dir="2700000" algn="tl">
                    <a:srgbClr val="FFFFFF"/>
                  </a:outerShdw>
                </a:effectLst>
                <a:latin typeface="Arial" panose="020B0604020202020204" pitchFamily="34" charset="0"/>
              </a:rPr>
              <a:t>يعتبرون</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rPr>
              <a:t>أنفسهم</a:t>
            </a:r>
          </a:p>
          <a:p>
            <a:pPr marL="0" marR="0" lvl="0" indent="0" algn="ctr" defTabSz="914400" rtl="0" eaLnBrk="1" fontAlgn="base" latinLnBrk="0" hangingPunct="1">
              <a:lnSpc>
                <a:spcPct val="60000"/>
              </a:lnSpc>
              <a:spcBef>
                <a:spcPct val="50000"/>
              </a:spcBef>
              <a:spcAft>
                <a:spcPct val="0"/>
              </a:spcAft>
              <a:buClrTx/>
              <a:buSzTx/>
              <a:buFontTx/>
              <a:buNone/>
              <a:tabLst/>
              <a:defRPr/>
            </a:pPr>
            <a:r>
              <a:rPr lang="ar-JO" sz="3200" b="1" dirty="0">
                <a:solidFill>
                  <a:srgbClr val="000000"/>
                </a:solidFill>
                <a:effectLst>
                  <a:outerShdw blurRad="38100" dist="38100" dir="2700000" algn="tl">
                    <a:srgbClr val="FFFFFF"/>
                  </a:outerShdw>
                </a:effectLst>
                <a:latin typeface="Arial" panose="020B0604020202020204" pitchFamily="34" charset="0"/>
              </a:rPr>
              <a:t>قادة</a:t>
            </a:r>
            <a:endParaRPr kumimoji="0" lang="en-GB" sz="32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09386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cs typeface="ＭＳ Ｐゴシック" charset="0"/>
              </a:rPr>
              <a:t>1. امتلك </a:t>
            </a:r>
            <a:r>
              <a:rPr lang="ar-JO" dirty="0">
                <a:solidFill>
                  <a:srgbClr val="FFFF00"/>
                </a:solidFill>
                <a:effectLst>
                  <a:glow rad="127000">
                    <a:schemeClr val="tx1"/>
                  </a:glow>
                </a:effectLst>
                <a:ea typeface="ＭＳ Ｐゴシック" charset="0"/>
                <a:cs typeface="ＭＳ Ｐゴシック" charset="0"/>
              </a:rPr>
              <a:t>شيوخ</a:t>
            </a:r>
            <a:r>
              <a:rPr lang="ar-JO" dirty="0">
                <a:effectLst>
                  <a:glow rad="127000">
                    <a:schemeClr val="tx1"/>
                  </a:glow>
                </a:effectLst>
                <a:ea typeface="ＭＳ Ｐゴシック" charset="0"/>
                <a:cs typeface="ＭＳ Ｐゴシック" charset="0"/>
              </a:rPr>
              <a:t> أتقياء يعلمون الحق</a:t>
            </a:r>
            <a:r>
              <a:rPr lang="en-US" dirty="0">
                <a:effectLst>
                  <a:glow rad="127000">
                    <a:schemeClr val="tx1"/>
                  </a:glow>
                </a:effectLst>
                <a:ea typeface="ＭＳ Ｐゴシック" charset="0"/>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تيطس 1</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4141656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ＭＳ Ｐゴシック" charset="0"/>
                <a:cs typeface="ＭＳ Ｐゴシック" charset="0"/>
              </a:rPr>
              <a:t>كيف يمكن أن نكون </a:t>
            </a:r>
            <a:r>
              <a:rPr lang="ar-JO" sz="3600" dirty="0">
                <a:solidFill>
                  <a:srgbClr val="C00000"/>
                </a:solidFill>
                <a:effectLst>
                  <a:glow rad="127000">
                    <a:schemeClr val="bg1"/>
                  </a:glow>
                </a:effectLst>
                <a:ea typeface="ＭＳ Ｐゴシック" charset="0"/>
                <a:cs typeface="ＭＳ Ｐゴシック" charset="0"/>
              </a:rPr>
              <a:t>أصحاب سمعة حسنة </a:t>
            </a:r>
            <a:r>
              <a:rPr lang="ar-JO" sz="3600" dirty="0">
                <a:solidFill>
                  <a:schemeClr val="tx2"/>
                </a:solidFill>
                <a:effectLst>
                  <a:glow rad="127000">
                    <a:schemeClr val="bg1"/>
                  </a:glow>
                </a:effectLst>
                <a:ea typeface="ＭＳ Ｐゴシック" charset="0"/>
                <a:cs typeface="ＭＳ Ｐゴシック" charset="0"/>
              </a:rPr>
              <a:t>في وسط الكثير من التعليم الكاذب اليوم ؟</a:t>
            </a:r>
            <a:endParaRPr lang="en-US" sz="3600" dirty="0">
              <a:solidFill>
                <a:schemeClr val="tx2"/>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283867591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المعاناة حقيقية</a:t>
            </a:r>
            <a:endParaRPr lang="en-US" sz="5400" dirty="0">
              <a:effectLst>
                <a:glow rad="127000">
                  <a:schemeClr val="tx1"/>
                </a:glow>
              </a:effectLst>
              <a:ea typeface="ＭＳ Ｐゴシック" charset="0"/>
              <a:cs typeface="ＭＳ Ｐゴシック" charset="0"/>
            </a:endParaRPr>
          </a:p>
        </p:txBody>
      </p:sp>
      <p:sp>
        <p:nvSpPr>
          <p:cNvPr id="3" name="Rectangle 2">
            <a:extLst>
              <a:ext uri="{FF2B5EF4-FFF2-40B4-BE49-F238E27FC236}">
                <a16:creationId xmlns:a16="http://schemas.microsoft.com/office/drawing/2014/main" id="{483D8F2D-4F60-9C4F-9125-1F0FE1B2E0AD}"/>
              </a:ext>
            </a:extLst>
          </p:cNvPr>
          <p:cNvSpPr txBox="1">
            <a:spLocks noChangeArrowheads="1"/>
          </p:cNvSpPr>
          <p:nvPr/>
        </p:nvSpPr>
        <p:spPr bwMode="auto">
          <a:xfrm>
            <a:off x="107503" y="1107828"/>
            <a:ext cx="8957287" cy="5013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2800" b="1" dirty="0">
                <a:latin typeface="Arial" panose="020B0604020202020204" pitchFamily="34" charset="0"/>
                <a:cs typeface="Arial" panose="020B0604020202020204" pitchFamily="34" charset="0"/>
              </a:rPr>
              <a:t>قيل أن 1 من كل 4 قساوسة يعانون من الاكتئاب. يكشف تقرير بحثي أن عدد القساوسة الذين تم تشخيص إصابتهم بالاكتئاب كان ضعف المعدل الوطني. سعى خمسة وأربعون في المائة للحصول على المشورة من طبيب الأسرة فيما يتعلق بقضايا التوتر والقلق. ما يقرب من ربع القساوسة (23 في المائة) يقرون بأنهم "عانوا شخصيًا من مرض عقلي" ، ويقول نصف هؤلاء القساوسة إنه تم تشخيص المرض.</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472B8F3-B206-3D47-8764-30E4B553E824}"/>
              </a:ext>
            </a:extLst>
          </p:cNvPr>
          <p:cNvSpPr txBox="1">
            <a:spLocks noChangeArrowheads="1"/>
          </p:cNvSpPr>
          <p:nvPr/>
        </p:nvSpPr>
        <p:spPr bwMode="auto">
          <a:xfrm>
            <a:off x="-35496" y="6381328"/>
            <a:ext cx="9144000" cy="433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r>
              <a:rPr lang="ar-JO" sz="2800" b="1" dirty="0">
                <a:latin typeface="Arial" panose="020B0604020202020204" pitchFamily="34" charset="0"/>
                <a:cs typeface="Arial" panose="020B0604020202020204" pitchFamily="34" charset="0"/>
              </a:rPr>
              <a:t>أخبار الكاريزما 29 أغسطس 2018</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p>
        </p:txBody>
      </p:sp>
    </p:spTree>
    <p:extLst>
      <p:ext uri="{BB962C8B-B14F-4D97-AF65-F5344CB8AC3E}">
        <p14:creationId xmlns:p14="http://schemas.microsoft.com/office/powerpoint/2010/main" val="547655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تيطس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877978608"/>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dirty="0">
                <a:effectLst>
                  <a:glow rad="127000">
                    <a:schemeClr val="tx1"/>
                  </a:glow>
                </a:effectLst>
                <a:ea typeface="ＭＳ Ｐゴシック" charset="0"/>
              </a:rPr>
              <a:t>2. تصرف بحسب </a:t>
            </a:r>
            <a:r>
              <a:rPr lang="ar-JO" sz="4800" dirty="0">
                <a:solidFill>
                  <a:srgbClr val="FFFF00"/>
                </a:solidFill>
                <a:effectLst>
                  <a:glow rad="127000">
                    <a:schemeClr val="tx1"/>
                  </a:glow>
                </a:effectLst>
                <a:ea typeface="ＭＳ Ｐゴシック" charset="0"/>
              </a:rPr>
              <a:t>سنك</a:t>
            </a:r>
            <a:endParaRPr lang="en-US" sz="4800" dirty="0">
              <a:solidFill>
                <a:srgbClr val="FFFF00"/>
              </a:solidFill>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rPr>
              <a:t>تيطس 2: 1-10</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752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rPr>
              <a:t>باري هدلستون، الكتاب المقدس الدراسي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endParaRPr>
          </a:p>
        </p:txBody>
      </p:sp>
      <p:sp>
        <p:nvSpPr>
          <p:cNvPr id="5" name="Text Box 6"/>
          <p:cNvSpPr txBox="1">
            <a:spLocks noChangeArrowheads="1"/>
          </p:cNvSpPr>
          <p:nvPr/>
        </p:nvSpPr>
        <p:spPr bwMode="auto">
          <a:xfrm>
            <a:off x="0" y="72847"/>
            <a:ext cx="392392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Times New Roman" charset="0"/>
                <a:ea typeface="ＭＳ Ｐゴシック" charset="0"/>
              </a:rPr>
              <a:t>1. العقيدة السليمة تسكت الخطأ</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Times New Roman" charset="0"/>
                <a:ea typeface="ＭＳ Ｐゴシック" charset="0"/>
              </a:rPr>
              <a:t>2. الحياة المنظمة بحسب العقيدة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Times New Roman" charset="0"/>
                <a:ea typeface="ＭＳ Ｐゴシック" charset="0"/>
              </a:rPr>
              <a:t>3. لا تنبذ الأعمال الصالحة </a:t>
            </a: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ar-JO" sz="8000" kern="1200" dirty="0">
                <a:solidFill>
                  <a:srgbClr val="070000"/>
                </a:solidFill>
                <a:ea typeface="ＭＳ Ｐゴシック"/>
                <a:cs typeface="Arial" panose="020B0604020202020204" pitchFamily="34" charset="0"/>
              </a:rPr>
              <a:t>تيطس</a:t>
            </a:r>
            <a:endParaRPr lang="en-US" sz="4800" kern="1200" dirty="0">
              <a:solidFill>
                <a:srgbClr val="070000"/>
              </a:solidFill>
              <a:ea typeface="ＭＳ Ｐゴシック"/>
              <a:cs typeface="Arial" panose="020B0604020202020204" pitchFamily="34" charset="0"/>
            </a:endParaRPr>
          </a:p>
        </p:txBody>
      </p:sp>
    </p:spTree>
    <p:extLst>
      <p:ext uri="{BB962C8B-B14F-4D97-AF65-F5344CB8AC3E}">
        <p14:creationId xmlns:p14="http://schemas.microsoft.com/office/powerpoint/2010/main" val="413313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lvl="0" algn="ctr" defTabSz="457200" fontAlgn="auto">
              <a:spcBef>
                <a:spcPts val="0"/>
              </a:spcBef>
              <a:spcAft>
                <a:spcPts val="0"/>
              </a:spcAft>
              <a:defRPr/>
            </a:pPr>
            <a:r>
              <a:rPr lang="ar-JO" b="1" dirty="0">
                <a:solidFill>
                  <a:prstClr val="white"/>
                </a:solidFill>
                <a:latin typeface="Arial" panose="020B0604020202020204" pitchFamily="34" charset="0"/>
                <a:cs typeface="Arial" panose="020B0604020202020204" pitchFamily="34" charset="0"/>
              </a:rPr>
              <a:t>الأشياخ</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صاحين</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ذوي وقار</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متعقلين</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أصحاء في الإيمان و المحبة و الصبر</a:t>
            </a:r>
            <a:endParaRPr lang="en-US"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1030945"/>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0F57F1-33B9-C544-B280-6EAFF674DC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72528" y="6141181"/>
            <a:ext cx="9320554"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1-2</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 y="175696"/>
            <a:ext cx="9139942"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r>
              <a:rPr lang="ar-SA" sz="4800" b="1" baseline="30000"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1</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وَأَمَّا أَنْتَ فَتَكَلَّمْ بِمَا يَلِيقُ بِالتَّعْلِيمِ الصَّحِيحِ: </a:t>
            </a:r>
            <a:r>
              <a:rPr lang="ar-SA" sz="4800" b="1" baseline="30000"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2</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أَنْ يَكُونَ الأَشْيَاخُ صَاحِينَ، ذَوِي وَقَارٍ، مُتَعَقِّلِينَ، أَصِحَّاءَ فِي الإِيمَانِ وَالْمَحَبَّةِ وَالصَّبْرِ. </a:t>
            </a:r>
            <a:endParaRPr lang="en-SG" sz="4800" b="1" dirty="0">
              <a:solidFill>
                <a:srgbClr val="FFFFFF"/>
              </a:solidFill>
              <a:effectLst>
                <a:glow rad="228600">
                  <a:srgbClr val="000000">
                    <a:satMod val="175000"/>
                  </a:srgbClr>
                </a:glow>
              </a:effectLst>
              <a:latin typeface="Arial" panose="020B0604020202020204" pitchFamily="34" charset="0"/>
              <a:cs typeface="+mn-cs"/>
            </a:endParaRPr>
          </a:p>
        </p:txBody>
      </p:sp>
    </p:spTree>
    <p:extLst>
      <p:ext uri="{BB962C8B-B14F-4D97-AF65-F5344CB8AC3E}">
        <p14:creationId xmlns:p14="http://schemas.microsoft.com/office/powerpoint/2010/main" val="17337179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lvl="0" algn="ctr" defTabSz="457200" fontAlgn="auto">
              <a:spcBef>
                <a:spcPts val="0"/>
              </a:spcBef>
              <a:spcAft>
                <a:spcPts val="0"/>
              </a:spcAft>
              <a:defRPr/>
            </a:pPr>
            <a:r>
              <a:rPr lang="ar-JO" b="1" dirty="0">
                <a:solidFill>
                  <a:prstClr val="white"/>
                </a:solidFill>
                <a:latin typeface="Arial" panose="020B0604020202020204" pitchFamily="34" charset="0"/>
                <a:cs typeface="Arial" panose="020B0604020202020204" pitchFamily="34" charset="0"/>
              </a:rPr>
              <a:t>الأشياخ</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صاحين</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ذوي وقار</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متعقلين</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أصحاء في الإيمان و المحبة و الصبر</a:t>
            </a:r>
            <a:endParaRPr lang="en-US" b="1" dirty="0">
              <a:solidFill>
                <a:prstClr val="white"/>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العجائز</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سيرة تليق بالقداسة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غير ثالبات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غير مستعبدة للخمر الكثير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معلمات الصلاح للحدثات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88594639"/>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E65CE3-1FD2-954B-A22B-BC9DBF4D56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72528" y="6021288"/>
            <a:ext cx="9314271"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3</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 y="1429705"/>
            <a:ext cx="8983981" cy="230832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r>
              <a:rPr lang="ar-SA" sz="4800" b="1" baseline="30000"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3</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كَذلِكَ الْعَجَائِزُ فِي سِيرَةٍ تَلِيقُ بِالْقَدَاسَةِ، غَيْرَ ثَالِبَاتٍ، غَيْرَ مُسْتَعْبَدَاتٍ لِلْخَمْرِ الْكَثِيرِ، مُعَلِّمَاتٍ الصَّلاَحَ</a:t>
            </a:r>
            <a:endParaRPr lang="en-SG" sz="4800" b="1" dirty="0">
              <a:solidFill>
                <a:srgbClr val="FFFFFF"/>
              </a:solidFill>
              <a:effectLst>
                <a:glow rad="228600">
                  <a:srgbClr val="000000">
                    <a:satMod val="175000"/>
                  </a:srgbClr>
                </a:glow>
              </a:effectLst>
              <a:latin typeface="Arial" panose="020B0604020202020204" pitchFamily="34" charset="0"/>
              <a:cs typeface="+mn-cs"/>
            </a:endParaRPr>
          </a:p>
        </p:txBody>
      </p:sp>
    </p:spTree>
    <p:extLst>
      <p:ext uri="{BB962C8B-B14F-4D97-AF65-F5344CB8AC3E}">
        <p14:creationId xmlns:p14="http://schemas.microsoft.com/office/powerpoint/2010/main" val="3457923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lvl="0" algn="ctr" defTabSz="457200" fontAlgn="auto">
              <a:spcBef>
                <a:spcPts val="0"/>
              </a:spcBef>
              <a:spcAft>
                <a:spcPts val="0"/>
              </a:spcAft>
              <a:defRPr/>
            </a:pPr>
            <a:r>
              <a:rPr lang="ar-JO" b="1" dirty="0">
                <a:solidFill>
                  <a:prstClr val="white"/>
                </a:solidFill>
                <a:latin typeface="Arial" panose="020B0604020202020204" pitchFamily="34" charset="0"/>
                <a:cs typeface="Arial" panose="020B0604020202020204" pitchFamily="34" charset="0"/>
              </a:rPr>
              <a:t>الأشياخ</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صاحين</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ذوي وقار</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متعقلين</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أصحاء في الإيمان و المحبة و الصبر</a:t>
            </a:r>
            <a:endParaRPr lang="en-US" b="1" dirty="0">
              <a:solidFill>
                <a:prstClr val="white"/>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lvl="0" algn="ctr" defTabSz="457200" fontAlgn="auto">
              <a:spcBef>
                <a:spcPts val="0"/>
              </a:spcBef>
              <a:spcAft>
                <a:spcPts val="0"/>
              </a:spcAft>
              <a:defRPr/>
            </a:pPr>
            <a:r>
              <a:rPr lang="ar-JO" b="1" dirty="0">
                <a:solidFill>
                  <a:prstClr val="white"/>
                </a:solidFill>
                <a:latin typeface="Arial" panose="020B0604020202020204" pitchFamily="34" charset="0"/>
                <a:cs typeface="Arial" panose="020B0604020202020204" pitchFamily="34" charset="0"/>
              </a:rPr>
              <a:t>العجائز</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سيرة تليق بالقداسة</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غير ثالبات</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غير مستعبدة للخمر الكثير</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معلمات الصلاح للحدثات</a:t>
            </a:r>
            <a:endParaRPr lang="en-US" b="1" dirty="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محبات لرجالهن و يحببن أولادهن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متعقلات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عفيفات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ملازمات بيوتهن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خاضعات لرجالهن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6560255"/>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7625" y="-82550"/>
            <a:ext cx="9228138" cy="847725"/>
          </a:xfrm>
          <a:solidFill>
            <a:srgbClr val="000000"/>
          </a:solidFill>
        </p:spPr>
        <p:txBody>
          <a:bodyPr/>
          <a:lstStyle/>
          <a:p>
            <a:pPr>
              <a:defRPr/>
            </a:pPr>
            <a:r>
              <a:rPr lang="ar-JO" sz="3600" dirty="0"/>
              <a:t>عاملات في بيوتهن (تيطس 2: 4-5)</a:t>
            </a:r>
            <a:endParaRPr lang="en-US" sz="3600" dirty="0"/>
          </a:p>
        </p:txBody>
      </p:sp>
      <p:sp>
        <p:nvSpPr>
          <p:cNvPr id="3" name="Title 1"/>
          <p:cNvSpPr txBox="1">
            <a:spLocks/>
          </p:cNvSpPr>
          <p:nvPr/>
        </p:nvSpPr>
        <p:spPr bwMode="auto">
          <a:xfrm>
            <a:off x="3203847" y="764704"/>
            <a:ext cx="5962389" cy="381642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30000" noProof="0" dirty="0">
                <a:ln>
                  <a:noFill/>
                </a:ln>
                <a:solidFill>
                  <a:srgbClr val="FFFFFF"/>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rPr>
              <a:t>4</a:t>
            </a:r>
            <a:r>
              <a:rPr kumimoji="0" lang="ar-SA" sz="4000" b="1" u="none" strike="noStrike" kern="1200" cap="none" spc="0" normalizeH="0" baseline="0" noProof="0" dirty="0">
                <a:ln>
                  <a:noFill/>
                </a:ln>
                <a:solidFill>
                  <a:srgbClr val="FFFFFF"/>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rPr>
              <a:t>لِكَيْ يَنْصَحْنَ الْحَدَثَاتِ أَنْ يَكُنَّ مُحِبَّاتٍ لِرِجَالِهِنَّ وَيُحْبِبْنَ أَوْلاَدَهُنَّ، </a:t>
            </a:r>
            <a:r>
              <a:rPr kumimoji="0" lang="ar-SA" sz="4000" b="1" u="none" strike="noStrike" kern="1200" cap="none" spc="0" normalizeH="0" baseline="30000" noProof="0" dirty="0">
                <a:ln>
                  <a:noFill/>
                </a:ln>
                <a:solidFill>
                  <a:srgbClr val="FFFFFF"/>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rPr>
              <a:t>5</a:t>
            </a:r>
            <a:r>
              <a:rPr kumimoji="0" lang="ar-SA" sz="4000" b="1" u="none" strike="noStrike" kern="1200" cap="none" spc="0" normalizeH="0" baseline="0" noProof="0" dirty="0">
                <a:ln>
                  <a:noFill/>
                </a:ln>
                <a:solidFill>
                  <a:srgbClr val="FFFFFF"/>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rPr>
              <a:t>مُتَعَقِّلاَتٍ، عَفِيفَاتٍ، </a:t>
            </a:r>
            <a:r>
              <a:rPr kumimoji="0" lang="ar-SA" sz="4000" b="1" u="none" strike="noStrike" kern="1200" cap="none" spc="0" normalizeH="0" baseline="0" noProof="0" dirty="0">
                <a:ln>
                  <a:noFill/>
                </a:ln>
                <a:solidFill>
                  <a:srgbClr val="FFFF00"/>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rPr>
              <a:t>مُلاَزِمَاتٍ بُيُوتَهُنَّ،</a:t>
            </a:r>
            <a:r>
              <a:rPr kumimoji="0" lang="ar-SA" sz="4000" b="1" u="none" strike="noStrike" kern="1200" cap="none" spc="0" normalizeH="0" baseline="0" noProof="0" dirty="0">
                <a:ln>
                  <a:noFill/>
                </a:ln>
                <a:solidFill>
                  <a:srgbClr val="FFFFFF"/>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rPr>
              <a:t> صَالِحَاتٍ، خَاضِعَاتٍ لِرِجَالِهِنَّ، لِكَيْ لاَ يُجَدَّفَ عَلَى كَلِمَةِ اللهِ. </a:t>
            </a:r>
            <a:endParaRPr kumimoji="0" lang="en-US" sz="4000" b="1" u="none" strike="noStrike" kern="1200" cap="none" spc="0" normalizeH="0" baseline="0" noProof="0" dirty="0">
              <a:ln>
                <a:noFill/>
              </a:ln>
              <a:solidFill>
                <a:srgbClr val="FFFFFF"/>
              </a:solidFill>
              <a:effectLst>
                <a:glow rad="228600">
                  <a:srgbClr val="000000">
                    <a:alpha val="85000"/>
                  </a:srgbClr>
                </a:glow>
              </a:effectLst>
              <a:uLnTx/>
              <a:uFillTx/>
              <a:latin typeface="Arial" panose="020B0604020202020204" pitchFamily="34" charset="0"/>
              <a:ea typeface="ＭＳ Ｐゴシック"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EFEC8FD-66D2-CE43-8B2D-33674F0EDEA7}"/>
              </a:ext>
            </a:extLst>
          </p:cNvPr>
          <p:cNvGrpSpPr/>
          <p:nvPr/>
        </p:nvGrpSpPr>
        <p:grpSpPr>
          <a:xfrm>
            <a:off x="-4763" y="2436813"/>
            <a:ext cx="5816601" cy="4432300"/>
            <a:chOff x="-4763" y="2436813"/>
            <a:chExt cx="5816601" cy="4432300"/>
          </a:xfrm>
        </p:grpSpPr>
        <p:grpSp>
          <p:nvGrpSpPr>
            <p:cNvPr id="5" name="Group 4">
              <a:extLst>
                <a:ext uri="{FF2B5EF4-FFF2-40B4-BE49-F238E27FC236}">
                  <a16:creationId xmlns:a16="http://schemas.microsoft.com/office/drawing/2014/main" id="{20D01E27-86B1-3447-B92E-33BC25DB45C0}"/>
                </a:ext>
              </a:extLst>
            </p:cNvPr>
            <p:cNvGrpSpPr/>
            <p:nvPr/>
          </p:nvGrpSpPr>
          <p:grpSpPr>
            <a:xfrm>
              <a:off x="-4763" y="2436813"/>
              <a:ext cx="5816601" cy="4432300"/>
              <a:chOff x="-4763" y="2436813"/>
              <a:chExt cx="5816601" cy="4432300"/>
            </a:xfrm>
          </p:grpSpPr>
          <p:pic>
            <p:nvPicPr>
              <p:cNvPr id="40960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436813"/>
                <a:ext cx="5816601"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52391BA5-2EF2-DB4C-BD50-5E65272A740F}"/>
                  </a:ext>
                </a:extLst>
              </p:cNvPr>
              <p:cNvSpPr/>
              <p:nvPr/>
            </p:nvSpPr>
            <p:spPr bwMode="auto">
              <a:xfrm rot="21086373">
                <a:off x="975523" y="3331374"/>
                <a:ext cx="4067229" cy="2545400"/>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ounded Rectangle 8">
                <a:extLst>
                  <a:ext uri="{FF2B5EF4-FFF2-40B4-BE49-F238E27FC236}">
                    <a16:creationId xmlns:a16="http://schemas.microsoft.com/office/drawing/2014/main" id="{D4F63EEF-5637-8C4D-86A3-6F68CB1CE85D}"/>
                  </a:ext>
                </a:extLst>
              </p:cNvPr>
              <p:cNvSpPr/>
              <p:nvPr/>
            </p:nvSpPr>
            <p:spPr bwMode="auto">
              <a:xfrm rot="21086373">
                <a:off x="581386" y="3321150"/>
                <a:ext cx="3875555" cy="1819649"/>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0" name="Rounded Rectangle 9">
                <a:extLst>
                  <a:ext uri="{FF2B5EF4-FFF2-40B4-BE49-F238E27FC236}">
                    <a16:creationId xmlns:a16="http://schemas.microsoft.com/office/drawing/2014/main" id="{36C5A2DA-A738-3F48-82FE-97F4C200A112}"/>
                  </a:ext>
                </a:extLst>
              </p:cNvPr>
              <p:cNvSpPr/>
              <p:nvPr/>
            </p:nvSpPr>
            <p:spPr bwMode="auto">
              <a:xfrm rot="21086373">
                <a:off x="3215733" y="5283136"/>
                <a:ext cx="2060294" cy="829385"/>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grpSp>
        <p:sp>
          <p:nvSpPr>
            <p:cNvPr id="7" name="Title 1"/>
            <p:cNvSpPr txBox="1">
              <a:spLocks/>
            </p:cNvSpPr>
            <p:nvPr/>
          </p:nvSpPr>
          <p:spPr bwMode="auto">
            <a:xfrm rot="20961986">
              <a:off x="691392" y="3209695"/>
              <a:ext cx="4105817" cy="256908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ar-JO" sz="5400" b="1" dirty="0">
                  <a:solidFill>
                    <a:srgbClr val="000000"/>
                  </a:solidFill>
                  <a:effectLst/>
                  <a:latin typeface="Arial" panose="020B0604020202020204" pitchFamily="34" charset="0"/>
                </a:rPr>
                <a:t>لا تتحدثي بالسوء عن زوجك مع أي أحد</a:t>
              </a:r>
              <a:endParaRPr lang="en-US" sz="5400" b="1" dirty="0">
                <a:solidFill>
                  <a:srgbClr val="000000"/>
                </a:solidFill>
                <a:effectLst/>
                <a:latin typeface="Arial" panose="020B0604020202020204" pitchFamily="34" charset="0"/>
              </a:endParaRPr>
            </a:p>
          </p:txBody>
        </p:sp>
        <p:sp>
          <p:nvSpPr>
            <p:cNvPr id="8" name="Title 1"/>
            <p:cNvSpPr txBox="1">
              <a:spLocks/>
            </p:cNvSpPr>
            <p:nvPr/>
          </p:nvSpPr>
          <p:spPr bwMode="auto">
            <a:xfrm rot="20961986">
              <a:off x="3377624" y="5329706"/>
              <a:ext cx="1946585" cy="82519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ar-JO" sz="5400" b="1" dirty="0">
                  <a:solidFill>
                    <a:srgbClr val="000000"/>
                  </a:solidFill>
                  <a:effectLst/>
                  <a:latin typeface="Arial" panose="020B0604020202020204" pitchFamily="34" charset="0"/>
                </a:rPr>
                <a:t>أبداً</a:t>
              </a:r>
              <a:endParaRPr lang="en-US" sz="5400" b="1" dirty="0">
                <a:solidFill>
                  <a:srgbClr val="000000"/>
                </a:solidFill>
                <a:effectLst/>
                <a:latin typeface="Arial" panose="020B0604020202020204" pitchFamily="34" charset="0"/>
              </a:endParaRPr>
            </a:p>
          </p:txBody>
        </p:sp>
      </p:grpSp>
      <p:sp>
        <p:nvSpPr>
          <p:cNvPr id="2" name="Title 1"/>
          <p:cNvSpPr>
            <a:spLocks noGrp="1"/>
          </p:cNvSpPr>
          <p:nvPr>
            <p:ph type="title"/>
          </p:nvPr>
        </p:nvSpPr>
        <p:spPr>
          <a:xfrm>
            <a:off x="-47625" y="-82550"/>
            <a:ext cx="9228138" cy="847725"/>
          </a:xfrm>
          <a:solidFill>
            <a:srgbClr val="000000"/>
          </a:solidFill>
        </p:spPr>
        <p:txBody>
          <a:bodyPr/>
          <a:lstStyle/>
          <a:p>
            <a:pPr>
              <a:defRPr/>
            </a:pPr>
            <a:r>
              <a:rPr lang="ar-JO" sz="3600" dirty="0"/>
              <a:t>خاضعات لرجالهن (تيطس 2: 4-5)</a:t>
            </a:r>
            <a:endParaRPr lang="en-US" sz="3600" dirty="0"/>
          </a:p>
        </p:txBody>
      </p:sp>
      <p:sp>
        <p:nvSpPr>
          <p:cNvPr id="6" name="Title 1"/>
          <p:cNvSpPr txBox="1">
            <a:spLocks/>
          </p:cNvSpPr>
          <p:nvPr/>
        </p:nvSpPr>
        <p:spPr bwMode="auto">
          <a:xfrm>
            <a:off x="5702908" y="3789040"/>
            <a:ext cx="3477604"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ar-JO" sz="2800" b="1" dirty="0">
                <a:solidFill>
                  <a:srgbClr val="FFFFFF"/>
                </a:solidFill>
                <a:effectLst>
                  <a:glow rad="228600">
                    <a:srgbClr val="000000"/>
                  </a:glow>
                </a:effectLst>
                <a:latin typeface="Arial" panose="020B0604020202020204" pitchFamily="34" charset="0"/>
              </a:rPr>
              <a:t>على الأزواج ألا يتحدثوا بالسوء عن زوجاتهم أيضاً</a:t>
            </a:r>
            <a:endParaRPr lang="en-US" sz="2800" b="1" dirty="0">
              <a:solidFill>
                <a:srgbClr val="FFFFFF"/>
              </a:solidFill>
              <a:effectLst>
                <a:glow rad="228600">
                  <a:srgbClr val="000000"/>
                </a:glow>
              </a:effectLst>
              <a:latin typeface="Arial" panose="020B0604020202020204" pitchFamily="34" charset="0"/>
            </a:endParaRPr>
          </a:p>
        </p:txBody>
      </p:sp>
      <p:sp>
        <p:nvSpPr>
          <p:cNvPr id="3" name="Title 1"/>
          <p:cNvSpPr txBox="1">
            <a:spLocks/>
          </p:cNvSpPr>
          <p:nvPr/>
        </p:nvSpPr>
        <p:spPr bwMode="auto">
          <a:xfrm>
            <a:off x="1" y="764704"/>
            <a:ext cx="9166236"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ar-SA" sz="3600" b="1" baseline="30000" dirty="0">
                <a:latin typeface="Arial" panose="020B0604020202020204" pitchFamily="34" charset="0"/>
              </a:rPr>
              <a:t>4</a:t>
            </a:r>
            <a:r>
              <a:rPr lang="ar-SA" sz="3600" b="1" dirty="0">
                <a:latin typeface="Arial" panose="020B0604020202020204" pitchFamily="34" charset="0"/>
              </a:rPr>
              <a:t>لِكَيْ يَنْصَحْنَ الْحَدَثَاتِ أَنْ يَكُنَّ مُحِبَّاتٍ لِرِجَالِهِنَّ وَيُحْبِبْنَ أَوْلاَدَهُنَّ، </a:t>
            </a:r>
            <a:r>
              <a:rPr lang="ar-SA" sz="3600" b="1" baseline="30000" dirty="0">
                <a:latin typeface="Arial" panose="020B0604020202020204" pitchFamily="34" charset="0"/>
              </a:rPr>
              <a:t>5</a:t>
            </a:r>
            <a:r>
              <a:rPr lang="ar-SA" sz="3600" b="1" dirty="0">
                <a:latin typeface="Arial" panose="020B0604020202020204" pitchFamily="34" charset="0"/>
              </a:rPr>
              <a:t>مُتَعَقِّلاَتٍ، عَفِيفَاتٍ، مُلاَزِمَاتٍ بُيُوتَهُنَّ، صَالِحَاتٍ، </a:t>
            </a:r>
            <a:r>
              <a:rPr lang="ar-SA" sz="3600" b="1" dirty="0">
                <a:solidFill>
                  <a:srgbClr val="FFFF00"/>
                </a:solidFill>
                <a:latin typeface="Arial" panose="020B0604020202020204" pitchFamily="34" charset="0"/>
              </a:rPr>
              <a:t>خَاضِعَاتٍ لِرِجَالِهِنَّ</a:t>
            </a:r>
            <a:r>
              <a:rPr lang="ar-SA" sz="3600" b="1" dirty="0">
                <a:latin typeface="Arial" panose="020B0604020202020204" pitchFamily="34" charset="0"/>
              </a:rPr>
              <a:t>، لِكَيْ لاَ يُجَدَّفَ عَلَى كَلِمَةِ اللهِ. </a:t>
            </a:r>
            <a:endParaRPr lang="en-US" sz="3600" b="1" dirty="0">
              <a:solidFill>
                <a:srgbClr val="FFFFFF"/>
              </a:solidFill>
              <a:effectLst>
                <a:glow rad="228600">
                  <a:srgbClr val="000000"/>
                </a:glo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D8954B-6D8F-B843-AB53-31A973C606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 y="490612"/>
            <a:ext cx="9181222" cy="63673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cs typeface="ＭＳ Ｐゴシック" charset="0"/>
              </a:rPr>
              <a:t>هل المؤمنون أفضل حالاً ؟</a:t>
            </a:r>
            <a:endParaRPr lang="en-US"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2579552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lvl="0" algn="ctr" defTabSz="457200" fontAlgn="auto">
              <a:spcBef>
                <a:spcPts val="0"/>
              </a:spcBef>
              <a:spcAft>
                <a:spcPts val="0"/>
              </a:spcAft>
              <a:defRPr/>
            </a:pPr>
            <a:r>
              <a:rPr lang="ar-JO" b="1" dirty="0">
                <a:solidFill>
                  <a:prstClr val="white"/>
                </a:solidFill>
                <a:latin typeface="Arial" panose="020B0604020202020204" pitchFamily="34" charset="0"/>
                <a:cs typeface="Arial" panose="020B0604020202020204" pitchFamily="34" charset="0"/>
              </a:rPr>
              <a:t>الأشياخ</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صاحين</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ذوي وقار</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متعقلين</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أصحاء في الإيمان و المحبة و الصبر</a:t>
            </a:r>
            <a:endParaRPr lang="en-US" b="1" dirty="0">
              <a:solidFill>
                <a:prstClr val="white"/>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lvl="0" algn="ctr" defTabSz="457200" fontAlgn="auto">
              <a:spcBef>
                <a:spcPts val="0"/>
              </a:spcBef>
              <a:spcAft>
                <a:spcPts val="0"/>
              </a:spcAft>
              <a:defRPr/>
            </a:pPr>
            <a:r>
              <a:rPr lang="ar-JO" b="1" dirty="0">
                <a:solidFill>
                  <a:prstClr val="white"/>
                </a:solidFill>
                <a:latin typeface="Arial" panose="020B0604020202020204" pitchFamily="34" charset="0"/>
                <a:cs typeface="Arial" panose="020B0604020202020204" pitchFamily="34" charset="0"/>
              </a:rPr>
              <a:t>العجائز</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سيرة تليق بالقداسة</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غير ثالبات</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غير مستعبدة للخمر الكثير</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معلمات الصلاح للحدثات</a:t>
            </a:r>
            <a:endParaRPr lang="en-US" b="1" dirty="0">
              <a:solidFill>
                <a:prstClr val="whit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الأحداث</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الأعمال الحسنة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نقاوة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إخلاص</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كلام صحيح</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lvl="0" algn="ctr" defTabSz="457200" fontAlgn="auto">
              <a:spcBef>
                <a:spcPts val="0"/>
              </a:spcBef>
              <a:spcAft>
                <a:spcPts val="0"/>
              </a:spcAft>
              <a:defRPr/>
            </a:pPr>
            <a:r>
              <a:rPr lang="ar-JO" b="1" dirty="0">
                <a:solidFill>
                  <a:prstClr val="white"/>
                </a:solidFill>
                <a:latin typeface="Arial" panose="020B0604020202020204" pitchFamily="34" charset="0"/>
                <a:cs typeface="Arial" panose="020B0604020202020204" pitchFamily="34" charset="0"/>
              </a:rPr>
              <a:t>الحدثات</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محبات لرجالهن و يحببن أولادهن</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متعقلات</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عفيفات</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ملازمات بيوتهن</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خاضعات لرجالهن</a:t>
            </a:r>
            <a:endParaRPr lang="en-US"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2143775"/>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C59AF7-B66F-0D4A-B973-C6B6ABB8C9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141181"/>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6-8</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0" y="404664"/>
            <a:ext cx="8983981" cy="4594912"/>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50000"/>
              </a:lnSpc>
            </a:pPr>
            <a:r>
              <a:rPr lang="en-US" sz="4000" b="1" dirty="0">
                <a:solidFill>
                  <a:srgbClr val="FFFFFF"/>
                </a:solidFill>
                <a:effectLst>
                  <a:glow rad="228600">
                    <a:srgbClr val="000000">
                      <a:satMod val="175000"/>
                    </a:srgbClr>
                  </a:glow>
                </a:effectLst>
                <a:latin typeface="Arial" panose="020B0604020202020204" pitchFamily="34" charset="0"/>
                <a:cs typeface="+mn-cs"/>
              </a:rPr>
              <a:t> </a:t>
            </a:r>
            <a:r>
              <a:rPr lang="ar-SA" sz="4000" b="1" baseline="30000"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6</a:t>
            </a:r>
            <a:r>
              <a:rPr lang="ar-SA"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كَذلِكَ عِظِ الأَحْدَاثَ أَنْ يَكُونُوا مُتَعَقِّلِينَ، </a:t>
            </a:r>
            <a:r>
              <a:rPr lang="ar-SA" sz="4000" b="1" baseline="30000"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7</a:t>
            </a:r>
            <a:r>
              <a:rPr lang="ar-SA"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مُقَدِّمًا نَفْسَكَ فِي كُلِّ شَيْءٍ قُدْوَةً لِلأَعْمَالِ الْحَسَنَةِ، وَمُقَدِّمًا فِي التَّعْلِيمِ نَقَاوَةً، وَوَقَارًا، وَإِخْلاَصًا، </a:t>
            </a:r>
            <a:r>
              <a:rPr lang="ar-SA" sz="4000" b="1" baseline="30000"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8</a:t>
            </a:r>
            <a:r>
              <a:rPr lang="ar-SA"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وَكَلاَمًا صَحِيحًا غَيْرَ مَلُومٍ، لِكَيْ يُخْزَى الْمُضَادُّ، إِذْ لَيْسَ لَهُ شَيْءٌ رَدِيءٌ يَقُولُهُ عَنْكُمْ. </a:t>
            </a:r>
            <a:endParaRPr lang="en-SG" sz="4000" b="1" dirty="0">
              <a:solidFill>
                <a:srgbClr val="FFFFFF"/>
              </a:solidFill>
              <a:effectLst>
                <a:glow rad="228600">
                  <a:srgbClr val="000000">
                    <a:satMod val="175000"/>
                  </a:srgbClr>
                </a:glow>
              </a:effectLst>
              <a:latin typeface="Arial" panose="020B0604020202020204" pitchFamily="34" charset="0"/>
              <a:cs typeface="+mn-cs"/>
            </a:endParaRPr>
          </a:p>
        </p:txBody>
      </p:sp>
    </p:spTree>
    <p:extLst>
      <p:ext uri="{BB962C8B-B14F-4D97-AF65-F5344CB8AC3E}">
        <p14:creationId xmlns:p14="http://schemas.microsoft.com/office/powerpoint/2010/main" val="2469237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C96B79-5808-364C-93C7-1C679184F2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8137" y="6104097"/>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9-10</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7736" y="404664"/>
            <a:ext cx="8961121" cy="4029436"/>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50000"/>
              </a:lnSpc>
            </a:pPr>
            <a:r>
              <a:rPr lang="en-US" sz="4400" b="1" dirty="0">
                <a:solidFill>
                  <a:srgbClr val="FFFFFF"/>
                </a:solidFill>
                <a:effectLst>
                  <a:glow rad="228600">
                    <a:srgbClr val="000000">
                      <a:satMod val="175000"/>
                    </a:srgbClr>
                  </a:glow>
                </a:effectLst>
                <a:latin typeface="Arial" panose="020B0604020202020204" pitchFamily="34" charset="0"/>
                <a:cs typeface="+mn-cs"/>
              </a:rPr>
              <a:t> </a:t>
            </a:r>
            <a:r>
              <a:rPr lang="ar-SA" sz="4400" b="1" baseline="30000"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9</a:t>
            </a:r>
            <a:r>
              <a:rPr lang="ar-SA" sz="44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وَالْعَبِيدَ أَنْ يَخْضَعُوا لِسَادَتِهِمْ، وَيُرْضُوهُمْ فِي كُلِّ شَيْءٍ، غَيْرَ مُنَاقِضِينَ، </a:t>
            </a:r>
            <a:r>
              <a:rPr lang="ar-SA" sz="4400" b="1" baseline="30000"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10</a:t>
            </a:r>
            <a:r>
              <a:rPr lang="ar-SA" sz="44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غَيْرَ مُخْتَلِسِينَ، بَلْ مُقَدِّمِينَ كُلَّ أَمَانَةٍ صَالِحَةٍ، لِكَيْ يُزَيِّنُوا تَعْلِيمَ مُخَلِّصِنَا اللهِ فِي كُلِّ شَيْءٍ. </a:t>
            </a:r>
            <a:endParaRPr lang="en-SG" sz="4400" b="1" dirty="0">
              <a:solidFill>
                <a:srgbClr val="FFFFFF"/>
              </a:solidFill>
              <a:effectLst>
                <a:glow rad="228600">
                  <a:srgbClr val="000000">
                    <a:satMod val="175000"/>
                  </a:srgbClr>
                </a:glow>
              </a:effectLst>
              <a:latin typeface="Arial" panose="020B0604020202020204" pitchFamily="34" charset="0"/>
              <a:cs typeface="+mn-cs"/>
            </a:endParaRPr>
          </a:p>
        </p:txBody>
      </p:sp>
    </p:spTree>
    <p:extLst>
      <p:ext uri="{BB962C8B-B14F-4D97-AF65-F5344CB8AC3E}">
        <p14:creationId xmlns:p14="http://schemas.microsoft.com/office/powerpoint/2010/main" val="13662944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ＭＳ Ｐゴシック" charset="0"/>
                <a:cs typeface="ＭＳ Ｐゴシック" charset="0"/>
              </a:rPr>
              <a:t>كيف يمكن أن نكون </a:t>
            </a:r>
            <a:r>
              <a:rPr lang="ar-JO" sz="3600" dirty="0">
                <a:solidFill>
                  <a:srgbClr val="C00000"/>
                </a:solidFill>
                <a:effectLst>
                  <a:glow rad="127000">
                    <a:schemeClr val="bg1"/>
                  </a:glow>
                </a:effectLst>
                <a:ea typeface="ＭＳ Ｐゴシック" charset="0"/>
                <a:cs typeface="ＭＳ Ｐゴシック" charset="0"/>
              </a:rPr>
              <a:t>أصحاب سمعة حسنة </a:t>
            </a:r>
            <a:r>
              <a:rPr lang="ar-JO" sz="3600" dirty="0">
                <a:solidFill>
                  <a:schemeClr val="tx2"/>
                </a:solidFill>
                <a:effectLst>
                  <a:glow rad="127000">
                    <a:schemeClr val="bg1"/>
                  </a:glow>
                </a:effectLst>
                <a:ea typeface="ＭＳ Ｐゴシック" charset="0"/>
                <a:cs typeface="ＭＳ Ｐゴシック" charset="0"/>
              </a:rPr>
              <a:t>في وسط الكثير من التعليم الكاذب اليوم ؟</a:t>
            </a:r>
            <a:endParaRPr lang="en-US" sz="3600" dirty="0">
              <a:solidFill>
                <a:schemeClr val="tx2"/>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376625461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cs typeface="ＭＳ Ｐゴシック" charset="0"/>
              </a:rPr>
              <a:t>1. امتلك </a:t>
            </a:r>
            <a:r>
              <a:rPr lang="ar-JO" dirty="0">
                <a:solidFill>
                  <a:srgbClr val="FFFF00"/>
                </a:solidFill>
                <a:effectLst>
                  <a:glow rad="127000">
                    <a:schemeClr val="tx1"/>
                  </a:glow>
                </a:effectLst>
                <a:ea typeface="ＭＳ Ｐゴシック" charset="0"/>
                <a:cs typeface="ＭＳ Ｐゴシック" charset="0"/>
              </a:rPr>
              <a:t>شيوخ</a:t>
            </a:r>
            <a:r>
              <a:rPr lang="ar-JO" dirty="0">
                <a:effectLst>
                  <a:glow rad="127000">
                    <a:schemeClr val="tx1"/>
                  </a:glow>
                </a:effectLst>
                <a:ea typeface="ＭＳ Ｐゴシック" charset="0"/>
                <a:cs typeface="ＭＳ Ｐゴシック" charset="0"/>
              </a:rPr>
              <a:t> أتقياء يعلمون الحق</a:t>
            </a:r>
            <a:r>
              <a:rPr lang="en-US" dirty="0">
                <a:effectLst>
                  <a:glow rad="127000">
                    <a:schemeClr val="tx1"/>
                  </a:glow>
                </a:effectLst>
                <a:ea typeface="ＭＳ Ｐゴシック" charset="0"/>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تيطس 1</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0646632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dirty="0">
                <a:effectLst>
                  <a:glow rad="127000">
                    <a:schemeClr val="tx1"/>
                  </a:glow>
                </a:effectLst>
                <a:ea typeface="ＭＳ Ｐゴシック" charset="0"/>
              </a:rPr>
              <a:t>2. تصرف بحسب </a:t>
            </a:r>
            <a:r>
              <a:rPr lang="ar-JO" sz="4800" dirty="0">
                <a:solidFill>
                  <a:srgbClr val="FFFF00"/>
                </a:solidFill>
                <a:effectLst>
                  <a:glow rad="127000">
                    <a:schemeClr val="tx1"/>
                  </a:glow>
                </a:effectLst>
                <a:ea typeface="ＭＳ Ｐゴシック" charset="0"/>
              </a:rPr>
              <a:t>سنك</a:t>
            </a:r>
            <a:endParaRPr lang="en-US" sz="4800" dirty="0">
              <a:solidFill>
                <a:srgbClr val="FFFF00"/>
              </a:solidFill>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rPr>
              <a:t>تيطس 2: 1-10</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161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solidFill>
                  <a:srgbClr val="FFFFFF"/>
                </a:solidFill>
                <a:effectLst>
                  <a:glow rad="127000">
                    <a:schemeClr val="tx1"/>
                  </a:glow>
                </a:effectLst>
                <a:ea typeface="ＭＳ Ｐゴシック" charset="0"/>
                <a:cs typeface="ＭＳ Ｐゴシック" charset="0"/>
              </a:rPr>
              <a:t>3. دع النعمة تأتي ب</a:t>
            </a:r>
            <a:r>
              <a:rPr lang="ar-JO" sz="4800" dirty="0">
                <a:solidFill>
                  <a:srgbClr val="FFFF00"/>
                </a:solidFill>
                <a:effectLst>
                  <a:glow rad="127000">
                    <a:schemeClr val="tx1"/>
                  </a:glow>
                </a:effectLst>
                <a:ea typeface="ＭＳ Ｐゴシック" charset="0"/>
                <a:cs typeface="ＭＳ Ｐゴシック" charset="0"/>
              </a:rPr>
              <a:t>التقوى</a:t>
            </a:r>
            <a:endParaRPr lang="en-US" sz="4800" dirty="0">
              <a:solidFill>
                <a:srgbClr val="FFFF00"/>
              </a:solidFill>
              <a:effectLst>
                <a:glow rad="127000">
                  <a:schemeClr val="tx1"/>
                </a:glow>
              </a:effectLst>
              <a:ea typeface="ＭＳ Ｐゴシック" charset="0"/>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42172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rPr>
              <a:t>باري هدلستون، الكتاب المقدس الدراسي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endParaRPr>
          </a:p>
        </p:txBody>
      </p:sp>
      <p:sp>
        <p:nvSpPr>
          <p:cNvPr id="5" name="Text Box 6"/>
          <p:cNvSpPr txBox="1">
            <a:spLocks noChangeArrowheads="1"/>
          </p:cNvSpPr>
          <p:nvPr/>
        </p:nvSpPr>
        <p:spPr bwMode="auto">
          <a:xfrm>
            <a:off x="0" y="72847"/>
            <a:ext cx="392392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Times New Roman" charset="0"/>
                <a:ea typeface="ＭＳ Ｐゴシック" charset="0"/>
              </a:rPr>
              <a:t>1. العقيدة السليمة تسكت الخطأ</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Times New Roman" charset="0"/>
                <a:ea typeface="ＭＳ Ｐゴシック" charset="0"/>
              </a:rPr>
              <a:t>2. الحياة المنظمة بحسب العقيدة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Times New Roman" charset="0"/>
                <a:ea typeface="ＭＳ Ｐゴシック" charset="0"/>
              </a:rPr>
              <a:t>3. لا تنبذ الأعمال الصالحة </a:t>
            </a: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ar-JO" sz="8000" kern="1200" dirty="0">
                <a:solidFill>
                  <a:srgbClr val="070000"/>
                </a:solidFill>
                <a:ea typeface="ＭＳ Ｐゴシック"/>
                <a:cs typeface="Arial" panose="020B0604020202020204" pitchFamily="34" charset="0"/>
              </a:rPr>
              <a:t>تيطس</a:t>
            </a:r>
            <a:endParaRPr lang="en-US" sz="4800" kern="1200" dirty="0">
              <a:solidFill>
                <a:srgbClr val="070000"/>
              </a:solidFill>
              <a:ea typeface="ＭＳ Ｐゴシック"/>
              <a:cs typeface="Arial" panose="020B0604020202020204" pitchFamily="34" charset="0"/>
            </a:endParaRPr>
          </a:p>
        </p:txBody>
      </p:sp>
    </p:spTree>
    <p:extLst>
      <p:ext uri="{BB962C8B-B14F-4D97-AF65-F5344CB8AC3E}">
        <p14:creationId xmlns:p14="http://schemas.microsoft.com/office/powerpoint/2010/main" val="366908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3. دع النعمة تأتي ب</a:t>
            </a:r>
            <a:r>
              <a:rPr lang="ar-JO" sz="4800" dirty="0">
                <a:solidFill>
                  <a:srgbClr val="FFFF00"/>
                </a:solidFill>
                <a:effectLst>
                  <a:glow rad="127000">
                    <a:schemeClr val="tx1"/>
                  </a:glow>
                </a:effectLst>
                <a:ea typeface="ＭＳ Ｐゴシック" charset="0"/>
                <a:cs typeface="ＭＳ Ｐゴシック" charset="0"/>
              </a:rPr>
              <a:t>التقوى</a:t>
            </a:r>
            <a:endParaRPr lang="en-US" sz="4800" dirty="0">
              <a:solidFill>
                <a:srgbClr val="FFFF00"/>
              </a:solidFill>
              <a:effectLst>
                <a:glow rad="127000">
                  <a:schemeClr val="tx1"/>
                </a:glow>
              </a:effectLst>
              <a:ea typeface="ＭＳ Ｐゴシック" charset="0"/>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 نعمة الله </a:t>
            </a:r>
            <a:r>
              <a:rPr lang="ar-JO" sz="2800" b="1" dirty="0">
                <a:solidFill>
                  <a:srgbClr val="FFFF00"/>
                </a:solidFill>
                <a:effectLst>
                  <a:glow rad="127000">
                    <a:srgbClr val="000000"/>
                  </a:glow>
                </a:effectLst>
                <a:latin typeface="Arial" panose="020B0604020202020204" pitchFamily="34" charset="0"/>
                <a:ea typeface="ＭＳ Ｐゴシック" charset="0"/>
                <a:cs typeface="ＭＳ Ｐゴシック" charset="0"/>
              </a:rPr>
              <a:t>تعلم </a:t>
            </a: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المؤمنين كيف يختارون التقوى بدلاً من الفجور (2: 11-15)</a:t>
            </a: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1224275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8CA05F-F70D-E748-963F-1F12B3F2CB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2697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11-12</a:t>
            </a:r>
            <a:endParaRPr kumimoji="0" lang="en-US" sz="3200" b="1"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 y="3789040"/>
            <a:ext cx="9139942" cy="1938992"/>
          </a:xfrm>
          <a:prstGeom prst="rect">
            <a:avLst/>
          </a:prstGeom>
          <a:noFill/>
          <a:ln>
            <a:noFill/>
          </a:ln>
        </p:spPr>
        <p:txBody>
          <a:bodyPr vert="horz" wrap="square" lIns="91440" tIns="45720" rIns="91440" bIns="45720" numCol="1" rtlCol="0" anchor="t" anchorCtr="0" compatLnSpc="1">
            <a:prstTxWarp prst="textNoShape">
              <a:avLst/>
            </a:prstTxWarp>
            <a:spAutoFit/>
          </a:bodyPr>
          <a:lstStyle/>
          <a:p>
            <a:pPr lvl="0" algn="ctr" defTabSz="457200" eaLnBrk="0" hangingPunct="0">
              <a:defRPr/>
            </a:pPr>
            <a:r>
              <a:rPr lang="ar-SA" sz="4000" b="1" baseline="30000" dirty="0">
                <a:solidFill>
                  <a:schemeClr val="bg1"/>
                </a:solidFill>
              </a:rPr>
              <a:t>11</a:t>
            </a:r>
            <a:r>
              <a:rPr lang="ar-SA" sz="4000" b="1" dirty="0">
                <a:solidFill>
                  <a:schemeClr val="bg1"/>
                </a:solidFill>
              </a:rPr>
              <a:t>لأَنَّهُ قَدْ ظَهَرَتْ نِعْمَةُ اللهِ الْمُخَلِّصَةُ، لِجَمِيعِ النَّاسِ، </a:t>
            </a:r>
            <a:r>
              <a:rPr lang="ar-SA" sz="4000" b="1" baseline="30000" dirty="0">
                <a:solidFill>
                  <a:schemeClr val="bg1"/>
                </a:solidFill>
              </a:rPr>
              <a:t>12</a:t>
            </a:r>
            <a:r>
              <a:rPr lang="ar-SA" sz="4000" b="1" dirty="0">
                <a:solidFill>
                  <a:schemeClr val="bg1"/>
                </a:solidFill>
              </a:rPr>
              <a:t>مُعَلِّمَةً إِيَّانَا أَنْ نُنْكِرَ الْفُجُورَ وَالشَّهَوَاتِ الْعَالَمِيَّةَ، وَنَعِيشَ بِالتَّعَقُّلِ وَالْبِرِّ وَالتَّقْوَى فِي الْعَالَمِ الْحَاضِرِ</a:t>
            </a:r>
            <a:endParaRPr kumimoji="0" lang="en-SG" sz="4000" b="1"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072613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5344600" y="188640"/>
            <a:ext cx="3630013" cy="3429000"/>
          </a:xfrm>
          <a:solidFill>
            <a:schemeClr val="tx1"/>
          </a:solidFill>
          <a:effectLst>
            <a:outerShdw blurRad="63500" dist="35921" dir="2700000" algn="ctr" rotWithShape="0">
              <a:schemeClr val="tx2">
                <a:alpha val="74998"/>
              </a:schemeClr>
            </a:outerShdw>
          </a:effectLst>
        </p:spPr>
        <p:txBody>
          <a:bodyPr anchor="ctr"/>
          <a:lstStyle/>
          <a:p>
            <a:pPr>
              <a:defRPr/>
            </a:pPr>
            <a:r>
              <a:rPr lang="ar-JO" sz="6000" dirty="0">
                <a:effectLst>
                  <a:glow rad="127000">
                    <a:schemeClr val="tx1"/>
                  </a:glow>
                </a:effectLst>
                <a:ea typeface="ＭＳ Ｐゴシック" charset="0"/>
              </a:rPr>
              <a:t>التعليم </a:t>
            </a:r>
            <a:br>
              <a:rPr lang="ar-JO" sz="6000" dirty="0">
                <a:effectLst>
                  <a:glow rad="127000">
                    <a:schemeClr val="tx1"/>
                  </a:glow>
                </a:effectLst>
                <a:ea typeface="ＭＳ Ｐゴシック" charset="0"/>
              </a:rPr>
            </a:br>
            <a:r>
              <a:rPr lang="ar-JO" sz="6000" dirty="0">
                <a:effectLst>
                  <a:glow rad="127000">
                    <a:schemeClr val="tx1"/>
                  </a:glow>
                </a:effectLst>
                <a:ea typeface="ＭＳ Ｐゴシック" charset="0"/>
              </a:rPr>
              <a:t>الكاذب</a:t>
            </a:r>
            <a:endParaRPr lang="en-US" sz="48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4F357F05-366F-2F44-A695-FBE763E44A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113"/>
            <a:ext cx="5221866" cy="6858000"/>
          </a:xfrm>
          <a:prstGeom prst="rect">
            <a:avLst/>
          </a:prstGeom>
        </p:spPr>
      </p:pic>
      <p:sp>
        <p:nvSpPr>
          <p:cNvPr id="5" name="Rectangle 2">
            <a:extLst>
              <a:ext uri="{FF2B5EF4-FFF2-40B4-BE49-F238E27FC236}">
                <a16:creationId xmlns:a16="http://schemas.microsoft.com/office/drawing/2014/main" id="{84818245-7960-F441-A864-5B1547DC99A3}"/>
              </a:ext>
            </a:extLst>
          </p:cNvPr>
          <p:cNvSpPr txBox="1">
            <a:spLocks noChangeArrowheads="1"/>
          </p:cNvSpPr>
          <p:nvPr/>
        </p:nvSpPr>
        <p:spPr bwMode="auto">
          <a:xfrm>
            <a:off x="3347864" y="3455687"/>
            <a:ext cx="5400600" cy="3124984"/>
          </a:xfrm>
          <a:prstGeom prst="rect">
            <a:avLst/>
          </a:prstGeom>
          <a:solidFill>
            <a:schemeClr val="bg1"/>
          </a:solidFill>
          <a:ln>
            <a:solidFill>
              <a:schemeClr val="tx1"/>
            </a:solid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defRPr/>
            </a:pPr>
            <a:r>
              <a:rPr lang="ar-JO" sz="2800" dirty="0">
                <a:latin typeface="Arial" panose="020B0604020202020204" pitchFamily="34" charset="0"/>
              </a:rPr>
              <a:t>اللهم باركنا وبارك على اهلنا وبارك على ربنا. قُدنا إلى الصراط المستقيم - طريق جميع الأنبياء : إبراهيم وإسماعيل وإسحاق وموسى ويسوع ومحمد</a:t>
            </a:r>
            <a:endParaRPr kumimoji="0" lang="en-US" sz="24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83827095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86ECE9-2CAD-8744-B096-A0D47AD3C7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13 </a:t>
            </a:r>
            <a:endParaRPr kumimoji="0" lang="en-US" sz="3200" b="1"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08519" y="3775126"/>
            <a:ext cx="9144001" cy="1446550"/>
          </a:xfrm>
          <a:prstGeom prst="rect">
            <a:avLst/>
          </a:prstGeom>
          <a:noFill/>
          <a:ln>
            <a:noFill/>
          </a:ln>
        </p:spPr>
        <p:txBody>
          <a:bodyPr vert="horz" wrap="square" lIns="91440" tIns="45720" rIns="91440" bIns="45720" numCol="1" rtlCol="0" anchor="t" anchorCtr="0" compatLnSpc="1">
            <a:prstTxWarp prst="textNoShape">
              <a:avLst/>
            </a:prstTxWarp>
            <a:spAutoFit/>
          </a:bodyPr>
          <a:lstStyle/>
          <a:p>
            <a:pPr lvl="0" algn="ctr" defTabSz="457200" eaLnBrk="0" hangingPunct="0">
              <a:defRPr/>
            </a:pPr>
            <a:r>
              <a:rPr lang="ar-SA" sz="4400" b="1" baseline="30000" dirty="0">
                <a:solidFill>
                  <a:schemeClr val="bg1"/>
                </a:solidFill>
              </a:rPr>
              <a:t>13</a:t>
            </a:r>
            <a:r>
              <a:rPr lang="ar-SA" sz="4400" b="1" dirty="0">
                <a:solidFill>
                  <a:schemeClr val="bg1"/>
                </a:solidFill>
              </a:rPr>
              <a:t>مُنْتَظِرِينَ الرَّجَاءَ الْمُبَارَكَ وَظُهُورَ مَجْدِ اللهِ الْعَظِيمِ وَمُخَلِّصِنَا يَسُوعَ الْمَسِيحِ</a:t>
            </a:r>
            <a:endParaRPr kumimoji="0" lang="en-SG" sz="4400" b="1"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9734492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9AF59B-C273-494C-B236-C54D4497F9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14</a:t>
            </a:r>
            <a:endParaRPr kumimoji="0" lang="en-US" sz="3200" b="1"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33994" y="3696989"/>
            <a:ext cx="8983981" cy="2123658"/>
          </a:xfrm>
          <a:prstGeom prst="rect">
            <a:avLst/>
          </a:prstGeom>
          <a:noFill/>
          <a:ln>
            <a:noFill/>
          </a:ln>
        </p:spPr>
        <p:txBody>
          <a:bodyPr vert="horz" wrap="square" lIns="91440" tIns="45720" rIns="91440" bIns="45720" numCol="1" rtlCol="0" anchor="t" anchorCtr="0" compatLnSpc="1">
            <a:prstTxWarp prst="textNoShape">
              <a:avLst/>
            </a:prstTxWarp>
            <a:spAutoFit/>
          </a:bodyPr>
          <a:lstStyle/>
          <a:p>
            <a:pPr lvl="0" algn="ctr" defTabSz="457200" eaLnBrk="0" hangingPunct="0">
              <a:defRPr/>
            </a:pPr>
            <a:r>
              <a:rPr lang="ar-SA" sz="4400" b="1" baseline="30000" dirty="0">
                <a:solidFill>
                  <a:schemeClr val="bg1"/>
                </a:solidFill>
              </a:rPr>
              <a:t>14</a:t>
            </a:r>
            <a:r>
              <a:rPr lang="ar-SA" sz="4400" b="1" dirty="0">
                <a:solidFill>
                  <a:schemeClr val="bg1"/>
                </a:solidFill>
              </a:rPr>
              <a:t>الَّذِي بَذَلَ نَفْسَهُ لأَجْلِنَا، لِكَيْ يَفْدِيَنَا مِنْ كُلِّ إِثْمٍ، وَيُطَهِّرَ لِنَفْسِهِ شَعْبًا خَاصًّا غَيُورًا فِي أَعْمَال حَسَنَةٍ.</a:t>
            </a:r>
            <a:endParaRPr kumimoji="0" lang="en-SG" sz="4400" b="1"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49245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74F49B-BB20-7B45-A026-3DC3A37284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15</a:t>
            </a:r>
            <a:endParaRPr kumimoji="0" lang="en-US" sz="3200" b="1"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82879" y="3717032"/>
            <a:ext cx="8961121" cy="1446550"/>
          </a:xfrm>
          <a:prstGeom prst="rect">
            <a:avLst/>
          </a:prstGeom>
          <a:noFill/>
          <a:ln>
            <a:noFill/>
          </a:ln>
        </p:spPr>
        <p:txBody>
          <a:bodyPr vert="horz" wrap="square" lIns="91440" tIns="45720" rIns="91440" bIns="45720" numCol="1" rtlCol="0" anchor="t" anchorCtr="0" compatLnSpc="1">
            <a:prstTxWarp prst="textNoShape">
              <a:avLst/>
            </a:prstTxWarp>
            <a:spAutoFit/>
          </a:bodyPr>
          <a:lstStyle/>
          <a:p>
            <a:pPr lvl="0" algn="ctr" defTabSz="457200" eaLnBrk="0" hangingPunct="0">
              <a:defRPr/>
            </a:pPr>
            <a:r>
              <a:rPr lang="ar-SA" sz="4400" b="1" baseline="30000" dirty="0">
                <a:solidFill>
                  <a:schemeClr val="bg1"/>
                </a:solidFill>
              </a:rPr>
              <a:t>15</a:t>
            </a:r>
            <a:r>
              <a:rPr lang="ar-SA" sz="4400" b="1" dirty="0">
                <a:solidFill>
                  <a:schemeClr val="bg1"/>
                </a:solidFill>
              </a:rPr>
              <a:t>تَكَلَّمْ بِهذِهِ، وَعِظْ، وَوَبِّخْ بِكُلِّ سُلْطَانٍ. لاَ يَسْتَهِنْ بِكَ أَحَدٌ.</a:t>
            </a:r>
            <a:endParaRPr kumimoji="0" lang="en-SG" sz="4400" b="1"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0535333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554F1D-6DA3-D24A-B9F8-60E2DA2D7C32}"/>
              </a:ext>
            </a:extLst>
          </p:cNvPr>
          <p:cNvGrpSpPr/>
          <p:nvPr/>
        </p:nvGrpSpPr>
        <p:grpSpPr>
          <a:xfrm>
            <a:off x="856379" y="0"/>
            <a:ext cx="7431241" cy="5847522"/>
            <a:chOff x="856379" y="0"/>
            <a:chExt cx="7431241" cy="5847522"/>
          </a:xfrm>
        </p:grpSpPr>
        <p:pic>
          <p:nvPicPr>
            <p:cNvPr id="3" name="Picture 2" descr="A close up of a logo&#10;&#10;Description automatically generated">
              <a:extLst>
                <a:ext uri="{FF2B5EF4-FFF2-40B4-BE49-F238E27FC236}">
                  <a16:creationId xmlns:a16="http://schemas.microsoft.com/office/drawing/2014/main" id="{97BC7104-C993-4E7B-9BC8-CF0D2ADC2B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355"/>
            <a:stretch/>
          </p:blipFill>
          <p:spPr>
            <a:xfrm>
              <a:off x="856379" y="0"/>
              <a:ext cx="7431241" cy="5847522"/>
            </a:xfrm>
            <a:prstGeom prst="rect">
              <a:avLst/>
            </a:prstGeom>
          </p:spPr>
        </p:pic>
        <p:sp>
          <p:nvSpPr>
            <p:cNvPr id="2" name="Rectangle 1">
              <a:extLst>
                <a:ext uri="{FF2B5EF4-FFF2-40B4-BE49-F238E27FC236}">
                  <a16:creationId xmlns:a16="http://schemas.microsoft.com/office/drawing/2014/main" id="{34E7BB83-7E3B-584E-A9B4-C766E96DF76C}"/>
                </a:ext>
              </a:extLst>
            </p:cNvPr>
            <p:cNvSpPr/>
            <p:nvPr/>
          </p:nvSpPr>
          <p:spPr>
            <a:xfrm>
              <a:off x="1043608" y="4293096"/>
              <a:ext cx="6696744" cy="864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D3EE7779-20D5-8F4B-AC9A-C6ABE630B911}"/>
              </a:ext>
            </a:extLst>
          </p:cNvPr>
          <p:cNvSpPr txBox="1"/>
          <p:nvPr/>
        </p:nvSpPr>
        <p:spPr>
          <a:xfrm flipH="1">
            <a:off x="755576" y="4425139"/>
            <a:ext cx="4041318" cy="1015663"/>
          </a:xfrm>
          <a:prstGeom prst="rect">
            <a:avLst/>
          </a:prstGeom>
          <a:noFill/>
        </p:spPr>
        <p:txBody>
          <a:bodyPr wrap="square" rtlCol="0">
            <a:spAutoFit/>
          </a:bodyPr>
          <a:lstStyle/>
          <a:p>
            <a:pPr lvl="0" algn="ctr" defTabSz="457200" fontAlgn="auto">
              <a:spcBef>
                <a:spcPts val="0"/>
              </a:spcBef>
              <a:spcAft>
                <a:spcPts val="0"/>
              </a:spcAft>
              <a:defRPr/>
            </a:pPr>
            <a:r>
              <a:rPr lang="ar-JO" sz="6000" b="1" dirty="0">
                <a:solidFill>
                  <a:srgbClr val="365D71"/>
                </a:solidFill>
                <a:latin typeface="Arial" panose="020B0604020202020204" pitchFamily="34" charset="0"/>
                <a:cs typeface="Arial" panose="020B0604020202020204" pitchFamily="34" charset="0"/>
              </a:rPr>
              <a:t>قبل العمل</a:t>
            </a:r>
            <a:endParaRPr lang="en-US" sz="6600" b="1" dirty="0">
              <a:solidFill>
                <a:srgbClr val="365D7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1C25879-6EA5-464A-8FE1-B4640F11F9CA}"/>
              </a:ext>
            </a:extLst>
          </p:cNvPr>
          <p:cNvSpPr txBox="1"/>
          <p:nvPr/>
        </p:nvSpPr>
        <p:spPr>
          <a:xfrm flipH="1">
            <a:off x="4427984" y="4425139"/>
            <a:ext cx="3555870" cy="1015663"/>
          </a:xfrm>
          <a:prstGeom prst="rect">
            <a:avLst/>
          </a:prstGeom>
          <a:noFill/>
        </p:spPr>
        <p:txBody>
          <a:bodyPr wrap="square" rtlCol="0">
            <a:spAutoFit/>
          </a:bodyPr>
          <a:lstStyle/>
          <a:p>
            <a:pPr lvl="0" algn="ctr" defTabSz="457200" fontAlgn="auto">
              <a:spcBef>
                <a:spcPts val="0"/>
              </a:spcBef>
              <a:spcAft>
                <a:spcPts val="0"/>
              </a:spcAft>
              <a:defRPr/>
            </a:pPr>
            <a:r>
              <a:rPr lang="ar-JO" sz="6000" b="1" dirty="0">
                <a:solidFill>
                  <a:srgbClr val="365D71"/>
                </a:solidFill>
                <a:latin typeface="Arial" panose="020B0604020202020204" pitchFamily="34" charset="0"/>
                <a:cs typeface="Arial" panose="020B0604020202020204" pitchFamily="34" charset="0"/>
              </a:rPr>
              <a:t>بعد العمل</a:t>
            </a:r>
            <a:endParaRPr lang="en-US" sz="6600" b="1" dirty="0">
              <a:solidFill>
                <a:srgbClr val="365D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991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2D57F9-24B7-4AFD-82A7-0B97CC9E137F}"/>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188567-5321-4158-95B1-D23DCC517885}"/>
              </a:ext>
            </a:extLst>
          </p:cNvPr>
          <p:cNvSpPr txBox="1"/>
          <p:nvPr/>
        </p:nvSpPr>
        <p:spPr>
          <a:xfrm flipH="1">
            <a:off x="38099" y="484602"/>
            <a:ext cx="9105899"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prstClr val="white"/>
                </a:solidFill>
                <a:latin typeface="Arial" panose="020B0604020202020204" pitchFamily="34" charset="0"/>
                <a:ea typeface="+mn-ea"/>
                <a:cs typeface="Arial" panose="020B0604020202020204" pitchFamily="34" charset="0"/>
              </a:rPr>
              <a:t>الكنائس الصحية تركز على المسيح كمصدر تحولهم</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lang="ar-JO" sz="3200" b="1" dirty="0">
                <a:solidFill>
                  <a:prstClr val="white"/>
                </a:solidFill>
                <a:latin typeface="Arial" panose="020B0604020202020204" pitchFamily="34" charset="0"/>
                <a:ea typeface="+mn-ea"/>
                <a:cs typeface="Arial" panose="020B0604020202020204" pitchFamily="34" charset="0"/>
              </a:rPr>
              <a:t>تيطس 2: 11-15</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8" name="TextBox 7">
            <a:extLst>
              <a:ext uri="{FF2B5EF4-FFF2-40B4-BE49-F238E27FC236}">
                <a16:creationId xmlns:a16="http://schemas.microsoft.com/office/drawing/2014/main" id="{38E257B7-72D4-4592-84CE-A72508D49BD1}"/>
              </a:ext>
            </a:extLst>
          </p:cNvPr>
          <p:cNvSpPr txBox="1"/>
          <p:nvPr/>
        </p:nvSpPr>
        <p:spPr>
          <a:xfrm flipH="1">
            <a:off x="1266827" y="2438490"/>
            <a:ext cx="1676401" cy="1200329"/>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prstClr val="white"/>
                </a:solidFill>
                <a:latin typeface="Arial" panose="020B0604020202020204" pitchFamily="34" charset="0"/>
                <a:ea typeface="+mn-ea"/>
                <a:cs typeface="Arial" panose="020B0604020202020204" pitchFamily="34" charset="0"/>
              </a:rPr>
              <a:t>قبل</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المسيح</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Arrow: Right 8">
            <a:extLst>
              <a:ext uri="{FF2B5EF4-FFF2-40B4-BE49-F238E27FC236}">
                <a16:creationId xmlns:a16="http://schemas.microsoft.com/office/drawing/2014/main" id="{C2502A7F-BBFB-40F6-A998-3FAAC87AFF97}"/>
              </a:ext>
            </a:extLst>
          </p:cNvPr>
          <p:cNvSpPr/>
          <p:nvPr/>
        </p:nvSpPr>
        <p:spPr>
          <a:xfrm>
            <a:off x="3086100" y="2819401"/>
            <a:ext cx="2790825" cy="533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F1F0C7D-91B0-4E18-93B7-79E3FC9B987C}"/>
              </a:ext>
            </a:extLst>
          </p:cNvPr>
          <p:cNvSpPr txBox="1"/>
          <p:nvPr/>
        </p:nvSpPr>
        <p:spPr>
          <a:xfrm flipH="1">
            <a:off x="6029321" y="2409737"/>
            <a:ext cx="1676401" cy="1200329"/>
          </a:xfrm>
          <a:prstGeom prst="rect">
            <a:avLst/>
          </a:prstGeom>
          <a:solidFill>
            <a:schemeClr val="accent4">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بعد</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prstClr val="white"/>
                </a:solidFill>
                <a:latin typeface="Arial" panose="020B0604020202020204" pitchFamily="34" charset="0"/>
                <a:ea typeface="+mn-ea"/>
                <a:cs typeface="Arial" panose="020B0604020202020204" pitchFamily="34" charset="0"/>
              </a:rPr>
              <a:t>المسيح</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8DCF332F-7D5B-4EB0-A998-E28133A190CD}"/>
              </a:ext>
            </a:extLst>
          </p:cNvPr>
          <p:cNvSpPr txBox="1"/>
          <p:nvPr/>
        </p:nvSpPr>
        <p:spPr>
          <a:xfrm flipH="1">
            <a:off x="20487" y="3870694"/>
            <a:ext cx="4041318"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مخادع</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3200" b="1" dirty="0">
                <a:solidFill>
                  <a:prstClr val="white"/>
                </a:solidFill>
                <a:latin typeface="Arial" panose="020B0604020202020204" pitchFamily="34" charset="0"/>
                <a:ea typeface="+mn-ea"/>
                <a:cs typeface="Arial" panose="020B0604020202020204" pitchFamily="34" charset="0"/>
              </a:rPr>
              <a:t>محب للملذات</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1407BCF6-C7CF-493D-BD9B-75B1FA9E76E1}"/>
              </a:ext>
            </a:extLst>
          </p:cNvPr>
          <p:cNvSpPr txBox="1"/>
          <p:nvPr/>
        </p:nvSpPr>
        <p:spPr>
          <a:xfrm flipH="1">
            <a:off x="5154130" y="3793005"/>
            <a:ext cx="355587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تقي</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متعقل</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نقي</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1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تيطس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8987737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3. دع النعمة تأتي ب</a:t>
            </a:r>
            <a:r>
              <a:rPr lang="ar-JO" sz="4800" dirty="0">
                <a:solidFill>
                  <a:srgbClr val="FFFF00"/>
                </a:solidFill>
                <a:effectLst>
                  <a:glow rad="127000">
                    <a:schemeClr val="tx1"/>
                  </a:glow>
                </a:effectLst>
                <a:ea typeface="ＭＳ Ｐゴシック" charset="0"/>
                <a:cs typeface="ＭＳ Ｐゴシック" charset="0"/>
              </a:rPr>
              <a:t>التقوى</a:t>
            </a:r>
            <a:endParaRPr lang="en-US" sz="4800" dirty="0">
              <a:solidFill>
                <a:srgbClr val="FFFF00"/>
              </a:solidFill>
              <a:effectLst>
                <a:glow rad="127000">
                  <a:schemeClr val="tx1"/>
                </a:glow>
              </a:effectLst>
              <a:ea typeface="ＭＳ Ｐゴシック" charset="0"/>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 نعمة الله </a:t>
            </a:r>
            <a:r>
              <a:rPr lang="ar-JO" sz="2800" b="1" dirty="0">
                <a:solidFill>
                  <a:srgbClr val="FFFF00"/>
                </a:solidFill>
                <a:effectLst>
                  <a:glow rad="127000">
                    <a:srgbClr val="000000"/>
                  </a:glow>
                </a:effectLst>
                <a:latin typeface="Arial" panose="020B0604020202020204" pitchFamily="34" charset="0"/>
                <a:ea typeface="ＭＳ Ｐゴシック" charset="0"/>
                <a:cs typeface="ＭＳ Ｐゴシック" charset="0"/>
              </a:rPr>
              <a:t>تعلم </a:t>
            </a: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المؤمنين كيف يختارون التقوى بدلاً من الفجور (2: 11-15)</a:t>
            </a: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marL="457200" lvl="0" indent="-457200" algn="l" defTabSz="457200">
              <a:defRPr/>
            </a:pP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marL="457200" lvl="0" indent="-457200" algn="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ب. نعمة الله </a:t>
            </a:r>
            <a:r>
              <a:rPr lang="ar-JO" sz="2800" b="1" dirty="0">
                <a:solidFill>
                  <a:srgbClr val="FFFF00"/>
                </a:solidFill>
                <a:effectLst>
                  <a:glow rad="127000">
                    <a:srgbClr val="000000"/>
                  </a:glow>
                </a:effectLst>
                <a:latin typeface="Arial" panose="020B0604020202020204" pitchFamily="34" charset="0"/>
                <a:ea typeface="ＭＳ Ｐゴシック" charset="0"/>
                <a:cs typeface="ＭＳ Ｐゴシック" charset="0"/>
              </a:rPr>
              <a:t>تقوي</a:t>
            </a: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 السلوك الحسن أمام جميع الناس (3: 1-2) </a:t>
            </a: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30436541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4B2E43-FD58-AB40-97B5-403526237E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0" y="6269773"/>
            <a:ext cx="9251973"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1-2</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 y="2570874"/>
            <a:ext cx="9139942" cy="248260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50000"/>
              </a:lnSpc>
            </a:pPr>
            <a:r>
              <a:rPr lang="ar-SA" sz="3600" b="1" baseline="30000"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1</a:t>
            </a:r>
            <a:r>
              <a:rPr lang="ar-SA" sz="3600" b="1"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ذَكِّرْهُمْ أَنْ يَخْضَعُوا لِلرِّيَاسَاتِ وَالسَّلاَطِينِ، وَيُطِيعُوا، وَيَكُونُوا مُسْتَعِدِّينَ لِكُلِّ عَمَل صَالِحٍ، </a:t>
            </a:r>
            <a:r>
              <a:rPr lang="ar-SA" sz="3600" b="1" baseline="30000"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2</a:t>
            </a:r>
            <a:r>
              <a:rPr lang="ar-SA" sz="3600" b="1"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وَلاَ يَطْعَنُوا فِي أَحَدٍ، وَيَكُونُوا غَيْرَ مُخَاصِمِينَ، حُلَمَاءَ، مُظْهِرِينَ كُلَّ وَدَاعَةٍ لِجَمِيعِ النَّاسِ. </a:t>
            </a:r>
            <a:endParaRPr lang="en-SG" sz="3600" b="1" dirty="0">
              <a:solidFill>
                <a:prstClr val="white"/>
              </a:solidFill>
              <a:effectLst>
                <a:glow rad="228600">
                  <a:srgbClr val="000000">
                    <a:satMod val="175000"/>
                  </a:srgbClr>
                </a:glow>
              </a:effectLst>
              <a:latin typeface="Arial" panose="020B0604020202020204" pitchFamily="34" charset="0"/>
              <a:cs typeface="+mn-cs"/>
            </a:endParaRPr>
          </a:p>
        </p:txBody>
      </p:sp>
    </p:spTree>
    <p:extLst>
      <p:ext uri="{BB962C8B-B14F-4D97-AF65-F5344CB8AC3E}">
        <p14:creationId xmlns:p14="http://schemas.microsoft.com/office/powerpoint/2010/main" val="39333470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3. دع النعمة تأتي ب</a:t>
            </a:r>
            <a:r>
              <a:rPr lang="ar-JO" sz="4800" dirty="0">
                <a:solidFill>
                  <a:srgbClr val="FFFF00"/>
                </a:solidFill>
                <a:effectLst>
                  <a:glow rad="127000">
                    <a:schemeClr val="tx1"/>
                  </a:glow>
                </a:effectLst>
                <a:ea typeface="ＭＳ Ｐゴシック" charset="0"/>
                <a:cs typeface="ＭＳ Ｐゴシック" charset="0"/>
              </a:rPr>
              <a:t>التقوى</a:t>
            </a:r>
            <a:endParaRPr lang="en-US" sz="4800" dirty="0">
              <a:solidFill>
                <a:srgbClr val="FFFF00"/>
              </a:solidFill>
              <a:effectLst>
                <a:glow rad="127000">
                  <a:schemeClr val="tx1"/>
                </a:glow>
              </a:effectLst>
              <a:ea typeface="ＭＳ Ｐゴシック" charset="0"/>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 نعمة الله </a:t>
            </a:r>
            <a:r>
              <a:rPr lang="ar-JO" sz="2800" b="1" dirty="0">
                <a:solidFill>
                  <a:srgbClr val="FFFF00"/>
                </a:solidFill>
                <a:effectLst>
                  <a:glow rad="127000">
                    <a:srgbClr val="000000"/>
                  </a:glow>
                </a:effectLst>
                <a:latin typeface="Arial" panose="020B0604020202020204" pitchFamily="34" charset="0"/>
                <a:ea typeface="ＭＳ Ｐゴシック" charset="0"/>
                <a:cs typeface="ＭＳ Ｐゴシック" charset="0"/>
              </a:rPr>
              <a:t>تعلم </a:t>
            </a: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المؤمنين كيف يختارون التقوى بدلاً من الفجور (2: 11-15)</a:t>
            </a: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marL="457200" lvl="0" indent="-457200" algn="l" defTabSz="457200">
              <a:defRPr/>
            </a:pP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marL="457200" lvl="0" indent="-457200" algn="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ب. نعمة الله </a:t>
            </a:r>
            <a:r>
              <a:rPr lang="ar-JO" sz="2800" b="1" dirty="0">
                <a:solidFill>
                  <a:srgbClr val="FFFF00"/>
                </a:solidFill>
                <a:effectLst>
                  <a:glow rad="127000">
                    <a:srgbClr val="000000"/>
                  </a:glow>
                </a:effectLst>
                <a:latin typeface="Arial" panose="020B0604020202020204" pitchFamily="34" charset="0"/>
                <a:ea typeface="ＭＳ Ｐゴシック" charset="0"/>
                <a:cs typeface="ＭＳ Ｐゴシック" charset="0"/>
              </a:rPr>
              <a:t>تقوي</a:t>
            </a: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 السلوك الحسن أمام جميع الناس (3: 1-2)</a:t>
            </a:r>
          </a:p>
          <a:p>
            <a:pPr marL="457200" lvl="0" indent="-457200" algn="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 </a:t>
            </a: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marL="457200" lvl="0" indent="-457200" algn="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ت. نعمة الله </a:t>
            </a:r>
            <a:r>
              <a:rPr lang="ar-JO" sz="2800" b="1" dirty="0">
                <a:solidFill>
                  <a:srgbClr val="FFFF00"/>
                </a:solidFill>
                <a:effectLst>
                  <a:glow rad="127000">
                    <a:srgbClr val="000000"/>
                  </a:glow>
                </a:effectLst>
                <a:latin typeface="Arial" panose="020B0604020202020204" pitchFamily="34" charset="0"/>
                <a:ea typeface="ＭＳ Ｐゴシック" charset="0"/>
                <a:cs typeface="ＭＳ Ｐゴシック" charset="0"/>
              </a:rPr>
              <a:t>تحفز</a:t>
            </a: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 الأعمال الصالحة كرد على رحمة الله (3: 3-8)</a:t>
            </a: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4380725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607FA5-BB56-9048-A71D-CD961A56F0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3-4</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 y="488001"/>
            <a:ext cx="5539667" cy="5067926"/>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50000"/>
              </a:lnSpc>
            </a:pPr>
            <a:r>
              <a:rPr lang="ar-SA" sz="3600" b="1" baseline="30000"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3</a:t>
            </a:r>
            <a:r>
              <a:rPr lang="ar-SA" sz="3600" b="1"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لأَنَّنَا كُنَّا نَحْنُ أَيْضًا قَبْلاً أَغْبِيَاءَ، غَيْرَ طَائِعِينَ، ضَالِّينَ، مُسْتَعْبَدِينَ لِشَهَوَاتٍ وَلَذَّاتٍ مُخْتَلِفَةٍ، عَائِشِينَ فِي الْخُبْثِ وَالْحَسَدِ، مَمْقُوتِينَ، مُبْغِضِينَ بَعْضُنَا بَعْضًا. </a:t>
            </a:r>
            <a:r>
              <a:rPr lang="ar-SA" sz="4000" b="1"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4</a:t>
            </a:r>
            <a:r>
              <a:rPr lang="ar-SA" sz="3600" b="1"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وَلكِنْ حِينَ ظَهَرَ لُطْفُ مُخَلِّصِنَا اللهِ وَإِحْسَانُهُ </a:t>
            </a:r>
            <a:endParaRPr lang="en-SG" sz="3600" b="1" dirty="0">
              <a:solidFill>
                <a:prstClr val="white"/>
              </a:solidFill>
              <a:effectLst>
                <a:glow rad="228600">
                  <a:srgbClr val="000000">
                    <a:satMod val="175000"/>
                  </a:srgbClr>
                </a:glow>
              </a:effectLst>
              <a:latin typeface="Arial" panose="020B0604020202020204" pitchFamily="34" charset="0"/>
              <a:cs typeface="+mn-cs"/>
            </a:endParaRPr>
          </a:p>
        </p:txBody>
      </p:sp>
    </p:spTree>
    <p:extLst>
      <p:ext uri="{BB962C8B-B14F-4D97-AF65-F5344CB8AC3E}">
        <p14:creationId xmlns:p14="http://schemas.microsoft.com/office/powerpoint/2010/main" val="3767460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001357"/>
          </a:xfrm>
          <a:blipFill>
            <a:blip r:embed="rId3"/>
            <a:tile tx="0" ty="0" sx="100000" sy="100000" flip="none" algn="tl"/>
          </a:blip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التعليم الكاذب اليوم</a:t>
            </a:r>
            <a:endParaRPr lang="en-US" sz="5400" dirty="0">
              <a:effectLst>
                <a:glow rad="127000">
                  <a:schemeClr val="tx1"/>
                </a:glow>
              </a:effectLst>
              <a:ea typeface="ＭＳ Ｐゴシック" charset="0"/>
              <a:cs typeface="ＭＳ Ｐゴシック" charset="0"/>
            </a:endParaRPr>
          </a:p>
        </p:txBody>
      </p:sp>
      <p:sp>
        <p:nvSpPr>
          <p:cNvPr id="6" name="Rectangle 2">
            <a:extLst>
              <a:ext uri="{FF2B5EF4-FFF2-40B4-BE49-F238E27FC236}">
                <a16:creationId xmlns:a16="http://schemas.microsoft.com/office/drawing/2014/main" id="{A03956F7-6F08-9445-A9E5-D1BCD3CAA06E}"/>
              </a:ext>
            </a:extLst>
          </p:cNvPr>
          <p:cNvSpPr txBox="1">
            <a:spLocks noChangeArrowheads="1"/>
          </p:cNvSpPr>
          <p:nvPr/>
        </p:nvSpPr>
        <p:spPr bwMode="auto">
          <a:xfrm>
            <a:off x="28575" y="1556792"/>
            <a:ext cx="9144000"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يشفي الله الجميع بالإيمان الحقيقي</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الثروة هي حقنا الإلهي</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مائدة الرب تشفي</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6302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32DE8C-AE44-F945-B6FF-43E7889EF4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5-7</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33865" y="2067907"/>
            <a:ext cx="8983981" cy="3313599"/>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50000"/>
              </a:lnSpc>
            </a:pPr>
            <a:r>
              <a:rPr lang="ar-SA" sz="3600" b="1" baseline="30000"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5</a:t>
            </a:r>
            <a:r>
              <a:rPr lang="ar-SA" sz="3600" b="1"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لاَ بِأَعْمَال فِي بِرّ عَمِلْنَاهَا نَحْنُ، بَلْ بِمُقْتَضَى رَحْمَتِهِ ­ خَلَّصَنَا بِغُسْلِ الْمِيلاَدِ الثَّانِي وَتَجْدِيدِ الرُّوحِ الْقُدُسِ، </a:t>
            </a:r>
            <a:r>
              <a:rPr lang="ar-SA" sz="3600" b="1" baseline="30000"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6</a:t>
            </a:r>
            <a:r>
              <a:rPr lang="ar-SA" sz="3600" b="1"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الَّذِي سَكَبَهُ بِغِنًى عَلَيْنَا بِيَسُوعَ الْمَسِيحِ مُخَلِّصِنَا. </a:t>
            </a:r>
            <a:r>
              <a:rPr lang="ar-SA" sz="3600" b="1" baseline="30000"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7</a:t>
            </a:r>
            <a:r>
              <a:rPr lang="ar-SA" sz="3600" b="1"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حَتَّى إِذَا تَبَرَّرْنَا بِنِعْمَتِهِ، نَصِيرُ وَرَثَةً حَسَبَ رَجَاءِ الْحَيَاةِ الأَبَدِيَّةِ.</a:t>
            </a:r>
            <a:endParaRPr lang="en-SG" sz="3600" b="1" dirty="0">
              <a:solidFill>
                <a:prstClr val="white"/>
              </a:solidFill>
              <a:effectLst>
                <a:glow rad="228600">
                  <a:srgbClr val="000000">
                    <a:satMod val="175000"/>
                  </a:srgbClr>
                </a:glow>
              </a:effectLst>
              <a:latin typeface="Arial" panose="020B0604020202020204" pitchFamily="34" charset="0"/>
              <a:cs typeface="+mn-cs"/>
            </a:endParaRPr>
          </a:p>
        </p:txBody>
      </p:sp>
    </p:spTree>
    <p:extLst>
      <p:ext uri="{BB962C8B-B14F-4D97-AF65-F5344CB8AC3E}">
        <p14:creationId xmlns:p14="http://schemas.microsoft.com/office/powerpoint/2010/main" val="15957511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8</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28575" y="1141716"/>
            <a:ext cx="5479529" cy="4144596"/>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50000"/>
              </a:lnSpc>
            </a:pPr>
            <a:r>
              <a:rPr lang="ar-SA" sz="3600" b="1" baseline="30000"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8</a:t>
            </a:r>
            <a:r>
              <a:rPr lang="ar-SA" sz="3600" b="1"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صَادِقَةٌ هِيَ الْكَلِمَةُ. وَأُرِيدُ أَنْ تُقَرِّرَ هذِهِ الأُمُورَ، لِكَيْ يَهْتَمَّ الَّذِينَ آمَنُوا بِاللهِ أَنْ يُمَارِسُوا أَعْمَالاً حَسَنَةً. فَإِنَّ هذِهِ الأُمُورَ هِيَ الْحَسَنَةُ وَالنَّافِعَةُ لِلنَّاسِ. </a:t>
            </a:r>
            <a:endParaRPr lang="en-SG" sz="3600" b="1" dirty="0">
              <a:solidFill>
                <a:prstClr val="white"/>
              </a:solidFill>
              <a:effectLst>
                <a:glow rad="228600">
                  <a:srgbClr val="000000">
                    <a:satMod val="175000"/>
                  </a:srgbClr>
                </a:glow>
              </a:effectLst>
              <a:latin typeface="Arial" panose="020B0604020202020204" pitchFamily="34" charset="0"/>
              <a:cs typeface="+mn-cs"/>
            </a:endParaRPr>
          </a:p>
        </p:txBody>
      </p:sp>
    </p:spTree>
    <p:extLst>
      <p:ext uri="{BB962C8B-B14F-4D97-AF65-F5344CB8AC3E}">
        <p14:creationId xmlns:p14="http://schemas.microsoft.com/office/powerpoint/2010/main" val="24022407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3. دع النعمة تأتي ب</a:t>
            </a:r>
            <a:r>
              <a:rPr lang="ar-JO" sz="4800" dirty="0">
                <a:solidFill>
                  <a:srgbClr val="FFFF00"/>
                </a:solidFill>
                <a:effectLst>
                  <a:glow rad="127000">
                    <a:schemeClr val="tx1"/>
                  </a:glow>
                </a:effectLst>
                <a:ea typeface="ＭＳ Ｐゴシック" charset="0"/>
                <a:cs typeface="ＭＳ Ｐゴシック" charset="0"/>
              </a:rPr>
              <a:t>التقوى</a:t>
            </a:r>
            <a:endParaRPr lang="en-US" sz="4800" dirty="0">
              <a:solidFill>
                <a:srgbClr val="FFFF00"/>
              </a:solidFill>
              <a:effectLst>
                <a:glow rad="127000">
                  <a:schemeClr val="tx1"/>
                </a:glow>
              </a:effectLst>
              <a:ea typeface="ＭＳ Ｐゴシック" charset="0"/>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 نعمة الله </a:t>
            </a:r>
            <a:r>
              <a:rPr lang="ar-JO" sz="2800" b="1" dirty="0">
                <a:solidFill>
                  <a:srgbClr val="FFFF00"/>
                </a:solidFill>
                <a:effectLst>
                  <a:glow rad="127000">
                    <a:srgbClr val="000000"/>
                  </a:glow>
                </a:effectLst>
                <a:latin typeface="Arial" panose="020B0604020202020204" pitchFamily="34" charset="0"/>
                <a:ea typeface="ＭＳ Ｐゴシック" charset="0"/>
                <a:cs typeface="ＭＳ Ｐゴシック" charset="0"/>
              </a:rPr>
              <a:t>تعلم </a:t>
            </a: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المؤمنين كيف يختارون التقوى بدلاً من الفجور (2: 11-15)</a:t>
            </a: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marL="457200" lvl="0" indent="-457200" algn="l" defTabSz="457200">
              <a:defRPr/>
            </a:pP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marL="457200" lvl="0" indent="-457200" algn="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ب. نعمة الله </a:t>
            </a:r>
            <a:r>
              <a:rPr lang="ar-JO" sz="2800" b="1" dirty="0">
                <a:solidFill>
                  <a:srgbClr val="FFFF00"/>
                </a:solidFill>
                <a:effectLst>
                  <a:glow rad="127000">
                    <a:srgbClr val="000000"/>
                  </a:glow>
                </a:effectLst>
                <a:latin typeface="Arial" panose="020B0604020202020204" pitchFamily="34" charset="0"/>
                <a:ea typeface="ＭＳ Ｐゴシック" charset="0"/>
                <a:cs typeface="ＭＳ Ｐゴシック" charset="0"/>
              </a:rPr>
              <a:t>تقوي</a:t>
            </a: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 السلوك الحسن أمام جميع الناس (3: 1-2)</a:t>
            </a:r>
          </a:p>
          <a:p>
            <a:pPr marL="457200" lvl="0" indent="-457200" algn="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 </a:t>
            </a: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marL="457200" lvl="0" indent="-457200" algn="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ت. نعمة الله </a:t>
            </a:r>
            <a:r>
              <a:rPr lang="ar-JO" sz="2800" b="1" dirty="0">
                <a:solidFill>
                  <a:srgbClr val="FFFF00"/>
                </a:solidFill>
                <a:effectLst>
                  <a:glow rad="127000">
                    <a:srgbClr val="000000"/>
                  </a:glow>
                </a:effectLst>
                <a:latin typeface="Arial" panose="020B0604020202020204" pitchFamily="34" charset="0"/>
                <a:ea typeface="ＭＳ Ｐゴシック" charset="0"/>
                <a:cs typeface="ＭＳ Ｐゴシック" charset="0"/>
              </a:rPr>
              <a:t>تحفز</a:t>
            </a: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 الأعمال الصالحة كرد على رحمة الله (3: 3-8)</a:t>
            </a: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marL="457200" lvl="0" indent="-457200" algn="l" defTabSz="457200">
              <a:defRPr/>
            </a:pP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marL="457200" lvl="0" indent="-457200" algn="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ث. نعمة الله </a:t>
            </a:r>
            <a:r>
              <a:rPr lang="ar-JO" sz="2800" b="1" dirty="0">
                <a:solidFill>
                  <a:srgbClr val="FFFF00"/>
                </a:solidFill>
                <a:effectLst>
                  <a:glow rad="127000">
                    <a:srgbClr val="000000"/>
                  </a:glow>
                </a:effectLst>
                <a:latin typeface="Arial" panose="020B0604020202020204" pitchFamily="34" charset="0"/>
                <a:ea typeface="ＭＳ Ｐゴシック" charset="0"/>
                <a:cs typeface="ＭＳ Ｐゴシック" charset="0"/>
              </a:rPr>
              <a:t>تحمي</a:t>
            </a: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 من الإنقسام حيث يتم تأديب القديسين المجادلين           (3: 9-11) </a:t>
            </a: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69114940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9</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5730148" y="126806"/>
            <a:ext cx="3409584" cy="580659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50000"/>
              </a:lnSpc>
            </a:pPr>
            <a:r>
              <a:rPr lang="ar-SA" sz="3600" b="1" baseline="30000"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9</a:t>
            </a:r>
            <a:r>
              <a:rPr lang="ar-SA" sz="3600" b="1"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وَأَمَّا الْمُبَاحَثَاتُ الْغَبِيَّةُ، وَالأَنْسَابُ، وَالْخُصُومَاتُ، وَالْمُنَازَعَاتُ النَّامُوسِيةُ فَاجْتَنِبْهَا، لأَنَّهَا غَيْرُ نَافِعَةٍ، وَبَاطِلَةٌ. </a:t>
            </a:r>
            <a:endParaRPr lang="en-SG" sz="3600" b="1" dirty="0">
              <a:solidFill>
                <a:prstClr val="white"/>
              </a:solidFill>
              <a:effectLst>
                <a:glow rad="228600">
                  <a:srgbClr val="000000">
                    <a:satMod val="175000"/>
                  </a:srgbClr>
                </a:glow>
              </a:effectLst>
              <a:latin typeface="Arial" panose="020B0604020202020204" pitchFamily="34" charset="0"/>
              <a:cs typeface="+mn-cs"/>
            </a:endParaRPr>
          </a:p>
        </p:txBody>
      </p:sp>
    </p:spTree>
    <p:extLst>
      <p:ext uri="{BB962C8B-B14F-4D97-AF65-F5344CB8AC3E}">
        <p14:creationId xmlns:p14="http://schemas.microsoft.com/office/powerpoint/2010/main" val="33428913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10-11</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35467" y="992633"/>
            <a:ext cx="5342055" cy="3313599"/>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50000"/>
              </a:lnSpc>
            </a:pPr>
            <a:r>
              <a:rPr lang="ar-SA" sz="3600" b="1" baseline="30000"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10</a:t>
            </a:r>
            <a:r>
              <a:rPr lang="ar-SA" sz="3600" b="1"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اَلرَّجُلُ الْمُبْتَدِعُ بَعْدَ الإِنْذَارِ مَرَّةً وَمَرَّتَيْنِ، أَعْرِضْ عَنْهُ. </a:t>
            </a:r>
            <a:r>
              <a:rPr lang="ar-SA" sz="3600" b="1" baseline="30000"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11</a:t>
            </a:r>
            <a:r>
              <a:rPr lang="ar-SA" sz="3600" b="1"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عَالِمًا أَنَّ مِثْلَ هذَا قَدِ انْحَرَفَ، وَهُوَ يُخْطِئُ مَحْكُومًا عَلَيْهِ مِنْ نَفْسِهِ.</a:t>
            </a:r>
            <a:endParaRPr lang="en-SG" sz="3600" b="1" dirty="0">
              <a:solidFill>
                <a:prstClr val="white"/>
              </a:solidFill>
              <a:effectLst>
                <a:glow rad="228600">
                  <a:srgbClr val="000000">
                    <a:satMod val="175000"/>
                  </a:srgbClr>
                </a:glow>
              </a:effectLst>
              <a:latin typeface="Arial" panose="020B0604020202020204" pitchFamily="34" charset="0"/>
              <a:cs typeface="+mn-cs"/>
            </a:endParaRPr>
          </a:p>
        </p:txBody>
      </p:sp>
    </p:spTree>
    <p:extLst>
      <p:ext uri="{BB962C8B-B14F-4D97-AF65-F5344CB8AC3E}">
        <p14:creationId xmlns:p14="http://schemas.microsoft.com/office/powerpoint/2010/main" val="10485177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3. دع النعمة تأتي ب</a:t>
            </a:r>
            <a:r>
              <a:rPr lang="ar-JO" sz="4800" dirty="0">
                <a:solidFill>
                  <a:srgbClr val="FFFF00"/>
                </a:solidFill>
                <a:effectLst>
                  <a:glow rad="127000">
                    <a:schemeClr val="tx1"/>
                  </a:glow>
                </a:effectLst>
                <a:ea typeface="ＭＳ Ｐゴシック" charset="0"/>
                <a:cs typeface="ＭＳ Ｐゴシック" charset="0"/>
              </a:rPr>
              <a:t>التقوى</a:t>
            </a:r>
            <a:endParaRPr lang="en-US" sz="4800" dirty="0">
              <a:solidFill>
                <a:srgbClr val="FFFF00"/>
              </a:solidFill>
              <a:effectLst>
                <a:glow rad="127000">
                  <a:schemeClr val="tx1"/>
                </a:glow>
              </a:effectLst>
              <a:ea typeface="ＭＳ Ｐゴシック" charset="0"/>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 نعمة الله </a:t>
            </a:r>
            <a:r>
              <a:rPr lang="ar-JO" sz="2800" b="1" dirty="0">
                <a:solidFill>
                  <a:srgbClr val="FFFF00"/>
                </a:solidFill>
                <a:effectLst>
                  <a:glow rad="127000">
                    <a:srgbClr val="000000"/>
                  </a:glow>
                </a:effectLst>
                <a:latin typeface="Arial" panose="020B0604020202020204" pitchFamily="34" charset="0"/>
                <a:ea typeface="ＭＳ Ｐゴシック" charset="0"/>
                <a:cs typeface="ＭＳ Ｐゴシック" charset="0"/>
              </a:rPr>
              <a:t>تعلم </a:t>
            </a: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المؤمنين كيف يختارون التقوى بدلاً من الفجور (2: 11-15)</a:t>
            </a: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marL="457200" lvl="0" indent="-457200" algn="l" defTabSz="457200">
              <a:defRPr/>
            </a:pP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marL="457200" lvl="0" indent="-457200" algn="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ب. نعمة الله </a:t>
            </a:r>
            <a:r>
              <a:rPr lang="ar-JO" sz="2800" b="1" dirty="0">
                <a:solidFill>
                  <a:srgbClr val="FFFF00"/>
                </a:solidFill>
                <a:effectLst>
                  <a:glow rad="127000">
                    <a:srgbClr val="000000"/>
                  </a:glow>
                </a:effectLst>
                <a:latin typeface="Arial" panose="020B0604020202020204" pitchFamily="34" charset="0"/>
                <a:ea typeface="ＭＳ Ｐゴシック" charset="0"/>
                <a:cs typeface="ＭＳ Ｐゴシック" charset="0"/>
              </a:rPr>
              <a:t>تقوي</a:t>
            </a: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 السلوك الحسن أمام جميع الناس (3: 1-2)</a:t>
            </a:r>
          </a:p>
          <a:p>
            <a:pPr marL="457200" lvl="0" indent="-457200" algn="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 </a:t>
            </a: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marL="457200" lvl="0" indent="-457200" algn="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ت. نعمة الله </a:t>
            </a:r>
            <a:r>
              <a:rPr lang="ar-JO" sz="2800" b="1" dirty="0">
                <a:solidFill>
                  <a:srgbClr val="FFFF00"/>
                </a:solidFill>
                <a:effectLst>
                  <a:glow rad="127000">
                    <a:srgbClr val="000000"/>
                  </a:glow>
                </a:effectLst>
                <a:latin typeface="Arial" panose="020B0604020202020204" pitchFamily="34" charset="0"/>
                <a:ea typeface="ＭＳ Ｐゴシック" charset="0"/>
                <a:cs typeface="ＭＳ Ｐゴシック" charset="0"/>
              </a:rPr>
              <a:t>تحفز</a:t>
            </a: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 الأعمال الصالحة كرد على رحمة الله (3: 3-8)</a:t>
            </a: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marL="457200" lvl="0" indent="-457200" algn="l" defTabSz="457200">
              <a:defRPr/>
            </a:pP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marL="457200" lvl="0" indent="-457200" algn="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ث. نعمة الله </a:t>
            </a:r>
            <a:r>
              <a:rPr lang="ar-JO" sz="2800" b="1" dirty="0">
                <a:solidFill>
                  <a:srgbClr val="FFFF00"/>
                </a:solidFill>
                <a:effectLst>
                  <a:glow rad="127000">
                    <a:srgbClr val="000000"/>
                  </a:glow>
                </a:effectLst>
                <a:latin typeface="Arial" panose="020B0604020202020204" pitchFamily="34" charset="0"/>
                <a:ea typeface="ＭＳ Ｐゴシック" charset="0"/>
                <a:cs typeface="ＭＳ Ｐゴシック" charset="0"/>
              </a:rPr>
              <a:t>تحمي</a:t>
            </a: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 من الإنقسام حيث يتم تأديب القديسين المجادلين           (3: 9-11) </a:t>
            </a:r>
          </a:p>
          <a:p>
            <a:pPr marL="457200" lvl="0" indent="-457200" algn="r" defTabSz="457200">
              <a:defRPr/>
            </a:pP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marL="457200" lvl="0" indent="-457200" algn="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ج. نعمة الله </a:t>
            </a:r>
            <a:r>
              <a:rPr lang="ar-JO" sz="2800" b="1" dirty="0">
                <a:solidFill>
                  <a:srgbClr val="FFFF00"/>
                </a:solidFill>
                <a:effectLst>
                  <a:glow rad="127000">
                    <a:srgbClr val="000000"/>
                  </a:glow>
                </a:effectLst>
                <a:latin typeface="Arial" panose="020B0604020202020204" pitchFamily="34" charset="0"/>
                <a:ea typeface="ＭＳ Ｐゴシック" charset="0"/>
                <a:cs typeface="ＭＳ Ｐゴシック" charset="0"/>
              </a:rPr>
              <a:t>ترتبط</a:t>
            </a: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 مع الشعب بدفء و اجتهاد (3: 12-15) </a:t>
            </a: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50786080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12-13</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0" y="437804"/>
            <a:ext cx="5521911" cy="497559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50000"/>
              </a:lnSpc>
            </a:pPr>
            <a:r>
              <a:rPr lang="ar-SA" sz="3600" b="1" baseline="30000"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12</a:t>
            </a:r>
            <a:r>
              <a:rPr lang="ar-SA" sz="3600" b="1"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حِينَمَا أُرْسِلُ إِلَيْكَ أَرْتِيمَاسَ أَوْ تِيخِيكُسَ، بَادِرْ أَنْ تَأْتِيَ إِلَيَّ إِلَى نِيكُوبُولِيسَ، لأَنِّي عَزَمْتُ أَنْ أُشَتِّيَ هُنَاكَ. </a:t>
            </a:r>
            <a:r>
              <a:rPr lang="ar-SA" sz="3600" b="1" baseline="30000"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13</a:t>
            </a:r>
            <a:r>
              <a:rPr lang="ar-SA" sz="3600" b="1"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جَهِّزْ زِينَاسَ النَّامُوسِيَّ وَأَبُلُّوسَ بِاجْتِهَادٍ لِلسَّفَرِ حَتَّى لاَ يُعْوِزَهُمَا شَيْءٌ. </a:t>
            </a:r>
            <a:endParaRPr lang="en-SG" sz="3600" b="1" dirty="0">
              <a:solidFill>
                <a:prstClr val="white"/>
              </a:solidFill>
              <a:effectLst>
                <a:glow rad="228600">
                  <a:srgbClr val="000000">
                    <a:satMod val="175000"/>
                  </a:srgbClr>
                </a:glow>
              </a:effectLst>
              <a:latin typeface="Arial" panose="020B0604020202020204" pitchFamily="34" charset="0"/>
              <a:cs typeface="+mn-cs"/>
            </a:endParaRPr>
          </a:p>
        </p:txBody>
      </p:sp>
    </p:spTree>
    <p:extLst>
      <p:ext uri="{BB962C8B-B14F-4D97-AF65-F5344CB8AC3E}">
        <p14:creationId xmlns:p14="http://schemas.microsoft.com/office/powerpoint/2010/main" val="9951344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14-15</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69333" y="1938663"/>
            <a:ext cx="8820363" cy="3313599"/>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50000"/>
              </a:lnSpc>
            </a:pPr>
            <a:r>
              <a:rPr lang="ar-SA" sz="3600" b="1" baseline="30000"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14</a:t>
            </a:r>
            <a:r>
              <a:rPr lang="ar-SA" sz="3600" b="1"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وَلْيَتَعَلَّمْ مَنْ لَنَا أَيْضًا أَنْ يُمَارِسُوا أَعْمَالاً حَسَنَةً لِلْحَاجَاتِ الضَّرُورِيَّةِ، حَتَّى لاَ يَكُونُوا بِلاَ ثَمَرٍ. </a:t>
            </a:r>
            <a:r>
              <a:rPr lang="ar-SA" sz="3600" b="1" baseline="30000"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15</a:t>
            </a:r>
            <a:r>
              <a:rPr lang="ar-SA" sz="3600" b="1"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يُسَلِّمُ عَلَيْكَ الَّذِينَ مَعِي جَمِيعًا. سَلِّمْ عَلَى الَّذِينَ يُحِبُّونَنَا فِي الإِيمَانِ. اَلنِّعْمَةُ مَعَ جَمِيعِكُمْ. آمِينَ.</a:t>
            </a:r>
            <a:endParaRPr lang="en-SG" sz="3600" b="1" dirty="0">
              <a:solidFill>
                <a:prstClr val="white"/>
              </a:solidFill>
              <a:effectLst>
                <a:glow rad="228600">
                  <a:srgbClr val="000000">
                    <a:satMod val="175000"/>
                  </a:srgbClr>
                </a:glow>
              </a:effectLst>
              <a:latin typeface="Arial" panose="020B0604020202020204" pitchFamily="34" charset="0"/>
              <a:cs typeface="+mn-cs"/>
            </a:endParaRPr>
          </a:p>
        </p:txBody>
      </p:sp>
    </p:spTree>
    <p:extLst>
      <p:ext uri="{BB962C8B-B14F-4D97-AF65-F5344CB8AC3E}">
        <p14:creationId xmlns:p14="http://schemas.microsoft.com/office/powerpoint/2010/main" val="3728999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ＭＳ Ｐゴシック" charset="0"/>
                <a:cs typeface="ＭＳ Ｐゴシック" charset="0"/>
              </a:rPr>
              <a:t>كيف يمكن أن نكون </a:t>
            </a:r>
            <a:r>
              <a:rPr lang="ar-JO" sz="3600" dirty="0">
                <a:solidFill>
                  <a:srgbClr val="C00000"/>
                </a:solidFill>
                <a:effectLst>
                  <a:glow rad="127000">
                    <a:schemeClr val="bg1"/>
                  </a:glow>
                </a:effectLst>
                <a:ea typeface="ＭＳ Ｐゴシック" charset="0"/>
                <a:cs typeface="ＭＳ Ｐゴシック" charset="0"/>
              </a:rPr>
              <a:t>أصحاب سمعة حسنة </a:t>
            </a:r>
            <a:r>
              <a:rPr lang="ar-JO" sz="3600" dirty="0">
                <a:solidFill>
                  <a:schemeClr val="tx2"/>
                </a:solidFill>
                <a:effectLst>
                  <a:glow rad="127000">
                    <a:schemeClr val="bg1"/>
                  </a:glow>
                </a:effectLst>
                <a:ea typeface="ＭＳ Ｐゴシック" charset="0"/>
                <a:cs typeface="ＭＳ Ｐゴシック" charset="0"/>
              </a:rPr>
              <a:t>في وسط الكثير من التعليم الكاذب اليوم ؟</a:t>
            </a:r>
            <a:endParaRPr lang="en-US" sz="3600" dirty="0">
              <a:solidFill>
                <a:schemeClr val="tx2"/>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194432625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cs typeface="ＭＳ Ｐゴシック" charset="0"/>
              </a:rPr>
              <a:t>1. امتلك </a:t>
            </a:r>
            <a:r>
              <a:rPr lang="ar-JO" dirty="0">
                <a:solidFill>
                  <a:srgbClr val="FFFF00"/>
                </a:solidFill>
                <a:effectLst>
                  <a:glow rad="127000">
                    <a:schemeClr val="tx1"/>
                  </a:glow>
                </a:effectLst>
                <a:ea typeface="ＭＳ Ｐゴシック" charset="0"/>
                <a:cs typeface="ＭＳ Ｐゴシック" charset="0"/>
              </a:rPr>
              <a:t>شيوخ</a:t>
            </a:r>
            <a:r>
              <a:rPr lang="ar-JO" dirty="0">
                <a:effectLst>
                  <a:glow rad="127000">
                    <a:schemeClr val="tx1"/>
                  </a:glow>
                </a:effectLst>
                <a:ea typeface="ＭＳ Ｐゴシック" charset="0"/>
                <a:cs typeface="ＭＳ Ｐゴシック" charset="0"/>
              </a:rPr>
              <a:t> أتقياء يعلمون الحق</a:t>
            </a:r>
            <a:r>
              <a:rPr lang="en-US" dirty="0">
                <a:effectLst>
                  <a:glow rad="127000">
                    <a:schemeClr val="tx1"/>
                  </a:glow>
                </a:effectLst>
                <a:ea typeface="ＭＳ Ｐゴシック" charset="0"/>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تيطس 1</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39691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الكلمة المفتاحية</a:t>
            </a:r>
            <a:endParaRPr lang="en-US" sz="4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السلوك</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241</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641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dirty="0">
                <a:effectLst>
                  <a:glow rad="127000">
                    <a:schemeClr val="tx1"/>
                  </a:glow>
                </a:effectLst>
                <a:ea typeface="ＭＳ Ｐゴシック" charset="0"/>
              </a:rPr>
              <a:t>2. تصرف بحسب </a:t>
            </a:r>
            <a:r>
              <a:rPr lang="ar-JO" sz="4800" dirty="0">
                <a:solidFill>
                  <a:srgbClr val="FFFF00"/>
                </a:solidFill>
                <a:effectLst>
                  <a:glow rad="127000">
                    <a:schemeClr val="tx1"/>
                  </a:glow>
                </a:effectLst>
                <a:ea typeface="ＭＳ Ｐゴシック" charset="0"/>
              </a:rPr>
              <a:t>سنك</a:t>
            </a:r>
            <a:endParaRPr lang="en-US" sz="4800" dirty="0">
              <a:solidFill>
                <a:srgbClr val="FFFF00"/>
              </a:solidFill>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rPr>
              <a:t>تيطس 2: 1-10</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246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3. دع النعمة تأتي ب</a:t>
            </a:r>
            <a:r>
              <a:rPr lang="ar-JO" sz="4800" dirty="0">
                <a:solidFill>
                  <a:srgbClr val="FFFF00"/>
                </a:solidFill>
                <a:effectLst>
                  <a:glow rad="127000">
                    <a:schemeClr val="tx1"/>
                  </a:glow>
                </a:effectLst>
                <a:ea typeface="ＭＳ Ｐゴシック" charset="0"/>
                <a:cs typeface="ＭＳ Ｐゴシック" charset="0"/>
              </a:rPr>
              <a:t>التقوى</a:t>
            </a:r>
            <a:endParaRPr lang="en-US" sz="4800" dirty="0">
              <a:solidFill>
                <a:srgbClr val="FFFF00"/>
              </a:solidFill>
              <a:effectLst>
                <a:glow rad="127000">
                  <a:schemeClr val="tx1"/>
                </a:glow>
              </a:effectLst>
              <a:ea typeface="ＭＳ Ｐゴシック" charset="0"/>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595593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الفكرة الرئيسية</a:t>
            </a:r>
            <a:endParaRPr lang="en-US" sz="5400" dirty="0">
              <a:effectLst>
                <a:glow rad="127000">
                  <a:schemeClr val="tx1"/>
                </a:glow>
              </a:effectLst>
              <a:ea typeface="ＭＳ Ｐゴシック" charset="0"/>
              <a:cs typeface="ＭＳ Ｐゴシック" charset="0"/>
            </a:endParaRP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JO" sz="5400" b="1" dirty="0">
                <a:latin typeface="Arial" panose="020B0604020202020204" pitchFamily="34" charset="0"/>
                <a:cs typeface="Arial" panose="020B0604020202020204" pitchFamily="34" charset="0"/>
              </a:rPr>
              <a:t>يجب أن يعلم شيوخنا </a:t>
            </a:r>
            <a:r>
              <a:rPr lang="ar-JO" sz="5400" b="1" dirty="0">
                <a:solidFill>
                  <a:srgbClr val="FFFF00"/>
                </a:solidFill>
                <a:latin typeface="Arial" panose="020B0604020202020204" pitchFamily="34" charset="0"/>
                <a:cs typeface="Arial" panose="020B0604020202020204" pitchFamily="34" charset="0"/>
              </a:rPr>
              <a:t>السلوك</a:t>
            </a:r>
            <a:r>
              <a:rPr lang="ar-JO" sz="5400" b="1" dirty="0">
                <a:latin typeface="Arial" panose="020B0604020202020204" pitchFamily="34" charset="0"/>
                <a:cs typeface="Arial" panose="020B0604020202020204" pitchFamily="34" charset="0"/>
              </a:rPr>
              <a:t> المحترم بناءً على نعمة الله.</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6" name="WordArt 190">
            <a:extLst>
              <a:ext uri="{FF2B5EF4-FFF2-40B4-BE49-F238E27FC236}">
                <a16:creationId xmlns:a16="http://schemas.microsoft.com/office/drawing/2014/main" id="{5EE83A65-703A-A64B-803B-1B0283A9C0B5}"/>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Impact"/>
              <a:ea typeface="Impact"/>
              <a:cs typeface="Impact"/>
            </a:endParaRPr>
          </a:p>
        </p:txBody>
      </p:sp>
    </p:spTree>
    <p:extLst>
      <p:ext uri="{BB962C8B-B14F-4D97-AF65-F5344CB8AC3E}">
        <p14:creationId xmlns:p14="http://schemas.microsoft.com/office/powerpoint/2010/main" val="381578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0"/>
            <a:ext cx="9247957" cy="616530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0" y="4868863"/>
            <a:ext cx="9144000" cy="1989137"/>
          </a:xfrm>
          <a:solidFill>
            <a:srgbClr val="000000"/>
          </a:solidFill>
        </p:spPr>
        <p:txBody>
          <a:bodyPr/>
          <a:lstStyle/>
          <a:p>
            <a:pPr eaLnBrk="1" hangingPunct="1"/>
            <a:r>
              <a:rPr lang="ar-JO" sz="4000" u="sng" dirty="0">
                <a:solidFill>
                  <a:srgbClr val="FEFDE3"/>
                </a:solidFill>
                <a:ea typeface="ＭＳ Ｐゴシック" charset="0"/>
                <a:cs typeface="Arial" panose="020B0604020202020204" pitchFamily="34" charset="0"/>
              </a:rPr>
              <a:t>الموضوع المركزي في تيطس :</a:t>
            </a:r>
            <a:br>
              <a:rPr lang="en-US" sz="4000" dirty="0">
                <a:solidFill>
                  <a:srgbClr val="FEFDE3"/>
                </a:solidFill>
                <a:ea typeface="ＭＳ Ｐゴシック" charset="0"/>
                <a:cs typeface="Arial" panose="020B0604020202020204" pitchFamily="34" charset="0"/>
              </a:rPr>
            </a:br>
            <a:r>
              <a:rPr lang="ar-JO" sz="4000" dirty="0">
                <a:solidFill>
                  <a:srgbClr val="FFFF00"/>
                </a:solidFill>
                <a:ea typeface="ＭＳ Ｐゴシック" charset="0"/>
                <a:cs typeface="Arial" panose="020B0604020202020204" pitchFamily="34" charset="0"/>
              </a:rPr>
              <a:t>هل</a:t>
            </a:r>
            <a:r>
              <a:rPr lang="ar-JO" sz="4000" dirty="0">
                <a:solidFill>
                  <a:srgbClr val="FEFDE3"/>
                </a:solidFill>
                <a:ea typeface="ＭＳ Ｐゴシック" charset="0"/>
                <a:cs typeface="Arial" panose="020B0604020202020204" pitchFamily="34" charset="0"/>
              </a:rPr>
              <a:t> تبدو حياتك أفضل من حياة غير المؤمنين ؟</a:t>
            </a:r>
            <a:endParaRPr lang="en-US" sz="4000" dirty="0">
              <a:solidFill>
                <a:srgbClr val="FEFDE3"/>
              </a:solidFill>
              <a:ea typeface="ＭＳ Ｐゴシック" charset="0"/>
              <a:cs typeface="Arial" panose="020B0604020202020204" pitchFamily="34" charset="0"/>
            </a:endParaRPr>
          </a:p>
        </p:txBody>
      </p:sp>
      <p:sp>
        <p:nvSpPr>
          <p:cNvPr id="317443" name="Text Box 3"/>
          <p:cNvSpPr txBox="1">
            <a:spLocks noChangeArrowheads="1"/>
          </p:cNvSpPr>
          <p:nvPr/>
        </p:nvSpPr>
        <p:spPr bwMode="auto">
          <a:xfrm>
            <a:off x="8166692" y="228600"/>
            <a:ext cx="665567"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5897373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7"/>
            <a:ext cx="9144000" cy="610021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كيف تعيش ؟</a:t>
            </a:r>
            <a:endParaRPr lang="en-US" sz="5400" dirty="0">
              <a:effectLst>
                <a:glow rad="127000">
                  <a:schemeClr val="tx1"/>
                </a:glow>
              </a:effectLst>
              <a:ea typeface="ＭＳ Ｐゴシック" charset="0"/>
              <a:cs typeface="ＭＳ Ｐゴシック" charset="0"/>
            </a:endParaRPr>
          </a:p>
        </p:txBody>
      </p:sp>
      <p:sp>
        <p:nvSpPr>
          <p:cNvPr id="4"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تشارلز ر. سويندول، المسيحية المعدية، 47</a:t>
            </a:r>
            <a:endParaRPr lang="en-US" sz="24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835610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cs typeface="ＭＳ Ｐゴシック" charset="0"/>
              </a:rPr>
              <a:t>تأكد أنك حصلت على الخلاص الذي قدمه الله مجاناً</a:t>
            </a:r>
            <a:br>
              <a:rPr lang="en-US" sz="4000" dirty="0">
                <a:effectLst>
                  <a:glow rad="127000">
                    <a:schemeClr val="tx1"/>
                  </a:glow>
                </a:effectLst>
                <a:ea typeface="ＭＳ Ｐゴシック" charset="0"/>
                <a:cs typeface="ＭＳ Ｐゴシック" charset="0"/>
              </a:rPr>
            </a:br>
            <a:r>
              <a:rPr lang="en-US" sz="4000" dirty="0">
                <a:effectLst>
                  <a:glow rad="127000">
                    <a:schemeClr val="tx1"/>
                  </a:glow>
                </a:effectLst>
                <a:ea typeface="ＭＳ Ｐゴシック" charset="0"/>
                <a:cs typeface="ＭＳ Ｐゴシック" charset="0"/>
              </a:rPr>
              <a:t> (</a:t>
            </a:r>
            <a:r>
              <a:rPr lang="ar-JO" sz="4000" dirty="0">
                <a:effectLst>
                  <a:glow rad="127000">
                    <a:schemeClr val="tx1"/>
                  </a:glow>
                </a:effectLst>
                <a:ea typeface="ＭＳ Ｐゴシック" charset="0"/>
                <a:cs typeface="ＭＳ Ｐゴシック" charset="0"/>
              </a:rPr>
              <a:t>تيطس 2: 11</a:t>
            </a:r>
            <a:r>
              <a:rPr lang="en-US" sz="4000" dirty="0">
                <a:effectLst>
                  <a:glow rad="127000">
                    <a:schemeClr val="tx1"/>
                  </a:glow>
                </a:effectLst>
                <a:ea typeface="ＭＳ Ｐゴシック" charset="0"/>
                <a:cs typeface="ＭＳ Ｐゴシック" charset="0"/>
              </a:rPr>
              <a:t>) </a:t>
            </a:r>
          </a:p>
        </p:txBody>
      </p:sp>
      <p:sp>
        <p:nvSpPr>
          <p:cNvPr id="4" name="Rectangle 2"/>
          <p:cNvSpPr txBox="1">
            <a:spLocks noChangeArrowheads="1"/>
          </p:cNvSpPr>
          <p:nvPr/>
        </p:nvSpPr>
        <p:spPr bwMode="auto">
          <a:xfrm>
            <a:off x="-29756" y="2478757"/>
            <a:ext cx="4169708" cy="42626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4800" b="1" baseline="30000" dirty="0">
                <a:latin typeface="Arial" panose="020B0604020202020204" pitchFamily="34" charset="0"/>
                <a:cs typeface="Arial" panose="020B0604020202020204" pitchFamily="34" charset="0"/>
              </a:rPr>
              <a:t>11</a:t>
            </a:r>
            <a:r>
              <a:rPr lang="ar-SA" sz="4800" b="1" dirty="0">
                <a:latin typeface="Arial" panose="020B0604020202020204" pitchFamily="34" charset="0"/>
                <a:cs typeface="Arial" panose="020B0604020202020204" pitchFamily="34" charset="0"/>
              </a:rPr>
              <a:t>لأَنَّهُ قَدْ ظَهَرَتْ نِعْمَةُ اللهِ الْمُخَلِّصَةُ</a:t>
            </a:r>
            <a:r>
              <a:rPr lang="ar-JO" sz="4800" b="1" dirty="0">
                <a:latin typeface="Arial" panose="020B0604020202020204" pitchFamily="34" charset="0"/>
                <a:cs typeface="Arial" panose="020B0604020202020204" pitchFamily="34" charset="0"/>
              </a:rPr>
              <a:t> </a:t>
            </a:r>
            <a:r>
              <a:rPr lang="ar-SA" sz="4800" b="1" dirty="0">
                <a:latin typeface="Arial" panose="020B0604020202020204" pitchFamily="34" charset="0"/>
                <a:cs typeface="Arial" panose="020B0604020202020204" pitchFamily="34" charset="0"/>
              </a:rPr>
              <a:t>لِجَمِيعِ النَّاسِ</a:t>
            </a:r>
            <a:endParaRPr lang="en-US"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7"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تشارلز ر. سويندول، المسيحية المعدية، 47</a:t>
            </a:r>
            <a:endParaRPr lang="en-US" sz="24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4079076" y="2478757"/>
            <a:ext cx="4895012" cy="3240360"/>
          </a:xfrm>
          <a:prstGeom prst="rect">
            <a:avLst/>
          </a:prstGeom>
        </p:spPr>
      </p:pic>
    </p:spTree>
    <p:extLst>
      <p:ext uri="{BB962C8B-B14F-4D97-AF65-F5344CB8AC3E}">
        <p14:creationId xmlns:p14="http://schemas.microsoft.com/office/powerpoint/2010/main" val="117624497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cs typeface="ＭＳ Ｐゴシック" charset="0"/>
              </a:rPr>
              <a:t>نستمر في مقاومة نظام الحياة الفاسد</a:t>
            </a:r>
            <a:br>
              <a:rPr lang="ar-JO" sz="4000" dirty="0">
                <a:effectLst>
                  <a:glow rad="127000">
                    <a:schemeClr val="tx1"/>
                  </a:glow>
                </a:effectLst>
                <a:ea typeface="ＭＳ Ｐゴシック" charset="0"/>
                <a:cs typeface="ＭＳ Ｐゴシック" charset="0"/>
              </a:rPr>
            </a:br>
            <a:r>
              <a:rPr lang="en-US" sz="4000" dirty="0">
                <a:effectLst>
                  <a:glow rad="127000">
                    <a:schemeClr val="tx1"/>
                  </a:glow>
                </a:effectLst>
                <a:ea typeface="ＭＳ Ｐゴシック" charset="0"/>
                <a:cs typeface="ＭＳ Ｐゴシック" charset="0"/>
              </a:rPr>
              <a:t>(</a:t>
            </a:r>
            <a:r>
              <a:rPr lang="ar-JO" sz="4000" dirty="0">
                <a:effectLst>
                  <a:glow rad="127000">
                    <a:schemeClr val="tx1"/>
                  </a:glow>
                </a:effectLst>
                <a:ea typeface="ＭＳ Ｐゴシック" charset="0"/>
                <a:cs typeface="ＭＳ Ｐゴシック" charset="0"/>
              </a:rPr>
              <a:t>تيطس 2: 12أ</a:t>
            </a:r>
            <a:r>
              <a:rPr lang="en-US" sz="4000" dirty="0">
                <a:effectLst>
                  <a:glow rad="127000">
                    <a:schemeClr val="tx1"/>
                  </a:glow>
                </a:effectLst>
                <a:ea typeface="ＭＳ Ｐゴシック" charset="0"/>
                <a:cs typeface="ＭＳ Ｐゴシック" charset="0"/>
              </a:rPr>
              <a:t>) </a:t>
            </a:r>
          </a:p>
        </p:txBody>
      </p:sp>
      <p:sp>
        <p:nvSpPr>
          <p:cNvPr id="4" name="Rectangle 2"/>
          <p:cNvSpPr txBox="1">
            <a:spLocks noChangeArrowheads="1"/>
          </p:cNvSpPr>
          <p:nvPr/>
        </p:nvSpPr>
        <p:spPr bwMode="auto">
          <a:xfrm>
            <a:off x="4826001" y="2200274"/>
            <a:ext cx="4114800" cy="4301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4800" b="1" dirty="0">
                <a:latin typeface="Arial" panose="020B0604020202020204" pitchFamily="34" charset="0"/>
                <a:cs typeface="Arial" panose="020B0604020202020204" pitchFamily="34" charset="0"/>
              </a:rPr>
              <a:t>مُعَلِّمَةً إِيَّانَا أَنْ </a:t>
            </a:r>
            <a:endParaRPr lang="ar-JO" sz="4800" b="1" dirty="0">
              <a:latin typeface="Arial" panose="020B0604020202020204" pitchFamily="34" charset="0"/>
              <a:cs typeface="Arial" panose="020B0604020202020204" pitchFamily="34" charset="0"/>
            </a:endParaRPr>
          </a:p>
          <a:p>
            <a:pPr defTabSz="457200">
              <a:defRPr/>
            </a:pPr>
            <a:r>
              <a:rPr lang="ar-SA" sz="4800" b="1" dirty="0">
                <a:latin typeface="Arial" panose="020B0604020202020204" pitchFamily="34" charset="0"/>
                <a:cs typeface="Arial" panose="020B0604020202020204" pitchFamily="34" charset="0"/>
              </a:rPr>
              <a:t>نُنْكِرَ الْفُجُورَ وَالشَّهَوَاتِ الْعَالَمِيَّةَ</a:t>
            </a:r>
            <a:endParaRPr lang="en-US"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تشارلز ر. سويندول، المسيحية المعدية، 47</a:t>
            </a:r>
            <a:endParaRPr lang="en-US" sz="24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61798656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defRPr/>
            </a:pPr>
            <a:endParaRPr lang="en-US" sz="1800">
              <a:solidFill>
                <a:prstClr val="white"/>
              </a:solidFill>
              <a:latin typeface="Calibri" panose="020F0502020204030204"/>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defRPr/>
            </a:pPr>
            <a:endParaRPr lang="en-US" sz="1800">
              <a:solidFill>
                <a:prstClr val="white"/>
              </a:solidFill>
              <a:latin typeface="Calibri" panose="020F0502020204030204"/>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algn="ctr" defTabSz="457200" fontAlgn="auto">
              <a:spcBef>
                <a:spcPts val="0"/>
              </a:spcBef>
              <a:spcAft>
                <a:spcPts val="0"/>
              </a:spcAft>
              <a:defRPr/>
            </a:pPr>
            <a:r>
              <a:rPr lang="ar-JO" b="1" dirty="0">
                <a:solidFill>
                  <a:prstClr val="white"/>
                </a:solidFill>
                <a:latin typeface="Arial" panose="020B0604020202020204" pitchFamily="34" charset="0"/>
                <a:cs typeface="Arial" panose="020B0604020202020204" pitchFamily="34" charset="0"/>
              </a:rPr>
              <a:t>الأشياخ</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صاحين</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ذوي وقار</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متعقلين</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أصحاء في الإيمان و المحبة و الصبر</a:t>
            </a:r>
            <a:endParaRPr lang="en-US" b="1" dirty="0">
              <a:solidFill>
                <a:prstClr val="white"/>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algn="ctr" defTabSz="457200" fontAlgn="auto">
              <a:spcBef>
                <a:spcPts val="0"/>
              </a:spcBef>
              <a:spcAft>
                <a:spcPts val="0"/>
              </a:spcAft>
              <a:defRPr/>
            </a:pPr>
            <a:r>
              <a:rPr lang="ar-JO" b="1" dirty="0">
                <a:solidFill>
                  <a:prstClr val="white"/>
                </a:solidFill>
                <a:latin typeface="Arial" panose="020B0604020202020204" pitchFamily="34" charset="0"/>
                <a:cs typeface="Arial" panose="020B0604020202020204" pitchFamily="34" charset="0"/>
              </a:rPr>
              <a:t>العجائز</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سيرة تليق بالقداسة</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غير ثالبات</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غير مستعبدة للخمر الكثير</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معلمات الصلاح للحدثات</a:t>
            </a:r>
            <a:endParaRPr lang="en-US" b="1" dirty="0">
              <a:solidFill>
                <a:prstClr val="whit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algn="ctr" defTabSz="457200" fontAlgn="auto">
              <a:spcBef>
                <a:spcPts val="0"/>
              </a:spcBef>
              <a:spcAft>
                <a:spcPts val="0"/>
              </a:spcAft>
              <a:defRPr/>
            </a:pPr>
            <a:r>
              <a:rPr lang="ar-JO" b="1" dirty="0">
                <a:solidFill>
                  <a:prstClr val="white"/>
                </a:solidFill>
                <a:latin typeface="Arial" panose="020B0604020202020204" pitchFamily="34" charset="0"/>
                <a:cs typeface="Arial" panose="020B0604020202020204" pitchFamily="34" charset="0"/>
              </a:rPr>
              <a:t>الأحداث</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متعقلين</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الأعمال الحسنة</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نقاوة</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إخلاص</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كلام صحيح</a:t>
            </a:r>
            <a:endParaRPr lang="en-US" b="1" dirty="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algn="ctr" defTabSz="457200" fontAlgn="auto">
              <a:spcBef>
                <a:spcPts val="0"/>
              </a:spcBef>
              <a:spcAft>
                <a:spcPts val="0"/>
              </a:spcAft>
              <a:defRPr/>
            </a:pPr>
            <a:r>
              <a:rPr lang="ar-JO" b="1" dirty="0">
                <a:solidFill>
                  <a:prstClr val="white"/>
                </a:solidFill>
                <a:latin typeface="Arial" panose="020B0604020202020204" pitchFamily="34" charset="0"/>
                <a:cs typeface="Arial" panose="020B0604020202020204" pitchFamily="34" charset="0"/>
              </a:rPr>
              <a:t>الحدثات</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محبات لرجالهن و يحببن أولادهن</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متعقلات</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عفيفات</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ملازمات بيوتهن</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خاضعات لرجالهن</a:t>
            </a:r>
            <a:endParaRPr lang="en-US"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2143775"/>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cs typeface="ＭＳ Ｐゴシック" charset="0"/>
              </a:rPr>
              <a:t>عش بطريقة عقلانية تقية</a:t>
            </a:r>
            <a:br>
              <a:rPr lang="en-US" sz="4000" dirty="0">
                <a:effectLst>
                  <a:glow rad="127000">
                    <a:schemeClr val="tx1"/>
                  </a:glow>
                </a:effectLst>
                <a:ea typeface="ＭＳ Ｐゴシック" charset="0"/>
                <a:cs typeface="ＭＳ Ｐゴシック" charset="0"/>
              </a:rPr>
            </a:br>
            <a:r>
              <a:rPr lang="ar-JO" sz="4000" dirty="0">
                <a:effectLst>
                  <a:glow rad="127000">
                    <a:schemeClr val="tx1"/>
                  </a:glow>
                </a:effectLst>
                <a:ea typeface="ＭＳ Ｐゴシック" charset="0"/>
                <a:cs typeface="ＭＳ Ｐゴシック" charset="0"/>
              </a:rPr>
              <a:t>(تيطس 2: 12ب-13)</a:t>
            </a:r>
            <a:endParaRPr lang="en-US" sz="4000" dirty="0">
              <a:effectLst>
                <a:glow rad="127000">
                  <a:schemeClr val="tx1"/>
                </a:glow>
              </a:effectLst>
              <a:ea typeface="ＭＳ Ｐゴシック" charset="0"/>
              <a:cs typeface="ＭＳ Ｐゴシック" charset="0"/>
            </a:endParaRPr>
          </a:p>
        </p:txBody>
      </p:sp>
      <p:sp>
        <p:nvSpPr>
          <p:cNvPr id="4" name="Rectangle 2"/>
          <p:cNvSpPr txBox="1">
            <a:spLocks noChangeArrowheads="1"/>
          </p:cNvSpPr>
          <p:nvPr/>
        </p:nvSpPr>
        <p:spPr bwMode="auto">
          <a:xfrm>
            <a:off x="0" y="2370666"/>
            <a:ext cx="9025467" cy="4096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defTabSz="457200" eaLnBrk="0" hangingPunct="0">
              <a:defRPr sz="36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SA" sz="5400" dirty="0">
                <a:latin typeface="Arial" panose="020B0604020202020204" pitchFamily="34" charset="0"/>
              </a:rPr>
              <a:t>وَنَعِيشَ بِالتَّعَقُّلِ وَالْبِرِّ وَالتَّقْوَى فِي الْعَالَمِ الْحَاضِرِ، </a:t>
            </a:r>
            <a:r>
              <a:rPr lang="ar-SA" sz="5400" baseline="30000" dirty="0">
                <a:latin typeface="Arial" panose="020B0604020202020204" pitchFamily="34" charset="0"/>
              </a:rPr>
              <a:t>13</a:t>
            </a:r>
            <a:r>
              <a:rPr lang="ar-SA" sz="5400" dirty="0">
                <a:latin typeface="Arial" panose="020B0604020202020204" pitchFamily="34" charset="0"/>
              </a:rPr>
              <a:t>مُنْتَظِرِينَ الرَّجَاءَ الْمُبَارَكَ وَظُهُورَ مَجْدِ اللهِ الْعَظِيمِ وَمُخَلِّصِنَا يَسُوعَ الْمَسِيحِ</a:t>
            </a:r>
            <a:endParaRPr lang="en-US" sz="5400" dirty="0">
              <a:latin typeface="Arial" panose="020B0604020202020204" pitchFamily="34"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تشارلز ر. سويندول، المسيحية المعدية، 47</a:t>
            </a:r>
            <a:endParaRPr lang="en-US" sz="24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365829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12674" name="Text Box 3"/>
          <p:cNvSpPr txBox="1">
            <a:spLocks noChangeArrowheads="1"/>
          </p:cNvSpPr>
          <p:nvPr/>
        </p:nvSpPr>
        <p:spPr bwMode="auto">
          <a:xfrm>
            <a:off x="8166692" y="228600"/>
            <a:ext cx="665567"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chemeClr val="bg1"/>
                </a:solidFill>
                <a:latin typeface="Arial" panose="020B0604020202020204" pitchFamily="34" charset="0"/>
              </a:rPr>
              <a:t>241</a:t>
            </a:r>
            <a:endParaRPr lang="en-US" b="1" dirty="0">
              <a:solidFill>
                <a:schemeClr val="bg1"/>
              </a:solidFill>
              <a:latin typeface="Arial" panose="020B0604020202020204" pitchFamily="34" charset="0"/>
            </a:endParaRPr>
          </a:p>
        </p:txBody>
      </p:sp>
      <p:sp>
        <p:nvSpPr>
          <p:cNvPr id="412675" name="Text Box 4"/>
          <p:cNvSpPr txBox="1">
            <a:spLocks noChangeArrowheads="1"/>
          </p:cNvSpPr>
          <p:nvPr/>
        </p:nvSpPr>
        <p:spPr bwMode="auto">
          <a:xfrm>
            <a:off x="1529349" y="166687"/>
            <a:ext cx="6085320" cy="584775"/>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ea typeface="SimSun" charset="0"/>
                <a:cs typeface="SimSun" charset="0"/>
              </a:rPr>
              <a:t>هل تريد أن تقرأ كتاباً جيداً عن النعمة ؟</a:t>
            </a:r>
            <a:endParaRPr lang="en-US" sz="3200" b="1" dirty="0">
              <a:solidFill>
                <a:srgbClr val="FFFFFF"/>
              </a:solidFill>
              <a:latin typeface="Arial" panose="020B0604020202020204" pitchFamily="34" charset="0"/>
              <a:ea typeface="SimSun" charset="0"/>
              <a:cs typeface="SimSun" charset="0"/>
            </a:endParaRPr>
          </a:p>
        </p:txBody>
      </p:sp>
      <p:pic>
        <p:nvPicPr>
          <p:cNvPr id="3" name="Picture 2">
            <a:extLst>
              <a:ext uri="{FF2B5EF4-FFF2-40B4-BE49-F238E27FC236}">
                <a16:creationId xmlns:a16="http://schemas.microsoft.com/office/drawing/2014/main" id="{AED3883C-64FC-0446-801E-7241A8C6F34A}"/>
              </a:ext>
            </a:extLst>
          </p:cNvPr>
          <p:cNvPicPr>
            <a:picLocks noChangeAspect="1"/>
          </p:cNvPicPr>
          <p:nvPr/>
        </p:nvPicPr>
        <p:blipFill>
          <a:blip r:embed="rId4"/>
          <a:stretch>
            <a:fillRect/>
          </a:stretch>
        </p:blipFill>
        <p:spPr>
          <a:xfrm>
            <a:off x="450167" y="1134348"/>
            <a:ext cx="3672408" cy="5545336"/>
          </a:xfrm>
          <a:prstGeom prst="rect">
            <a:avLst/>
          </a:prstGeom>
        </p:spPr>
      </p:pic>
      <p:pic>
        <p:nvPicPr>
          <p:cNvPr id="5" name="Picture 4">
            <a:extLst>
              <a:ext uri="{FF2B5EF4-FFF2-40B4-BE49-F238E27FC236}">
                <a16:creationId xmlns:a16="http://schemas.microsoft.com/office/drawing/2014/main" id="{D0051A9D-0A52-6240-88C9-5E9CA4ECFFAC}"/>
              </a:ext>
            </a:extLst>
          </p:cNvPr>
          <p:cNvPicPr>
            <a:picLocks noChangeAspect="1"/>
          </p:cNvPicPr>
          <p:nvPr/>
        </p:nvPicPr>
        <p:blipFill>
          <a:blip r:embed="rId5"/>
          <a:stretch>
            <a:fillRect/>
          </a:stretch>
        </p:blipFill>
        <p:spPr>
          <a:xfrm>
            <a:off x="4716016" y="1134348"/>
            <a:ext cx="3672408" cy="5443033"/>
          </a:xfrm>
          <a:prstGeom prst="rect">
            <a:avLst/>
          </a:prstGeom>
        </p:spPr>
      </p:pic>
    </p:spTree>
    <p:extLst>
      <p:ext uri="{BB962C8B-B14F-4D97-AF65-F5344CB8AC3E}">
        <p14:creationId xmlns:p14="http://schemas.microsoft.com/office/powerpoint/2010/main" val="38596651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الموضوع</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السلوك السليم</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ضد المقاومة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0216726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416489431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وعظ العهد الجديد</a:t>
            </a:r>
            <a:r>
              <a:rPr lang="en-US" sz="2800" dirty="0">
                <a:solidFill>
                  <a:srgbClr val="FFFFFF"/>
                </a:solidFill>
                <a:ea typeface="ＭＳ Ｐゴシック" charset="0"/>
              </a:rPr>
              <a:t> at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388371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2004:Templates:Presentations:Designs:Full Moon</Template>
  <TotalTime>11846</TotalTime>
  <Words>3713</Words>
  <Application>Microsoft Macintosh PowerPoint</Application>
  <PresentationFormat>On-screen Show (4:3)</PresentationFormat>
  <Paragraphs>645</Paragraphs>
  <Slides>91</Slides>
  <Notes>54</Notes>
  <HiddenSlides>0</HiddenSlides>
  <MMClips>1</MMClips>
  <ScaleCrop>false</ScaleCrop>
  <HeadingPairs>
    <vt:vector size="6" baseType="variant">
      <vt:variant>
        <vt:lpstr>Fonts Used</vt:lpstr>
      </vt:variant>
      <vt:variant>
        <vt:i4>15</vt:i4>
      </vt:variant>
      <vt:variant>
        <vt:lpstr>Theme</vt:lpstr>
      </vt:variant>
      <vt:variant>
        <vt:i4>16</vt:i4>
      </vt:variant>
      <vt:variant>
        <vt:lpstr>Slide Titles</vt:lpstr>
      </vt:variant>
      <vt:variant>
        <vt:i4>91</vt:i4>
      </vt:variant>
    </vt:vector>
  </HeadingPairs>
  <TitlesOfParts>
    <vt:vector size="122" baseType="lpstr">
      <vt:lpstr>ＭＳ Ｐゴシック</vt:lpstr>
      <vt:lpstr>Osaka</vt:lpstr>
      <vt:lpstr>宋体</vt:lpstr>
      <vt:lpstr>Times</vt:lpstr>
      <vt:lpstr>Arial</vt:lpstr>
      <vt:lpstr>Arial Black</vt:lpstr>
      <vt:lpstr>Arial Narrow</vt:lpstr>
      <vt:lpstr>Calibri</vt:lpstr>
      <vt:lpstr>Calibri Light</vt:lpstr>
      <vt:lpstr>Comic Sans MS</vt:lpstr>
      <vt:lpstr>Engravers MT</vt:lpstr>
      <vt:lpstr>Impact</vt:lpstr>
      <vt:lpstr>Tahoma</vt:lpstr>
      <vt:lpstr>Times New Roman</vt:lpstr>
      <vt:lpstr>Wingdings</vt:lpstr>
      <vt:lpstr>Strategic</vt:lpstr>
      <vt:lpstr>Beam</vt:lpstr>
      <vt:lpstr>2_Default Design</vt:lpstr>
      <vt:lpstr>Office Theme</vt:lpstr>
      <vt:lpstr>Orbit</vt:lpstr>
      <vt:lpstr>1_Blank Presentation</vt:lpstr>
      <vt:lpstr>3_Blank Presentation</vt:lpstr>
      <vt:lpstr>4_Blank Presentation</vt:lpstr>
      <vt:lpstr>49_Blank Presentation</vt:lpstr>
      <vt:lpstr>2_Office Theme</vt:lpstr>
      <vt:lpstr>5_Office Theme</vt:lpstr>
      <vt:lpstr>4_Office Theme</vt:lpstr>
      <vt:lpstr>6_Office Theme</vt:lpstr>
      <vt:lpstr>6_Strategic</vt:lpstr>
      <vt:lpstr>51_Blank Presentation</vt:lpstr>
      <vt:lpstr>1_Default Design</vt:lpstr>
      <vt:lpstr>كن صاحب سمعة حسنة</vt:lpstr>
      <vt:lpstr> القس جاريد ويلسون شركة الحصاد المسيحي كاليفورنيا</vt:lpstr>
      <vt:lpstr>قس آخر</vt:lpstr>
      <vt:lpstr>المعاناة حقيقية</vt:lpstr>
      <vt:lpstr>هل المؤمنون أفضل حالاً ؟</vt:lpstr>
      <vt:lpstr>التعليم  الكاذب</vt:lpstr>
      <vt:lpstr>التعليم الكاذب اليوم</vt:lpstr>
      <vt:lpstr>الكلمة المفتاحية</vt:lpstr>
      <vt:lpstr>الموضوع</vt:lpstr>
      <vt:lpstr>كن صاحب سمعة حسنة</vt:lpstr>
      <vt:lpstr>السمعة</vt:lpstr>
      <vt:lpstr>نتائج السلوك ذو السمعة الحسنة</vt:lpstr>
      <vt:lpstr>Key Word / Verse</vt:lpstr>
      <vt:lpstr>الشخصية هي من أنت السمعة هي ما يعتقد الآخرون أنه أنت</vt:lpstr>
      <vt:lpstr>كيف يمكن أن نكون أصحاب سمعة حسنة في وسط الكثير من التعليم الكاذب اليوم ؟</vt:lpstr>
      <vt:lpstr>نظرة عامة على العهد الجديد (رسائل بولس)</vt:lpstr>
      <vt:lpstr>PowerPoint Presentation</vt:lpstr>
      <vt:lpstr>PowerPoint Presentation</vt:lpstr>
      <vt:lpstr>النعمة</vt:lpstr>
      <vt:lpstr>PowerPoint Presentation</vt:lpstr>
      <vt:lpstr>كيف يمكن أن نكون أصحاب سمعة حسنة في وسط الكثير من التعليم الكاذب اليوم ؟</vt:lpstr>
      <vt:lpstr>Summary Chart</vt:lpstr>
      <vt:lpstr>1. امتلك شيوخ أتقياء يعلمون الحق </vt:lpstr>
      <vt:lpstr>تيطس</vt:lpstr>
      <vt:lpstr>تيطس 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ديناميكيات الشيوخ - الجماعة</vt:lpstr>
      <vt:lpstr>1. امتلك شيوخ أتقياء يعلمون الحق </vt:lpstr>
      <vt:lpstr>كيف يمكن أن نكون أصحاب سمعة حسنة في وسط الكثير من التعليم الكاذب اليوم ؟</vt:lpstr>
      <vt:lpstr>تيطس 2 </vt:lpstr>
      <vt:lpstr>2. تصرف بحسب سنك</vt:lpstr>
      <vt:lpstr>تيطس</vt:lpstr>
      <vt:lpstr>PowerPoint Presentation</vt:lpstr>
      <vt:lpstr>PowerPoint Presentation</vt:lpstr>
      <vt:lpstr>PowerPoint Presentation</vt:lpstr>
      <vt:lpstr>PowerPoint Presentation</vt:lpstr>
      <vt:lpstr>PowerPoint Presentation</vt:lpstr>
      <vt:lpstr>عاملات في بيوتهن (تيطس 2: 4-5)</vt:lpstr>
      <vt:lpstr>خاضعات لرجالهن (تيطس 2: 4-5)</vt:lpstr>
      <vt:lpstr>PowerPoint Presentation</vt:lpstr>
      <vt:lpstr>PowerPoint Presentation</vt:lpstr>
      <vt:lpstr>PowerPoint Presentation</vt:lpstr>
      <vt:lpstr>كيف يمكن أن نكون أصحاب سمعة حسنة في وسط الكثير من التعليم الكاذب اليوم ؟</vt:lpstr>
      <vt:lpstr>1. امتلك شيوخ أتقياء يعلمون الحق </vt:lpstr>
      <vt:lpstr>2. تصرف بحسب سنك</vt:lpstr>
      <vt:lpstr>3. دع النعمة تأتي بالتقوى</vt:lpstr>
      <vt:lpstr>تيطس</vt:lpstr>
      <vt:lpstr>3. دع النعمة تأتي بالتقوى</vt:lpstr>
      <vt:lpstr>PowerPoint Presentation</vt:lpstr>
      <vt:lpstr>PowerPoint Presentation</vt:lpstr>
      <vt:lpstr>PowerPoint Presentation</vt:lpstr>
      <vt:lpstr>PowerPoint Presentation</vt:lpstr>
      <vt:lpstr>PowerPoint Presentation</vt:lpstr>
      <vt:lpstr>PowerPoint Presentation</vt:lpstr>
      <vt:lpstr>تيطس 3 </vt:lpstr>
      <vt:lpstr>3. دع النعمة تأتي بالتقوى</vt:lpstr>
      <vt:lpstr>PowerPoint Presentation</vt:lpstr>
      <vt:lpstr>3. دع النعمة تأتي بالتقوى</vt:lpstr>
      <vt:lpstr>PowerPoint Presentation</vt:lpstr>
      <vt:lpstr>PowerPoint Presentation</vt:lpstr>
      <vt:lpstr>PowerPoint Presentation</vt:lpstr>
      <vt:lpstr>3. دع النعمة تأتي بالتقوى</vt:lpstr>
      <vt:lpstr>PowerPoint Presentation</vt:lpstr>
      <vt:lpstr>PowerPoint Presentation</vt:lpstr>
      <vt:lpstr>3. دع النعمة تأتي بالتقوى</vt:lpstr>
      <vt:lpstr>PowerPoint Presentation</vt:lpstr>
      <vt:lpstr>PowerPoint Presentation</vt:lpstr>
      <vt:lpstr>كيف يمكن أن نكون أصحاب سمعة حسنة في وسط الكثير من التعليم الكاذب اليوم ؟</vt:lpstr>
      <vt:lpstr>1. امتلك شيوخ أتقياء يعلمون الحق </vt:lpstr>
      <vt:lpstr>2. تصرف بحسب سنك</vt:lpstr>
      <vt:lpstr>3. دع النعمة تأتي بالتقوى</vt:lpstr>
      <vt:lpstr>الفكرة الرئيسية</vt:lpstr>
      <vt:lpstr>الموضوع المركزي في تيطس : هل تبدو حياتك أفضل من حياة غير المؤمنين ؟</vt:lpstr>
      <vt:lpstr>كيف تعيش ؟</vt:lpstr>
      <vt:lpstr>تأكد أنك حصلت على الخلاص الذي قدمه الله مجاناً  (تيطس 2: 11) </vt:lpstr>
      <vt:lpstr>نستمر في مقاومة نظام الحياة الفاسد (تيطس 2: 12أ) </vt:lpstr>
      <vt:lpstr>PowerPoint Presentation</vt:lpstr>
      <vt:lpstr>عش بطريقة عقلانية تقية (تيطس 2: 12ب-13)</vt:lpstr>
      <vt:lpstr>PowerPoint Presentation</vt:lpstr>
      <vt:lpstr>Black</vt:lpstr>
      <vt:lpstr>وعظ العهد الجديد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301</cp:revision>
  <dcterms:created xsi:type="dcterms:W3CDTF">2003-04-07T12:18:51Z</dcterms:created>
  <dcterms:modified xsi:type="dcterms:W3CDTF">2024-07-16T19:27:36Z</dcterms:modified>
</cp:coreProperties>
</file>