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theme/theme16.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7.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8.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20.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1.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2.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3.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4.xml" ContentType="application/vnd.openxmlformats-officedocument.theme+xml"/>
  <Override PartName="/ppt/slideLayouts/slideLayout247.xml" ContentType="application/vnd.openxmlformats-officedocument.presentationml.slideLayout+xml"/>
  <Override PartName="/ppt/theme/theme25.xml" ContentType="application/vnd.openxmlformats-officedocument.theme+xml"/>
  <Override PartName="/ppt/slideLayouts/slideLayout24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59" r:id="rId2"/>
    <p:sldMasterId id="2147483862" r:id="rId3"/>
    <p:sldMasterId id="2147484132" r:id="rId4"/>
    <p:sldMasterId id="2147484288" r:id="rId5"/>
    <p:sldMasterId id="2147484494" r:id="rId6"/>
    <p:sldMasterId id="2147484506" r:id="rId7"/>
    <p:sldMasterId id="2147484543" r:id="rId8"/>
    <p:sldMasterId id="2147484555" r:id="rId9"/>
    <p:sldMasterId id="2147484567" r:id="rId10"/>
    <p:sldMasterId id="2147484579" r:id="rId11"/>
    <p:sldMasterId id="2147484581" r:id="rId12"/>
    <p:sldMasterId id="2147484593" r:id="rId13"/>
    <p:sldMasterId id="2147484605" r:id="rId14"/>
    <p:sldMasterId id="2147484617" r:id="rId15"/>
    <p:sldMasterId id="2147484629" r:id="rId16"/>
    <p:sldMasterId id="2147484631" r:id="rId17"/>
    <p:sldMasterId id="2147487591" r:id="rId18"/>
    <p:sldMasterId id="2147487603" r:id="rId19"/>
    <p:sldMasterId id="2147487615" r:id="rId20"/>
    <p:sldMasterId id="2147487627" r:id="rId21"/>
    <p:sldMasterId id="2147487639" r:id="rId22"/>
    <p:sldMasterId id="2147487677" r:id="rId23"/>
    <p:sldMasterId id="2147487689" r:id="rId24"/>
    <p:sldMasterId id="2147487709" r:id="rId25"/>
    <p:sldMasterId id="2147487713" r:id="rId26"/>
  </p:sldMasterIdLst>
  <p:notesMasterIdLst>
    <p:notesMasterId r:id="rId126"/>
  </p:notesMasterIdLst>
  <p:handoutMasterIdLst>
    <p:handoutMasterId r:id="rId127"/>
  </p:handoutMasterIdLst>
  <p:sldIdLst>
    <p:sldId id="1179" r:id="rId27"/>
    <p:sldId id="2494" r:id="rId28"/>
    <p:sldId id="2495" r:id="rId29"/>
    <p:sldId id="3668" r:id="rId30"/>
    <p:sldId id="3670" r:id="rId31"/>
    <p:sldId id="2489" r:id="rId32"/>
    <p:sldId id="2505" r:id="rId33"/>
    <p:sldId id="2472" r:id="rId34"/>
    <p:sldId id="2516" r:id="rId35"/>
    <p:sldId id="2493" r:id="rId36"/>
    <p:sldId id="2469" r:id="rId37"/>
    <p:sldId id="1141" r:id="rId38"/>
    <p:sldId id="3637" r:id="rId39"/>
    <p:sldId id="420" r:id="rId40"/>
    <p:sldId id="3635" r:id="rId41"/>
    <p:sldId id="2491" r:id="rId42"/>
    <p:sldId id="3671" r:id="rId43"/>
    <p:sldId id="2498" r:id="rId44"/>
    <p:sldId id="426" r:id="rId45"/>
    <p:sldId id="2440" r:id="rId46"/>
    <p:sldId id="2462" r:id="rId47"/>
    <p:sldId id="2463" r:id="rId48"/>
    <p:sldId id="2465" r:id="rId49"/>
    <p:sldId id="2466" r:id="rId50"/>
    <p:sldId id="2478" r:id="rId51"/>
    <p:sldId id="2506" r:id="rId52"/>
    <p:sldId id="2507" r:id="rId53"/>
    <p:sldId id="2508" r:id="rId54"/>
    <p:sldId id="427" r:id="rId55"/>
    <p:sldId id="281" r:id="rId56"/>
    <p:sldId id="324" r:id="rId57"/>
    <p:sldId id="326" r:id="rId58"/>
    <p:sldId id="327" r:id="rId59"/>
    <p:sldId id="329" r:id="rId60"/>
    <p:sldId id="330" r:id="rId61"/>
    <p:sldId id="377" r:id="rId62"/>
    <p:sldId id="418" r:id="rId63"/>
    <p:sldId id="369" r:id="rId64"/>
    <p:sldId id="370" r:id="rId65"/>
    <p:sldId id="372" r:id="rId66"/>
    <p:sldId id="376" r:id="rId67"/>
    <p:sldId id="417" r:id="rId68"/>
    <p:sldId id="367" r:id="rId69"/>
    <p:sldId id="339" r:id="rId70"/>
    <p:sldId id="3636" r:id="rId71"/>
    <p:sldId id="428" r:id="rId72"/>
    <p:sldId id="411" r:id="rId73"/>
    <p:sldId id="412" r:id="rId74"/>
    <p:sldId id="413" r:id="rId75"/>
    <p:sldId id="410" r:id="rId76"/>
    <p:sldId id="286" r:id="rId77"/>
    <p:sldId id="287" r:id="rId78"/>
    <p:sldId id="288" r:id="rId79"/>
    <p:sldId id="289" r:id="rId80"/>
    <p:sldId id="310" r:id="rId81"/>
    <p:sldId id="387" r:id="rId82"/>
    <p:sldId id="388" r:id="rId83"/>
    <p:sldId id="389" r:id="rId84"/>
    <p:sldId id="390" r:id="rId85"/>
    <p:sldId id="391" r:id="rId86"/>
    <p:sldId id="392" r:id="rId87"/>
    <p:sldId id="393" r:id="rId88"/>
    <p:sldId id="394" r:id="rId89"/>
    <p:sldId id="395" r:id="rId90"/>
    <p:sldId id="396" r:id="rId91"/>
    <p:sldId id="397" r:id="rId92"/>
    <p:sldId id="398" r:id="rId93"/>
    <p:sldId id="399" r:id="rId94"/>
    <p:sldId id="400" r:id="rId95"/>
    <p:sldId id="402" r:id="rId96"/>
    <p:sldId id="403" r:id="rId97"/>
    <p:sldId id="404" r:id="rId98"/>
    <p:sldId id="429" r:id="rId99"/>
    <p:sldId id="2471" r:id="rId100"/>
    <p:sldId id="261" r:id="rId101"/>
    <p:sldId id="262" r:id="rId102"/>
    <p:sldId id="2500" r:id="rId103"/>
    <p:sldId id="430" r:id="rId104"/>
    <p:sldId id="2509" r:id="rId105"/>
    <p:sldId id="360" r:id="rId106"/>
    <p:sldId id="431" r:id="rId107"/>
    <p:sldId id="2473" r:id="rId108"/>
    <p:sldId id="260" r:id="rId109"/>
    <p:sldId id="340" r:id="rId110"/>
    <p:sldId id="2492" r:id="rId111"/>
    <p:sldId id="343" r:id="rId112"/>
    <p:sldId id="341" r:id="rId113"/>
    <p:sldId id="2501" r:id="rId114"/>
    <p:sldId id="342" r:id="rId115"/>
    <p:sldId id="2474" r:id="rId116"/>
    <p:sldId id="2510" r:id="rId117"/>
    <p:sldId id="2511" r:id="rId118"/>
    <p:sldId id="2512" r:id="rId119"/>
    <p:sldId id="2513" r:id="rId120"/>
    <p:sldId id="2514" r:id="rId121"/>
    <p:sldId id="2515" r:id="rId122"/>
    <p:sldId id="2517" r:id="rId123"/>
    <p:sldId id="449" r:id="rId124"/>
    <p:sldId id="450" r:id="rId125"/>
  </p:sldIdLst>
  <p:sldSz cx="9144000" cy="6858000" type="screen4x3"/>
  <p:notesSz cx="6858000" cy="9144000"/>
  <p:defaultTextStyle>
    <a:defPPr>
      <a:defRPr lang="en-US"/>
    </a:defPPr>
    <a:lvl1pPr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1pPr>
    <a:lvl2pPr marL="4572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2pPr>
    <a:lvl3pPr marL="9144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3pPr>
    <a:lvl4pPr marL="13716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4pPr>
    <a:lvl5pPr marL="18288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5pPr>
    <a:lvl6pPr marL="2286000" algn="l" defTabSz="457200" rtl="0" eaLnBrk="1" latinLnBrk="0" hangingPunct="1">
      <a:defRPr sz="4400" b="1" kern="1200">
        <a:solidFill>
          <a:schemeClr val="bg2"/>
        </a:solidFill>
        <a:latin typeface="Engravers MT" charset="0"/>
        <a:ea typeface="ＭＳ Ｐゴシック" charset="0"/>
        <a:cs typeface="ＭＳ Ｐゴシック" charset="0"/>
      </a:defRPr>
    </a:lvl6pPr>
    <a:lvl7pPr marL="2743200" algn="l" defTabSz="457200" rtl="0" eaLnBrk="1" latinLnBrk="0" hangingPunct="1">
      <a:defRPr sz="4400" b="1" kern="1200">
        <a:solidFill>
          <a:schemeClr val="bg2"/>
        </a:solidFill>
        <a:latin typeface="Engravers MT" charset="0"/>
        <a:ea typeface="ＭＳ Ｐゴシック" charset="0"/>
        <a:cs typeface="ＭＳ Ｐゴシック" charset="0"/>
      </a:defRPr>
    </a:lvl7pPr>
    <a:lvl8pPr marL="3200400" algn="l" defTabSz="457200" rtl="0" eaLnBrk="1" latinLnBrk="0" hangingPunct="1">
      <a:defRPr sz="4400" b="1" kern="1200">
        <a:solidFill>
          <a:schemeClr val="bg2"/>
        </a:solidFill>
        <a:latin typeface="Engravers MT" charset="0"/>
        <a:ea typeface="ＭＳ Ｐゴシック" charset="0"/>
        <a:cs typeface="ＭＳ Ｐゴシック" charset="0"/>
      </a:defRPr>
    </a:lvl8pPr>
    <a:lvl9pPr marL="3657600" algn="l" defTabSz="457200" rtl="0" eaLnBrk="1" latinLnBrk="0" hangingPunct="1">
      <a:defRPr sz="4400" b="1" kern="1200">
        <a:solidFill>
          <a:schemeClr val="bg2"/>
        </a:solidFill>
        <a:latin typeface="Engravers MT" charset="0"/>
        <a:ea typeface="ＭＳ Ｐゴシック" charset="0"/>
        <a:cs typeface="ＭＳ Ｐゴシック" charset="0"/>
      </a:defRPr>
    </a:lvl9pPr>
  </p:defaultTextStyle>
  <p:extLst>
    <p:ext uri="{521415D9-36F7-43E2-AB2F-B90AF26B5E84}">
      <p14:sectionLst xmlns:p14="http://schemas.microsoft.com/office/powerpoint/2010/main">
        <p14:section name="Sermon" id="{44993BDC-E79D-F441-8B21-63F2C5F2460F}">
          <p14:sldIdLst>
            <p14:sldId id="1179"/>
            <p14:sldId id="2494"/>
            <p14:sldId id="2495"/>
            <p14:sldId id="3668"/>
            <p14:sldId id="3670"/>
            <p14:sldId id="2489"/>
            <p14:sldId id="2505"/>
            <p14:sldId id="2472"/>
            <p14:sldId id="2516"/>
            <p14:sldId id="2493"/>
            <p14:sldId id="2469"/>
            <p14:sldId id="1141"/>
            <p14:sldId id="3637"/>
            <p14:sldId id="420"/>
            <p14:sldId id="3635"/>
            <p14:sldId id="2491"/>
            <p14:sldId id="3671"/>
            <p14:sldId id="2498"/>
          </p14:sldIdLst>
        </p14:section>
        <p14:section name="Chapters" id="{B6F295EF-C33E-F443-87AA-93588A488720}">
          <p14:sldIdLst>
            <p14:sldId id="426"/>
            <p14:sldId id="2440"/>
            <p14:sldId id="2462"/>
            <p14:sldId id="2463"/>
            <p14:sldId id="2465"/>
            <p14:sldId id="2466"/>
            <p14:sldId id="2478"/>
            <p14:sldId id="2506"/>
            <p14:sldId id="2507"/>
            <p14:sldId id="2508"/>
            <p14:sldId id="427"/>
            <p14:sldId id="281"/>
            <p14:sldId id="324"/>
            <p14:sldId id="326"/>
            <p14:sldId id="327"/>
            <p14:sldId id="329"/>
            <p14:sldId id="330"/>
            <p14:sldId id="377"/>
            <p14:sldId id="418"/>
            <p14:sldId id="369"/>
            <p14:sldId id="370"/>
            <p14:sldId id="372"/>
            <p14:sldId id="376"/>
            <p14:sldId id="417"/>
            <p14:sldId id="367"/>
            <p14:sldId id="339"/>
            <p14:sldId id="3636"/>
            <p14:sldId id="428"/>
            <p14:sldId id="411"/>
            <p14:sldId id="412"/>
            <p14:sldId id="413"/>
            <p14:sldId id="410"/>
            <p14:sldId id="286"/>
            <p14:sldId id="287"/>
            <p14:sldId id="288"/>
            <p14:sldId id="289"/>
            <p14:sldId id="310"/>
            <p14:sldId id="387"/>
            <p14:sldId id="388"/>
            <p14:sldId id="389"/>
            <p14:sldId id="390"/>
            <p14:sldId id="391"/>
            <p14:sldId id="392"/>
            <p14:sldId id="393"/>
            <p14:sldId id="394"/>
            <p14:sldId id="395"/>
            <p14:sldId id="396"/>
            <p14:sldId id="397"/>
            <p14:sldId id="398"/>
            <p14:sldId id="399"/>
            <p14:sldId id="400"/>
            <p14:sldId id="402"/>
            <p14:sldId id="403"/>
            <p14:sldId id="404"/>
            <p14:sldId id="429"/>
            <p14:sldId id="2471"/>
            <p14:sldId id="261"/>
            <p14:sldId id="262"/>
            <p14:sldId id="2500"/>
            <p14:sldId id="430"/>
            <p14:sldId id="2509"/>
            <p14:sldId id="360"/>
            <p14:sldId id="431"/>
            <p14:sldId id="2473"/>
            <p14:sldId id="260"/>
            <p14:sldId id="340"/>
            <p14:sldId id="2492"/>
            <p14:sldId id="343"/>
            <p14:sldId id="341"/>
            <p14:sldId id="2501"/>
            <p14:sldId id="342"/>
          </p14:sldIdLst>
        </p14:section>
        <p14:section name="Conclusion" id="{38988C5E-4011-A246-A67C-49488064B3F9}">
          <p14:sldIdLst>
            <p14:sldId id="2474"/>
            <p14:sldId id="2510"/>
            <p14:sldId id="2511"/>
            <p14:sldId id="2512"/>
            <p14:sldId id="2513"/>
            <p14:sldId id="2514"/>
            <p14:sldId id="2515"/>
            <p14:sldId id="2517"/>
            <p14:sldId id="449"/>
            <p14:sldId id="4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E2DF9"/>
    <a:srgbClr val="FFFFFF"/>
    <a:srgbClr val="0066FF"/>
    <a:srgbClr val="FF3300"/>
    <a:srgbClr val="FF6600"/>
    <a:srgbClr val="FF9900"/>
    <a:srgbClr val="FF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3"/>
    <p:restoredTop sz="79162" autoAdjust="0"/>
  </p:normalViewPr>
  <p:slideViewPr>
    <p:cSldViewPr>
      <p:cViewPr varScale="1">
        <p:scale>
          <a:sx n="95" d="100"/>
          <a:sy n="95" d="100"/>
        </p:scale>
        <p:origin x="16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1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28"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113" Type="http://schemas.openxmlformats.org/officeDocument/2006/relationships/slide" Target="slides/slide87.xml"/><Relationship Id="rId118" Type="http://schemas.openxmlformats.org/officeDocument/2006/relationships/slide" Target="slides/slide92.xml"/><Relationship Id="rId80" Type="http://schemas.openxmlformats.org/officeDocument/2006/relationships/slide" Target="slides/slide54.xml"/><Relationship Id="rId85" Type="http://schemas.openxmlformats.org/officeDocument/2006/relationships/slide" Target="slides/slide5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08" Type="http://schemas.openxmlformats.org/officeDocument/2006/relationships/slide" Target="slides/slide82.xml"/><Relationship Id="rId124" Type="http://schemas.openxmlformats.org/officeDocument/2006/relationships/slide" Target="slides/slide98.xml"/><Relationship Id="rId129" Type="http://schemas.openxmlformats.org/officeDocument/2006/relationships/viewProps" Target="viewProps.xml"/><Relationship Id="rId54" Type="http://schemas.openxmlformats.org/officeDocument/2006/relationships/slide" Target="slides/slide28.xml"/><Relationship Id="rId70" Type="http://schemas.openxmlformats.org/officeDocument/2006/relationships/slide" Target="slides/slide44.xml"/><Relationship Id="rId75" Type="http://schemas.openxmlformats.org/officeDocument/2006/relationships/slide" Target="slides/slide49.xml"/><Relationship Id="rId91" Type="http://schemas.openxmlformats.org/officeDocument/2006/relationships/slide" Target="slides/slide65.xml"/><Relationship Id="rId96"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2.xml"/><Relationship Id="rId49" Type="http://schemas.openxmlformats.org/officeDocument/2006/relationships/slide" Target="slides/slide23.xml"/><Relationship Id="rId114" Type="http://schemas.openxmlformats.org/officeDocument/2006/relationships/slide" Target="slides/slide88.xml"/><Relationship Id="rId119" Type="http://schemas.openxmlformats.org/officeDocument/2006/relationships/slide" Target="slides/slide93.xml"/><Relationship Id="rId44" Type="http://schemas.openxmlformats.org/officeDocument/2006/relationships/slide" Target="slides/slide18.xml"/><Relationship Id="rId60" Type="http://schemas.openxmlformats.org/officeDocument/2006/relationships/slide" Target="slides/slide34.xml"/><Relationship Id="rId65" Type="http://schemas.openxmlformats.org/officeDocument/2006/relationships/slide" Target="slides/slide39.xml"/><Relationship Id="rId81" Type="http://schemas.openxmlformats.org/officeDocument/2006/relationships/slide" Target="slides/slide55.xml"/><Relationship Id="rId86" Type="http://schemas.openxmlformats.org/officeDocument/2006/relationships/slide" Target="slides/slide60.xml"/><Relationship Id="rId130"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slide" Target="slides/slide94.xml"/><Relationship Id="rId125" Type="http://schemas.openxmlformats.org/officeDocument/2006/relationships/slide" Target="slides/slide99.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131" Type="http://schemas.openxmlformats.org/officeDocument/2006/relationships/tableStyles" Target="tableStyles.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2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116" Type="http://schemas.openxmlformats.org/officeDocument/2006/relationships/slide" Target="slides/slide90.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 Id="rId111" Type="http://schemas.openxmlformats.org/officeDocument/2006/relationships/slide" Target="slides/slide85.xml"/><Relationship Id="rId132" Type="http://schemas.microsoft.com/office/2016/11/relationships/changesInfo" Target="changesInfos/changesInfo1.xml"/><Relationship Id="rId15" Type="http://schemas.openxmlformats.org/officeDocument/2006/relationships/slideMaster" Target="slideMasters/slideMaster15.xml"/><Relationship Id="rId36" Type="http://schemas.openxmlformats.org/officeDocument/2006/relationships/slide" Target="slides/slide10.xml"/><Relationship Id="rId57" Type="http://schemas.openxmlformats.org/officeDocument/2006/relationships/slide" Target="slides/slide31.xml"/><Relationship Id="rId106" Type="http://schemas.openxmlformats.org/officeDocument/2006/relationships/slide" Target="slides/slide80.xml"/><Relationship Id="rId12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5.xml"/><Relationship Id="rId52" Type="http://schemas.openxmlformats.org/officeDocument/2006/relationships/slide" Target="slides/slide26.xml"/><Relationship Id="rId73" Type="http://schemas.openxmlformats.org/officeDocument/2006/relationships/slide" Target="slides/slide47.xml"/><Relationship Id="rId78" Type="http://schemas.openxmlformats.org/officeDocument/2006/relationships/slide" Target="slides/slide52.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zi Nari" userId="cad0834913d40523" providerId="LiveId" clId="{3DF02633-2E59-44A9-8CEE-7ECE89E5C54A}"/>
    <pc:docChg chg="undo redo custSel modSld">
      <pc:chgData name="Ramzi Nari" userId="cad0834913d40523" providerId="LiveId" clId="{3DF02633-2E59-44A9-8CEE-7ECE89E5C54A}" dt="2023-09-08T16:08:39.171" v="402" actId="2711"/>
      <pc:docMkLst>
        <pc:docMk/>
      </pc:docMkLst>
      <pc:sldChg chg="modSp mod">
        <pc:chgData name="Ramzi Nari" userId="cad0834913d40523" providerId="LiveId" clId="{3DF02633-2E59-44A9-8CEE-7ECE89E5C54A}" dt="2023-09-08T15:45:31.484" v="261" actId="2711"/>
        <pc:sldMkLst>
          <pc:docMk/>
          <pc:sldMk cId="0" sldId="281"/>
        </pc:sldMkLst>
        <pc:spChg chg="mod">
          <ac:chgData name="Ramzi Nari" userId="cad0834913d40523" providerId="LiveId" clId="{3DF02633-2E59-44A9-8CEE-7ECE89E5C54A}" dt="2023-09-08T15:45:31.484" v="261" actId="2711"/>
          <ac:spMkLst>
            <pc:docMk/>
            <pc:sldMk cId="0" sldId="281"/>
            <ac:spMk id="265217" creationId="{00000000-0000-0000-0000-000000000000}"/>
          </ac:spMkLst>
        </pc:spChg>
      </pc:sldChg>
      <pc:sldChg chg="modSp mod">
        <pc:chgData name="Ramzi Nari" userId="cad0834913d40523" providerId="LiveId" clId="{3DF02633-2E59-44A9-8CEE-7ECE89E5C54A}" dt="2023-09-08T15:56:14.909" v="322" actId="2711"/>
        <pc:sldMkLst>
          <pc:docMk/>
          <pc:sldMk cId="0" sldId="286"/>
        </pc:sldMkLst>
        <pc:spChg chg="mod">
          <ac:chgData name="Ramzi Nari" userId="cad0834913d40523" providerId="LiveId" clId="{3DF02633-2E59-44A9-8CEE-7ECE89E5C54A}" dt="2023-09-08T15:56:00.604" v="320" actId="2711"/>
          <ac:spMkLst>
            <pc:docMk/>
            <pc:sldMk cId="0" sldId="286"/>
            <ac:spMk id="303105" creationId="{00000000-0000-0000-0000-000000000000}"/>
          </ac:spMkLst>
        </pc:spChg>
        <pc:spChg chg="mod">
          <ac:chgData name="Ramzi Nari" userId="cad0834913d40523" providerId="LiveId" clId="{3DF02633-2E59-44A9-8CEE-7ECE89E5C54A}" dt="2023-09-08T15:56:14.909" v="322" actId="2711"/>
          <ac:spMkLst>
            <pc:docMk/>
            <pc:sldMk cId="0" sldId="286"/>
            <ac:spMk id="303106" creationId="{00000000-0000-0000-0000-000000000000}"/>
          </ac:spMkLst>
        </pc:spChg>
      </pc:sldChg>
      <pc:sldChg chg="modSp mod">
        <pc:chgData name="Ramzi Nari" userId="cad0834913d40523" providerId="LiveId" clId="{3DF02633-2E59-44A9-8CEE-7ECE89E5C54A}" dt="2023-09-08T15:56:48.385" v="325" actId="2711"/>
        <pc:sldMkLst>
          <pc:docMk/>
          <pc:sldMk cId="0" sldId="287"/>
        </pc:sldMkLst>
        <pc:spChg chg="mod">
          <ac:chgData name="Ramzi Nari" userId="cad0834913d40523" providerId="LiveId" clId="{3DF02633-2E59-44A9-8CEE-7ECE89E5C54A}" dt="2023-09-08T15:56:48.385" v="325" actId="2711"/>
          <ac:spMkLst>
            <pc:docMk/>
            <pc:sldMk cId="0" sldId="287"/>
            <ac:spMk id="304129" creationId="{00000000-0000-0000-0000-000000000000}"/>
          </ac:spMkLst>
        </pc:spChg>
        <pc:spChg chg="mod">
          <ac:chgData name="Ramzi Nari" userId="cad0834913d40523" providerId="LiveId" clId="{3DF02633-2E59-44A9-8CEE-7ECE89E5C54A}" dt="2023-09-08T15:56:36.172" v="324" actId="2711"/>
          <ac:spMkLst>
            <pc:docMk/>
            <pc:sldMk cId="0" sldId="287"/>
            <ac:spMk id="304131" creationId="{00000000-0000-0000-0000-000000000000}"/>
          </ac:spMkLst>
        </pc:spChg>
      </pc:sldChg>
      <pc:sldChg chg="modSp mod">
        <pc:chgData name="Ramzi Nari" userId="cad0834913d40523" providerId="LiveId" clId="{3DF02633-2E59-44A9-8CEE-7ECE89E5C54A}" dt="2023-09-08T15:57:44.357" v="330" actId="2711"/>
        <pc:sldMkLst>
          <pc:docMk/>
          <pc:sldMk cId="0" sldId="288"/>
        </pc:sldMkLst>
        <pc:spChg chg="mod">
          <ac:chgData name="Ramzi Nari" userId="cad0834913d40523" providerId="LiveId" clId="{3DF02633-2E59-44A9-8CEE-7ECE89E5C54A}" dt="2023-09-08T15:57:44.357" v="330" actId="2711"/>
          <ac:spMkLst>
            <pc:docMk/>
            <pc:sldMk cId="0" sldId="288"/>
            <ac:spMk id="305153" creationId="{00000000-0000-0000-0000-000000000000}"/>
          </ac:spMkLst>
        </pc:spChg>
        <pc:spChg chg="mod">
          <ac:chgData name="Ramzi Nari" userId="cad0834913d40523" providerId="LiveId" clId="{3DF02633-2E59-44A9-8CEE-7ECE89E5C54A}" dt="2023-09-08T15:57:35.500" v="329" actId="2711"/>
          <ac:spMkLst>
            <pc:docMk/>
            <pc:sldMk cId="0" sldId="288"/>
            <ac:spMk id="305157" creationId="{00000000-0000-0000-0000-000000000000}"/>
          </ac:spMkLst>
        </pc:spChg>
      </pc:sldChg>
      <pc:sldChg chg="modSp mod">
        <pc:chgData name="Ramzi Nari" userId="cad0834913d40523" providerId="LiveId" clId="{3DF02633-2E59-44A9-8CEE-7ECE89E5C54A}" dt="2023-09-08T15:58:46.011" v="337" actId="2711"/>
        <pc:sldMkLst>
          <pc:docMk/>
          <pc:sldMk cId="0" sldId="289"/>
        </pc:sldMkLst>
        <pc:spChg chg="mod">
          <ac:chgData name="Ramzi Nari" userId="cad0834913d40523" providerId="LiveId" clId="{3DF02633-2E59-44A9-8CEE-7ECE89E5C54A}" dt="2023-09-08T15:58:46.011" v="337" actId="2711"/>
          <ac:spMkLst>
            <pc:docMk/>
            <pc:sldMk cId="0" sldId="289"/>
            <ac:spMk id="109571" creationId="{00000000-0000-0000-0000-000000000000}"/>
          </ac:spMkLst>
        </pc:spChg>
        <pc:spChg chg="mod">
          <ac:chgData name="Ramzi Nari" userId="cad0834913d40523" providerId="LiveId" clId="{3DF02633-2E59-44A9-8CEE-7ECE89E5C54A}" dt="2023-09-08T15:58:11.548" v="333" actId="2711"/>
          <ac:spMkLst>
            <pc:docMk/>
            <pc:sldMk cId="0" sldId="289"/>
            <ac:spMk id="306179" creationId="{00000000-0000-0000-0000-000000000000}"/>
          </ac:spMkLst>
        </pc:spChg>
      </pc:sldChg>
      <pc:sldChg chg="modSp mod">
        <pc:chgData name="Ramzi Nari" userId="cad0834913d40523" providerId="LiveId" clId="{3DF02633-2E59-44A9-8CEE-7ECE89E5C54A}" dt="2023-09-08T16:00:34.503" v="363" actId="20577"/>
        <pc:sldMkLst>
          <pc:docMk/>
          <pc:sldMk cId="0" sldId="310"/>
        </pc:sldMkLst>
        <pc:spChg chg="mod">
          <ac:chgData name="Ramzi Nari" userId="cad0834913d40523" providerId="LiveId" clId="{3DF02633-2E59-44A9-8CEE-7ECE89E5C54A}" dt="2023-09-08T16:00:34.503" v="363" actId="20577"/>
          <ac:spMkLst>
            <pc:docMk/>
            <pc:sldMk cId="0" sldId="310"/>
            <ac:spMk id="307201" creationId="{00000000-0000-0000-0000-000000000000}"/>
          </ac:spMkLst>
        </pc:spChg>
        <pc:spChg chg="mod">
          <ac:chgData name="Ramzi Nari" userId="cad0834913d40523" providerId="LiveId" clId="{3DF02633-2E59-44A9-8CEE-7ECE89E5C54A}" dt="2023-09-08T15:59:52.128" v="345" actId="2711"/>
          <ac:spMkLst>
            <pc:docMk/>
            <pc:sldMk cId="0" sldId="310"/>
            <ac:spMk id="307202" creationId="{00000000-0000-0000-0000-000000000000}"/>
          </ac:spMkLst>
        </pc:spChg>
      </pc:sldChg>
      <pc:sldChg chg="modSp mod">
        <pc:chgData name="Ramzi Nari" userId="cad0834913d40523" providerId="LiveId" clId="{3DF02633-2E59-44A9-8CEE-7ECE89E5C54A}" dt="2023-09-08T15:46:16.614" v="267" actId="2711"/>
        <pc:sldMkLst>
          <pc:docMk/>
          <pc:sldMk cId="0" sldId="324"/>
        </pc:sldMkLst>
        <pc:spChg chg="mod">
          <ac:chgData name="Ramzi Nari" userId="cad0834913d40523" providerId="LiveId" clId="{3DF02633-2E59-44A9-8CEE-7ECE89E5C54A}" dt="2023-09-08T15:46:08.405" v="266" actId="2711"/>
          <ac:spMkLst>
            <pc:docMk/>
            <pc:sldMk cId="0" sldId="324"/>
            <ac:spMk id="183301" creationId="{00000000-0000-0000-0000-000000000000}"/>
          </ac:spMkLst>
        </pc:spChg>
        <pc:spChg chg="mod">
          <ac:chgData name="Ramzi Nari" userId="cad0834913d40523" providerId="LiveId" clId="{3DF02633-2E59-44A9-8CEE-7ECE89E5C54A}" dt="2023-09-08T15:46:16.614" v="267" actId="2711"/>
          <ac:spMkLst>
            <pc:docMk/>
            <pc:sldMk cId="0" sldId="324"/>
            <ac:spMk id="183302" creationId="{00000000-0000-0000-0000-000000000000}"/>
          </ac:spMkLst>
        </pc:spChg>
      </pc:sldChg>
      <pc:sldChg chg="modSp">
        <pc:chgData name="Ramzi Nari" userId="cad0834913d40523" providerId="LiveId" clId="{3DF02633-2E59-44A9-8CEE-7ECE89E5C54A}" dt="2023-09-08T15:47:55.139" v="277" actId="2711"/>
        <pc:sldMkLst>
          <pc:docMk/>
          <pc:sldMk cId="0" sldId="326"/>
        </pc:sldMkLst>
        <pc:spChg chg="mod">
          <ac:chgData name="Ramzi Nari" userId="cad0834913d40523" providerId="LiveId" clId="{3DF02633-2E59-44A9-8CEE-7ECE89E5C54A}" dt="2023-09-08T15:47:55.139" v="277" actId="2711"/>
          <ac:spMkLst>
            <pc:docMk/>
            <pc:sldMk cId="0" sldId="326"/>
            <ac:spMk id="185347" creationId="{00000000-0000-0000-0000-000000000000}"/>
          </ac:spMkLst>
        </pc:spChg>
        <pc:spChg chg="mod">
          <ac:chgData name="Ramzi Nari" userId="cad0834913d40523" providerId="LiveId" clId="{3DF02633-2E59-44A9-8CEE-7ECE89E5C54A}" dt="2023-09-08T15:47:26.059" v="274" actId="2711"/>
          <ac:spMkLst>
            <pc:docMk/>
            <pc:sldMk cId="0" sldId="326"/>
            <ac:spMk id="185348" creationId="{00000000-0000-0000-0000-000000000000}"/>
          </ac:spMkLst>
        </pc:spChg>
      </pc:sldChg>
      <pc:sldChg chg="modSp mod">
        <pc:chgData name="Ramzi Nari" userId="cad0834913d40523" providerId="LiveId" clId="{3DF02633-2E59-44A9-8CEE-7ECE89E5C54A}" dt="2023-09-08T15:48:56.068" v="283" actId="2711"/>
        <pc:sldMkLst>
          <pc:docMk/>
          <pc:sldMk cId="0" sldId="329"/>
        </pc:sldMkLst>
        <pc:spChg chg="mod">
          <ac:chgData name="Ramzi Nari" userId="cad0834913d40523" providerId="LiveId" clId="{3DF02633-2E59-44A9-8CEE-7ECE89E5C54A}" dt="2023-09-08T15:48:56.068" v="283" actId="2711"/>
          <ac:spMkLst>
            <pc:docMk/>
            <pc:sldMk cId="0" sldId="329"/>
            <ac:spMk id="270339" creationId="{00000000-0000-0000-0000-000000000000}"/>
          </ac:spMkLst>
        </pc:spChg>
      </pc:sldChg>
      <pc:sldChg chg="modSp mod">
        <pc:chgData name="Ramzi Nari" userId="cad0834913d40523" providerId="LiveId" clId="{3DF02633-2E59-44A9-8CEE-7ECE89E5C54A}" dt="2023-09-08T15:49:33.740" v="288" actId="2711"/>
        <pc:sldMkLst>
          <pc:docMk/>
          <pc:sldMk cId="0" sldId="330"/>
        </pc:sldMkLst>
        <pc:spChg chg="mod">
          <ac:chgData name="Ramzi Nari" userId="cad0834913d40523" providerId="LiveId" clId="{3DF02633-2E59-44A9-8CEE-7ECE89E5C54A}" dt="2023-09-08T15:49:11.572" v="284" actId="2711"/>
          <ac:spMkLst>
            <pc:docMk/>
            <pc:sldMk cId="0" sldId="330"/>
            <ac:spMk id="189442" creationId="{00000000-0000-0000-0000-000000000000}"/>
          </ac:spMkLst>
        </pc:spChg>
        <pc:spChg chg="mod">
          <ac:chgData name="Ramzi Nari" userId="cad0834913d40523" providerId="LiveId" clId="{3DF02633-2E59-44A9-8CEE-7ECE89E5C54A}" dt="2023-09-08T15:49:22.611" v="286" actId="2711"/>
          <ac:spMkLst>
            <pc:docMk/>
            <pc:sldMk cId="0" sldId="330"/>
            <ac:spMk id="189443" creationId="{00000000-0000-0000-0000-000000000000}"/>
          </ac:spMkLst>
        </pc:spChg>
        <pc:spChg chg="mod">
          <ac:chgData name="Ramzi Nari" userId="cad0834913d40523" providerId="LiveId" clId="{3DF02633-2E59-44A9-8CEE-7ECE89E5C54A}" dt="2023-09-08T15:49:33.740" v="288" actId="2711"/>
          <ac:spMkLst>
            <pc:docMk/>
            <pc:sldMk cId="0" sldId="330"/>
            <ac:spMk id="189444" creationId="{00000000-0000-0000-0000-000000000000}"/>
          </ac:spMkLst>
        </pc:spChg>
      </pc:sldChg>
      <pc:sldChg chg="modSp mod">
        <pc:chgData name="Ramzi Nari" userId="cad0834913d40523" providerId="LiveId" clId="{3DF02633-2E59-44A9-8CEE-7ECE89E5C54A}" dt="2023-09-08T15:52:51.620" v="305" actId="2711"/>
        <pc:sldMkLst>
          <pc:docMk/>
          <pc:sldMk cId="0" sldId="339"/>
        </pc:sldMkLst>
        <pc:spChg chg="mod">
          <ac:chgData name="Ramzi Nari" userId="cad0834913d40523" providerId="LiveId" clId="{3DF02633-2E59-44A9-8CEE-7ECE89E5C54A}" dt="2023-09-08T15:52:45.356" v="304" actId="2711"/>
          <ac:spMkLst>
            <pc:docMk/>
            <pc:sldMk cId="0" sldId="339"/>
            <ac:spMk id="198658" creationId="{00000000-0000-0000-0000-000000000000}"/>
          </ac:spMkLst>
        </pc:spChg>
        <pc:spChg chg="mod">
          <ac:chgData name="Ramzi Nari" userId="cad0834913d40523" providerId="LiveId" clId="{3DF02633-2E59-44A9-8CEE-7ECE89E5C54A}" dt="2023-09-08T15:52:51.620" v="305" actId="2711"/>
          <ac:spMkLst>
            <pc:docMk/>
            <pc:sldMk cId="0" sldId="339"/>
            <ac:spMk id="291842" creationId="{00000000-0000-0000-0000-000000000000}"/>
          </ac:spMkLst>
        </pc:spChg>
      </pc:sldChg>
      <pc:sldChg chg="modSp mod">
        <pc:chgData name="Ramzi Nari" userId="cad0834913d40523" providerId="LiveId" clId="{3DF02633-2E59-44A9-8CEE-7ECE89E5C54A}" dt="2023-09-08T15:52:22.396" v="302" actId="2711"/>
        <pc:sldMkLst>
          <pc:docMk/>
          <pc:sldMk cId="0" sldId="367"/>
        </pc:sldMkLst>
        <pc:spChg chg="mod">
          <ac:chgData name="Ramzi Nari" userId="cad0834913d40523" providerId="LiveId" clId="{3DF02633-2E59-44A9-8CEE-7ECE89E5C54A}" dt="2023-09-08T15:52:09.779" v="300" actId="2711"/>
          <ac:spMkLst>
            <pc:docMk/>
            <pc:sldMk cId="0" sldId="367"/>
            <ac:spMk id="96258" creationId="{00000000-0000-0000-0000-000000000000}"/>
          </ac:spMkLst>
        </pc:spChg>
        <pc:spChg chg="mod">
          <ac:chgData name="Ramzi Nari" userId="cad0834913d40523" providerId="LiveId" clId="{3DF02633-2E59-44A9-8CEE-7ECE89E5C54A}" dt="2023-09-08T15:52:16.471" v="301" actId="2711"/>
          <ac:spMkLst>
            <pc:docMk/>
            <pc:sldMk cId="0" sldId="367"/>
            <ac:spMk id="96261" creationId="{00000000-0000-0000-0000-000000000000}"/>
          </ac:spMkLst>
        </pc:spChg>
        <pc:spChg chg="mod">
          <ac:chgData name="Ramzi Nari" userId="cad0834913d40523" providerId="LiveId" clId="{3DF02633-2E59-44A9-8CEE-7ECE89E5C54A}" dt="2023-09-08T15:52:22.396" v="302" actId="2711"/>
          <ac:spMkLst>
            <pc:docMk/>
            <pc:sldMk cId="0" sldId="367"/>
            <ac:spMk id="96262" creationId="{00000000-0000-0000-0000-000000000000}"/>
          </ac:spMkLst>
        </pc:spChg>
      </pc:sldChg>
      <pc:sldChg chg="modSp mod">
        <pc:chgData name="Ramzi Nari" userId="cad0834913d40523" providerId="LiveId" clId="{3DF02633-2E59-44A9-8CEE-7ECE89E5C54A}" dt="2023-09-08T15:50:48.142" v="294" actId="2711"/>
        <pc:sldMkLst>
          <pc:docMk/>
          <pc:sldMk cId="0" sldId="370"/>
        </pc:sldMkLst>
        <pc:spChg chg="mod">
          <ac:chgData name="Ramzi Nari" userId="cad0834913d40523" providerId="LiveId" clId="{3DF02633-2E59-44A9-8CEE-7ECE89E5C54A}" dt="2023-09-08T15:50:48.142" v="294" actId="2711"/>
          <ac:spMkLst>
            <pc:docMk/>
            <pc:sldMk cId="0" sldId="370"/>
            <ac:spMk id="279555" creationId="{00000000-0000-0000-0000-000000000000}"/>
          </ac:spMkLst>
        </pc:spChg>
      </pc:sldChg>
      <pc:sldChg chg="modSp mod">
        <pc:chgData name="Ramzi Nari" userId="cad0834913d40523" providerId="LiveId" clId="{3DF02633-2E59-44A9-8CEE-7ECE89E5C54A}" dt="2023-09-08T15:51:02.151" v="295" actId="2711"/>
        <pc:sldMkLst>
          <pc:docMk/>
          <pc:sldMk cId="0" sldId="372"/>
        </pc:sldMkLst>
        <pc:spChg chg="mod">
          <ac:chgData name="Ramzi Nari" userId="cad0834913d40523" providerId="LiveId" clId="{3DF02633-2E59-44A9-8CEE-7ECE89E5C54A}" dt="2023-09-08T15:51:02.151" v="295" actId="2711"/>
          <ac:spMkLst>
            <pc:docMk/>
            <pc:sldMk cId="0" sldId="372"/>
            <ac:spMk id="281601" creationId="{00000000-0000-0000-0000-000000000000}"/>
          </ac:spMkLst>
        </pc:spChg>
      </pc:sldChg>
      <pc:sldChg chg="modSp mod">
        <pc:chgData name="Ramzi Nari" userId="cad0834913d40523" providerId="LiveId" clId="{3DF02633-2E59-44A9-8CEE-7ECE89E5C54A}" dt="2023-09-08T15:51:13.403" v="296" actId="2711"/>
        <pc:sldMkLst>
          <pc:docMk/>
          <pc:sldMk cId="0" sldId="376"/>
        </pc:sldMkLst>
        <pc:spChg chg="mod">
          <ac:chgData name="Ramzi Nari" userId="cad0834913d40523" providerId="LiveId" clId="{3DF02633-2E59-44A9-8CEE-7ECE89E5C54A}" dt="2023-09-08T15:51:13.403" v="296" actId="2711"/>
          <ac:spMkLst>
            <pc:docMk/>
            <pc:sldMk cId="0" sldId="376"/>
            <ac:spMk id="285697" creationId="{00000000-0000-0000-0000-000000000000}"/>
          </ac:spMkLst>
        </pc:spChg>
      </pc:sldChg>
      <pc:sldChg chg="modSp mod">
        <pc:chgData name="Ramzi Nari" userId="cad0834913d40523" providerId="LiveId" clId="{3DF02633-2E59-44A9-8CEE-7ECE89E5C54A}" dt="2023-09-08T15:49:48.206" v="289" actId="2711"/>
        <pc:sldMkLst>
          <pc:docMk/>
          <pc:sldMk cId="0" sldId="377"/>
        </pc:sldMkLst>
        <pc:spChg chg="mod">
          <ac:chgData name="Ramzi Nari" userId="cad0834913d40523" providerId="LiveId" clId="{3DF02633-2E59-44A9-8CEE-7ECE89E5C54A}" dt="2023-09-08T15:49:48.206" v="289" actId="2711"/>
          <ac:spMkLst>
            <pc:docMk/>
            <pc:sldMk cId="0" sldId="377"/>
            <ac:spMk id="275457" creationId="{00000000-0000-0000-0000-000000000000}"/>
          </ac:spMkLst>
        </pc:spChg>
      </pc:sldChg>
      <pc:sldChg chg="modSp mod">
        <pc:chgData name="Ramzi Nari" userId="cad0834913d40523" providerId="LiveId" clId="{3DF02633-2E59-44A9-8CEE-7ECE89E5C54A}" dt="2023-09-08T16:02:00.235" v="371" actId="2711"/>
        <pc:sldMkLst>
          <pc:docMk/>
          <pc:sldMk cId="0" sldId="387"/>
        </pc:sldMkLst>
        <pc:spChg chg="mod">
          <ac:chgData name="Ramzi Nari" userId="cad0834913d40523" providerId="LiveId" clId="{3DF02633-2E59-44A9-8CEE-7ECE89E5C54A}" dt="2023-09-08T16:00:54.891" v="365" actId="2711"/>
          <ac:spMkLst>
            <pc:docMk/>
            <pc:sldMk cId="0" sldId="387"/>
            <ac:spMk id="363523" creationId="{00000000-0000-0000-0000-000000000000}"/>
          </ac:spMkLst>
        </pc:spChg>
        <pc:spChg chg="mod">
          <ac:chgData name="Ramzi Nari" userId="cad0834913d40523" providerId="LiveId" clId="{3DF02633-2E59-44A9-8CEE-7ECE89E5C54A}" dt="2023-09-08T16:01:39.562" v="369" actId="2711"/>
          <ac:spMkLst>
            <pc:docMk/>
            <pc:sldMk cId="0" sldId="387"/>
            <ac:spMk id="363524" creationId="{00000000-0000-0000-0000-000000000000}"/>
          </ac:spMkLst>
        </pc:spChg>
        <pc:spChg chg="mod">
          <ac:chgData name="Ramzi Nari" userId="cad0834913d40523" providerId="LiveId" clId="{3DF02633-2E59-44A9-8CEE-7ECE89E5C54A}" dt="2023-09-08T16:02:00.235" v="371" actId="2711"/>
          <ac:spMkLst>
            <pc:docMk/>
            <pc:sldMk cId="0" sldId="387"/>
            <ac:spMk id="363528" creationId="{00000000-0000-0000-0000-000000000000}"/>
          </ac:spMkLst>
        </pc:spChg>
      </pc:sldChg>
      <pc:sldChg chg="modSp mod">
        <pc:chgData name="Ramzi Nari" userId="cad0834913d40523" providerId="LiveId" clId="{3DF02633-2E59-44A9-8CEE-7ECE89E5C54A}" dt="2023-09-08T16:02:45.562" v="376" actId="2711"/>
        <pc:sldMkLst>
          <pc:docMk/>
          <pc:sldMk cId="0" sldId="388"/>
        </pc:sldMkLst>
        <pc:spChg chg="mod">
          <ac:chgData name="Ramzi Nari" userId="cad0834913d40523" providerId="LiveId" clId="{3DF02633-2E59-44A9-8CEE-7ECE89E5C54A}" dt="2023-09-08T16:02:29.707" v="374" actId="2711"/>
          <ac:spMkLst>
            <pc:docMk/>
            <pc:sldMk cId="0" sldId="388"/>
            <ac:spMk id="367619" creationId="{00000000-0000-0000-0000-000000000000}"/>
          </ac:spMkLst>
        </pc:spChg>
        <pc:spChg chg="mod">
          <ac:chgData name="Ramzi Nari" userId="cad0834913d40523" providerId="LiveId" clId="{3DF02633-2E59-44A9-8CEE-7ECE89E5C54A}" dt="2023-09-08T16:02:45.562" v="376" actId="2711"/>
          <ac:spMkLst>
            <pc:docMk/>
            <pc:sldMk cId="0" sldId="388"/>
            <ac:spMk id="367620" creationId="{00000000-0000-0000-0000-000000000000}"/>
          </ac:spMkLst>
        </pc:spChg>
      </pc:sldChg>
      <pc:sldChg chg="modSp mod">
        <pc:chgData name="Ramzi Nari" userId="cad0834913d40523" providerId="LiveId" clId="{3DF02633-2E59-44A9-8CEE-7ECE89E5C54A}" dt="2023-09-08T16:03:38.044" v="381" actId="2711"/>
        <pc:sldMkLst>
          <pc:docMk/>
          <pc:sldMk cId="0" sldId="389"/>
        </pc:sldMkLst>
        <pc:spChg chg="mod">
          <ac:chgData name="Ramzi Nari" userId="cad0834913d40523" providerId="LiveId" clId="{3DF02633-2E59-44A9-8CEE-7ECE89E5C54A}" dt="2023-09-08T16:03:38.044" v="381" actId="2711"/>
          <ac:spMkLst>
            <pc:docMk/>
            <pc:sldMk cId="0" sldId="389"/>
            <ac:spMk id="369667" creationId="{00000000-0000-0000-0000-000000000000}"/>
          </ac:spMkLst>
        </pc:spChg>
        <pc:spChg chg="mod">
          <ac:chgData name="Ramzi Nari" userId="cad0834913d40523" providerId="LiveId" clId="{3DF02633-2E59-44A9-8CEE-7ECE89E5C54A}" dt="2023-09-08T16:03:19.066" v="379" actId="2711"/>
          <ac:spMkLst>
            <pc:docMk/>
            <pc:sldMk cId="0" sldId="389"/>
            <ac:spMk id="369668" creationId="{00000000-0000-0000-0000-000000000000}"/>
          </ac:spMkLst>
        </pc:spChg>
      </pc:sldChg>
      <pc:sldChg chg="modSp mod">
        <pc:chgData name="Ramzi Nari" userId="cad0834913d40523" providerId="LiveId" clId="{3DF02633-2E59-44A9-8CEE-7ECE89E5C54A}" dt="2023-09-08T16:05:47.733" v="393" actId="2711"/>
        <pc:sldMkLst>
          <pc:docMk/>
          <pc:sldMk cId="0" sldId="390"/>
        </pc:sldMkLst>
        <pc:spChg chg="mod">
          <ac:chgData name="Ramzi Nari" userId="cad0834913d40523" providerId="LiveId" clId="{3DF02633-2E59-44A9-8CEE-7ECE89E5C54A}" dt="2023-09-08T16:05:19.934" v="390" actId="2711"/>
          <ac:spMkLst>
            <pc:docMk/>
            <pc:sldMk cId="0" sldId="390"/>
            <ac:spMk id="372745" creationId="{00000000-0000-0000-0000-000000000000}"/>
          </ac:spMkLst>
        </pc:spChg>
        <pc:spChg chg="mod">
          <ac:chgData name="Ramzi Nari" userId="cad0834913d40523" providerId="LiveId" clId="{3DF02633-2E59-44A9-8CEE-7ECE89E5C54A}" dt="2023-09-08T16:05:32.412" v="391" actId="2711"/>
          <ac:spMkLst>
            <pc:docMk/>
            <pc:sldMk cId="0" sldId="390"/>
            <ac:spMk id="372746" creationId="{00000000-0000-0000-0000-000000000000}"/>
          </ac:spMkLst>
        </pc:spChg>
        <pc:spChg chg="mod">
          <ac:chgData name="Ramzi Nari" userId="cad0834913d40523" providerId="LiveId" clId="{3DF02633-2E59-44A9-8CEE-7ECE89E5C54A}" dt="2023-09-08T16:05:47.733" v="393" actId="2711"/>
          <ac:spMkLst>
            <pc:docMk/>
            <pc:sldMk cId="0" sldId="390"/>
            <ac:spMk id="372747" creationId="{00000000-0000-0000-0000-000000000000}"/>
          </ac:spMkLst>
        </pc:spChg>
        <pc:spChg chg="mod">
          <ac:chgData name="Ramzi Nari" userId="cad0834913d40523" providerId="LiveId" clId="{3DF02633-2E59-44A9-8CEE-7ECE89E5C54A}" dt="2023-09-08T16:04:25.325" v="385" actId="2711"/>
          <ac:spMkLst>
            <pc:docMk/>
            <pc:sldMk cId="0" sldId="390"/>
            <ac:spMk id="372748" creationId="{00000000-0000-0000-0000-000000000000}"/>
          </ac:spMkLst>
        </pc:spChg>
        <pc:spChg chg="mod">
          <ac:chgData name="Ramzi Nari" userId="cad0834913d40523" providerId="LiveId" clId="{3DF02633-2E59-44A9-8CEE-7ECE89E5C54A}" dt="2023-09-08T16:04:19.656" v="384" actId="2711"/>
          <ac:spMkLst>
            <pc:docMk/>
            <pc:sldMk cId="0" sldId="390"/>
            <ac:spMk id="372749" creationId="{00000000-0000-0000-0000-000000000000}"/>
          </ac:spMkLst>
        </pc:spChg>
        <pc:spChg chg="mod">
          <ac:chgData name="Ramzi Nari" userId="cad0834913d40523" providerId="LiveId" clId="{3DF02633-2E59-44A9-8CEE-7ECE89E5C54A}" dt="2023-09-08T16:04:53.995" v="388" actId="2711"/>
          <ac:spMkLst>
            <pc:docMk/>
            <pc:sldMk cId="0" sldId="390"/>
            <ac:spMk id="372767" creationId="{00000000-0000-0000-0000-000000000000}"/>
          </ac:spMkLst>
        </pc:spChg>
        <pc:spChg chg="mod">
          <ac:chgData name="Ramzi Nari" userId="cad0834913d40523" providerId="LiveId" clId="{3DF02633-2E59-44A9-8CEE-7ECE89E5C54A}" dt="2023-09-08T16:04:37.130" v="387" actId="2711"/>
          <ac:spMkLst>
            <pc:docMk/>
            <pc:sldMk cId="0" sldId="390"/>
            <ac:spMk id="372769" creationId="{00000000-0000-0000-0000-000000000000}"/>
          </ac:spMkLst>
        </pc:spChg>
      </pc:sldChg>
      <pc:sldChg chg="modSp mod">
        <pc:chgData name="Ramzi Nari" userId="cad0834913d40523" providerId="LiveId" clId="{3DF02633-2E59-44A9-8CEE-7ECE89E5C54A}" dt="2023-09-08T16:06:52.355" v="395" actId="2711"/>
        <pc:sldMkLst>
          <pc:docMk/>
          <pc:sldMk cId="0" sldId="391"/>
        </pc:sldMkLst>
        <pc:spChg chg="mod">
          <ac:chgData name="Ramzi Nari" userId="cad0834913d40523" providerId="LiveId" clId="{3DF02633-2E59-44A9-8CEE-7ECE89E5C54A}" dt="2023-09-08T16:06:52.355" v="395" actId="2711"/>
          <ac:spMkLst>
            <pc:docMk/>
            <pc:sldMk cId="0" sldId="391"/>
            <ac:spMk id="2" creationId="{00000000-0000-0000-0000-000000000000}"/>
          </ac:spMkLst>
        </pc:spChg>
      </pc:sldChg>
      <pc:sldChg chg="modSp mod">
        <pc:chgData name="Ramzi Nari" userId="cad0834913d40523" providerId="LiveId" clId="{3DF02633-2E59-44A9-8CEE-7ECE89E5C54A}" dt="2023-09-08T16:08:39.171" v="402" actId="2711"/>
        <pc:sldMkLst>
          <pc:docMk/>
          <pc:sldMk cId="0" sldId="393"/>
        </pc:sldMkLst>
        <pc:spChg chg="mod">
          <ac:chgData name="Ramzi Nari" userId="cad0834913d40523" providerId="LiveId" clId="{3DF02633-2E59-44A9-8CEE-7ECE89E5C54A}" dt="2023-09-08T16:08:39.171" v="402" actId="2711"/>
          <ac:spMkLst>
            <pc:docMk/>
            <pc:sldMk cId="0" sldId="393"/>
            <ac:spMk id="658434" creationId="{00000000-0000-0000-0000-000000000000}"/>
          </ac:spMkLst>
        </pc:spChg>
        <pc:spChg chg="mod">
          <ac:chgData name="Ramzi Nari" userId="cad0834913d40523" providerId="LiveId" clId="{3DF02633-2E59-44A9-8CEE-7ECE89E5C54A}" dt="2023-09-08T16:07:50.835" v="398" actId="2711"/>
          <ac:spMkLst>
            <pc:docMk/>
            <pc:sldMk cId="0" sldId="393"/>
            <ac:spMk id="658439" creationId="{00000000-0000-0000-0000-000000000000}"/>
          </ac:spMkLst>
        </pc:spChg>
        <pc:spChg chg="mod">
          <ac:chgData name="Ramzi Nari" userId="cad0834913d40523" providerId="LiveId" clId="{3DF02633-2E59-44A9-8CEE-7ECE89E5C54A}" dt="2023-09-08T16:08:05.492" v="400" actId="2711"/>
          <ac:spMkLst>
            <pc:docMk/>
            <pc:sldMk cId="0" sldId="393"/>
            <ac:spMk id="658440" creationId="{00000000-0000-0000-0000-000000000000}"/>
          </ac:spMkLst>
        </pc:spChg>
      </pc:sldChg>
      <pc:sldChg chg="modSp mod">
        <pc:chgData name="Ramzi Nari" userId="cad0834913d40523" providerId="LiveId" clId="{3DF02633-2E59-44A9-8CEE-7ECE89E5C54A}" dt="2023-09-08T15:55:37.187" v="318" actId="2711"/>
        <pc:sldMkLst>
          <pc:docMk/>
          <pc:sldMk cId="0" sldId="410"/>
        </pc:sldMkLst>
        <pc:spChg chg="mod">
          <ac:chgData name="Ramzi Nari" userId="cad0834913d40523" providerId="LiveId" clId="{3DF02633-2E59-44A9-8CEE-7ECE89E5C54A}" dt="2023-09-08T15:55:37.187" v="318" actId="2711"/>
          <ac:spMkLst>
            <pc:docMk/>
            <pc:sldMk cId="0" sldId="410"/>
            <ac:spMk id="393219" creationId="{00000000-0000-0000-0000-000000000000}"/>
          </ac:spMkLst>
        </pc:spChg>
      </pc:sldChg>
      <pc:sldChg chg="modSp mod">
        <pc:chgData name="Ramzi Nari" userId="cad0834913d40523" providerId="LiveId" clId="{3DF02633-2E59-44A9-8CEE-7ECE89E5C54A}" dt="2023-09-08T15:54:14.810" v="312" actId="2711"/>
        <pc:sldMkLst>
          <pc:docMk/>
          <pc:sldMk cId="0" sldId="411"/>
        </pc:sldMkLst>
        <pc:spChg chg="mod">
          <ac:chgData name="Ramzi Nari" userId="cad0834913d40523" providerId="LiveId" clId="{3DF02633-2E59-44A9-8CEE-7ECE89E5C54A}" dt="2023-09-08T15:54:14.810" v="312" actId="2711"/>
          <ac:spMkLst>
            <pc:docMk/>
            <pc:sldMk cId="0" sldId="411"/>
            <ac:spMk id="6" creationId="{00000000-0000-0000-0000-000000000000}"/>
          </ac:spMkLst>
        </pc:spChg>
        <pc:spChg chg="mod">
          <ac:chgData name="Ramzi Nari" userId="cad0834913d40523" providerId="LiveId" clId="{3DF02633-2E59-44A9-8CEE-7ECE89E5C54A}" dt="2023-09-08T15:53:53.598" v="310" actId="2711"/>
          <ac:spMkLst>
            <pc:docMk/>
            <pc:sldMk cId="0" sldId="411"/>
            <ac:spMk id="294918" creationId="{00000000-0000-0000-0000-000000000000}"/>
          </ac:spMkLst>
        </pc:spChg>
        <pc:spChg chg="mod">
          <ac:chgData name="Ramzi Nari" userId="cad0834913d40523" providerId="LiveId" clId="{3DF02633-2E59-44A9-8CEE-7ECE89E5C54A}" dt="2023-09-08T15:53:42.804" v="309" actId="2711"/>
          <ac:spMkLst>
            <pc:docMk/>
            <pc:sldMk cId="0" sldId="411"/>
            <ac:spMk id="1517570" creationId="{00000000-0000-0000-0000-000000000000}"/>
          </ac:spMkLst>
        </pc:spChg>
        <pc:spChg chg="mod">
          <ac:chgData name="Ramzi Nari" userId="cad0834913d40523" providerId="LiveId" clId="{3DF02633-2E59-44A9-8CEE-7ECE89E5C54A}" dt="2023-09-08T15:54:02.310" v="311" actId="2711"/>
          <ac:spMkLst>
            <pc:docMk/>
            <pc:sldMk cId="0" sldId="411"/>
            <ac:spMk id="1517571" creationId="{00000000-0000-0000-0000-000000000000}"/>
          </ac:spMkLst>
        </pc:spChg>
      </pc:sldChg>
      <pc:sldChg chg="modSp mod">
        <pc:chgData name="Ramzi Nari" userId="cad0834913d40523" providerId="LiveId" clId="{3DF02633-2E59-44A9-8CEE-7ECE89E5C54A}" dt="2023-09-08T15:54:39.299" v="314" actId="2711"/>
        <pc:sldMkLst>
          <pc:docMk/>
          <pc:sldMk cId="0" sldId="412"/>
        </pc:sldMkLst>
        <pc:spChg chg="mod">
          <ac:chgData name="Ramzi Nari" userId="cad0834913d40523" providerId="LiveId" clId="{3DF02633-2E59-44A9-8CEE-7ECE89E5C54A}" dt="2023-09-08T15:54:39.299" v="314" actId="2711"/>
          <ac:spMkLst>
            <pc:docMk/>
            <pc:sldMk cId="0" sldId="412"/>
            <ac:spMk id="459779" creationId="{00000000-0000-0000-0000-000000000000}"/>
          </ac:spMkLst>
        </pc:spChg>
        <pc:spChg chg="mod">
          <ac:chgData name="Ramzi Nari" userId="cad0834913d40523" providerId="LiveId" clId="{3DF02633-2E59-44A9-8CEE-7ECE89E5C54A}" dt="2023-09-08T15:54:32.308" v="313" actId="2711"/>
          <ac:spMkLst>
            <pc:docMk/>
            <pc:sldMk cId="0" sldId="412"/>
            <ac:spMk id="459781" creationId="{00000000-0000-0000-0000-000000000000}"/>
          </ac:spMkLst>
        </pc:spChg>
      </pc:sldChg>
      <pc:sldChg chg="modSp mod">
        <pc:chgData name="Ramzi Nari" userId="cad0834913d40523" providerId="LiveId" clId="{3DF02633-2E59-44A9-8CEE-7ECE89E5C54A}" dt="2023-09-08T15:55:08.484" v="316" actId="2711"/>
        <pc:sldMkLst>
          <pc:docMk/>
          <pc:sldMk cId="0" sldId="413"/>
        </pc:sldMkLst>
        <pc:spChg chg="mod">
          <ac:chgData name="Ramzi Nari" userId="cad0834913d40523" providerId="LiveId" clId="{3DF02633-2E59-44A9-8CEE-7ECE89E5C54A}" dt="2023-09-08T15:55:08.484" v="316" actId="2711"/>
          <ac:spMkLst>
            <pc:docMk/>
            <pc:sldMk cId="0" sldId="413"/>
            <ac:spMk id="461827" creationId="{00000000-0000-0000-0000-000000000000}"/>
          </ac:spMkLst>
        </pc:spChg>
        <pc:spChg chg="mod">
          <ac:chgData name="Ramzi Nari" userId="cad0834913d40523" providerId="LiveId" clId="{3DF02633-2E59-44A9-8CEE-7ECE89E5C54A}" dt="2023-09-08T15:55:01.724" v="315" actId="2711"/>
          <ac:spMkLst>
            <pc:docMk/>
            <pc:sldMk cId="0" sldId="413"/>
            <ac:spMk id="461829" creationId="{00000000-0000-0000-0000-000000000000}"/>
          </ac:spMkLst>
        </pc:spChg>
      </pc:sldChg>
      <pc:sldChg chg="modSp mod">
        <pc:chgData name="Ramzi Nari" userId="cad0834913d40523" providerId="LiveId" clId="{3DF02633-2E59-44A9-8CEE-7ECE89E5C54A}" dt="2023-09-08T15:51:53.812" v="299" actId="2711"/>
        <pc:sldMkLst>
          <pc:docMk/>
          <pc:sldMk cId="0" sldId="417"/>
        </pc:sldMkLst>
        <pc:spChg chg="mod">
          <ac:chgData name="Ramzi Nari" userId="cad0834913d40523" providerId="LiveId" clId="{3DF02633-2E59-44A9-8CEE-7ECE89E5C54A}" dt="2023-09-08T15:51:53.812" v="299" actId="2711"/>
          <ac:spMkLst>
            <pc:docMk/>
            <pc:sldMk cId="0" sldId="417"/>
            <ac:spMk id="2" creationId="{00000000-0000-0000-0000-000000000000}"/>
          </ac:spMkLst>
        </pc:spChg>
        <pc:spChg chg="mod">
          <ac:chgData name="Ramzi Nari" userId="cad0834913d40523" providerId="LiveId" clId="{3DF02633-2E59-44A9-8CEE-7ECE89E5C54A}" dt="2023-09-08T15:51:30.459" v="297" actId="2711"/>
          <ac:spMkLst>
            <pc:docMk/>
            <pc:sldMk cId="0" sldId="417"/>
            <ac:spMk id="3" creationId="{00000000-0000-0000-0000-000000000000}"/>
          </ac:spMkLst>
        </pc:spChg>
      </pc:sldChg>
      <pc:sldChg chg="modSp mod">
        <pc:chgData name="Ramzi Nari" userId="cad0834913d40523" providerId="LiveId" clId="{3DF02633-2E59-44A9-8CEE-7ECE89E5C54A}" dt="2023-09-08T15:50:32.581" v="293" actId="2711"/>
        <pc:sldMkLst>
          <pc:docMk/>
          <pc:sldMk cId="0" sldId="418"/>
        </pc:sldMkLst>
        <pc:spChg chg="mod">
          <ac:chgData name="Ramzi Nari" userId="cad0834913d40523" providerId="LiveId" clId="{3DF02633-2E59-44A9-8CEE-7ECE89E5C54A}" dt="2023-09-08T15:50:21.540" v="292" actId="2711"/>
          <ac:spMkLst>
            <pc:docMk/>
            <pc:sldMk cId="0" sldId="418"/>
            <ac:spMk id="276482" creationId="{00000000-0000-0000-0000-000000000000}"/>
          </ac:spMkLst>
        </pc:spChg>
        <pc:spChg chg="mod">
          <ac:chgData name="Ramzi Nari" userId="cad0834913d40523" providerId="LiveId" clId="{3DF02633-2E59-44A9-8CEE-7ECE89E5C54A}" dt="2023-09-08T15:50:32.581" v="293" actId="2711"/>
          <ac:spMkLst>
            <pc:docMk/>
            <pc:sldMk cId="0" sldId="418"/>
            <ac:spMk id="276483" creationId="{00000000-0000-0000-0000-000000000000}"/>
          </ac:spMkLst>
        </pc:spChg>
      </pc:sldChg>
      <pc:sldChg chg="modSp mod">
        <pc:chgData name="Ramzi Nari" userId="cad0834913d40523" providerId="LiveId" clId="{3DF02633-2E59-44A9-8CEE-7ECE89E5C54A}" dt="2023-09-08T15:25:41.109" v="172" actId="2711"/>
        <pc:sldMkLst>
          <pc:docMk/>
          <pc:sldMk cId="4065977832" sldId="1141"/>
        </pc:sldMkLst>
        <pc:spChg chg="mod">
          <ac:chgData name="Ramzi Nari" userId="cad0834913d40523" providerId="LiveId" clId="{3DF02633-2E59-44A9-8CEE-7ECE89E5C54A}" dt="2023-09-08T15:25:41.109" v="172" actId="2711"/>
          <ac:spMkLst>
            <pc:docMk/>
            <pc:sldMk cId="4065977832" sldId="1141"/>
            <ac:spMk id="2" creationId="{00000000-0000-0000-0000-000000000000}"/>
          </ac:spMkLst>
        </pc:spChg>
        <pc:spChg chg="mod">
          <ac:chgData name="Ramzi Nari" userId="cad0834913d40523" providerId="LiveId" clId="{3DF02633-2E59-44A9-8CEE-7ECE89E5C54A}" dt="2023-09-08T15:25:25.685" v="170" actId="2711"/>
          <ac:spMkLst>
            <pc:docMk/>
            <pc:sldMk cId="4065977832" sldId="1141"/>
            <ac:spMk id="4" creationId="{00000000-0000-0000-0000-000000000000}"/>
          </ac:spMkLst>
        </pc:spChg>
        <pc:spChg chg="mod">
          <ac:chgData name="Ramzi Nari" userId="cad0834913d40523" providerId="LiveId" clId="{3DF02633-2E59-44A9-8CEE-7ECE89E5C54A}" dt="2023-09-08T15:25:33.604" v="171" actId="2711"/>
          <ac:spMkLst>
            <pc:docMk/>
            <pc:sldMk cId="4065977832" sldId="1141"/>
            <ac:spMk id="7" creationId="{00000000-0000-0000-0000-000000000000}"/>
          </ac:spMkLst>
        </pc:spChg>
      </pc:sldChg>
      <pc:sldChg chg="modSp mod">
        <pc:chgData name="Ramzi Nari" userId="cad0834913d40523" providerId="LiveId" clId="{3DF02633-2E59-44A9-8CEE-7ECE89E5C54A}" dt="2023-09-08T15:13:01.248" v="3" actId="2711"/>
        <pc:sldMkLst>
          <pc:docMk/>
          <pc:sldMk cId="1701402409" sldId="1179"/>
        </pc:sldMkLst>
        <pc:spChg chg="mod">
          <ac:chgData name="Ramzi Nari" userId="cad0834913d40523" providerId="LiveId" clId="{3DF02633-2E59-44A9-8CEE-7ECE89E5C54A}" dt="2023-09-08T15:13:01.248" v="3" actId="2711"/>
          <ac:spMkLst>
            <pc:docMk/>
            <pc:sldMk cId="1701402409" sldId="1179"/>
            <ac:spMk id="8" creationId="{00000000-0000-0000-0000-000000000000}"/>
          </ac:spMkLst>
        </pc:spChg>
        <pc:spChg chg="mod">
          <ac:chgData name="Ramzi Nari" userId="cad0834913d40523" providerId="LiveId" clId="{3DF02633-2E59-44A9-8CEE-7ECE89E5C54A}" dt="2023-09-08T15:12:47.423" v="2" actId="2711"/>
          <ac:spMkLst>
            <pc:docMk/>
            <pc:sldMk cId="1701402409" sldId="1179"/>
            <ac:spMk id="900098" creationId="{00000000-0000-0000-0000-000000000000}"/>
          </ac:spMkLst>
        </pc:spChg>
      </pc:sldChg>
      <pc:sldChg chg="modSp mod">
        <pc:chgData name="Ramzi Nari" userId="cad0834913d40523" providerId="LiveId" clId="{3DF02633-2E59-44A9-8CEE-7ECE89E5C54A}" dt="2023-09-08T15:24:48.301" v="168" actId="2711"/>
        <pc:sldMkLst>
          <pc:docMk/>
          <pc:sldMk cId="4285115045" sldId="2469"/>
        </pc:sldMkLst>
        <pc:spChg chg="mod">
          <ac:chgData name="Ramzi Nari" userId="cad0834913d40523" providerId="LiveId" clId="{3DF02633-2E59-44A9-8CEE-7ECE89E5C54A}" dt="2023-09-08T15:24:48.301" v="168" actId="2711"/>
          <ac:spMkLst>
            <pc:docMk/>
            <pc:sldMk cId="4285115045" sldId="2469"/>
            <ac:spMk id="900098" creationId="{00000000-0000-0000-0000-000000000000}"/>
          </ac:spMkLst>
        </pc:spChg>
      </pc:sldChg>
      <pc:sldChg chg="modSp mod">
        <pc:chgData name="Ramzi Nari" userId="cad0834913d40523" providerId="LiveId" clId="{3DF02633-2E59-44A9-8CEE-7ECE89E5C54A}" dt="2023-09-08T15:22:53.941" v="159" actId="2711"/>
        <pc:sldMkLst>
          <pc:docMk/>
          <pc:sldMk cId="576532020" sldId="2472"/>
        </pc:sldMkLst>
        <pc:spChg chg="mod">
          <ac:chgData name="Ramzi Nari" userId="cad0834913d40523" providerId="LiveId" clId="{3DF02633-2E59-44A9-8CEE-7ECE89E5C54A}" dt="2023-09-08T15:22:53.941" v="159" actId="2711"/>
          <ac:spMkLst>
            <pc:docMk/>
            <pc:sldMk cId="576532020" sldId="2472"/>
            <ac:spMk id="900098" creationId="{00000000-0000-0000-0000-000000000000}"/>
          </ac:spMkLst>
        </pc:spChg>
      </pc:sldChg>
      <pc:sldChg chg="modSp mod">
        <pc:chgData name="Ramzi Nari" userId="cad0834913d40523" providerId="LiveId" clId="{3DF02633-2E59-44A9-8CEE-7ECE89E5C54A}" dt="2023-09-08T15:43:40.797" v="253" actId="2711"/>
        <pc:sldMkLst>
          <pc:docMk/>
          <pc:sldMk cId="1716745710" sldId="2478"/>
        </pc:sldMkLst>
        <pc:spChg chg="mod">
          <ac:chgData name="Ramzi Nari" userId="cad0834913d40523" providerId="LiveId" clId="{3DF02633-2E59-44A9-8CEE-7ECE89E5C54A}" dt="2023-09-08T15:43:40.797" v="253" actId="2711"/>
          <ac:spMkLst>
            <pc:docMk/>
            <pc:sldMk cId="1716745710" sldId="2478"/>
            <ac:spMk id="900098" creationId="{00000000-0000-0000-0000-000000000000}"/>
          </ac:spMkLst>
        </pc:spChg>
      </pc:sldChg>
      <pc:sldChg chg="modSp mod">
        <pc:chgData name="Ramzi Nari" userId="cad0834913d40523" providerId="LiveId" clId="{3DF02633-2E59-44A9-8CEE-7ECE89E5C54A}" dt="2023-09-08T15:22:01.198" v="154" actId="2711"/>
        <pc:sldMkLst>
          <pc:docMk/>
          <pc:sldMk cId="2216890829" sldId="2489"/>
        </pc:sldMkLst>
        <pc:spChg chg="mod">
          <ac:chgData name="Ramzi Nari" userId="cad0834913d40523" providerId="LiveId" clId="{3DF02633-2E59-44A9-8CEE-7ECE89E5C54A}" dt="2023-09-08T15:22:01.198" v="154" actId="2711"/>
          <ac:spMkLst>
            <pc:docMk/>
            <pc:sldMk cId="2216890829" sldId="2489"/>
            <ac:spMk id="900098" creationId="{00000000-0000-0000-0000-000000000000}"/>
          </ac:spMkLst>
        </pc:spChg>
      </pc:sldChg>
      <pc:sldChg chg="modSp mod modShow modNotesTx">
        <pc:chgData name="Ramzi Nari" userId="cad0834913d40523" providerId="LiveId" clId="{3DF02633-2E59-44A9-8CEE-7ECE89E5C54A}" dt="2023-09-08T15:39:32.939" v="221" actId="729"/>
        <pc:sldMkLst>
          <pc:docMk/>
          <pc:sldMk cId="2038651535" sldId="2491"/>
        </pc:sldMkLst>
        <pc:spChg chg="mod">
          <ac:chgData name="Ramzi Nari" userId="cad0834913d40523" providerId="LiveId" clId="{3DF02633-2E59-44A9-8CEE-7ECE89E5C54A}" dt="2023-09-08T15:28:31.903" v="206" actId="20577"/>
          <ac:spMkLst>
            <pc:docMk/>
            <pc:sldMk cId="2038651535" sldId="2491"/>
            <ac:spMk id="5" creationId="{919CF3AA-2EA2-6D49-B7E1-421A84146BF6}"/>
          </ac:spMkLst>
        </pc:spChg>
        <pc:spChg chg="mod">
          <ac:chgData name="Ramzi Nari" userId="cad0834913d40523" providerId="LiveId" clId="{3DF02633-2E59-44A9-8CEE-7ECE89E5C54A}" dt="2023-09-08T15:28:53.196" v="218" actId="20577"/>
          <ac:spMkLst>
            <pc:docMk/>
            <pc:sldMk cId="2038651535" sldId="2491"/>
            <ac:spMk id="7" creationId="{1FBA1312-100F-2C4B-B74C-5C4DCC7B9368}"/>
          </ac:spMkLst>
        </pc:spChg>
        <pc:spChg chg="mod">
          <ac:chgData name="Ramzi Nari" userId="cad0834913d40523" providerId="LiveId" clId="{3DF02633-2E59-44A9-8CEE-7ECE89E5C54A}" dt="2023-09-08T15:27:57.060" v="183" actId="2711"/>
          <ac:spMkLst>
            <pc:docMk/>
            <pc:sldMk cId="2038651535" sldId="2491"/>
            <ac:spMk id="900098" creationId="{00000000-0000-0000-0000-000000000000}"/>
          </ac:spMkLst>
        </pc:spChg>
      </pc:sldChg>
      <pc:sldChg chg="modSp mod">
        <pc:chgData name="Ramzi Nari" userId="cad0834913d40523" providerId="LiveId" clId="{3DF02633-2E59-44A9-8CEE-7ECE89E5C54A}" dt="2023-09-08T15:24:19.790" v="166" actId="2711"/>
        <pc:sldMkLst>
          <pc:docMk/>
          <pc:sldMk cId="3458927292" sldId="2493"/>
        </pc:sldMkLst>
        <pc:spChg chg="mod">
          <ac:chgData name="Ramzi Nari" userId="cad0834913d40523" providerId="LiveId" clId="{3DF02633-2E59-44A9-8CEE-7ECE89E5C54A}" dt="2023-09-08T15:24:19.790" v="166" actId="2711"/>
          <ac:spMkLst>
            <pc:docMk/>
            <pc:sldMk cId="3458927292" sldId="2493"/>
            <ac:spMk id="3" creationId="{00000000-0000-0000-0000-000000000000}"/>
          </ac:spMkLst>
        </pc:spChg>
        <pc:spChg chg="mod">
          <ac:chgData name="Ramzi Nari" userId="cad0834913d40523" providerId="LiveId" clId="{3DF02633-2E59-44A9-8CEE-7ECE89E5C54A}" dt="2023-09-08T15:24:00.364" v="164" actId="2711"/>
          <ac:spMkLst>
            <pc:docMk/>
            <pc:sldMk cId="3458927292" sldId="2493"/>
            <ac:spMk id="5" creationId="{A57A3852-F958-F146-8800-9506CA327FB7}"/>
          </ac:spMkLst>
        </pc:spChg>
        <pc:spChg chg="mod">
          <ac:chgData name="Ramzi Nari" userId="cad0834913d40523" providerId="LiveId" clId="{3DF02633-2E59-44A9-8CEE-7ECE89E5C54A}" dt="2023-09-08T15:24:13.597" v="165" actId="2711"/>
          <ac:spMkLst>
            <pc:docMk/>
            <pc:sldMk cId="3458927292" sldId="2493"/>
            <ac:spMk id="900098" creationId="{00000000-0000-0000-0000-000000000000}"/>
          </ac:spMkLst>
        </pc:spChg>
      </pc:sldChg>
      <pc:sldChg chg="modSp mod">
        <pc:chgData name="Ramzi Nari" userId="cad0834913d40523" providerId="LiveId" clId="{3DF02633-2E59-44A9-8CEE-7ECE89E5C54A}" dt="2023-09-08T15:13:50.967" v="8" actId="2711"/>
        <pc:sldMkLst>
          <pc:docMk/>
          <pc:sldMk cId="325439308" sldId="2494"/>
        </pc:sldMkLst>
        <pc:spChg chg="mod">
          <ac:chgData name="Ramzi Nari" userId="cad0834913d40523" providerId="LiveId" clId="{3DF02633-2E59-44A9-8CEE-7ECE89E5C54A}" dt="2023-09-08T15:13:50.967" v="8" actId="2711"/>
          <ac:spMkLst>
            <pc:docMk/>
            <pc:sldMk cId="325439308" sldId="2494"/>
            <ac:spMk id="900098" creationId="{00000000-0000-0000-0000-000000000000}"/>
          </ac:spMkLst>
        </pc:spChg>
      </pc:sldChg>
      <pc:sldChg chg="modSp mod">
        <pc:chgData name="Ramzi Nari" userId="cad0834913d40523" providerId="LiveId" clId="{3DF02633-2E59-44A9-8CEE-7ECE89E5C54A}" dt="2023-09-08T15:14:14.294" v="10" actId="2711"/>
        <pc:sldMkLst>
          <pc:docMk/>
          <pc:sldMk cId="2188676731" sldId="2495"/>
        </pc:sldMkLst>
        <pc:spChg chg="mod">
          <ac:chgData name="Ramzi Nari" userId="cad0834913d40523" providerId="LiveId" clId="{3DF02633-2E59-44A9-8CEE-7ECE89E5C54A}" dt="2023-09-08T15:14:14.294" v="10" actId="2711"/>
          <ac:spMkLst>
            <pc:docMk/>
            <pc:sldMk cId="2188676731" sldId="2495"/>
            <ac:spMk id="900098" creationId="{00000000-0000-0000-0000-000000000000}"/>
          </ac:spMkLst>
        </pc:spChg>
      </pc:sldChg>
      <pc:sldChg chg="modSp mod">
        <pc:chgData name="Ramzi Nari" userId="cad0834913d40523" providerId="LiveId" clId="{3DF02633-2E59-44A9-8CEE-7ECE89E5C54A}" dt="2023-09-08T15:42:56.414" v="249" actId="2711"/>
        <pc:sldMkLst>
          <pc:docMk/>
          <pc:sldMk cId="2613533923" sldId="2498"/>
        </pc:sldMkLst>
        <pc:spChg chg="mod">
          <ac:chgData name="Ramzi Nari" userId="cad0834913d40523" providerId="LiveId" clId="{3DF02633-2E59-44A9-8CEE-7ECE89E5C54A}" dt="2023-09-08T15:42:56.414" v="249" actId="2711"/>
          <ac:spMkLst>
            <pc:docMk/>
            <pc:sldMk cId="2613533923" sldId="2498"/>
            <ac:spMk id="900098" creationId="{00000000-0000-0000-0000-000000000000}"/>
          </ac:spMkLst>
        </pc:spChg>
      </pc:sldChg>
      <pc:sldChg chg="modSp mod">
        <pc:chgData name="Ramzi Nari" userId="cad0834913d40523" providerId="LiveId" clId="{3DF02633-2E59-44A9-8CEE-7ECE89E5C54A}" dt="2023-09-08T15:22:30.046" v="157" actId="2711"/>
        <pc:sldMkLst>
          <pc:docMk/>
          <pc:sldMk cId="164819786" sldId="2505"/>
        </pc:sldMkLst>
        <pc:spChg chg="mod">
          <ac:chgData name="Ramzi Nari" userId="cad0834913d40523" providerId="LiveId" clId="{3DF02633-2E59-44A9-8CEE-7ECE89E5C54A}" dt="2023-09-08T15:22:30.046" v="157" actId="2711"/>
          <ac:spMkLst>
            <pc:docMk/>
            <pc:sldMk cId="164819786" sldId="2505"/>
            <ac:spMk id="900098" creationId="{00000000-0000-0000-0000-000000000000}"/>
          </ac:spMkLst>
        </pc:spChg>
      </pc:sldChg>
      <pc:sldChg chg="modSp mod">
        <pc:chgData name="Ramzi Nari" userId="cad0834913d40523" providerId="LiveId" clId="{3DF02633-2E59-44A9-8CEE-7ECE89E5C54A}" dt="2023-09-08T15:44:12.764" v="256" actId="2711"/>
        <pc:sldMkLst>
          <pc:docMk/>
          <pc:sldMk cId="1489540743" sldId="2506"/>
        </pc:sldMkLst>
        <pc:spChg chg="mod">
          <ac:chgData name="Ramzi Nari" userId="cad0834913d40523" providerId="LiveId" clId="{3DF02633-2E59-44A9-8CEE-7ECE89E5C54A}" dt="2023-09-08T15:44:12.764" v="256" actId="2711"/>
          <ac:spMkLst>
            <pc:docMk/>
            <pc:sldMk cId="1489540743" sldId="2506"/>
            <ac:spMk id="900098" creationId="{00000000-0000-0000-0000-000000000000}"/>
          </ac:spMkLst>
        </pc:spChg>
      </pc:sldChg>
      <pc:sldChg chg="modSp mod">
        <pc:chgData name="Ramzi Nari" userId="cad0834913d40523" providerId="LiveId" clId="{3DF02633-2E59-44A9-8CEE-7ECE89E5C54A}" dt="2023-09-08T15:44:29.310" v="257" actId="2711"/>
        <pc:sldMkLst>
          <pc:docMk/>
          <pc:sldMk cId="1304556602" sldId="2507"/>
        </pc:sldMkLst>
        <pc:spChg chg="mod">
          <ac:chgData name="Ramzi Nari" userId="cad0834913d40523" providerId="LiveId" clId="{3DF02633-2E59-44A9-8CEE-7ECE89E5C54A}" dt="2023-09-08T15:44:29.310" v="257" actId="2711"/>
          <ac:spMkLst>
            <pc:docMk/>
            <pc:sldMk cId="1304556602" sldId="2507"/>
            <ac:spMk id="900098" creationId="{00000000-0000-0000-0000-000000000000}"/>
          </ac:spMkLst>
        </pc:spChg>
      </pc:sldChg>
      <pc:sldChg chg="modSp mod">
        <pc:chgData name="Ramzi Nari" userId="cad0834913d40523" providerId="LiveId" clId="{3DF02633-2E59-44A9-8CEE-7ECE89E5C54A}" dt="2023-09-08T15:45:08.940" v="260" actId="2711"/>
        <pc:sldMkLst>
          <pc:docMk/>
          <pc:sldMk cId="1489037737" sldId="2508"/>
        </pc:sldMkLst>
        <pc:spChg chg="mod">
          <ac:chgData name="Ramzi Nari" userId="cad0834913d40523" providerId="LiveId" clId="{3DF02633-2E59-44A9-8CEE-7ECE89E5C54A}" dt="2023-09-08T15:45:08.940" v="260" actId="2711"/>
          <ac:spMkLst>
            <pc:docMk/>
            <pc:sldMk cId="1489037737" sldId="2508"/>
            <ac:spMk id="900098" creationId="{00000000-0000-0000-0000-000000000000}"/>
          </ac:spMkLst>
        </pc:spChg>
      </pc:sldChg>
      <pc:sldChg chg="modSp mod">
        <pc:chgData name="Ramzi Nari" userId="cad0834913d40523" providerId="LiveId" clId="{3DF02633-2E59-44A9-8CEE-7ECE89E5C54A}" dt="2023-09-08T15:23:43.709" v="163" actId="2711"/>
        <pc:sldMkLst>
          <pc:docMk/>
          <pc:sldMk cId="1889645892" sldId="2516"/>
        </pc:sldMkLst>
        <pc:spChg chg="mod">
          <ac:chgData name="Ramzi Nari" userId="cad0834913d40523" providerId="LiveId" clId="{3DF02633-2E59-44A9-8CEE-7ECE89E5C54A}" dt="2023-09-08T15:23:43.709" v="163" actId="2711"/>
          <ac:spMkLst>
            <pc:docMk/>
            <pc:sldMk cId="1889645892" sldId="2516"/>
            <ac:spMk id="5" creationId="{00000000-0000-0000-0000-000000000000}"/>
          </ac:spMkLst>
        </pc:spChg>
        <pc:spChg chg="mod">
          <ac:chgData name="Ramzi Nari" userId="cad0834913d40523" providerId="LiveId" clId="{3DF02633-2E59-44A9-8CEE-7ECE89E5C54A}" dt="2023-09-08T15:23:33.893" v="162" actId="2711"/>
          <ac:spMkLst>
            <pc:docMk/>
            <pc:sldMk cId="1889645892" sldId="2516"/>
            <ac:spMk id="6" creationId="{00000000-0000-0000-0000-000000000000}"/>
          </ac:spMkLst>
        </pc:spChg>
        <pc:spChg chg="mod">
          <ac:chgData name="Ramzi Nari" userId="cad0834913d40523" providerId="LiveId" clId="{3DF02633-2E59-44A9-8CEE-7ECE89E5C54A}" dt="2023-09-08T15:23:17.669" v="161" actId="2711"/>
          <ac:spMkLst>
            <pc:docMk/>
            <pc:sldMk cId="1889645892" sldId="2516"/>
            <ac:spMk id="900098" creationId="{00000000-0000-0000-0000-000000000000}"/>
          </ac:spMkLst>
        </pc:spChg>
      </pc:sldChg>
      <pc:sldChg chg="modSp mod">
        <pc:chgData name="Ramzi Nari" userId="cad0834913d40523" providerId="LiveId" clId="{3DF02633-2E59-44A9-8CEE-7ECE89E5C54A}" dt="2023-09-08T15:27:20.229" v="181" actId="2711"/>
        <pc:sldMkLst>
          <pc:docMk/>
          <pc:sldMk cId="103715105" sldId="3635"/>
        </pc:sldMkLst>
        <pc:spChg chg="mod">
          <ac:chgData name="Ramzi Nari" userId="cad0834913d40523" providerId="LiveId" clId="{3DF02633-2E59-44A9-8CEE-7ECE89E5C54A}" dt="2023-09-08T15:26:54.972" v="178" actId="2711"/>
          <ac:spMkLst>
            <pc:docMk/>
            <pc:sldMk cId="103715105" sldId="3635"/>
            <ac:spMk id="6" creationId="{1481E6B1-86C7-1841-8224-D9E66995A9A3}"/>
          </ac:spMkLst>
        </pc:spChg>
        <pc:spChg chg="mod">
          <ac:chgData name="Ramzi Nari" userId="cad0834913d40523" providerId="LiveId" clId="{3DF02633-2E59-44A9-8CEE-7ECE89E5C54A}" dt="2023-09-08T15:27:04.269" v="179" actId="2711"/>
          <ac:spMkLst>
            <pc:docMk/>
            <pc:sldMk cId="103715105" sldId="3635"/>
            <ac:spMk id="7" creationId="{96F782E3-6D66-C541-A602-5F25C1A91794}"/>
          </ac:spMkLst>
        </pc:spChg>
        <pc:spChg chg="mod">
          <ac:chgData name="Ramzi Nari" userId="cad0834913d40523" providerId="LiveId" clId="{3DF02633-2E59-44A9-8CEE-7ECE89E5C54A}" dt="2023-09-08T15:27:11.198" v="180" actId="2711"/>
          <ac:spMkLst>
            <pc:docMk/>
            <pc:sldMk cId="103715105" sldId="3635"/>
            <ac:spMk id="8" creationId="{EA77D0FC-B01E-DA47-B4F3-90C4A34DB8CF}"/>
          </ac:spMkLst>
        </pc:spChg>
        <pc:spChg chg="mod">
          <ac:chgData name="Ramzi Nari" userId="cad0834913d40523" providerId="LiveId" clId="{3DF02633-2E59-44A9-8CEE-7ECE89E5C54A}" dt="2023-09-08T15:27:20.229" v="181" actId="2711"/>
          <ac:spMkLst>
            <pc:docMk/>
            <pc:sldMk cId="103715105" sldId="3635"/>
            <ac:spMk id="9" creationId="{33C8AD35-5449-684F-97EB-3282C97CAF0D}"/>
          </ac:spMkLst>
        </pc:spChg>
        <pc:spChg chg="mod">
          <ac:chgData name="Ramzi Nari" userId="cad0834913d40523" providerId="LiveId" clId="{3DF02633-2E59-44A9-8CEE-7ECE89E5C54A}" dt="2023-09-08T15:26:36.709" v="176" actId="2711"/>
          <ac:spMkLst>
            <pc:docMk/>
            <pc:sldMk cId="103715105" sldId="3635"/>
            <ac:spMk id="16" creationId="{DAF5FA00-6789-244C-961E-403EA9C8F5A7}"/>
          </ac:spMkLst>
        </pc:spChg>
      </pc:sldChg>
      <pc:sldChg chg="modSp mod">
        <pc:chgData name="Ramzi Nari" userId="cad0834913d40523" providerId="LiveId" clId="{3DF02633-2E59-44A9-8CEE-7ECE89E5C54A}" dt="2023-09-08T15:53:18.754" v="307" actId="2711"/>
        <pc:sldMkLst>
          <pc:docMk/>
          <pc:sldMk cId="1004415578" sldId="3636"/>
        </pc:sldMkLst>
        <pc:spChg chg="mod">
          <ac:chgData name="Ramzi Nari" userId="cad0834913d40523" providerId="LiveId" clId="{3DF02633-2E59-44A9-8CEE-7ECE89E5C54A}" dt="2023-09-08T15:53:08.070" v="306" actId="2711"/>
          <ac:spMkLst>
            <pc:docMk/>
            <pc:sldMk cId="1004415578" sldId="3636"/>
            <ac:spMk id="194562" creationId="{00000000-0000-0000-0000-000000000000}"/>
          </ac:spMkLst>
        </pc:spChg>
        <pc:spChg chg="mod">
          <ac:chgData name="Ramzi Nari" userId="cad0834913d40523" providerId="LiveId" clId="{3DF02633-2E59-44A9-8CEE-7ECE89E5C54A}" dt="2023-09-08T15:53:18.754" v="307" actId="2711"/>
          <ac:spMkLst>
            <pc:docMk/>
            <pc:sldMk cId="1004415578" sldId="3636"/>
            <ac:spMk id="194563" creationId="{00000000-0000-0000-0000-000000000000}"/>
          </ac:spMkLst>
        </pc:spChg>
      </pc:sldChg>
      <pc:sldChg chg="modSp mod">
        <pc:chgData name="Ramzi Nari" userId="cad0834913d40523" providerId="LiveId" clId="{3DF02633-2E59-44A9-8CEE-7ECE89E5C54A}" dt="2023-09-08T15:26:13.701" v="175" actId="2711"/>
        <pc:sldMkLst>
          <pc:docMk/>
          <pc:sldMk cId="2288099997" sldId="3637"/>
        </pc:sldMkLst>
        <pc:spChg chg="mod">
          <ac:chgData name="Ramzi Nari" userId="cad0834913d40523" providerId="LiveId" clId="{3DF02633-2E59-44A9-8CEE-7ECE89E5C54A}" dt="2023-09-08T15:26:06.189" v="174" actId="2711"/>
          <ac:spMkLst>
            <pc:docMk/>
            <pc:sldMk cId="2288099997" sldId="3637"/>
            <ac:spMk id="4" creationId="{DEE94D9A-06A4-3743-9A8B-111AB9167439}"/>
          </ac:spMkLst>
        </pc:spChg>
        <pc:spChg chg="mod">
          <ac:chgData name="Ramzi Nari" userId="cad0834913d40523" providerId="LiveId" clId="{3DF02633-2E59-44A9-8CEE-7ECE89E5C54A}" dt="2023-09-08T15:26:13.701" v="175" actId="2711"/>
          <ac:spMkLst>
            <pc:docMk/>
            <pc:sldMk cId="2288099997" sldId="3637"/>
            <ac:spMk id="5" creationId="{D8F3C80C-401F-1041-B3B0-38D7DAB27C6D}"/>
          </ac:spMkLst>
        </pc:spChg>
        <pc:spChg chg="mod">
          <ac:chgData name="Ramzi Nari" userId="cad0834913d40523" providerId="LiveId" clId="{3DF02633-2E59-44A9-8CEE-7ECE89E5C54A}" dt="2023-09-08T15:25:56.614" v="173" actId="2711"/>
          <ac:spMkLst>
            <pc:docMk/>
            <pc:sldMk cId="2288099997" sldId="3637"/>
            <ac:spMk id="900098" creationId="{00000000-0000-0000-0000-000000000000}"/>
          </ac:spMkLst>
        </pc:spChg>
      </pc:sldChg>
      <pc:sldChg chg="modSp mod">
        <pc:chgData name="Ramzi Nari" userId="cad0834913d40523" providerId="LiveId" clId="{3DF02633-2E59-44A9-8CEE-7ECE89E5C54A}" dt="2023-09-08T15:15:21.225" v="20" actId="20577"/>
        <pc:sldMkLst>
          <pc:docMk/>
          <pc:sldMk cId="2800936522" sldId="3668"/>
        </pc:sldMkLst>
        <pc:spChg chg="mod">
          <ac:chgData name="Ramzi Nari" userId="cad0834913d40523" providerId="LiveId" clId="{3DF02633-2E59-44A9-8CEE-7ECE89E5C54A}" dt="2023-09-08T15:15:21.225" v="20" actId="20577"/>
          <ac:spMkLst>
            <pc:docMk/>
            <pc:sldMk cId="2800936522" sldId="3668"/>
            <ac:spMk id="5" creationId="{39735836-EEBD-CA41-A770-C75BB8BDB31F}"/>
          </ac:spMkLst>
        </pc:spChg>
        <pc:spChg chg="mod">
          <ac:chgData name="Ramzi Nari" userId="cad0834913d40523" providerId="LiveId" clId="{3DF02633-2E59-44A9-8CEE-7ECE89E5C54A}" dt="2023-09-08T15:14:34.898" v="11" actId="2711"/>
          <ac:spMkLst>
            <pc:docMk/>
            <pc:sldMk cId="2800936522" sldId="3668"/>
            <ac:spMk id="900098" creationId="{00000000-0000-0000-0000-000000000000}"/>
          </ac:spMkLst>
        </pc:spChg>
      </pc:sldChg>
      <pc:sldChg chg="modSp mod modShow modNotesTx">
        <pc:chgData name="Ramzi Nari" userId="cad0834913d40523" providerId="LiveId" clId="{3DF02633-2E59-44A9-8CEE-7ECE89E5C54A}" dt="2023-09-08T15:21:31.939" v="152" actId="729"/>
        <pc:sldMkLst>
          <pc:docMk/>
          <pc:sldMk cId="2143703510" sldId="3670"/>
        </pc:sldMkLst>
        <pc:spChg chg="mod">
          <ac:chgData name="Ramzi Nari" userId="cad0834913d40523" providerId="LiveId" clId="{3DF02633-2E59-44A9-8CEE-7ECE89E5C54A}" dt="2023-09-08T15:19:29.324" v="149" actId="20577"/>
          <ac:spMkLst>
            <pc:docMk/>
            <pc:sldMk cId="2143703510" sldId="3670"/>
            <ac:spMk id="4" creationId="{BBE4B09F-D390-4049-BE6E-6EAFC883A804}"/>
          </ac:spMkLst>
        </pc:spChg>
        <pc:spChg chg="mod">
          <ac:chgData name="Ramzi Nari" userId="cad0834913d40523" providerId="LiveId" clId="{3DF02633-2E59-44A9-8CEE-7ECE89E5C54A}" dt="2023-09-08T15:19:16.967" v="134" actId="20577"/>
          <ac:spMkLst>
            <pc:docMk/>
            <pc:sldMk cId="2143703510" sldId="3670"/>
            <ac:spMk id="900098" creationId="{00000000-0000-0000-0000-000000000000}"/>
          </ac:spMkLst>
        </pc:spChg>
      </pc:sldChg>
      <pc:sldChg chg="modSp mod modShow modNotesTx">
        <pc:chgData name="Ramzi Nari" userId="cad0834913d40523" providerId="LiveId" clId="{3DF02633-2E59-44A9-8CEE-7ECE89E5C54A}" dt="2023-09-08T15:42:21.445" v="246" actId="729"/>
        <pc:sldMkLst>
          <pc:docMk/>
          <pc:sldMk cId="3055225433" sldId="3671"/>
        </pc:sldMkLst>
        <pc:spChg chg="mod">
          <ac:chgData name="Ramzi Nari" userId="cad0834913d40523" providerId="LiveId" clId="{3DF02633-2E59-44A9-8CEE-7ECE89E5C54A}" dt="2023-09-08T15:40:44.421" v="242" actId="20577"/>
          <ac:spMkLst>
            <pc:docMk/>
            <pc:sldMk cId="3055225433" sldId="3671"/>
            <ac:spMk id="4" creationId="{D74E0488-3D6A-8443-9842-1D92BA952728}"/>
          </ac:spMkLst>
        </pc:spChg>
        <pc:spChg chg="mod">
          <ac:chgData name="Ramzi Nari" userId="cad0834913d40523" providerId="LiveId" clId="{3DF02633-2E59-44A9-8CEE-7ECE89E5C54A}" dt="2023-09-08T15:42:15.836" v="245" actId="2711"/>
          <ac:spMkLst>
            <pc:docMk/>
            <pc:sldMk cId="3055225433" sldId="3671"/>
            <ac:spMk id="90009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effectLst/>
                <a:latin typeface="Times New Roman" charset="0"/>
                <a:ea typeface="+mn-ea"/>
                <a:cs typeface="+mn-cs"/>
              </a:defRPr>
            </a:lvl1pPr>
          </a:lstStyle>
          <a:p>
            <a:pPr>
              <a:defRPr/>
            </a:pPr>
            <a:endParaRPr lang="en-US"/>
          </a:p>
        </p:txBody>
      </p:sp>
      <p:sp>
        <p:nvSpPr>
          <p:cNvPr id="1105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Times New Roman" charset="0"/>
                <a:ea typeface="+mn-ea"/>
                <a:cs typeface="+mn-cs"/>
              </a:defRPr>
            </a:lvl1pPr>
          </a:lstStyle>
          <a:p>
            <a:pPr>
              <a:defRPr/>
            </a:pPr>
            <a:endParaRPr lang="en-US"/>
          </a:p>
        </p:txBody>
      </p:sp>
      <p:sp>
        <p:nvSpPr>
          <p:cNvPr id="1105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Times New Roman" charset="0"/>
                <a:ea typeface="+mn-ea"/>
                <a:cs typeface="+mn-cs"/>
              </a:defRPr>
            </a:lvl1pPr>
          </a:lstStyle>
          <a:p>
            <a:pPr>
              <a:defRPr/>
            </a:pPr>
            <a:endParaRPr lang="en-US"/>
          </a:p>
        </p:txBody>
      </p:sp>
      <p:sp>
        <p:nvSpPr>
          <p:cNvPr id="1105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charset="0"/>
              </a:defRPr>
            </a:lvl1pPr>
          </a:lstStyle>
          <a:p>
            <a:pPr>
              <a:defRPr/>
            </a:pPr>
            <a:fld id="{8A6C571D-657D-4045-85C6-EA9BE5ED5A04}" type="slidenum">
              <a:rPr lang="en-US"/>
              <a:pPr>
                <a:defRPr/>
              </a:pPr>
              <a:t>‹#›</a:t>
            </a:fld>
            <a:endParaRPr lang="en-US"/>
          </a:p>
        </p:txBody>
      </p:sp>
    </p:spTree>
    <p:extLst>
      <p:ext uri="{BB962C8B-B14F-4D97-AF65-F5344CB8AC3E}">
        <p14:creationId xmlns:p14="http://schemas.microsoft.com/office/powerpoint/2010/main" val="2119944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effectLst>
                  <a:outerShdw blurRad="38100" dist="38100" dir="2700000" algn="tl">
                    <a:srgbClr val="DDDDDD"/>
                  </a:outerShdw>
                </a:effectLst>
                <a:ea typeface="+mn-ea"/>
                <a:cs typeface="+mn-cs"/>
              </a:defRPr>
            </a:lvl1pPr>
          </a:lstStyle>
          <a:p>
            <a:pPr>
              <a:defRPr/>
            </a:pPr>
            <a:endParaRPr lang="en-US"/>
          </a:p>
        </p:txBody>
      </p:sp>
      <p:sp>
        <p:nvSpPr>
          <p:cNvPr id="2232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effectLst>
                  <a:outerShdw blurRad="38100" dist="38100" dir="2700000" algn="tl">
                    <a:srgbClr val="DDDDDD"/>
                  </a:outerShdw>
                </a:effectLst>
                <a:ea typeface="+mn-ea"/>
                <a:cs typeface="+mn-cs"/>
              </a:defRPr>
            </a:lvl1pPr>
          </a:lstStyle>
          <a:p>
            <a:pPr>
              <a:defRPr/>
            </a:pPr>
            <a:endParaRPr lang="en-US"/>
          </a:p>
        </p:txBody>
      </p:sp>
      <p:sp>
        <p:nvSpPr>
          <p:cNvPr id="219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32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32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DDDDDD"/>
                  </a:outerShdw>
                </a:effectLst>
                <a:ea typeface="+mn-ea"/>
                <a:cs typeface="+mn-cs"/>
              </a:defRPr>
            </a:lvl1pPr>
          </a:lstStyle>
          <a:p>
            <a:pPr>
              <a:defRPr/>
            </a:pPr>
            <a:endParaRPr lang="en-US"/>
          </a:p>
        </p:txBody>
      </p:sp>
      <p:sp>
        <p:nvSpPr>
          <p:cNvPr id="2232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DDDDDD"/>
                  </a:outerShdw>
                </a:effectLst>
              </a:defRPr>
            </a:lvl1pPr>
          </a:lstStyle>
          <a:p>
            <a:pPr>
              <a:defRPr/>
            </a:pPr>
            <a:fld id="{9F12BBEC-CB9D-634C-9BB8-B08CD875DA0C}" type="slidenum">
              <a:rPr lang="en-US"/>
              <a:pPr>
                <a:defRPr/>
              </a:pPr>
              <a:t>‹#›</a:t>
            </a:fld>
            <a:endParaRPr lang="en-US"/>
          </a:p>
        </p:txBody>
      </p:sp>
    </p:spTree>
    <p:extLst>
      <p:ext uri="{BB962C8B-B14F-4D97-AF65-F5344CB8AC3E}">
        <p14:creationId xmlns:p14="http://schemas.microsoft.com/office/powerpoint/2010/main" val="1173425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285858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323424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410019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12</a:t>
            </a:fld>
            <a:endParaRPr lang="en-US"/>
          </a:p>
        </p:txBody>
      </p:sp>
    </p:spTree>
    <p:extLst>
      <p:ext uri="{BB962C8B-B14F-4D97-AF65-F5344CB8AC3E}">
        <p14:creationId xmlns:p14="http://schemas.microsoft.com/office/powerpoint/2010/main" val="3822849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947705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Introduction-96</a:t>
            </a:r>
          </a:p>
          <a:p>
            <a:pPr eaLnBrk="1" hangingPunct="1">
              <a:spcBef>
                <a:spcPct val="0"/>
              </a:spcBef>
            </a:pPr>
            <a:r>
              <a:rPr lang="en-US" b="0" dirty="0">
                <a:latin typeface="Arial" charset="0"/>
                <a:ea typeface="ＭＳ Ｐゴシック" charset="0"/>
                <a:cs typeface="ＭＳ Ｐゴシック" charset="0"/>
              </a:rPr>
              <a:t>NS-03-Luke1-12-slide 65</a:t>
            </a:r>
            <a:endParaRPr lang="en-US" dirty="0">
              <a:latin typeface="Arial" charset="0"/>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57908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49781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pPr algn="r" rtl="1"/>
            <a:r>
              <a:rPr lang="ar-SA" dirty="0">
                <a:latin typeface="Arial" panose="020B0604020202020204" pitchFamily="34" charset="0"/>
                <a:cs typeface="Arial" panose="020B0604020202020204" pitchFamily="34" charset="0"/>
              </a:rPr>
              <a:t>الغرض: لماذا هذه الرسالة في الكتاب المقدس؟</a:t>
            </a:r>
          </a:p>
          <a:p>
            <a:pPr algn="r" rtl="1"/>
            <a:r>
              <a:rPr lang="ar-SA" dirty="0">
                <a:latin typeface="Arial" panose="020B0604020202020204" pitchFamily="34" charset="0"/>
                <a:cs typeface="Arial" panose="020B0604020202020204" pitchFamily="34" charset="0"/>
              </a:rPr>
              <a:t>لا يكفي مجرد معرفة أهمية مكافحة الهرطقات. نحتاج معرفة كيفية القيام بذلك!</a:t>
            </a:r>
          </a:p>
          <a:p>
            <a:pPr algn="r" rtl="1"/>
            <a:r>
              <a:rPr lang="ar-SA" dirty="0">
                <a:latin typeface="Arial" panose="020B0604020202020204" pitchFamily="34" charset="0"/>
                <a:cs typeface="Arial" panose="020B0604020202020204" pitchFamily="34" charset="0"/>
              </a:rPr>
              <a:t>هذه الرسالة ليست الحلّ الوحيد، فبقية الرسائل الأخرى تتناول أيضًا كيفية محاربة المعلمين الكذبة. لكنها تعطينة خمسة تدابير مهمة لنكون منتصرين في الحفاظ على نظام الكنيسة في بيئة من التعاليم الكاذبة.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90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a:r>
              <a:rPr kumimoji="1" lang="ar-SA" sz="1200" kern="1200" dirty="0">
                <a:solidFill>
                  <a:schemeClr val="tx1"/>
                </a:solidFill>
                <a:effectLst/>
                <a:latin typeface="Arial" panose="020B0604020202020204" pitchFamily="34" charset="0"/>
                <a:ea typeface="ＭＳ Ｐゴシック" charset="-128"/>
                <a:cs typeface="Arial" panose="020B0604020202020204" pitchFamily="34" charset="0"/>
              </a:rPr>
              <a:t>يعطي بولس خمس أولويات للمحافظة على نظام الكنيسة حتى يتم هزيمة الهراطقة.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31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Avoid the extremes of too many rules and too few rules.</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458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149485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False teaching is all around us. Beware!</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world has never had more “isms” than today. They don’t seem to die out. Like a cancer or virus, false teaching just seems to morph and replicate to attack in new ways. </a:t>
            </a:r>
          </a:p>
          <a:p>
            <a:endParaRPr lang="en-US" dirty="0">
              <a:cs typeface="ＭＳ Ｐゴシック" charset="0"/>
            </a:endParaRPr>
          </a:p>
        </p:txBody>
      </p:sp>
    </p:spTree>
    <p:extLst>
      <p:ext uri="{BB962C8B-B14F-4D97-AF65-F5344CB8AC3E}">
        <p14:creationId xmlns:p14="http://schemas.microsoft.com/office/powerpoint/2010/main" val="120890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2948158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Avoid the extremes of too many rules and too few rules.</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021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 services must main order by not just letting anyone lead.</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700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30</a:t>
            </a:fld>
            <a:endParaRPr lang="en-US"/>
          </a:p>
        </p:txBody>
      </p:sp>
    </p:spTree>
    <p:extLst>
      <p:ext uri="{BB962C8B-B14F-4D97-AF65-F5344CB8AC3E}">
        <p14:creationId xmlns:p14="http://schemas.microsoft.com/office/powerpoint/2010/main" val="3362688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31</a:t>
            </a:fld>
            <a:endParaRPr lang="en-US"/>
          </a:p>
        </p:txBody>
      </p:sp>
    </p:spTree>
    <p:extLst>
      <p:ext uri="{BB962C8B-B14F-4D97-AF65-F5344CB8AC3E}">
        <p14:creationId xmlns:p14="http://schemas.microsoft.com/office/powerpoint/2010/main" val="290383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32</a:t>
            </a:fld>
            <a:endParaRPr lang="en-US"/>
          </a:p>
        </p:txBody>
      </p:sp>
    </p:spTree>
    <p:extLst>
      <p:ext uri="{BB962C8B-B14F-4D97-AF65-F5344CB8AC3E}">
        <p14:creationId xmlns:p14="http://schemas.microsoft.com/office/powerpoint/2010/main" val="1020906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34</a:t>
            </a:fld>
            <a:endParaRPr lang="en-US"/>
          </a:p>
        </p:txBody>
      </p:sp>
    </p:spTree>
    <p:extLst>
      <p:ext uri="{BB962C8B-B14F-4D97-AF65-F5344CB8AC3E}">
        <p14:creationId xmlns:p14="http://schemas.microsoft.com/office/powerpoint/2010/main" val="615211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35</a:t>
            </a:fld>
            <a:endParaRPr lang="en-US"/>
          </a:p>
        </p:txBody>
      </p:sp>
    </p:spTree>
    <p:extLst>
      <p:ext uri="{BB962C8B-B14F-4D97-AF65-F5344CB8AC3E}">
        <p14:creationId xmlns:p14="http://schemas.microsoft.com/office/powerpoint/2010/main" val="1526698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36</a:t>
            </a:fld>
            <a:endParaRPr lang="en-US"/>
          </a:p>
        </p:txBody>
      </p:sp>
    </p:spTree>
    <p:extLst>
      <p:ext uri="{BB962C8B-B14F-4D97-AF65-F5344CB8AC3E}">
        <p14:creationId xmlns:p14="http://schemas.microsoft.com/office/powerpoint/2010/main" val="1311563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37</a:t>
            </a:fld>
            <a:endParaRPr lang="en-US"/>
          </a:p>
        </p:txBody>
      </p:sp>
    </p:spTree>
    <p:extLst>
      <p:ext uri="{BB962C8B-B14F-4D97-AF65-F5344CB8AC3E}">
        <p14:creationId xmlns:p14="http://schemas.microsoft.com/office/powerpoint/2010/main" val="266545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Heresies have never been more accessible. You could find me 100 false theologies right there in your seat on your smart phone before you stand up! </a:t>
            </a:r>
          </a:p>
        </p:txBody>
      </p:sp>
    </p:spTree>
    <p:extLst>
      <p:ext uri="{BB962C8B-B14F-4D97-AF65-F5344CB8AC3E}">
        <p14:creationId xmlns:p14="http://schemas.microsoft.com/office/powerpoint/2010/main" val="1384205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p:cNvSpPr>
          <p:nvPr>
            <p:ph type="sldImg"/>
          </p:nvPr>
        </p:nvSpPr>
        <p:spPr>
          <a:ln/>
        </p:spPr>
      </p:sp>
      <p:sp>
        <p:nvSpPr>
          <p:cNvPr id="278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Egalitarians see no difference between men and women in their roles in the church so that women may serve equally as pastors, elders, etc.</a:t>
            </a:r>
          </a:p>
          <a:p>
            <a:r>
              <a:rPr lang="en-US">
                <a:ea typeface="ＭＳ Ｐゴシック" charset="0"/>
                <a:cs typeface="ＭＳ Ｐゴシック" charset="0"/>
              </a:rPr>
              <a:t>Complementarians see women as complementing man</a:t>
            </a:r>
            <a:r>
              <a:rPr lang="fr-FR">
                <a:ea typeface="ＭＳ Ｐゴシック" charset="0"/>
                <a:cs typeface="ＭＳ Ｐゴシック" charset="0"/>
              </a:rPr>
              <a:t>'</a:t>
            </a:r>
            <a:r>
              <a:rPr lang="en-US">
                <a:ea typeface="ＭＳ Ｐゴシック" charset="0"/>
                <a:cs typeface="ＭＳ Ｐゴシック" charset="0"/>
              </a:rPr>
              <a:t>s leadership roles as elders/pastors but not holding these positions themselves.</a:t>
            </a:r>
          </a:p>
        </p:txBody>
      </p:sp>
      <p:sp>
        <p:nvSpPr>
          <p:cNvPr id="4" name="Slide Number Placeholder 3"/>
          <p:cNvSpPr>
            <a:spLocks noGrp="1"/>
          </p:cNvSpPr>
          <p:nvPr>
            <p:ph type="sldNum" sz="quarter" idx="5"/>
          </p:nvPr>
        </p:nvSpPr>
        <p:spPr/>
        <p:txBody>
          <a:bodyPr/>
          <a:lstStyle/>
          <a:p>
            <a:pPr>
              <a:defRPr/>
            </a:pPr>
            <a:fld id="{E790C4EF-1F77-7C4A-B938-E3088B9668EE}" type="slidenum">
              <a:rPr lang="en-US" smtClean="0"/>
              <a:pPr>
                <a:defRPr/>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39</a:t>
            </a:fld>
            <a:endParaRPr lang="en-US"/>
          </a:p>
        </p:txBody>
      </p:sp>
    </p:spTree>
    <p:extLst>
      <p:ext uri="{BB962C8B-B14F-4D97-AF65-F5344CB8AC3E}">
        <p14:creationId xmlns:p14="http://schemas.microsoft.com/office/powerpoint/2010/main" val="3854287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40</a:t>
            </a:fld>
            <a:endParaRPr lang="en-US"/>
          </a:p>
        </p:txBody>
      </p:sp>
    </p:spTree>
    <p:extLst>
      <p:ext uri="{BB962C8B-B14F-4D97-AF65-F5344CB8AC3E}">
        <p14:creationId xmlns:p14="http://schemas.microsoft.com/office/powerpoint/2010/main" val="461378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41</a:t>
            </a:fld>
            <a:endParaRPr lang="en-US"/>
          </a:p>
        </p:txBody>
      </p:sp>
    </p:spTree>
    <p:extLst>
      <p:ext uri="{BB962C8B-B14F-4D97-AF65-F5344CB8AC3E}">
        <p14:creationId xmlns:p14="http://schemas.microsoft.com/office/powerpoint/2010/main" val="360785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42</a:t>
            </a:fld>
            <a:endParaRPr lang="en-US"/>
          </a:p>
        </p:txBody>
      </p:sp>
    </p:spTree>
    <p:extLst>
      <p:ext uri="{BB962C8B-B14F-4D97-AF65-F5344CB8AC3E}">
        <p14:creationId xmlns:p14="http://schemas.microsoft.com/office/powerpoint/2010/main" val="2735895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fld id="{562FABF8-A3EC-764E-9135-D23CDDD8C2AD}" type="slidenum">
              <a:rPr lang="en-US" sz="1200">
                <a:solidFill>
                  <a:srgbClr val="000000"/>
                </a:solidFill>
              </a:rPr>
              <a:pPr eaLnBrk="1" hangingPunct="1">
                <a:defRPr/>
              </a:pPr>
              <a:t>43</a:t>
            </a:fld>
            <a:endParaRPr lang="en-US" sz="1200">
              <a:solidFill>
                <a:srgbClr val="000000"/>
              </a:solidFill>
            </a:endParaRPr>
          </a:p>
        </p:txBody>
      </p:sp>
      <p:sp>
        <p:nvSpPr>
          <p:cNvPr id="288770" name="Rectangle 2"/>
          <p:cNvSpPr>
            <a:spLocks noGrp="1" noRot="1" noChangeAspect="1" noChangeArrowheads="1"/>
          </p:cNvSpPr>
          <p:nvPr>
            <p:ph type="sldImg"/>
          </p:nvPr>
        </p:nvSpPr>
        <p:spPr>
          <a:solidFill>
            <a:srgbClr val="FFFFFF"/>
          </a:solidFill>
          <a:ln/>
        </p:spPr>
      </p:sp>
      <p:sp>
        <p:nvSpPr>
          <p:cNvPr id="288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latin typeface="Calibri"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44</a:t>
            </a:fld>
            <a:endParaRPr lang="en-US"/>
          </a:p>
        </p:txBody>
      </p:sp>
    </p:spTree>
    <p:extLst>
      <p:ext uri="{BB962C8B-B14F-4D97-AF65-F5344CB8AC3E}">
        <p14:creationId xmlns:p14="http://schemas.microsoft.com/office/powerpoint/2010/main" val="3912149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45</a:t>
            </a:fld>
            <a:endParaRPr lang="en-US"/>
          </a:p>
        </p:txBody>
      </p:sp>
    </p:spTree>
    <p:extLst>
      <p:ext uri="{BB962C8B-B14F-4D97-AF65-F5344CB8AC3E}">
        <p14:creationId xmlns:p14="http://schemas.microsoft.com/office/powerpoint/2010/main" val="4081721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92757D30-C240-654F-B9CD-63EFC5B04EA1}" type="slidenum">
              <a:rPr lang="en-US" sz="1200">
                <a:solidFill>
                  <a:srgbClr val="000000"/>
                </a:solidFill>
              </a:rPr>
              <a:pPr eaLnBrk="1" hangingPunct="1">
                <a:defRPr/>
              </a:pPr>
              <a:t>47</a:t>
            </a:fld>
            <a:endParaRPr lang="en-US" sz="1200">
              <a:solidFill>
                <a:srgbClr val="000000"/>
              </a:solidFill>
            </a:endParaRPr>
          </a:p>
        </p:txBody>
      </p:sp>
      <p:sp>
        <p:nvSpPr>
          <p:cNvPr id="295938" name="Rectangle 1026"/>
          <p:cNvSpPr>
            <a:spLocks noGrp="1" noRot="1" noChangeAspect="1" noChangeArrowheads="1"/>
          </p:cNvSpPr>
          <p:nvPr>
            <p:ph type="sldImg"/>
          </p:nvPr>
        </p:nvSpPr>
        <p:spPr>
          <a:solidFill>
            <a:srgbClr val="FFFFFF"/>
          </a:solidFill>
          <a:ln/>
        </p:spPr>
      </p:sp>
      <p:sp>
        <p:nvSpPr>
          <p:cNvPr id="29593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D780CB67-B78D-6641-BC19-9A7B7360D3B2}" type="slidenum">
              <a:rPr lang="en-GB" sz="1200">
                <a:solidFill>
                  <a:prstClr val="black"/>
                </a:solidFill>
              </a:rPr>
              <a:pPr eaLnBrk="1" hangingPunct="1">
                <a:defRPr/>
              </a:pPr>
              <a:t>48</a:t>
            </a:fld>
            <a:endParaRPr lang="en-GB" sz="1200">
              <a:solidFill>
                <a:prstClr val="black"/>
              </a:solidFill>
            </a:endParaRPr>
          </a:p>
        </p:txBody>
      </p:sp>
      <p:sp>
        <p:nvSpPr>
          <p:cNvPr id="297986" name="Rectangle 2"/>
          <p:cNvSpPr>
            <a:spLocks noGrp="1" noRot="1" noChangeAspect="1" noChangeArrowheads="1"/>
          </p:cNvSpPr>
          <p:nvPr>
            <p:ph type="sldImg"/>
          </p:nvPr>
        </p:nvSpPr>
        <p:spPr>
          <a:solidFill>
            <a:srgbClr val="FFFFFF"/>
          </a:solidFill>
          <a:ln/>
        </p:spPr>
      </p:sp>
      <p:sp>
        <p:nvSpPr>
          <p:cNvPr id="297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dirty="0">
                <a:latin typeface="Arial" panose="020B0604020202020204" pitchFamily="34" charset="0"/>
                <a:cs typeface="Arial" panose="020B0604020202020204" pitchFamily="34" charset="0"/>
              </a:rPr>
              <a:t>But the Bible says, “Do all to the glory of God” (1 Cor 10:31)!</a:t>
            </a:r>
          </a:p>
        </p:txBody>
      </p:sp>
    </p:spTree>
    <p:extLst>
      <p:ext uri="{BB962C8B-B14F-4D97-AF65-F5344CB8AC3E}">
        <p14:creationId xmlns:p14="http://schemas.microsoft.com/office/powerpoint/2010/main" val="2068403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D8B6E82D-D29F-4943-8E42-F3612C0B92C3}" type="slidenum">
              <a:rPr lang="en-GB" sz="1200">
                <a:solidFill>
                  <a:prstClr val="black"/>
                </a:solidFill>
              </a:rPr>
              <a:pPr eaLnBrk="1" hangingPunct="1">
                <a:defRPr/>
              </a:pPr>
              <a:t>49</a:t>
            </a:fld>
            <a:endParaRPr lang="en-GB" sz="1200">
              <a:solidFill>
                <a:prstClr val="black"/>
              </a:solidFill>
            </a:endParaRPr>
          </a:p>
        </p:txBody>
      </p:sp>
      <p:sp>
        <p:nvSpPr>
          <p:cNvPr id="300034" name="Rectangle 2"/>
          <p:cNvSpPr>
            <a:spLocks noGrp="1" noRot="1" noChangeAspect="1" noChangeArrowheads="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966F85FB-626C-294E-B320-827E04813D65}" type="slidenum">
              <a:rPr lang="en-GB" sz="1200">
                <a:solidFill>
                  <a:prstClr val="black"/>
                </a:solidFill>
              </a:rPr>
              <a:pPr eaLnBrk="1" hangingPunct="1">
                <a:defRPr/>
              </a:pPr>
              <a:t>50</a:t>
            </a:fld>
            <a:endParaRPr lang="en-GB" sz="1200">
              <a:solidFill>
                <a:prstClr val="black"/>
              </a:solidFill>
            </a:endParaRPr>
          </a:p>
        </p:txBody>
      </p:sp>
      <p:sp>
        <p:nvSpPr>
          <p:cNvPr id="302082" name="Rectangle 2"/>
          <p:cNvSpPr>
            <a:spLocks noGrp="1" noRot="1" noChangeAspect="1" noChangeArrowheads="1"/>
          </p:cNvSpPr>
          <p:nvPr>
            <p:ph type="sldImg"/>
          </p:nvPr>
        </p:nvSpPr>
        <p:spPr>
          <a:solidFill>
            <a:srgbClr val="FFFFFF"/>
          </a:solidFill>
          <a:ln/>
        </p:spPr>
      </p:sp>
      <p:sp>
        <p:nvSpPr>
          <p:cNvPr id="302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51</a:t>
            </a:fld>
            <a:endParaRPr lang="en-US"/>
          </a:p>
        </p:txBody>
      </p:sp>
    </p:spTree>
    <p:extLst>
      <p:ext uri="{BB962C8B-B14F-4D97-AF65-F5344CB8AC3E}">
        <p14:creationId xmlns:p14="http://schemas.microsoft.com/office/powerpoint/2010/main" val="1124858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52</a:t>
            </a:fld>
            <a:endParaRPr lang="en-US"/>
          </a:p>
        </p:txBody>
      </p:sp>
    </p:spTree>
    <p:extLst>
      <p:ext uri="{BB962C8B-B14F-4D97-AF65-F5344CB8AC3E}">
        <p14:creationId xmlns:p14="http://schemas.microsoft.com/office/powerpoint/2010/main" val="634325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53</a:t>
            </a:fld>
            <a:endParaRPr lang="en-US"/>
          </a:p>
        </p:txBody>
      </p:sp>
    </p:spTree>
    <p:extLst>
      <p:ext uri="{BB962C8B-B14F-4D97-AF65-F5344CB8AC3E}">
        <p14:creationId xmlns:p14="http://schemas.microsoft.com/office/powerpoint/2010/main" val="2147636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54</a:t>
            </a:fld>
            <a:endParaRPr lang="en-US"/>
          </a:p>
        </p:txBody>
      </p:sp>
    </p:spTree>
    <p:extLst>
      <p:ext uri="{BB962C8B-B14F-4D97-AF65-F5344CB8AC3E}">
        <p14:creationId xmlns:p14="http://schemas.microsoft.com/office/powerpoint/2010/main" val="5913944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55</a:t>
            </a:fld>
            <a:endParaRPr lang="en-US"/>
          </a:p>
        </p:txBody>
      </p:sp>
    </p:spTree>
    <p:extLst>
      <p:ext uri="{BB962C8B-B14F-4D97-AF65-F5344CB8AC3E}">
        <p14:creationId xmlns:p14="http://schemas.microsoft.com/office/powerpoint/2010/main" val="31809131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16BC2CB3-89CA-7C4E-AA22-25AF2DA82D37}" type="slidenum">
              <a:rPr lang="en-GB" sz="1200">
                <a:solidFill>
                  <a:prstClr val="black"/>
                </a:solidFill>
              </a:rPr>
              <a:pPr eaLnBrk="1" hangingPunct="1">
                <a:defRPr/>
              </a:pPr>
              <a:t>56</a:t>
            </a:fld>
            <a:endParaRPr lang="en-GB" sz="1200">
              <a:solidFill>
                <a:prstClr val="black"/>
              </a:solidFill>
            </a:endParaRPr>
          </a:p>
        </p:txBody>
      </p:sp>
      <p:sp>
        <p:nvSpPr>
          <p:cNvPr id="327682" name="Rectangle 2"/>
          <p:cNvSpPr>
            <a:spLocks noGrp="1" noRot="1" noChangeAspect="1" noChangeArrowheads="1"/>
          </p:cNvSpPr>
          <p:nvPr>
            <p:ph type="sldImg"/>
          </p:nvPr>
        </p:nvSpPr>
        <p:spPr>
          <a:solidFill>
            <a:srgbClr val="FFFFFF"/>
          </a:solidFill>
          <a:ln/>
        </p:spPr>
      </p:sp>
      <p:sp>
        <p:nvSpPr>
          <p:cNvPr id="327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6F479422-2482-5D45-9F91-62CBF7245ECB}" type="slidenum">
              <a:rPr lang="en-GB" sz="1200">
                <a:solidFill>
                  <a:prstClr val="black"/>
                </a:solidFill>
              </a:rPr>
              <a:pPr eaLnBrk="1" hangingPunct="1">
                <a:defRPr/>
              </a:pPr>
              <a:t>57</a:t>
            </a:fld>
            <a:endParaRPr lang="en-GB" sz="1200">
              <a:solidFill>
                <a:prstClr val="black"/>
              </a:solidFill>
            </a:endParaRPr>
          </a:p>
        </p:txBody>
      </p:sp>
      <p:sp>
        <p:nvSpPr>
          <p:cNvPr id="329730" name="Rectangle 2"/>
          <p:cNvSpPr>
            <a:spLocks noGrp="1" noRot="1" noChangeAspect="1" noChangeArrowheads="1"/>
          </p:cNvSpPr>
          <p:nvPr>
            <p:ph type="sldImg"/>
          </p:nvPr>
        </p:nvSpPr>
        <p:spPr>
          <a:solidFill>
            <a:srgbClr val="FFFFFF"/>
          </a:solidFill>
          <a:ln/>
        </p:spPr>
      </p:sp>
      <p:sp>
        <p:nvSpPr>
          <p:cNvPr id="329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0E29E166-D1CE-C64C-94CD-9DCB41684719}" type="slidenum">
              <a:rPr lang="en-GB" sz="1200">
                <a:solidFill>
                  <a:prstClr val="black"/>
                </a:solidFill>
              </a:rPr>
              <a:pPr eaLnBrk="1" hangingPunct="1">
                <a:defRPr/>
              </a:pPr>
              <a:t>58</a:t>
            </a:fld>
            <a:endParaRPr lang="en-GB" sz="1200">
              <a:solidFill>
                <a:prstClr val="black"/>
              </a:solidFill>
            </a:endParaRPr>
          </a:p>
        </p:txBody>
      </p:sp>
      <p:sp>
        <p:nvSpPr>
          <p:cNvPr id="331778" name="Rectangle 2"/>
          <p:cNvSpPr>
            <a:spLocks noGrp="1" noRot="1" noChangeAspect="1" noChangeArrowheads="1"/>
          </p:cNvSpPr>
          <p:nvPr>
            <p:ph type="sldImg"/>
          </p:nvPr>
        </p:nvSpPr>
        <p:spPr>
          <a:solidFill>
            <a:srgbClr val="FFFFFF"/>
          </a:solidFill>
          <a:ln/>
        </p:spPr>
      </p:sp>
      <p:sp>
        <p:nvSpPr>
          <p:cNvPr id="331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a:r>
              <a:rPr kumimoji="1" lang="ar-SA" sz="1200" kern="1200" dirty="0">
                <a:solidFill>
                  <a:schemeClr val="tx1"/>
                </a:solidFill>
                <a:effectLst/>
                <a:latin typeface="Arial" panose="020B0604020202020204" pitchFamily="34" charset="0"/>
                <a:ea typeface="ＭＳ Ｐゴシック" charset="-128"/>
                <a:cs typeface="Arial" panose="020B0604020202020204" pitchFamily="34" charset="0"/>
              </a:rPr>
              <a:t>هل يجب علينا أن نشتري كتاب عنه؟</a:t>
            </a:r>
          </a:p>
          <a:p>
            <a:pPr algn="r" rtl="1"/>
            <a:r>
              <a:rPr kumimoji="1" lang="ar-SA" sz="1200" kern="1200" dirty="0">
                <a:solidFill>
                  <a:schemeClr val="tx1"/>
                </a:solidFill>
                <a:effectLst/>
                <a:latin typeface="Arial" panose="020B0604020202020204" pitchFamily="34" charset="0"/>
                <a:ea typeface="ＭＳ Ｐゴシック" charset="-128"/>
                <a:cs typeface="Arial" panose="020B0604020202020204" pitchFamily="34" charset="0"/>
              </a:rPr>
              <a:t>أم يجب علينا أن نعيش ونترك الآخرين يعيشون؟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278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83CE8761-E22C-C048-9E65-5F164C793BA0}" type="slidenum">
              <a:rPr lang="en-GB" sz="1200">
                <a:solidFill>
                  <a:prstClr val="black"/>
                </a:solidFill>
              </a:rPr>
              <a:pPr eaLnBrk="1" hangingPunct="1">
                <a:defRPr/>
              </a:pPr>
              <a:t>59</a:t>
            </a:fld>
            <a:endParaRPr lang="en-GB" sz="1200">
              <a:solidFill>
                <a:prstClr val="black"/>
              </a:solidFill>
            </a:endParaRPr>
          </a:p>
        </p:txBody>
      </p:sp>
      <p:sp>
        <p:nvSpPr>
          <p:cNvPr id="333826" name="Rectangle 2"/>
          <p:cNvSpPr>
            <a:spLocks noGrp="1" noRot="1" noChangeAspect="1" noChangeArrowheads="1"/>
          </p:cNvSpPr>
          <p:nvPr>
            <p:ph type="sldImg"/>
          </p:nvPr>
        </p:nvSpPr>
        <p:spPr>
          <a:xfrm>
            <a:off x="838200" y="457200"/>
            <a:ext cx="5181600" cy="3886200"/>
          </a:xfrm>
          <a:solidFill>
            <a:srgbClr val="FFFFFF"/>
          </a:solidFill>
          <a:ln/>
        </p:spPr>
      </p:sp>
      <p:sp>
        <p:nvSpPr>
          <p:cNvPr id="333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60</a:t>
            </a:fld>
            <a:endParaRPr lang="en-US"/>
          </a:p>
        </p:txBody>
      </p:sp>
    </p:spTree>
    <p:extLst>
      <p:ext uri="{BB962C8B-B14F-4D97-AF65-F5344CB8AC3E}">
        <p14:creationId xmlns:p14="http://schemas.microsoft.com/office/powerpoint/2010/main" val="1393040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57C4075C-230F-A141-80BE-FC2A5AABD6C0}" type="slidenum">
              <a:rPr lang="en-GB" sz="1200">
                <a:solidFill>
                  <a:prstClr val="black"/>
                </a:solidFill>
              </a:rPr>
              <a:pPr eaLnBrk="1" hangingPunct="1">
                <a:defRPr/>
              </a:pPr>
              <a:t>61</a:t>
            </a:fld>
            <a:endParaRPr lang="en-GB" sz="1200">
              <a:solidFill>
                <a:prstClr val="black"/>
              </a:solidFill>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E7360B79-828F-0141-A9C6-60FB9B1BC80A}" type="slidenum">
              <a:rPr lang="en-GB" sz="1200">
                <a:solidFill>
                  <a:srgbClr val="000000"/>
                </a:solidFill>
              </a:rPr>
              <a:pPr eaLnBrk="1" hangingPunct="1">
                <a:defRPr/>
              </a:pPr>
              <a:t>62</a:t>
            </a:fld>
            <a:endParaRPr lang="en-GB" sz="1200">
              <a:solidFill>
                <a:srgbClr val="000000"/>
              </a:solidFill>
            </a:endParaRPr>
          </a:p>
        </p:txBody>
      </p:sp>
      <p:sp>
        <p:nvSpPr>
          <p:cNvPr id="343042" name="Rectangle 2"/>
          <p:cNvSpPr>
            <a:spLocks noGrp="1" noRot="1" noChangeAspect="1" noChangeArrowheads="1"/>
          </p:cNvSpPr>
          <p:nvPr>
            <p:ph type="sldImg"/>
          </p:nvPr>
        </p:nvSpPr>
        <p:spPr>
          <a:solidFill>
            <a:srgbClr val="FFFFFF"/>
          </a:solidFill>
          <a:ln/>
        </p:spPr>
      </p:sp>
      <p:sp>
        <p:nvSpPr>
          <p:cNvPr id="343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671A9005-C985-6844-A441-0FF69B037209}" type="slidenum">
              <a:rPr lang="en-GB" sz="1200">
                <a:solidFill>
                  <a:prstClr val="black"/>
                </a:solidFill>
              </a:rPr>
              <a:pPr eaLnBrk="1" hangingPunct="1">
                <a:defRPr/>
              </a:pPr>
              <a:t>63</a:t>
            </a:fld>
            <a:endParaRPr lang="en-GB" sz="1200">
              <a:solidFill>
                <a:prstClr val="black"/>
              </a:solidFill>
            </a:endParaRPr>
          </a:p>
        </p:txBody>
      </p:sp>
      <p:sp>
        <p:nvSpPr>
          <p:cNvPr id="345090" name="Rectangle 2"/>
          <p:cNvSpPr>
            <a:spLocks noGrp="1" noRot="1" noChangeAspect="1" noChangeArrowheads="1"/>
          </p:cNvSpPr>
          <p:nvPr>
            <p:ph type="sldImg"/>
          </p:nvPr>
        </p:nvSpPr>
        <p:spPr>
          <a:solidFill>
            <a:srgbClr val="FFFFFF"/>
          </a:solidFill>
          <a:ln/>
        </p:spPr>
      </p:sp>
      <p:sp>
        <p:nvSpPr>
          <p:cNvPr id="345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D7219975-F292-FC43-8F2E-223E03A37527}" type="slidenum">
              <a:rPr lang="en-GB" sz="1200">
                <a:solidFill>
                  <a:srgbClr val="000000"/>
                </a:solidFill>
              </a:rPr>
              <a:pPr eaLnBrk="1" hangingPunct="1">
                <a:defRPr/>
              </a:pPr>
              <a:t>64</a:t>
            </a:fld>
            <a:endParaRPr lang="en-GB" sz="1200">
              <a:solidFill>
                <a:srgbClr val="000000"/>
              </a:solidFill>
            </a:endParaRPr>
          </a:p>
        </p:txBody>
      </p:sp>
      <p:sp>
        <p:nvSpPr>
          <p:cNvPr id="347138" name="Rectangle 2"/>
          <p:cNvSpPr>
            <a:spLocks noGrp="1" noRot="1" noChangeAspect="1" noChangeArrowheads="1"/>
          </p:cNvSpPr>
          <p:nvPr>
            <p:ph type="sldImg"/>
          </p:nvPr>
        </p:nvSpPr>
        <p:spPr>
          <a:solidFill>
            <a:srgbClr val="FFFFFF"/>
          </a:solidFill>
          <a:ln/>
        </p:spPr>
      </p:sp>
      <p:sp>
        <p:nvSpPr>
          <p:cNvPr id="347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B9C1230A-020D-2649-A4F2-FEADC2BD6F73}" type="slidenum">
              <a:rPr lang="en-GB" sz="1200">
                <a:solidFill>
                  <a:srgbClr val="000000"/>
                </a:solidFill>
              </a:rPr>
              <a:pPr eaLnBrk="1" hangingPunct="1">
                <a:defRPr/>
              </a:pPr>
              <a:t>65</a:t>
            </a:fld>
            <a:endParaRPr lang="en-GB" sz="1200">
              <a:solidFill>
                <a:srgbClr val="000000"/>
              </a:solidFill>
            </a:endParaRPr>
          </a:p>
        </p:txBody>
      </p:sp>
      <p:sp>
        <p:nvSpPr>
          <p:cNvPr id="349186" name="Rectangle 2"/>
          <p:cNvSpPr>
            <a:spLocks noGrp="1" noRot="1" noChangeAspect="1" noChangeArrowheads="1"/>
          </p:cNvSpPr>
          <p:nvPr>
            <p:ph type="sldImg"/>
          </p:nvPr>
        </p:nvSpPr>
        <p:spPr>
          <a:solidFill>
            <a:srgbClr val="FFFFFF"/>
          </a:solidFill>
          <a:ln/>
        </p:spPr>
      </p:sp>
      <p:sp>
        <p:nvSpPr>
          <p:cNvPr id="349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0628A0FB-4956-634D-A5F3-DC4C18F6E6D6}" type="slidenum">
              <a:rPr lang="en-GB" sz="1200">
                <a:solidFill>
                  <a:prstClr val="black"/>
                </a:solidFill>
              </a:rPr>
              <a:pPr eaLnBrk="1" hangingPunct="1">
                <a:defRPr/>
              </a:pPr>
              <a:t>66</a:t>
            </a:fld>
            <a:endParaRPr lang="en-GB" sz="1200">
              <a:solidFill>
                <a:prstClr val="black"/>
              </a:solidFill>
            </a:endParaRPr>
          </a:p>
        </p:txBody>
      </p:sp>
      <p:sp>
        <p:nvSpPr>
          <p:cNvPr id="351234" name="Rectangle 2"/>
          <p:cNvSpPr>
            <a:spLocks noGrp="1" noRot="1" noChangeAspect="1" noChangeArrowheads="1"/>
          </p:cNvSpPr>
          <p:nvPr>
            <p:ph type="sldImg"/>
          </p:nvPr>
        </p:nvSpPr>
        <p:spPr>
          <a:solidFill>
            <a:srgbClr val="FFFFFF"/>
          </a:solidFill>
          <a:ln/>
        </p:spPr>
      </p:sp>
      <p:sp>
        <p:nvSpPr>
          <p:cNvPr id="3512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1A8D8285-8ABB-ED46-A896-024E2749E065}" type="slidenum">
              <a:rPr lang="en-GB" sz="1200">
                <a:solidFill>
                  <a:prstClr val="black"/>
                </a:solidFill>
              </a:rPr>
              <a:pPr eaLnBrk="1" hangingPunct="1">
                <a:defRPr/>
              </a:pPr>
              <a:t>67</a:t>
            </a:fld>
            <a:endParaRPr lang="en-GB" sz="1200">
              <a:solidFill>
                <a:prstClr val="black"/>
              </a:solidFill>
            </a:endParaRPr>
          </a:p>
        </p:txBody>
      </p:sp>
      <p:sp>
        <p:nvSpPr>
          <p:cNvPr id="353282" name="Rectangle 2"/>
          <p:cNvSpPr>
            <a:spLocks noGrp="1" noRot="1" noChangeAspect="1" noChangeArrowheads="1"/>
          </p:cNvSpPr>
          <p:nvPr>
            <p:ph type="sldImg"/>
          </p:nvPr>
        </p:nvSpPr>
        <p:spPr>
          <a:solidFill>
            <a:srgbClr val="FFFFFF"/>
          </a:solidFill>
          <a:ln/>
        </p:spPr>
      </p:sp>
      <p:sp>
        <p:nvSpPr>
          <p:cNvPr id="353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93A597B5-FAD2-CF46-8DFD-72D7AA2DC9CF}" type="slidenum">
              <a:rPr lang="en-GB" sz="1200">
                <a:solidFill>
                  <a:prstClr val="black"/>
                </a:solidFill>
              </a:rPr>
              <a:pPr eaLnBrk="1" hangingPunct="1">
                <a:defRPr/>
              </a:pPr>
              <a:t>68</a:t>
            </a:fld>
            <a:endParaRPr lang="en-GB" sz="1200">
              <a:solidFill>
                <a:prstClr val="black"/>
              </a:solidFill>
            </a:endParaRPr>
          </a:p>
        </p:txBody>
      </p:sp>
      <p:sp>
        <p:nvSpPr>
          <p:cNvPr id="355330" name="Rectangle 2"/>
          <p:cNvSpPr>
            <a:spLocks noGrp="1" noRot="1" noChangeAspect="1" noChangeArrowheads="1"/>
          </p:cNvSpPr>
          <p:nvPr>
            <p:ph type="sldImg"/>
          </p:nvPr>
        </p:nvSpPr>
        <p:spPr>
          <a:solidFill>
            <a:srgbClr val="FFFFFF"/>
          </a:solidFill>
          <a:ln/>
        </p:spPr>
      </p:sp>
      <p:sp>
        <p:nvSpPr>
          <p:cNvPr id="3553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31630193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92F984E6-B944-764F-938D-B262A023C7F6}" type="slidenum">
              <a:rPr lang="en-GB" sz="1200">
                <a:solidFill>
                  <a:srgbClr val="000000"/>
                </a:solidFill>
              </a:rPr>
              <a:pPr eaLnBrk="1" hangingPunct="1">
                <a:defRPr/>
              </a:pPr>
              <a:t>69</a:t>
            </a:fld>
            <a:endParaRPr lang="en-GB" sz="1200">
              <a:solidFill>
                <a:srgbClr val="000000"/>
              </a:solidFill>
            </a:endParaRPr>
          </a:p>
        </p:txBody>
      </p:sp>
      <p:sp>
        <p:nvSpPr>
          <p:cNvPr id="357378" name="Rectangle 2"/>
          <p:cNvSpPr>
            <a:spLocks noGrp="1" noRot="1" noChangeAspect="1" noChangeArrowheads="1"/>
          </p:cNvSpPr>
          <p:nvPr>
            <p:ph type="sldImg"/>
          </p:nvPr>
        </p:nvSpPr>
        <p:spPr>
          <a:solidFill>
            <a:srgbClr val="FFFFFF"/>
          </a:solidFill>
          <a:ln/>
        </p:spPr>
      </p:sp>
      <p:sp>
        <p:nvSpPr>
          <p:cNvPr id="357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0B378A70-17AF-4248-ADFF-7110BD9E2BE0}" type="slidenum">
              <a:rPr lang="en-GB" sz="1200">
                <a:solidFill>
                  <a:srgbClr val="000000"/>
                </a:solidFill>
              </a:rPr>
              <a:pPr eaLnBrk="1" hangingPunct="1">
                <a:defRPr/>
              </a:pPr>
              <a:t>70</a:t>
            </a:fld>
            <a:endParaRPr lang="en-GB" sz="1200">
              <a:solidFill>
                <a:srgbClr val="000000"/>
              </a:solidFill>
            </a:endParaRPr>
          </a:p>
        </p:txBody>
      </p:sp>
      <p:sp>
        <p:nvSpPr>
          <p:cNvPr id="359426" name="Rectangle 2"/>
          <p:cNvSpPr>
            <a:spLocks noGrp="1" noRot="1" noChangeAspect="1" noChangeArrowheads="1"/>
          </p:cNvSpPr>
          <p:nvPr>
            <p:ph type="sldImg"/>
          </p:nvPr>
        </p:nvSpPr>
        <p:spPr>
          <a:solidFill>
            <a:srgbClr val="FFFFFF"/>
          </a:solidFill>
          <a:ln/>
        </p:spPr>
      </p:sp>
      <p:sp>
        <p:nvSpPr>
          <p:cNvPr id="359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A94247E5-5A94-AB48-AE3D-1182E935F353}" type="slidenum">
              <a:rPr lang="en-GB" sz="1200">
                <a:solidFill>
                  <a:prstClr val="black"/>
                </a:solidFill>
              </a:rPr>
              <a:pPr eaLnBrk="1" hangingPunct="1">
                <a:defRPr/>
              </a:pPr>
              <a:t>71</a:t>
            </a:fld>
            <a:endParaRPr lang="en-GB" sz="1200">
              <a:solidFill>
                <a:prstClr val="black"/>
              </a:solidFill>
            </a:endParaRPr>
          </a:p>
        </p:txBody>
      </p:sp>
      <p:sp>
        <p:nvSpPr>
          <p:cNvPr id="361474" name="Rectangle 2"/>
          <p:cNvSpPr>
            <a:spLocks noGrp="1" noRot="1" noChangeAspect="1" noChangeArrowheads="1"/>
          </p:cNvSpPr>
          <p:nvPr>
            <p:ph type="sldImg"/>
          </p:nvPr>
        </p:nvSpPr>
        <p:spPr>
          <a:solidFill>
            <a:srgbClr val="FFFFFF"/>
          </a:solidFill>
          <a:ln/>
        </p:spPr>
      </p:sp>
      <p:sp>
        <p:nvSpPr>
          <p:cNvPr id="361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7CFA3CF4-739B-FC45-B845-FFC5E3D264EB}" type="slidenum">
              <a:rPr lang="en-GB" sz="1200">
                <a:solidFill>
                  <a:prstClr val="black"/>
                </a:solidFill>
              </a:rPr>
              <a:pPr eaLnBrk="1" hangingPunct="1">
                <a:defRPr/>
              </a:pPr>
              <a:t>72</a:t>
            </a:fld>
            <a:endParaRPr lang="en-GB" sz="1200">
              <a:solidFill>
                <a:prstClr val="black"/>
              </a:solidFill>
            </a:endParaRPr>
          </a:p>
        </p:txBody>
      </p:sp>
      <p:sp>
        <p:nvSpPr>
          <p:cNvPr id="363522" name="Rectangle 2"/>
          <p:cNvSpPr>
            <a:spLocks noGrp="1" noRot="1" noChangeAspect="1" noChangeArrowheads="1"/>
          </p:cNvSpPr>
          <p:nvPr>
            <p:ph type="sldImg"/>
          </p:nvPr>
        </p:nvSpPr>
        <p:spPr>
          <a:solidFill>
            <a:srgbClr val="FFFFFF"/>
          </a:solidFill>
          <a:ln/>
        </p:spPr>
      </p:sp>
      <p:sp>
        <p:nvSpPr>
          <p:cNvPr id="363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Your beliefs affect everything about you—privately and publicly. Watch them!</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1586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church’s different subgroups must not be vulnerable to enemy attack.</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8939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DE0A9CB1-3D16-174F-B6F8-CA1746C7450B}" type="slidenum">
              <a:rPr lang="en-GB" sz="1200">
                <a:solidFill>
                  <a:srgbClr val="000000"/>
                </a:solidFill>
              </a:rPr>
              <a:pPr eaLnBrk="1" hangingPunct="1">
                <a:defRPr/>
              </a:pPr>
              <a:t>79</a:t>
            </a:fld>
            <a:endParaRPr lang="en-GB" sz="1200">
              <a:solidFill>
                <a:srgbClr val="000000"/>
              </a:solidFill>
            </a:endParaRPr>
          </a:p>
        </p:txBody>
      </p:sp>
      <p:sp>
        <p:nvSpPr>
          <p:cNvPr id="338946" name="Rectangle 2"/>
          <p:cNvSpPr>
            <a:spLocks noGrp="1" noRot="1" noChangeAspect="1" noChangeArrowheads="1"/>
          </p:cNvSpPr>
          <p:nvPr>
            <p:ph type="sldImg"/>
          </p:nvPr>
        </p:nvSpPr>
        <p:spPr>
          <a:solidFill>
            <a:srgbClr val="FFFFFF"/>
          </a:solidFill>
          <a:ln/>
        </p:spPr>
      </p:sp>
      <p:sp>
        <p:nvSpPr>
          <p:cNvPr id="338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629412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p:txBody>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defRPr/>
            </a:pPr>
            <a:fld id="{2C8FED00-29EF-B94C-9EA3-6866B7E4C6DE}" type="slidenum">
              <a:rPr lang="en-US" sz="1200" smtClean="0">
                <a:solidFill>
                  <a:srgbClr val="000000"/>
                </a:solidFill>
                <a:latin typeface="26" charset="0"/>
              </a:rPr>
              <a:pPr eaLnBrk="1" hangingPunct="1">
                <a:defRPr/>
              </a:pPr>
              <a:t>80</a:t>
            </a:fld>
            <a:endParaRPr lang="en-US" sz="1200">
              <a:solidFill>
                <a:srgbClr val="000000"/>
              </a:solidFill>
              <a:latin typeface="26" charset="0"/>
            </a:endParaRPr>
          </a:p>
        </p:txBody>
      </p:sp>
      <p:sp>
        <p:nvSpPr>
          <p:cNvPr id="389122" name="Rectangle 2"/>
          <p:cNvSpPr>
            <a:spLocks noGrp="1" noRot="1" noChangeAspect="1" noChangeArrowheads="1"/>
          </p:cNvSpPr>
          <p:nvPr>
            <p:ph type="sldImg"/>
          </p:nvPr>
        </p:nvSpPr>
        <p:spPr>
          <a:xfrm>
            <a:off x="838200" y="457200"/>
            <a:ext cx="5181600" cy="3886200"/>
          </a:xfrm>
          <a:solidFill>
            <a:srgbClr val="FFFFFF"/>
          </a:solidFill>
          <a:ln/>
        </p:spPr>
      </p:sp>
      <p:sp>
        <p:nvSpPr>
          <p:cNvPr id="3891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Look how EARLY certain books were deemed to be Scripture!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Resist materialism that replaces godliness with apostasy</a:t>
            </a:r>
            <a:r>
              <a:rPr kumimoji="1" lang="en-SG" sz="1200" kern="1200" dirty="0">
                <a:solidFill>
                  <a:schemeClr val="tx1"/>
                </a:solidFill>
                <a:effectLst/>
                <a:latin typeface="Arial" panose="020B0604020202020204" pitchFamily="34" charset="0"/>
                <a:ea typeface="ＭＳ Ｐゴシック" charset="-128"/>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8727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34787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8800449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6424586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3305260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37512692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Avoid the extremes of too many rules and too few rules.</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2213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 services must main order by not just letting anyone lead.</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6389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Your beliefs affect everything about you—privately and publicly. Watch them!</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426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church’s different subgroups must not be vulnerable to enemy attack.</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277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Resist materialism that replaces godliness with apostasy</a:t>
            </a:r>
            <a:r>
              <a:rPr kumimoji="1" lang="en-SG" sz="1200" kern="1200" dirty="0">
                <a:solidFill>
                  <a:schemeClr val="tx1"/>
                </a:solidFill>
                <a:effectLst/>
                <a:latin typeface="Arial" panose="020B0604020202020204" pitchFamily="34" charset="0"/>
                <a:ea typeface="ＭＳ Ｐゴシック" charset="-128"/>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9025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3138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This seems the best strategy to me! Here is what he says…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61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3686487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760" cy="4320"/>
              <a:chOff x="0" y="0"/>
              <a:chExt cx="5760" cy="4320"/>
            </a:xfrm>
          </p:grpSpPr>
          <p:sp>
            <p:nvSpPr>
              <p:cNvPr id="7" name="Rectangle 4"/>
              <p:cNvSpPr>
                <a:spLocks noChangeArrowheads="1"/>
              </p:cNvSpPr>
              <p:nvPr userDrawn="1"/>
            </p:nvSpPr>
            <p:spPr bwMode="ltGray">
              <a:xfrm>
                <a:off x="0" y="1248"/>
                <a:ext cx="5760" cy="1104"/>
              </a:xfrm>
              <a:prstGeom prst="rect">
                <a:avLst/>
              </a:prstGeom>
              <a:solidFill>
                <a:schemeClr val="accent2"/>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8" name="Rectangle 5" descr="Cacback"/>
              <p:cNvSpPr>
                <a:spLocks noChangeArrowheads="1"/>
              </p:cNvSpPr>
              <p:nvPr userDrawn="1"/>
            </p:nvSpPr>
            <p:spPr bwMode="ltGray">
              <a:xfrm>
                <a:off x="0" y="0"/>
                <a:ext cx="1119" cy="432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sp>
          <p:nvSpPr>
            <p:cNvPr id="6" name="Rectangle 6"/>
            <p:cNvSpPr>
              <a:spLocks noChangeArrowheads="1"/>
            </p:cNvSpPr>
            <p:nvPr/>
          </p:nvSpPr>
          <p:spPr bwMode="white">
            <a:xfrm>
              <a:off x="816" y="2592"/>
              <a:ext cx="701" cy="1728"/>
            </a:xfrm>
            <a:prstGeom prst="rect">
              <a:avLst/>
            </a:prstGeom>
            <a:solidFill>
              <a:schemeClr val="bg1">
                <a:alpha val="50000"/>
              </a:scheme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grpSp>
        <p:nvGrpSpPr>
          <p:cNvPr id="9" name="Group 7"/>
          <p:cNvGrpSpPr>
            <a:grpSpLocks/>
          </p:cNvGrpSpPr>
          <p:nvPr/>
        </p:nvGrpSpPr>
        <p:grpSpPr bwMode="auto">
          <a:xfrm>
            <a:off x="0" y="1371600"/>
            <a:ext cx="8405813" cy="1246188"/>
            <a:chOff x="0" y="864"/>
            <a:chExt cx="5295" cy="785"/>
          </a:xfrm>
        </p:grpSpPr>
        <p:sp>
          <p:nvSpPr>
            <p:cNvPr id="10" name="Freeform 8"/>
            <p:cNvSpPr>
              <a:spLocks/>
            </p:cNvSpPr>
            <p:nvPr userDrawn="1"/>
          </p:nvSpPr>
          <p:spPr bwMode="auto">
            <a:xfrm rot="-507431">
              <a:off x="0" y="1477"/>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1" name="Freeform 9"/>
            <p:cNvSpPr>
              <a:spLocks/>
            </p:cNvSpPr>
            <p:nvPr userDrawn="1"/>
          </p:nvSpPr>
          <p:spPr bwMode="auto">
            <a:xfrm rot="-507431">
              <a:off x="1173" y="864"/>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nvGrpSpPr>
            <p:cNvPr id="12" name="Group 10"/>
            <p:cNvGrpSpPr>
              <a:grpSpLocks/>
            </p:cNvGrpSpPr>
            <p:nvPr userDrawn="1"/>
          </p:nvGrpSpPr>
          <p:grpSpPr bwMode="auto">
            <a:xfrm>
              <a:off x="1008" y="1248"/>
              <a:ext cx="288" cy="288"/>
              <a:chOff x="1033" y="326"/>
              <a:chExt cx="192" cy="192"/>
            </a:xfrm>
          </p:grpSpPr>
          <p:sp>
            <p:nvSpPr>
              <p:cNvPr id="13" name="Oval 11"/>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4" name="Oval 12"/>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5" name="Oval 13"/>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6" name="Oval 14"/>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 name="Oval 15"/>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8" name="Oval 16"/>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9" name="Oval 17"/>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20" name="Oval 18"/>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21" name="Oval 19"/>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grpSp>
      <p:sp>
        <p:nvSpPr>
          <p:cNvPr id="172052" name="Rectangle 20"/>
          <p:cNvSpPr>
            <a:spLocks noGrp="1" noChangeArrowheads="1"/>
          </p:cNvSpPr>
          <p:nvPr>
            <p:ph type="ctrTitle"/>
          </p:nvPr>
        </p:nvSpPr>
        <p:spPr>
          <a:xfrm>
            <a:off x="1828800" y="2133600"/>
            <a:ext cx="7315200" cy="1600200"/>
          </a:xfrm>
        </p:spPr>
        <p:txBody>
          <a:bodyPr/>
          <a:lstStyle>
            <a:lvl1pPr algn="l">
              <a:defRPr/>
            </a:lvl1pPr>
          </a:lstStyle>
          <a:p>
            <a:r>
              <a:rPr lang="en-US"/>
              <a:t>Click to edit Master title style</a:t>
            </a:r>
          </a:p>
        </p:txBody>
      </p:sp>
      <p:sp>
        <p:nvSpPr>
          <p:cNvPr id="172053" name="Rectangle 21"/>
          <p:cNvSpPr>
            <a:spLocks noGrp="1" noChangeArrowheads="1"/>
          </p:cNvSpPr>
          <p:nvPr>
            <p:ph type="subTitle" idx="1"/>
          </p:nvPr>
        </p:nvSpPr>
        <p:spPr>
          <a:xfrm>
            <a:off x="1371600" y="4267200"/>
            <a:ext cx="6400800" cy="1752600"/>
          </a:xfrm>
        </p:spPr>
        <p:txBody>
          <a:bodyPr/>
          <a:lstStyle>
            <a:lvl1pPr marL="0" indent="0">
              <a:buFontTx/>
              <a:buNone/>
              <a:defRPr/>
            </a:lvl1pPr>
          </a:lstStyle>
          <a:p>
            <a:r>
              <a:rPr lang="en-US"/>
              <a:t>Click to edit Master subtitle style</a:t>
            </a:r>
          </a:p>
        </p:txBody>
      </p:sp>
      <p:sp>
        <p:nvSpPr>
          <p:cNvPr id="22" name="Rectangle 22"/>
          <p:cNvSpPr>
            <a:spLocks noGrp="1" noChangeArrowheads="1"/>
          </p:cNvSpPr>
          <p:nvPr>
            <p:ph type="dt" sz="half" idx="10"/>
          </p:nvPr>
        </p:nvSpPr>
        <p:spPr>
          <a:xfrm>
            <a:off x="1371600" y="6248400"/>
            <a:ext cx="1905000" cy="457200"/>
          </a:xfrm>
        </p:spPr>
        <p:txBody>
          <a:bodyPr/>
          <a:lstStyle>
            <a:lvl1pPr>
              <a:defRPr/>
            </a:lvl1pPr>
          </a:lstStyle>
          <a:p>
            <a:pPr>
              <a:defRPr/>
            </a:pPr>
            <a:endParaRPr lang="en-US"/>
          </a:p>
        </p:txBody>
      </p:sp>
      <p:sp>
        <p:nvSpPr>
          <p:cNvPr id="23" name="Rectangle 23"/>
          <p:cNvSpPr>
            <a:spLocks noGrp="1" noChangeArrowheads="1"/>
          </p:cNvSpPr>
          <p:nvPr>
            <p:ph type="ftr" sz="quarter" idx="11"/>
          </p:nvPr>
        </p:nvSpPr>
        <p:spPr>
          <a:xfrm>
            <a:off x="3733800" y="6248400"/>
            <a:ext cx="2895600" cy="457200"/>
          </a:xfrm>
        </p:spPr>
        <p:txBody>
          <a:bodyPr/>
          <a:lstStyle>
            <a:lvl1pPr>
              <a:defRPr/>
            </a:lvl1pPr>
          </a:lstStyle>
          <a:p>
            <a:pPr>
              <a:defRPr/>
            </a:pPr>
            <a:endParaRPr lang="en-US"/>
          </a:p>
        </p:txBody>
      </p:sp>
      <p:sp>
        <p:nvSpPr>
          <p:cNvPr id="24" name="Rectangle 24"/>
          <p:cNvSpPr>
            <a:spLocks noGrp="1" noChangeArrowheads="1"/>
          </p:cNvSpPr>
          <p:nvPr>
            <p:ph type="sldNum" sz="quarter" idx="12"/>
          </p:nvPr>
        </p:nvSpPr>
        <p:spPr>
          <a:xfrm>
            <a:off x="7086600" y="6248400"/>
            <a:ext cx="1905000" cy="457200"/>
          </a:xfrm>
        </p:spPr>
        <p:txBody>
          <a:bodyPr/>
          <a:lstStyle>
            <a:lvl1pPr>
              <a:defRPr/>
            </a:lvl1pPr>
          </a:lstStyle>
          <a:p>
            <a:pPr>
              <a:defRPr/>
            </a:pPr>
            <a:fld id="{7843B5DF-8CF0-414C-AA3A-92B9DF7F6258}" type="slidenum">
              <a:rPr lang="en-US"/>
              <a:pPr>
                <a:defRPr/>
              </a:pPr>
              <a:t>‹#›</a:t>
            </a:fld>
            <a:endParaRPr lang="en-US"/>
          </a:p>
        </p:txBody>
      </p:sp>
    </p:spTree>
    <p:extLst>
      <p:ext uri="{BB962C8B-B14F-4D97-AF65-F5344CB8AC3E}">
        <p14:creationId xmlns:p14="http://schemas.microsoft.com/office/powerpoint/2010/main" val="37913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E8A8839D-B1F8-B445-A6D6-0F07D3E1BB13}" type="slidenum">
              <a:rPr lang="en-US"/>
              <a:pPr>
                <a:defRPr/>
              </a:pPr>
              <a:t>‹#›</a:t>
            </a:fld>
            <a:endParaRPr lang="en-US"/>
          </a:p>
        </p:txBody>
      </p:sp>
    </p:spTree>
    <p:extLst>
      <p:ext uri="{BB962C8B-B14F-4D97-AF65-F5344CB8AC3E}">
        <p14:creationId xmlns:p14="http://schemas.microsoft.com/office/powerpoint/2010/main" val="40151984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3701300"/>
      </p:ext>
    </p:extLst>
  </p:cSld>
  <p:clrMapOvr>
    <a:masterClrMapping/>
  </p:clrMapOvr>
  <p:transition>
    <p:cu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26753"/>
      </p:ext>
    </p:extLst>
  </p:cSld>
  <p:clrMapOvr>
    <a:masterClrMapping/>
  </p:clrMapOvr>
  <p:transition>
    <p:cu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652120"/>
      </p:ext>
    </p:extLst>
  </p:cSld>
  <p:clrMapOvr>
    <a:masterClrMapping/>
  </p:clrMapOvr>
  <p:transition>
    <p:cu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614422388"/>
      </p:ext>
    </p:extLst>
  </p:cSld>
  <p:clrMapOvr>
    <a:masterClrMapping/>
  </p:clrMapOvr>
  <p:transition>
    <p:cu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608603"/>
      </p:ext>
    </p:extLst>
  </p:cSld>
  <p:clrMapOvr>
    <a:masterClrMapping/>
  </p:clrMapOvr>
  <p:transition>
    <p:cu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0855051"/>
      </p:ext>
    </p:extLst>
  </p:cSld>
  <p:clrMapOvr>
    <a:masterClrMapping/>
  </p:clrMapOvr>
  <p:transition>
    <p:cu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3962629"/>
      </p:ext>
    </p:extLst>
  </p:cSld>
  <p:clrMapOvr>
    <a:masterClrMapping/>
  </p:clrMapOvr>
  <p:transition>
    <p:cu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09893"/>
      </p:ext>
    </p:extLst>
  </p:cSld>
  <p:clrMapOvr>
    <a:masterClrMapping/>
  </p:clrMapOvr>
  <p:transition>
    <p:cu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372283"/>
      </p:ext>
    </p:extLst>
  </p:cSld>
  <p:clrMapOvr>
    <a:masterClrMapping/>
  </p:clrMapOvr>
  <p:transition>
    <p:cu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sz="2400" b="0">
                <a:solidFill>
                  <a:srgbClr val="000000"/>
                </a:solidFill>
                <a:latin typeface="Arial" charset="0"/>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sz="2400" b="0">
                <a:solidFill>
                  <a:srgbClr val="000000"/>
                </a:solidFill>
                <a:latin typeface="Arial" charset="0"/>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2400" b="0">
                <a:solidFill>
                  <a:srgbClr val="000000"/>
                </a:solidFill>
                <a:latin typeface="Arial" charset="0"/>
              </a:defRPr>
            </a:lvl1pPr>
          </a:lstStyle>
          <a:p>
            <a:pPr>
              <a:defRPr/>
            </a:pPr>
            <a:fld id="{AD699052-1249-0E42-90DB-95CCFB184DDF}" type="slidenum">
              <a:rPr lang="en-US"/>
              <a:pPr>
                <a:defRPr/>
              </a:pPr>
              <a:t>‹#›</a:t>
            </a:fld>
            <a:endParaRPr lang="en-US"/>
          </a:p>
        </p:txBody>
      </p:sp>
    </p:spTree>
    <p:extLst>
      <p:ext uri="{BB962C8B-B14F-4D97-AF65-F5344CB8AC3E}">
        <p14:creationId xmlns:p14="http://schemas.microsoft.com/office/powerpoint/2010/main" val="245453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5F08AEA2-C696-C744-A750-8542A4644211}" type="slidenum">
              <a:rPr lang="en-US"/>
              <a:pPr>
                <a:defRPr/>
              </a:pPr>
              <a:t>‹#›</a:t>
            </a:fld>
            <a:endParaRPr lang="en-US"/>
          </a:p>
        </p:txBody>
      </p:sp>
    </p:spTree>
    <p:extLst>
      <p:ext uri="{BB962C8B-B14F-4D97-AF65-F5344CB8AC3E}">
        <p14:creationId xmlns:p14="http://schemas.microsoft.com/office/powerpoint/2010/main" val="26409466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7186" name="Rectangle 2"/>
          <p:cNvSpPr>
            <a:spLocks noGrp="1" noRot="1" noChangeArrowheads="1"/>
          </p:cNvSpPr>
          <p:nvPr>
            <p:ph type="ctrTitle"/>
          </p:nvPr>
        </p:nvSpPr>
        <p:spPr>
          <a:xfrm>
            <a:off x="685800" y="1981200"/>
            <a:ext cx="7772400" cy="1600200"/>
          </a:xfrm>
        </p:spPr>
        <p:txBody>
          <a:bodyPr/>
          <a:lstStyle>
            <a:lvl1pPr>
              <a:defRPr/>
            </a:lvl1pPr>
          </a:lstStyle>
          <a:p>
            <a:pPr lvl="0"/>
            <a:r>
              <a:rPr lang="en-GB" noProof="0"/>
              <a:t>Click to edit Master title style</a:t>
            </a:r>
          </a:p>
        </p:txBody>
      </p:sp>
      <p:sp>
        <p:nvSpPr>
          <p:cNvPr id="477187" name="Rectangle 3"/>
          <p:cNvSpPr>
            <a:spLocks noGrp="1" noRot="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GB" noProof="0"/>
              <a:t>Click to edit Master subtitle style</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1FE01340-0653-2C4C-A236-7337D1E49270}" type="slidenum">
              <a:rPr lang="en-GB"/>
              <a:pPr>
                <a:defRPr/>
              </a:pPr>
              <a:t>‹#›</a:t>
            </a:fld>
            <a:endParaRPr lang="en-GB"/>
          </a:p>
        </p:txBody>
      </p:sp>
    </p:spTree>
    <p:extLst>
      <p:ext uri="{BB962C8B-B14F-4D97-AF65-F5344CB8AC3E}">
        <p14:creationId xmlns:p14="http://schemas.microsoft.com/office/powerpoint/2010/main" val="734928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7F51E44E-C1B2-F341-A4FF-5FDE0917675E}" type="slidenum">
              <a:rPr lang="en-GB"/>
              <a:pPr>
                <a:defRPr/>
              </a:pPr>
              <a:t>‹#›</a:t>
            </a:fld>
            <a:endParaRPr lang="en-GB"/>
          </a:p>
        </p:txBody>
      </p:sp>
    </p:spTree>
    <p:extLst>
      <p:ext uri="{BB962C8B-B14F-4D97-AF65-F5344CB8AC3E}">
        <p14:creationId xmlns:p14="http://schemas.microsoft.com/office/powerpoint/2010/main" val="7166728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1C636BE8-E7DA-7B45-A220-D5FF6915D576}" type="slidenum">
              <a:rPr lang="en-GB"/>
              <a:pPr>
                <a:defRPr/>
              </a:pPr>
              <a:t>‹#›</a:t>
            </a:fld>
            <a:endParaRPr lang="en-GB"/>
          </a:p>
        </p:txBody>
      </p:sp>
    </p:spTree>
    <p:extLst>
      <p:ext uri="{BB962C8B-B14F-4D97-AF65-F5344CB8AC3E}">
        <p14:creationId xmlns:p14="http://schemas.microsoft.com/office/powerpoint/2010/main" val="27176936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1244FBBA-8C12-A14D-843B-11375BA473F6}" type="slidenum">
              <a:rPr lang="en-GB"/>
              <a:pPr>
                <a:defRPr/>
              </a:pPr>
              <a:t>‹#›</a:t>
            </a:fld>
            <a:endParaRPr lang="en-GB"/>
          </a:p>
        </p:txBody>
      </p:sp>
    </p:spTree>
    <p:extLst>
      <p:ext uri="{BB962C8B-B14F-4D97-AF65-F5344CB8AC3E}">
        <p14:creationId xmlns:p14="http://schemas.microsoft.com/office/powerpoint/2010/main" val="10490721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b="1">
                <a:latin typeface="Engravers MT" charset="0"/>
              </a:defRPr>
            </a:lvl1pPr>
          </a:lstStyle>
          <a:p>
            <a:pPr>
              <a:defRPr/>
            </a:pPr>
            <a:fld id="{D56F1569-4BD7-A147-9B04-E9F6FCB484CF}" type="slidenum">
              <a:rPr lang="en-GB"/>
              <a:pPr>
                <a:defRPr/>
              </a:pPr>
              <a:t>‹#›</a:t>
            </a:fld>
            <a:endParaRPr lang="en-GB"/>
          </a:p>
        </p:txBody>
      </p:sp>
    </p:spTree>
    <p:extLst>
      <p:ext uri="{BB962C8B-B14F-4D97-AF65-F5344CB8AC3E}">
        <p14:creationId xmlns:p14="http://schemas.microsoft.com/office/powerpoint/2010/main" val="18751786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b="1">
                <a:latin typeface="Engravers MT" charset="0"/>
              </a:defRPr>
            </a:lvl1pPr>
          </a:lstStyle>
          <a:p>
            <a:pPr>
              <a:defRPr/>
            </a:pPr>
            <a:fld id="{4ECFC0FE-C815-D24A-9B2C-835364F65D58}" type="slidenum">
              <a:rPr lang="en-GB"/>
              <a:pPr>
                <a:defRPr/>
              </a:pPr>
              <a:t>‹#›</a:t>
            </a:fld>
            <a:endParaRPr lang="en-GB"/>
          </a:p>
        </p:txBody>
      </p:sp>
    </p:spTree>
    <p:extLst>
      <p:ext uri="{BB962C8B-B14F-4D97-AF65-F5344CB8AC3E}">
        <p14:creationId xmlns:p14="http://schemas.microsoft.com/office/powerpoint/2010/main" val="2641210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b="1">
                <a:latin typeface="Engravers MT" charset="0"/>
              </a:defRPr>
            </a:lvl1pPr>
          </a:lstStyle>
          <a:p>
            <a:pPr>
              <a:defRPr/>
            </a:pPr>
            <a:fld id="{013C779C-EF63-404A-AB33-7801137DE5FE}" type="slidenum">
              <a:rPr lang="en-GB"/>
              <a:pPr>
                <a:defRPr/>
              </a:pPr>
              <a:t>‹#›</a:t>
            </a:fld>
            <a:endParaRPr lang="en-GB"/>
          </a:p>
        </p:txBody>
      </p:sp>
    </p:spTree>
    <p:extLst>
      <p:ext uri="{BB962C8B-B14F-4D97-AF65-F5344CB8AC3E}">
        <p14:creationId xmlns:p14="http://schemas.microsoft.com/office/powerpoint/2010/main" val="10799977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B983A771-8CF9-6E43-BEF3-293A4C52728E}" type="slidenum">
              <a:rPr lang="en-GB"/>
              <a:pPr>
                <a:defRPr/>
              </a:pPr>
              <a:t>‹#›</a:t>
            </a:fld>
            <a:endParaRPr lang="en-GB"/>
          </a:p>
        </p:txBody>
      </p:sp>
    </p:spTree>
    <p:extLst>
      <p:ext uri="{BB962C8B-B14F-4D97-AF65-F5344CB8AC3E}">
        <p14:creationId xmlns:p14="http://schemas.microsoft.com/office/powerpoint/2010/main" val="31106414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A799357A-D1C1-4A46-A0D7-A14A8415E68F}" type="slidenum">
              <a:rPr lang="en-GB"/>
              <a:pPr>
                <a:defRPr/>
              </a:pPr>
              <a:t>‹#›</a:t>
            </a:fld>
            <a:endParaRPr lang="en-GB"/>
          </a:p>
        </p:txBody>
      </p:sp>
    </p:spTree>
    <p:extLst>
      <p:ext uri="{BB962C8B-B14F-4D97-AF65-F5344CB8AC3E}">
        <p14:creationId xmlns:p14="http://schemas.microsoft.com/office/powerpoint/2010/main" val="34623702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512763D2-93DB-164C-A99C-1E3FFB4557F0}" type="slidenum">
              <a:rPr lang="en-GB"/>
              <a:pPr>
                <a:defRPr/>
              </a:pPr>
              <a:t>‹#›</a:t>
            </a:fld>
            <a:endParaRPr lang="en-GB"/>
          </a:p>
        </p:txBody>
      </p:sp>
    </p:spTree>
    <p:extLst>
      <p:ext uri="{BB962C8B-B14F-4D97-AF65-F5344CB8AC3E}">
        <p14:creationId xmlns:p14="http://schemas.microsoft.com/office/powerpoint/2010/main" val="1592205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8240713"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1"/>
          <p:cNvSpPr>
            <a:spLocks noGrp="1" noChangeArrowheads="1"/>
          </p:cNvSpPr>
          <p:nvPr>
            <p:ph type="dt" sz="half" idx="10"/>
          </p:nvPr>
        </p:nvSpPr>
        <p:spPr>
          <a:ln/>
        </p:spPr>
        <p:txBody>
          <a:bodyPr/>
          <a:lstStyle>
            <a:lvl1pPr>
              <a:defRPr/>
            </a:lvl1pPr>
          </a:lstStyle>
          <a:p>
            <a:pPr>
              <a:defRPr/>
            </a:pPr>
            <a:endParaRPr lang="en-US"/>
          </a:p>
        </p:txBody>
      </p:sp>
      <p:sp>
        <p:nvSpPr>
          <p:cNvPr id="4" name="Rectangle 22"/>
          <p:cNvSpPr>
            <a:spLocks noGrp="1" noChangeArrowheads="1"/>
          </p:cNvSpPr>
          <p:nvPr>
            <p:ph type="ftr" sz="quarter" idx="11"/>
          </p:nvPr>
        </p:nvSpPr>
        <p:spPr>
          <a:ln/>
        </p:spPr>
        <p:txBody>
          <a:bodyPr/>
          <a:lstStyle>
            <a:lvl1pPr>
              <a:defRPr/>
            </a:lvl1pPr>
          </a:lstStyle>
          <a:p>
            <a:pPr>
              <a:defRPr/>
            </a:pPr>
            <a:endParaRPr lang="en-US"/>
          </a:p>
        </p:txBody>
      </p:sp>
      <p:sp>
        <p:nvSpPr>
          <p:cNvPr id="5" name="Rectangle 23"/>
          <p:cNvSpPr>
            <a:spLocks noGrp="1" noChangeArrowheads="1"/>
          </p:cNvSpPr>
          <p:nvPr>
            <p:ph type="sldNum" sz="quarter" idx="12"/>
          </p:nvPr>
        </p:nvSpPr>
        <p:spPr>
          <a:ln/>
        </p:spPr>
        <p:txBody>
          <a:bodyPr/>
          <a:lstStyle>
            <a:lvl1pPr>
              <a:defRPr/>
            </a:lvl1pPr>
          </a:lstStyle>
          <a:p>
            <a:pPr>
              <a:defRPr/>
            </a:pPr>
            <a:fld id="{B1C475F2-7647-1941-A5AF-5D04A28750B1}" type="slidenum">
              <a:rPr lang="en-US"/>
              <a:pPr>
                <a:defRPr/>
              </a:pPr>
              <a:t>‹#›</a:t>
            </a:fld>
            <a:endParaRPr lang="en-US"/>
          </a:p>
        </p:txBody>
      </p:sp>
    </p:spTree>
    <p:extLst>
      <p:ext uri="{BB962C8B-B14F-4D97-AF65-F5344CB8AC3E}">
        <p14:creationId xmlns:p14="http://schemas.microsoft.com/office/powerpoint/2010/main" val="1461037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340FA3DF-AB32-9040-A4B9-2A169776C140}" type="slidenum">
              <a:rPr lang="en-GB"/>
              <a:pPr>
                <a:defRPr/>
              </a:pPr>
              <a:t>‹#›</a:t>
            </a:fld>
            <a:endParaRPr lang="en-GB"/>
          </a:p>
        </p:txBody>
      </p:sp>
    </p:spTree>
    <p:extLst>
      <p:ext uri="{BB962C8B-B14F-4D97-AF65-F5344CB8AC3E}">
        <p14:creationId xmlns:p14="http://schemas.microsoft.com/office/powerpoint/2010/main" val="12538653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741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657411"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BD68627B-027D-2D4A-978A-5B2BEA61F72F}" type="slidenum">
              <a:rPr lang="en-US"/>
              <a:pPr>
                <a:defRPr/>
              </a:pPr>
              <a:t>‹#›</a:t>
            </a:fld>
            <a:endParaRPr lang="en-US"/>
          </a:p>
        </p:txBody>
      </p:sp>
    </p:spTree>
    <p:extLst>
      <p:ext uri="{BB962C8B-B14F-4D97-AF65-F5344CB8AC3E}">
        <p14:creationId xmlns:p14="http://schemas.microsoft.com/office/powerpoint/2010/main" val="36312578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80774B0-76AC-C448-BCAC-FF8A33FE2B9A}" type="slidenum">
              <a:rPr lang="en-US"/>
              <a:pPr>
                <a:defRPr/>
              </a:pPr>
              <a:t>‹#›</a:t>
            </a:fld>
            <a:endParaRPr lang="en-US"/>
          </a:p>
        </p:txBody>
      </p:sp>
    </p:spTree>
    <p:extLst>
      <p:ext uri="{BB962C8B-B14F-4D97-AF65-F5344CB8AC3E}">
        <p14:creationId xmlns:p14="http://schemas.microsoft.com/office/powerpoint/2010/main" val="23913526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7A1BA5C-2D83-9A41-9022-A8C7204FB57A}" type="slidenum">
              <a:rPr lang="en-US"/>
              <a:pPr>
                <a:defRPr/>
              </a:pPr>
              <a:t>‹#›</a:t>
            </a:fld>
            <a:endParaRPr lang="en-US"/>
          </a:p>
        </p:txBody>
      </p:sp>
    </p:spTree>
    <p:extLst>
      <p:ext uri="{BB962C8B-B14F-4D97-AF65-F5344CB8AC3E}">
        <p14:creationId xmlns:p14="http://schemas.microsoft.com/office/powerpoint/2010/main" val="30908429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911E2A96-372F-8F47-84B9-C20FC8FEE7DA}" type="slidenum">
              <a:rPr lang="en-US"/>
              <a:pPr>
                <a:defRPr/>
              </a:pPr>
              <a:t>‹#›</a:t>
            </a:fld>
            <a:endParaRPr lang="en-US"/>
          </a:p>
        </p:txBody>
      </p:sp>
    </p:spTree>
    <p:extLst>
      <p:ext uri="{BB962C8B-B14F-4D97-AF65-F5344CB8AC3E}">
        <p14:creationId xmlns:p14="http://schemas.microsoft.com/office/powerpoint/2010/main" val="42794288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vl1pPr>
          </a:lstStyle>
          <a:p>
            <a:pPr>
              <a:defRPr/>
            </a:pPr>
            <a:endParaRPr lang="en-US"/>
          </a:p>
        </p:txBody>
      </p:sp>
      <p:sp>
        <p:nvSpPr>
          <p:cNvPr id="8" name="Rectangle 5"/>
          <p:cNvSpPr>
            <a:spLocks noGrp="1" noChangeArrowheads="1"/>
          </p:cNvSpPr>
          <p:nvPr>
            <p:ph type="ftr" sz="quarter" idx="11"/>
          </p:nvPr>
        </p:nvSpPr>
        <p:spPr/>
        <p:txBody>
          <a:bodyPr/>
          <a:lstStyle>
            <a:lvl1pPr>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vl1pPr>
          </a:lstStyle>
          <a:p>
            <a:pPr>
              <a:defRPr/>
            </a:pPr>
            <a:fld id="{64ADC64A-11A7-114C-B378-6E972E153CD4}" type="slidenum">
              <a:rPr lang="en-US"/>
              <a:pPr>
                <a:defRPr/>
              </a:pPr>
              <a:t>‹#›</a:t>
            </a:fld>
            <a:endParaRPr lang="en-US"/>
          </a:p>
        </p:txBody>
      </p:sp>
    </p:spTree>
    <p:extLst>
      <p:ext uri="{BB962C8B-B14F-4D97-AF65-F5344CB8AC3E}">
        <p14:creationId xmlns:p14="http://schemas.microsoft.com/office/powerpoint/2010/main" val="19492970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vl1pPr>
          </a:lstStyle>
          <a:p>
            <a:pPr>
              <a:defRPr/>
            </a:pPr>
            <a:endParaRPr lang="en-US"/>
          </a:p>
        </p:txBody>
      </p:sp>
      <p:sp>
        <p:nvSpPr>
          <p:cNvPr id="4" name="Rectangle 5"/>
          <p:cNvSpPr>
            <a:spLocks noGrp="1" noChangeArrowheads="1"/>
          </p:cNvSpPr>
          <p:nvPr>
            <p:ph type="ftr" sz="quarter" idx="11"/>
          </p:nvPr>
        </p:nvSpPr>
        <p:spPr/>
        <p:txBody>
          <a:bodyPr/>
          <a:lstStyle>
            <a:lvl1pPr>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vl1pPr>
          </a:lstStyle>
          <a:p>
            <a:pPr>
              <a:defRPr/>
            </a:pPr>
            <a:fld id="{5E313808-CA99-AC41-B9CF-2A338EE3E280}" type="slidenum">
              <a:rPr lang="en-US"/>
              <a:pPr>
                <a:defRPr/>
              </a:pPr>
              <a:t>‹#›</a:t>
            </a:fld>
            <a:endParaRPr lang="en-US"/>
          </a:p>
        </p:txBody>
      </p:sp>
    </p:spTree>
    <p:extLst>
      <p:ext uri="{BB962C8B-B14F-4D97-AF65-F5344CB8AC3E}">
        <p14:creationId xmlns:p14="http://schemas.microsoft.com/office/powerpoint/2010/main" val="3178822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p>
        </p:txBody>
      </p:sp>
      <p:sp>
        <p:nvSpPr>
          <p:cNvPr id="3" name="Rectangle 5"/>
          <p:cNvSpPr>
            <a:spLocks noGrp="1" noChangeArrowheads="1"/>
          </p:cNvSpPr>
          <p:nvPr>
            <p:ph type="ftr" sz="quarter" idx="11"/>
          </p:nvPr>
        </p:nvSpPr>
        <p:spPr/>
        <p:txBody>
          <a:bodyPr/>
          <a:lstStyle>
            <a:lvl1pPr>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vl1pPr>
          </a:lstStyle>
          <a:p>
            <a:pPr>
              <a:defRPr/>
            </a:pPr>
            <a:fld id="{30798EAA-7F12-6445-9BD4-8CBB9F07474A}" type="slidenum">
              <a:rPr lang="en-US"/>
              <a:pPr>
                <a:defRPr/>
              </a:pPr>
              <a:t>‹#›</a:t>
            </a:fld>
            <a:endParaRPr lang="en-US"/>
          </a:p>
        </p:txBody>
      </p:sp>
    </p:spTree>
    <p:extLst>
      <p:ext uri="{BB962C8B-B14F-4D97-AF65-F5344CB8AC3E}">
        <p14:creationId xmlns:p14="http://schemas.microsoft.com/office/powerpoint/2010/main" val="9423026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4404DE4B-7CC3-A74E-8AC0-7D08A6D027C3}" type="slidenum">
              <a:rPr lang="en-US"/>
              <a:pPr>
                <a:defRPr/>
              </a:pPr>
              <a:t>‹#›</a:t>
            </a:fld>
            <a:endParaRPr lang="en-US"/>
          </a:p>
        </p:txBody>
      </p:sp>
    </p:spTree>
    <p:extLst>
      <p:ext uri="{BB962C8B-B14F-4D97-AF65-F5344CB8AC3E}">
        <p14:creationId xmlns:p14="http://schemas.microsoft.com/office/powerpoint/2010/main" val="183978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F880E885-EB79-C443-A8BE-BBE2870B3C15}" type="slidenum">
              <a:rPr lang="en-US"/>
              <a:pPr>
                <a:defRPr/>
              </a:pPr>
              <a:t>‹#›</a:t>
            </a:fld>
            <a:endParaRPr lang="en-US"/>
          </a:p>
        </p:txBody>
      </p:sp>
    </p:spTree>
    <p:extLst>
      <p:ext uri="{BB962C8B-B14F-4D97-AF65-F5344CB8AC3E}">
        <p14:creationId xmlns:p14="http://schemas.microsoft.com/office/powerpoint/2010/main" val="215300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81159D34-EC33-434A-BE66-7DAF9F40F426}" type="slidenum">
              <a:rPr lang="en-US"/>
              <a:pPr>
                <a:defRPr/>
              </a:pPr>
              <a:t>‹#›</a:t>
            </a:fld>
            <a:endParaRPr lang="en-US"/>
          </a:p>
        </p:txBody>
      </p:sp>
    </p:spTree>
    <p:extLst>
      <p:ext uri="{BB962C8B-B14F-4D97-AF65-F5344CB8AC3E}">
        <p14:creationId xmlns:p14="http://schemas.microsoft.com/office/powerpoint/2010/main" val="3150534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C7B4169F-A656-8441-9370-D03AF7E29FD0}" type="slidenum">
              <a:rPr lang="en-US"/>
              <a:pPr>
                <a:defRPr/>
              </a:pPr>
              <a:t>‹#›</a:t>
            </a:fld>
            <a:endParaRPr lang="en-US"/>
          </a:p>
        </p:txBody>
      </p:sp>
    </p:spTree>
    <p:extLst>
      <p:ext uri="{BB962C8B-B14F-4D97-AF65-F5344CB8AC3E}">
        <p14:creationId xmlns:p14="http://schemas.microsoft.com/office/powerpoint/2010/main" val="19077779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5B877E4E-20AC-974D-B9B8-E18AF149758E}" type="slidenum">
              <a:rPr lang="en-US"/>
              <a:pPr>
                <a:defRPr/>
              </a:pPr>
              <a:t>‹#›</a:t>
            </a:fld>
            <a:endParaRPr lang="en-US"/>
          </a:p>
        </p:txBody>
      </p:sp>
    </p:spTree>
    <p:extLst>
      <p:ext uri="{BB962C8B-B14F-4D97-AF65-F5344CB8AC3E}">
        <p14:creationId xmlns:p14="http://schemas.microsoft.com/office/powerpoint/2010/main" val="24863060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4FF960DE-7307-0342-868F-3D2F4A3DC70C}" type="slidenum">
              <a:rPr lang="en-GB"/>
              <a:pPr>
                <a:defRPr/>
              </a:pPr>
              <a:t>‹#›</a:t>
            </a:fld>
            <a:endParaRPr lang="en-GB"/>
          </a:p>
        </p:txBody>
      </p:sp>
    </p:spTree>
    <p:extLst>
      <p:ext uri="{BB962C8B-B14F-4D97-AF65-F5344CB8AC3E}">
        <p14:creationId xmlns:p14="http://schemas.microsoft.com/office/powerpoint/2010/main" val="2967377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E7713494-4146-0740-8FAB-67FE1D26CF71}" type="slidenum">
              <a:rPr lang="en-GB"/>
              <a:pPr>
                <a:defRPr/>
              </a:pPr>
              <a:t>‹#›</a:t>
            </a:fld>
            <a:endParaRPr lang="en-GB"/>
          </a:p>
        </p:txBody>
      </p:sp>
    </p:spTree>
    <p:extLst>
      <p:ext uri="{BB962C8B-B14F-4D97-AF65-F5344CB8AC3E}">
        <p14:creationId xmlns:p14="http://schemas.microsoft.com/office/powerpoint/2010/main" val="25836289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EBD05868-3ADA-6347-8A64-D85585050757}" type="slidenum">
              <a:rPr lang="en-GB"/>
              <a:pPr>
                <a:defRPr/>
              </a:pPr>
              <a:t>‹#›</a:t>
            </a:fld>
            <a:endParaRPr lang="en-GB"/>
          </a:p>
        </p:txBody>
      </p:sp>
    </p:spTree>
    <p:extLst>
      <p:ext uri="{BB962C8B-B14F-4D97-AF65-F5344CB8AC3E}">
        <p14:creationId xmlns:p14="http://schemas.microsoft.com/office/powerpoint/2010/main" val="3974344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7"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00B8311D-3307-904E-B982-9D987D08DDD9}" type="slidenum">
              <a:rPr lang="en-GB"/>
              <a:pPr>
                <a:defRPr/>
              </a:pPr>
              <a:t>‹#›</a:t>
            </a:fld>
            <a:endParaRPr lang="en-GB"/>
          </a:p>
        </p:txBody>
      </p:sp>
    </p:spTree>
    <p:extLst>
      <p:ext uri="{BB962C8B-B14F-4D97-AF65-F5344CB8AC3E}">
        <p14:creationId xmlns:p14="http://schemas.microsoft.com/office/powerpoint/2010/main" val="1224678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8"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9"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A51AAEA5-3C27-7D48-8D3F-255FF8D92E83}" type="slidenum">
              <a:rPr lang="en-GB"/>
              <a:pPr>
                <a:defRPr/>
              </a:pPr>
              <a:t>‹#›</a:t>
            </a:fld>
            <a:endParaRPr lang="en-GB"/>
          </a:p>
        </p:txBody>
      </p:sp>
    </p:spTree>
    <p:extLst>
      <p:ext uri="{BB962C8B-B14F-4D97-AF65-F5344CB8AC3E}">
        <p14:creationId xmlns:p14="http://schemas.microsoft.com/office/powerpoint/2010/main" val="37791400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4"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EA0449D3-C7ED-F346-93C5-FAF21AE4CFEC}" type="slidenum">
              <a:rPr lang="en-GB"/>
              <a:pPr>
                <a:defRPr/>
              </a:pPr>
              <a:t>‹#›</a:t>
            </a:fld>
            <a:endParaRPr lang="en-GB"/>
          </a:p>
        </p:txBody>
      </p:sp>
    </p:spTree>
    <p:extLst>
      <p:ext uri="{BB962C8B-B14F-4D97-AF65-F5344CB8AC3E}">
        <p14:creationId xmlns:p14="http://schemas.microsoft.com/office/powerpoint/2010/main" val="13390800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3"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4"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94005285-B9B9-814B-A482-5CCA04DFA832}" type="slidenum">
              <a:rPr lang="en-GB"/>
              <a:pPr>
                <a:defRPr/>
              </a:pPr>
              <a:t>‹#›</a:t>
            </a:fld>
            <a:endParaRPr lang="en-GB"/>
          </a:p>
        </p:txBody>
      </p:sp>
    </p:spTree>
    <p:extLst>
      <p:ext uri="{BB962C8B-B14F-4D97-AF65-F5344CB8AC3E}">
        <p14:creationId xmlns:p14="http://schemas.microsoft.com/office/powerpoint/2010/main" val="20278354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7"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B8F90096-46E6-5B45-BF7D-D2C4210745CE}" type="slidenum">
              <a:rPr lang="en-GB"/>
              <a:pPr>
                <a:defRPr/>
              </a:pPr>
              <a:t>‹#›</a:t>
            </a:fld>
            <a:endParaRPr lang="en-GB"/>
          </a:p>
        </p:txBody>
      </p:sp>
    </p:spTree>
    <p:extLst>
      <p:ext uri="{BB962C8B-B14F-4D97-AF65-F5344CB8AC3E}">
        <p14:creationId xmlns:p14="http://schemas.microsoft.com/office/powerpoint/2010/main" val="301148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261FDC9A-43CB-F644-9A2B-3250F569F00F}" type="slidenum">
              <a:rPr lang="en-US"/>
              <a:pPr>
                <a:defRPr/>
              </a:pPr>
              <a:t>‹#›</a:t>
            </a:fld>
            <a:endParaRPr lang="en-US"/>
          </a:p>
        </p:txBody>
      </p:sp>
    </p:spTree>
    <p:extLst>
      <p:ext uri="{BB962C8B-B14F-4D97-AF65-F5344CB8AC3E}">
        <p14:creationId xmlns:p14="http://schemas.microsoft.com/office/powerpoint/2010/main" val="40968733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7"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1F109CFE-B5DF-5F4E-AED8-8C0D54FCEC71}" type="slidenum">
              <a:rPr lang="en-GB"/>
              <a:pPr>
                <a:defRPr/>
              </a:pPr>
              <a:t>‹#›</a:t>
            </a:fld>
            <a:endParaRPr lang="en-GB"/>
          </a:p>
        </p:txBody>
      </p:sp>
    </p:spTree>
    <p:extLst>
      <p:ext uri="{BB962C8B-B14F-4D97-AF65-F5344CB8AC3E}">
        <p14:creationId xmlns:p14="http://schemas.microsoft.com/office/powerpoint/2010/main" val="22711898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909409AB-4074-9444-A8E7-08D5EF00F1D1}" type="slidenum">
              <a:rPr lang="en-GB"/>
              <a:pPr>
                <a:defRPr/>
              </a:pPr>
              <a:t>‹#›</a:t>
            </a:fld>
            <a:endParaRPr lang="en-GB"/>
          </a:p>
        </p:txBody>
      </p:sp>
    </p:spTree>
    <p:extLst>
      <p:ext uri="{BB962C8B-B14F-4D97-AF65-F5344CB8AC3E}">
        <p14:creationId xmlns:p14="http://schemas.microsoft.com/office/powerpoint/2010/main" val="556221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F652C621-165E-EB48-84C6-EBAA26D9262B}" type="slidenum">
              <a:rPr lang="en-GB"/>
              <a:pPr>
                <a:defRPr/>
              </a:pPr>
              <a:t>‹#›</a:t>
            </a:fld>
            <a:endParaRPr lang="en-GB"/>
          </a:p>
        </p:txBody>
      </p:sp>
    </p:spTree>
    <p:extLst>
      <p:ext uri="{BB962C8B-B14F-4D97-AF65-F5344CB8AC3E}">
        <p14:creationId xmlns:p14="http://schemas.microsoft.com/office/powerpoint/2010/main" val="36666802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0825" cy="6850063"/>
            <a:chOff x="0" y="0"/>
            <a:chExt cx="5758" cy="4315"/>
          </a:xfrm>
        </p:grpSpPr>
        <p:grpSp>
          <p:nvGrpSpPr>
            <p:cNvPr id="5" name="Group 1027"/>
            <p:cNvGrpSpPr>
              <a:grpSpLocks/>
            </p:cNvGrpSpPr>
            <p:nvPr userDrawn="1"/>
          </p:nvGrpSpPr>
          <p:grpSpPr bwMode="auto">
            <a:xfrm>
              <a:off x="1728" y="2230"/>
              <a:ext cx="4027" cy="2085"/>
              <a:chOff x="1728" y="2230"/>
              <a:chExt cx="4027" cy="2085"/>
            </a:xfrm>
          </p:grpSpPr>
          <p:sp>
            <p:nvSpPr>
              <p:cNvPr id="8" name="Freeform 1028"/>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000" b="0">
                  <a:solidFill>
                    <a:srgbClr val="FFFFFF"/>
                  </a:solidFill>
                  <a:latin typeface="Arial" charset="0"/>
                  <a:cs typeface="Arial" charset="0"/>
                </a:endParaRPr>
              </a:p>
            </p:txBody>
          </p:sp>
          <p:sp>
            <p:nvSpPr>
              <p:cNvPr id="9" name="Freeform 1029"/>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000" b="0">
                  <a:solidFill>
                    <a:srgbClr val="FFFFFF"/>
                  </a:solidFill>
                  <a:latin typeface="Arial" charset="0"/>
                  <a:cs typeface="Arial" charset="0"/>
                </a:endParaRPr>
              </a:p>
            </p:txBody>
          </p:sp>
          <p:sp>
            <p:nvSpPr>
              <p:cNvPr id="10" name="Freeform 1030"/>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1" name="Freeform 1031"/>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032"/>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000" b="0">
                  <a:solidFill>
                    <a:srgbClr val="FFFFFF"/>
                  </a:solidFill>
                  <a:latin typeface="Arial" charset="0"/>
                  <a:cs typeface="Arial" charset="0"/>
                </a:endParaRPr>
              </a:p>
            </p:txBody>
          </p:sp>
        </p:grpSp>
        <p:sp>
          <p:nvSpPr>
            <p:cNvPr id="6" name="Freeform 1033"/>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000" b="0">
                <a:solidFill>
                  <a:srgbClr val="FFFFFF"/>
                </a:solidFill>
                <a:latin typeface="Arial" charset="0"/>
                <a:cs typeface="Arial" charset="0"/>
              </a:endParaRPr>
            </a:p>
          </p:txBody>
        </p:sp>
        <p:sp>
          <p:nvSpPr>
            <p:cNvPr id="7" name="Freeform 1034"/>
            <p:cNvSpPr>
              <a:spLocks/>
            </p:cNvSpPr>
            <p:nvPr/>
          </p:nvSpPr>
          <p:spPr bwMode="hidden">
            <a:xfrm>
              <a:off x="0" y="0"/>
              <a:ext cx="5758" cy="1776"/>
            </a:xfrm>
            <a:custGeom>
              <a:avLst/>
              <a:gdLst>
                <a:gd name="T0" fmla="*/ 0 w 5740"/>
                <a:gd name="T1" fmla="*/ 0 h 1906"/>
                <a:gd name="T2" fmla="*/ 0 w 5740"/>
                <a:gd name="T3" fmla="*/ 877 h 1906"/>
                <a:gd name="T4" fmla="*/ 5940 w 5740"/>
                <a:gd name="T5" fmla="*/ 877 h 1906"/>
                <a:gd name="T6" fmla="*/ 59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92203" name="Rectangle 1035"/>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392204" name="Rectangle 1036"/>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037"/>
          <p:cNvSpPr>
            <a:spLocks noGrp="1" noChangeArrowheads="1"/>
          </p:cNvSpPr>
          <p:nvPr>
            <p:ph type="dt" sz="quarter" idx="10"/>
          </p:nvPr>
        </p:nvSpPr>
        <p:spPr>
          <a:xfrm>
            <a:off x="457200" y="6248400"/>
            <a:ext cx="2133600" cy="476250"/>
          </a:xfrm>
        </p:spPr>
        <p:txBody>
          <a:bodyPr/>
          <a:lstStyle>
            <a:lvl1pPr>
              <a:defRPr b="1">
                <a:latin typeface="Engravers MT" charset="0"/>
              </a:defRPr>
            </a:lvl1pPr>
          </a:lstStyle>
          <a:p>
            <a:pPr>
              <a:defRPr/>
            </a:pPr>
            <a:endParaRPr lang="en-US"/>
          </a:p>
        </p:txBody>
      </p:sp>
      <p:sp>
        <p:nvSpPr>
          <p:cNvPr id="14" name="Rectangle 1038"/>
          <p:cNvSpPr>
            <a:spLocks noGrp="1" noChangeArrowheads="1"/>
          </p:cNvSpPr>
          <p:nvPr>
            <p:ph type="ftr" sz="quarter" idx="11"/>
          </p:nvPr>
        </p:nvSpPr>
        <p:spPr>
          <a:xfrm>
            <a:off x="3124200" y="6251575"/>
            <a:ext cx="2895600" cy="476250"/>
          </a:xfrm>
        </p:spPr>
        <p:txBody>
          <a:bodyPr/>
          <a:lstStyle>
            <a:lvl1pPr>
              <a:defRPr b="1">
                <a:latin typeface="Engravers MT" charset="0"/>
              </a:defRPr>
            </a:lvl1pPr>
          </a:lstStyle>
          <a:p>
            <a:pPr>
              <a:defRPr/>
            </a:pPr>
            <a:endParaRPr lang="en-US"/>
          </a:p>
        </p:txBody>
      </p:sp>
      <p:sp>
        <p:nvSpPr>
          <p:cNvPr id="15" name="Rectangle 1039"/>
          <p:cNvSpPr>
            <a:spLocks noGrp="1" noChangeArrowheads="1"/>
          </p:cNvSpPr>
          <p:nvPr>
            <p:ph type="sldNum" sz="quarter" idx="12"/>
          </p:nvPr>
        </p:nvSpPr>
        <p:spPr>
          <a:xfrm>
            <a:off x="6553200" y="6254750"/>
            <a:ext cx="2133600" cy="476250"/>
          </a:xfrm>
        </p:spPr>
        <p:txBody>
          <a:bodyPr/>
          <a:lstStyle>
            <a:lvl1pPr>
              <a:defRPr b="1">
                <a:latin typeface="Engravers MT" charset="0"/>
              </a:defRPr>
            </a:lvl1pPr>
          </a:lstStyle>
          <a:p>
            <a:pPr>
              <a:defRPr/>
            </a:pPr>
            <a:fld id="{34B12D1E-BE62-7546-A390-A6A20C8AB6EA}" type="slidenum">
              <a:rPr lang="en-US"/>
              <a:pPr>
                <a:defRPr/>
              </a:pPr>
              <a:t>‹#›</a:t>
            </a:fld>
            <a:endParaRPr lang="en-US"/>
          </a:p>
        </p:txBody>
      </p:sp>
    </p:spTree>
    <p:extLst>
      <p:ext uri="{BB962C8B-B14F-4D97-AF65-F5344CB8AC3E}">
        <p14:creationId xmlns:p14="http://schemas.microsoft.com/office/powerpoint/2010/main" val="25022698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215BCF2C-C78E-654E-B4D8-39F026F02976}"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26951358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546FB6C5-C34B-A643-9001-D85D3A4CC8C4}"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1600267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6" name="Rectangle 1027"/>
          <p:cNvSpPr>
            <a:spLocks noGrp="1" noChangeArrowheads="1"/>
          </p:cNvSpPr>
          <p:nvPr>
            <p:ph type="sldNum" sz="quarter" idx="11"/>
          </p:nvPr>
        </p:nvSpPr>
        <p:spPr/>
        <p:txBody>
          <a:bodyPr/>
          <a:lstStyle>
            <a:lvl1pPr>
              <a:defRPr b="1">
                <a:latin typeface="Engravers MT" charset="0"/>
              </a:defRPr>
            </a:lvl1pPr>
          </a:lstStyle>
          <a:p>
            <a:pPr>
              <a:defRPr/>
            </a:pPr>
            <a:fld id="{CABC0E9B-8CCF-F543-8CE6-26498728805A}" type="slidenum">
              <a:rPr lang="en-US"/>
              <a:pPr>
                <a:defRPr/>
              </a:pPr>
              <a:t>‹#›</a:t>
            </a:fld>
            <a:endParaRPr lang="en-US"/>
          </a:p>
        </p:txBody>
      </p:sp>
      <p:sp>
        <p:nvSpPr>
          <p:cNvPr id="7"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4354377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8" name="Rectangle 1027"/>
          <p:cNvSpPr>
            <a:spLocks noGrp="1" noChangeArrowheads="1"/>
          </p:cNvSpPr>
          <p:nvPr>
            <p:ph type="sldNum" sz="quarter" idx="11"/>
          </p:nvPr>
        </p:nvSpPr>
        <p:spPr/>
        <p:txBody>
          <a:bodyPr/>
          <a:lstStyle>
            <a:lvl1pPr>
              <a:defRPr b="1">
                <a:latin typeface="Engravers MT" charset="0"/>
              </a:defRPr>
            </a:lvl1pPr>
          </a:lstStyle>
          <a:p>
            <a:pPr>
              <a:defRPr/>
            </a:pPr>
            <a:fld id="{D754FBFE-6BF1-AE4C-BDF1-853CB17E5CDE}" type="slidenum">
              <a:rPr lang="en-US"/>
              <a:pPr>
                <a:defRPr/>
              </a:pPr>
              <a:t>‹#›</a:t>
            </a:fld>
            <a:endParaRPr lang="en-US"/>
          </a:p>
        </p:txBody>
      </p:sp>
      <p:sp>
        <p:nvSpPr>
          <p:cNvPr id="9"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6301375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4" name="Rectangle 1027"/>
          <p:cNvSpPr>
            <a:spLocks noGrp="1" noChangeArrowheads="1"/>
          </p:cNvSpPr>
          <p:nvPr>
            <p:ph type="sldNum" sz="quarter" idx="11"/>
          </p:nvPr>
        </p:nvSpPr>
        <p:spPr/>
        <p:txBody>
          <a:bodyPr/>
          <a:lstStyle>
            <a:lvl1pPr>
              <a:defRPr b="1">
                <a:latin typeface="Engravers MT" charset="0"/>
              </a:defRPr>
            </a:lvl1pPr>
          </a:lstStyle>
          <a:p>
            <a:pPr>
              <a:defRPr/>
            </a:pPr>
            <a:fld id="{993DD271-AC5E-554E-B910-F6BBDB9BE6B1}" type="slidenum">
              <a:rPr lang="en-US"/>
              <a:pPr>
                <a:defRPr/>
              </a:pPr>
              <a:t>‹#›</a:t>
            </a:fld>
            <a:endParaRPr lang="en-US"/>
          </a:p>
        </p:txBody>
      </p:sp>
      <p:sp>
        <p:nvSpPr>
          <p:cNvPr id="5"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23806088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3" name="Rectangle 1027"/>
          <p:cNvSpPr>
            <a:spLocks noGrp="1" noChangeArrowheads="1"/>
          </p:cNvSpPr>
          <p:nvPr>
            <p:ph type="sldNum" sz="quarter" idx="11"/>
          </p:nvPr>
        </p:nvSpPr>
        <p:spPr/>
        <p:txBody>
          <a:bodyPr/>
          <a:lstStyle>
            <a:lvl1pPr>
              <a:defRPr b="1">
                <a:latin typeface="Engravers MT" charset="0"/>
              </a:defRPr>
            </a:lvl1pPr>
          </a:lstStyle>
          <a:p>
            <a:pPr>
              <a:defRPr/>
            </a:pPr>
            <a:fld id="{228E06DF-90BC-7F4E-82D2-7352EDAE7C7E}" type="slidenum">
              <a:rPr lang="en-US"/>
              <a:pPr>
                <a:defRPr/>
              </a:pPr>
              <a:t>‹#›</a:t>
            </a:fld>
            <a:endParaRPr lang="en-US"/>
          </a:p>
        </p:txBody>
      </p:sp>
      <p:sp>
        <p:nvSpPr>
          <p:cNvPr id="4"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877532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grpSp>
      </p:grpSp>
      <p:sp>
        <p:nvSpPr>
          <p:cNvPr id="2212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212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a:p>
        </p:txBody>
      </p:sp>
      <p:sp>
        <p:nvSpPr>
          <p:cNvPr id="69" name="Rectangle 69"/>
          <p:cNvSpPr>
            <a:spLocks noGrp="1" noChangeArrowheads="1"/>
          </p:cNvSpPr>
          <p:nvPr>
            <p:ph type="ftr" sz="quarter" idx="11"/>
          </p:nvPr>
        </p:nvSpPr>
        <p:spPr/>
        <p:txBody>
          <a:bodyPr/>
          <a:lstStyle>
            <a:lvl1pPr>
              <a:defRPr/>
            </a:lvl1pPr>
          </a:lstStyle>
          <a:p>
            <a:pPr>
              <a:defRPr/>
            </a:pPr>
            <a:endParaRPr lang="en-US"/>
          </a:p>
        </p:txBody>
      </p:sp>
      <p:sp>
        <p:nvSpPr>
          <p:cNvPr id="70" name="Rectangle 70"/>
          <p:cNvSpPr>
            <a:spLocks noGrp="1" noChangeArrowheads="1"/>
          </p:cNvSpPr>
          <p:nvPr>
            <p:ph type="sldNum" sz="quarter" idx="12"/>
          </p:nvPr>
        </p:nvSpPr>
        <p:spPr/>
        <p:txBody>
          <a:bodyPr/>
          <a:lstStyle>
            <a:lvl1pPr>
              <a:defRPr/>
            </a:lvl1pPr>
          </a:lstStyle>
          <a:p>
            <a:pPr>
              <a:defRPr/>
            </a:pPr>
            <a:fld id="{FDE19771-2A54-0047-8916-90040077D376}" type="slidenum">
              <a:rPr lang="en-US"/>
              <a:pPr>
                <a:defRPr/>
              </a:pPr>
              <a:t>‹#›</a:t>
            </a:fld>
            <a:endParaRPr lang="en-US"/>
          </a:p>
        </p:txBody>
      </p:sp>
    </p:spTree>
    <p:extLst>
      <p:ext uri="{BB962C8B-B14F-4D97-AF65-F5344CB8AC3E}">
        <p14:creationId xmlns:p14="http://schemas.microsoft.com/office/powerpoint/2010/main" val="7493365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6" name="Rectangle 1027"/>
          <p:cNvSpPr>
            <a:spLocks noGrp="1" noChangeArrowheads="1"/>
          </p:cNvSpPr>
          <p:nvPr>
            <p:ph type="sldNum" sz="quarter" idx="11"/>
          </p:nvPr>
        </p:nvSpPr>
        <p:spPr/>
        <p:txBody>
          <a:bodyPr/>
          <a:lstStyle>
            <a:lvl1pPr>
              <a:defRPr b="1">
                <a:latin typeface="Engravers MT" charset="0"/>
              </a:defRPr>
            </a:lvl1pPr>
          </a:lstStyle>
          <a:p>
            <a:pPr>
              <a:defRPr/>
            </a:pPr>
            <a:fld id="{CBE43C4A-5286-254F-8464-D7C909997589}" type="slidenum">
              <a:rPr lang="en-US"/>
              <a:pPr>
                <a:defRPr/>
              </a:pPr>
              <a:t>‹#›</a:t>
            </a:fld>
            <a:endParaRPr lang="en-US"/>
          </a:p>
        </p:txBody>
      </p:sp>
      <p:sp>
        <p:nvSpPr>
          <p:cNvPr id="7"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5972418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6" name="Rectangle 1027"/>
          <p:cNvSpPr>
            <a:spLocks noGrp="1" noChangeArrowheads="1"/>
          </p:cNvSpPr>
          <p:nvPr>
            <p:ph type="sldNum" sz="quarter" idx="11"/>
          </p:nvPr>
        </p:nvSpPr>
        <p:spPr/>
        <p:txBody>
          <a:bodyPr/>
          <a:lstStyle>
            <a:lvl1pPr>
              <a:defRPr b="1">
                <a:latin typeface="Engravers MT" charset="0"/>
              </a:defRPr>
            </a:lvl1pPr>
          </a:lstStyle>
          <a:p>
            <a:pPr>
              <a:defRPr/>
            </a:pPr>
            <a:fld id="{53374B99-632E-D045-87B1-85F5170E11F0}" type="slidenum">
              <a:rPr lang="en-US"/>
              <a:pPr>
                <a:defRPr/>
              </a:pPr>
              <a:t>‹#›</a:t>
            </a:fld>
            <a:endParaRPr lang="en-US"/>
          </a:p>
        </p:txBody>
      </p:sp>
      <p:sp>
        <p:nvSpPr>
          <p:cNvPr id="7"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18388736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FD5F773A-D330-1A49-B1E6-EBFD541888B3}"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22894545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588D0897-B65A-1149-8835-E92A9910F277}"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2819440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85726528-169B-F444-B387-26888A99A2EA}" type="slidenum">
              <a:rPr lang="en-US"/>
              <a:pPr>
                <a:defRPr/>
              </a:pPr>
              <a:t>‹#›</a:t>
            </a:fld>
            <a:endParaRPr lang="en-US"/>
          </a:p>
        </p:txBody>
      </p:sp>
    </p:spTree>
    <p:extLst>
      <p:ext uri="{BB962C8B-B14F-4D97-AF65-F5344CB8AC3E}">
        <p14:creationId xmlns:p14="http://schemas.microsoft.com/office/powerpoint/2010/main" val="39382393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b="0">
                <a:solidFill>
                  <a:srgbClr val="292929"/>
                </a:solidFill>
                <a:latin typeface="Arial" charset="0"/>
                <a:cs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b="0">
                <a:solidFill>
                  <a:srgbClr val="292929"/>
                </a:solidFill>
                <a:latin typeface="Times New Roman" charset="0"/>
                <a:cs typeface="Arial"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b="0">
                <a:solidFill>
                  <a:srgbClr val="292929"/>
                </a:solidFill>
                <a:latin typeface="Times New Roman" charset="0"/>
                <a:cs typeface="Arial" charset="0"/>
              </a:endParaRPr>
            </a:p>
          </p:txBody>
        </p:sp>
        <p:sp>
          <p:nvSpPr>
            <p:cNvPr id="8" name="Freeform 10"/>
            <p:cNvSpPr>
              <a:spLocks noChangeArrowheads="1"/>
            </p:cNvSpPr>
            <p:nvPr/>
          </p:nvSpPr>
          <p:spPr bwMode="auto">
            <a:xfrm>
              <a:off x="384" y="960"/>
              <a:ext cx="144" cy="913"/>
            </a:xfrm>
            <a:custGeom>
              <a:avLst/>
              <a:gdLst>
                <a:gd name="T0" fmla="*/ 0 w 1000"/>
                <a:gd name="T1" fmla="*/ 369 h 1000"/>
                <a:gd name="T2" fmla="*/ 0 w 1000"/>
                <a:gd name="T3" fmla="*/ 369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200 h 1000"/>
                <a:gd name="T6" fmla="*/ 0 w 1000"/>
                <a:gd name="T7" fmla="*/ 2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458754" name="Rectangle 2"/>
          <p:cNvSpPr>
            <a:spLocks noGrp="1" noChangeArrowheads="1"/>
          </p:cNvSpPr>
          <p:nvPr>
            <p:ph type="subTitle" idx="1"/>
          </p:nvPr>
        </p:nvSpPr>
        <p:spPr>
          <a:xfrm>
            <a:off x="2286000" y="3581400"/>
            <a:ext cx="5638800" cy="1905000"/>
          </a:xfrm>
        </p:spPr>
        <p:txBody>
          <a:bodyPr/>
          <a:lstStyle>
            <a:lvl1pPr marL="0" indent="0">
              <a:buFont typeface="Wingdings" charset="0"/>
              <a:buNone/>
              <a:defRPr/>
            </a:lvl1pPr>
          </a:lstStyle>
          <a:p>
            <a:pPr lvl="0"/>
            <a:r>
              <a:rPr lang="en-GB" noProof="0"/>
              <a:t>Click to edit Master subtitle style</a:t>
            </a:r>
          </a:p>
        </p:txBody>
      </p:sp>
      <p:sp>
        <p:nvSpPr>
          <p:cNvPr id="458764" name="Rectangle 12"/>
          <p:cNvSpPr>
            <a:spLocks noGrp="1" noChangeArrowheads="1"/>
          </p:cNvSpPr>
          <p:nvPr>
            <p:ph type="ctrTitle"/>
          </p:nvPr>
        </p:nvSpPr>
        <p:spPr>
          <a:xfrm>
            <a:off x="838200" y="1443038"/>
            <a:ext cx="7086600" cy="1600200"/>
          </a:xfrm>
        </p:spPr>
        <p:txBody>
          <a:bodyPr anchor="ctr"/>
          <a:lstStyle>
            <a:lvl1pPr>
              <a:defRPr/>
            </a:lvl1pPr>
          </a:lstStyle>
          <a:p>
            <a:pPr lvl="0"/>
            <a:r>
              <a:rPr lang="en-GB" noProof="0"/>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b="1">
                <a:latin typeface="Engravers MT" charset="0"/>
              </a:defRPr>
            </a:lvl1pPr>
          </a:lstStyle>
          <a:p>
            <a:pPr>
              <a:defRPr/>
            </a:pPr>
            <a:endParaRPr lang="en-GB"/>
          </a:p>
        </p:txBody>
      </p:sp>
      <p:sp>
        <p:nvSpPr>
          <p:cNvPr id="11" name="Rectangle 4"/>
          <p:cNvSpPr>
            <a:spLocks noGrp="1" noChangeArrowheads="1"/>
          </p:cNvSpPr>
          <p:nvPr>
            <p:ph type="ftr" sz="quarter" idx="11"/>
          </p:nvPr>
        </p:nvSpPr>
        <p:spPr>
          <a:xfrm>
            <a:off x="3124200" y="6248400"/>
            <a:ext cx="2895600" cy="457200"/>
          </a:xfrm>
        </p:spPr>
        <p:txBody>
          <a:bodyPr/>
          <a:lstStyle>
            <a:lvl1pPr>
              <a:defRPr b="1">
                <a:latin typeface="Engravers MT" charset="0"/>
              </a:defRPr>
            </a:lvl1pPr>
          </a:lstStyle>
          <a:p>
            <a:pPr>
              <a:defRPr/>
            </a:pPr>
            <a:endParaRPr lang="en-GB"/>
          </a:p>
        </p:txBody>
      </p:sp>
      <p:sp>
        <p:nvSpPr>
          <p:cNvPr id="12" name="Rectangle 5"/>
          <p:cNvSpPr>
            <a:spLocks noGrp="1" noChangeArrowheads="1"/>
          </p:cNvSpPr>
          <p:nvPr>
            <p:ph type="sldNum" sz="quarter" idx="12"/>
          </p:nvPr>
        </p:nvSpPr>
        <p:spPr>
          <a:xfrm>
            <a:off x="6553200" y="6248400"/>
            <a:ext cx="1905000" cy="457200"/>
          </a:xfrm>
        </p:spPr>
        <p:txBody>
          <a:bodyPr/>
          <a:lstStyle>
            <a:lvl1pPr>
              <a:defRPr b="1">
                <a:latin typeface="Engravers MT" charset="0"/>
              </a:defRPr>
            </a:lvl1pPr>
          </a:lstStyle>
          <a:p>
            <a:pPr>
              <a:defRPr/>
            </a:pPr>
            <a:fld id="{F7BA2453-275A-F441-BBED-B7FD172CB727}" type="slidenum">
              <a:rPr lang="en-GB"/>
              <a:pPr>
                <a:defRPr/>
              </a:pPr>
              <a:t>‹#›</a:t>
            </a:fld>
            <a:endParaRPr lang="en-GB"/>
          </a:p>
        </p:txBody>
      </p:sp>
    </p:spTree>
    <p:extLst>
      <p:ext uri="{BB962C8B-B14F-4D97-AF65-F5344CB8AC3E}">
        <p14:creationId xmlns:p14="http://schemas.microsoft.com/office/powerpoint/2010/main" val="40662795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8"/>
          <p:cNvSpPr>
            <a:spLocks noGrp="1" noChangeArrowheads="1"/>
          </p:cNvSpPr>
          <p:nvPr>
            <p:ph type="sldNum" sz="quarter" idx="12"/>
          </p:nvPr>
        </p:nvSpPr>
        <p:spPr/>
        <p:txBody>
          <a:bodyPr/>
          <a:lstStyle>
            <a:lvl1pPr>
              <a:defRPr b="1">
                <a:latin typeface="Engravers MT" charset="0"/>
              </a:defRPr>
            </a:lvl1pPr>
          </a:lstStyle>
          <a:p>
            <a:pPr>
              <a:defRPr/>
            </a:pPr>
            <a:fld id="{2F5AD80C-B356-0744-A59C-90C982C5E3BD}" type="slidenum">
              <a:rPr lang="en-GB"/>
              <a:pPr>
                <a:defRPr/>
              </a:pPr>
              <a:t>‹#›</a:t>
            </a:fld>
            <a:endParaRPr lang="en-GB"/>
          </a:p>
        </p:txBody>
      </p:sp>
    </p:spTree>
    <p:extLst>
      <p:ext uri="{BB962C8B-B14F-4D97-AF65-F5344CB8AC3E}">
        <p14:creationId xmlns:p14="http://schemas.microsoft.com/office/powerpoint/2010/main" val="14302265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8"/>
          <p:cNvSpPr>
            <a:spLocks noGrp="1" noChangeArrowheads="1"/>
          </p:cNvSpPr>
          <p:nvPr>
            <p:ph type="sldNum" sz="quarter" idx="12"/>
          </p:nvPr>
        </p:nvSpPr>
        <p:spPr/>
        <p:txBody>
          <a:bodyPr/>
          <a:lstStyle>
            <a:lvl1pPr>
              <a:defRPr b="1">
                <a:latin typeface="Engravers MT" charset="0"/>
              </a:defRPr>
            </a:lvl1pPr>
          </a:lstStyle>
          <a:p>
            <a:pPr>
              <a:defRPr/>
            </a:pPr>
            <a:fld id="{B7FB0EF5-9DE0-1349-A613-350B553B44DD}" type="slidenum">
              <a:rPr lang="en-GB"/>
              <a:pPr>
                <a:defRPr/>
              </a:pPr>
              <a:t>‹#›</a:t>
            </a:fld>
            <a:endParaRPr lang="en-GB"/>
          </a:p>
        </p:txBody>
      </p:sp>
    </p:spTree>
    <p:extLst>
      <p:ext uri="{BB962C8B-B14F-4D97-AF65-F5344CB8AC3E}">
        <p14:creationId xmlns:p14="http://schemas.microsoft.com/office/powerpoint/2010/main" val="21536565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b="1">
                <a:latin typeface="Engravers MT" charset="0"/>
              </a:defRPr>
            </a:lvl1pPr>
          </a:lstStyle>
          <a:p>
            <a:pPr>
              <a:defRPr/>
            </a:pPr>
            <a:fld id="{C448F649-44F9-294B-BB42-626F5A38E0CE}" type="slidenum">
              <a:rPr lang="en-GB"/>
              <a:pPr>
                <a:defRPr/>
              </a:pPr>
              <a:t>‹#›</a:t>
            </a:fld>
            <a:endParaRPr lang="en-GB"/>
          </a:p>
        </p:txBody>
      </p:sp>
    </p:spTree>
    <p:extLst>
      <p:ext uri="{BB962C8B-B14F-4D97-AF65-F5344CB8AC3E}">
        <p14:creationId xmlns:p14="http://schemas.microsoft.com/office/powerpoint/2010/main" val="5805224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8"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9" name="Rectangle 8"/>
          <p:cNvSpPr>
            <a:spLocks noGrp="1" noChangeArrowheads="1"/>
          </p:cNvSpPr>
          <p:nvPr>
            <p:ph type="sldNum" sz="quarter" idx="12"/>
          </p:nvPr>
        </p:nvSpPr>
        <p:spPr/>
        <p:txBody>
          <a:bodyPr/>
          <a:lstStyle>
            <a:lvl1pPr>
              <a:defRPr b="1">
                <a:latin typeface="Engravers MT" charset="0"/>
              </a:defRPr>
            </a:lvl1pPr>
          </a:lstStyle>
          <a:p>
            <a:pPr>
              <a:defRPr/>
            </a:pPr>
            <a:fld id="{6A4E160E-9823-CE48-8935-EBC6FE99B6A2}" type="slidenum">
              <a:rPr lang="en-GB"/>
              <a:pPr>
                <a:defRPr/>
              </a:pPr>
              <a:t>‹#›</a:t>
            </a:fld>
            <a:endParaRPr lang="en-GB"/>
          </a:p>
        </p:txBody>
      </p:sp>
    </p:spTree>
    <p:extLst>
      <p:ext uri="{BB962C8B-B14F-4D97-AF65-F5344CB8AC3E}">
        <p14:creationId xmlns:p14="http://schemas.microsoft.com/office/powerpoint/2010/main" val="3785322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EC4FF745-1D80-C24F-95C8-111CAAC45E37}" type="slidenum">
              <a:rPr lang="en-US"/>
              <a:pPr>
                <a:defRPr/>
              </a:pPr>
              <a:t>‹#›</a:t>
            </a:fld>
            <a:endParaRPr lang="en-US"/>
          </a:p>
        </p:txBody>
      </p:sp>
    </p:spTree>
    <p:extLst>
      <p:ext uri="{BB962C8B-B14F-4D97-AF65-F5344CB8AC3E}">
        <p14:creationId xmlns:p14="http://schemas.microsoft.com/office/powerpoint/2010/main" val="13396592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4"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5" name="Rectangle 8"/>
          <p:cNvSpPr>
            <a:spLocks noGrp="1" noChangeArrowheads="1"/>
          </p:cNvSpPr>
          <p:nvPr>
            <p:ph type="sldNum" sz="quarter" idx="12"/>
          </p:nvPr>
        </p:nvSpPr>
        <p:spPr/>
        <p:txBody>
          <a:bodyPr/>
          <a:lstStyle>
            <a:lvl1pPr>
              <a:defRPr b="1">
                <a:latin typeface="Engravers MT" charset="0"/>
              </a:defRPr>
            </a:lvl1pPr>
          </a:lstStyle>
          <a:p>
            <a:pPr>
              <a:defRPr/>
            </a:pPr>
            <a:fld id="{3896333D-EEF2-5144-8AE9-374C1DB81E9A}" type="slidenum">
              <a:rPr lang="en-GB"/>
              <a:pPr>
                <a:defRPr/>
              </a:pPr>
              <a:t>‹#›</a:t>
            </a:fld>
            <a:endParaRPr lang="en-GB"/>
          </a:p>
        </p:txBody>
      </p:sp>
    </p:spTree>
    <p:extLst>
      <p:ext uri="{BB962C8B-B14F-4D97-AF65-F5344CB8AC3E}">
        <p14:creationId xmlns:p14="http://schemas.microsoft.com/office/powerpoint/2010/main" val="30562215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3"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4" name="Rectangle 8"/>
          <p:cNvSpPr>
            <a:spLocks noGrp="1" noChangeArrowheads="1"/>
          </p:cNvSpPr>
          <p:nvPr>
            <p:ph type="sldNum" sz="quarter" idx="12"/>
          </p:nvPr>
        </p:nvSpPr>
        <p:spPr/>
        <p:txBody>
          <a:bodyPr/>
          <a:lstStyle>
            <a:lvl1pPr>
              <a:defRPr b="1">
                <a:latin typeface="Engravers MT" charset="0"/>
              </a:defRPr>
            </a:lvl1pPr>
          </a:lstStyle>
          <a:p>
            <a:pPr>
              <a:defRPr/>
            </a:pPr>
            <a:fld id="{52AAB202-A4B3-D542-85B9-48E68D53F096}" type="slidenum">
              <a:rPr lang="en-GB"/>
              <a:pPr>
                <a:defRPr/>
              </a:pPr>
              <a:t>‹#›</a:t>
            </a:fld>
            <a:endParaRPr lang="en-GB"/>
          </a:p>
        </p:txBody>
      </p:sp>
    </p:spTree>
    <p:extLst>
      <p:ext uri="{BB962C8B-B14F-4D97-AF65-F5344CB8AC3E}">
        <p14:creationId xmlns:p14="http://schemas.microsoft.com/office/powerpoint/2010/main" val="21193153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b="1">
                <a:latin typeface="Engravers MT" charset="0"/>
              </a:defRPr>
            </a:lvl1pPr>
          </a:lstStyle>
          <a:p>
            <a:pPr>
              <a:defRPr/>
            </a:pPr>
            <a:fld id="{5775488F-EDE6-DB4E-9E4A-FC0BC1584353}" type="slidenum">
              <a:rPr lang="en-GB"/>
              <a:pPr>
                <a:defRPr/>
              </a:pPr>
              <a:t>‹#›</a:t>
            </a:fld>
            <a:endParaRPr lang="en-GB"/>
          </a:p>
        </p:txBody>
      </p:sp>
    </p:spTree>
    <p:extLst>
      <p:ext uri="{BB962C8B-B14F-4D97-AF65-F5344CB8AC3E}">
        <p14:creationId xmlns:p14="http://schemas.microsoft.com/office/powerpoint/2010/main" val="4021683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b="1">
                <a:latin typeface="Engravers MT" charset="0"/>
              </a:defRPr>
            </a:lvl1pPr>
          </a:lstStyle>
          <a:p>
            <a:pPr>
              <a:defRPr/>
            </a:pPr>
            <a:fld id="{55C60EE8-9140-AD43-8F54-022323BCD04F}" type="slidenum">
              <a:rPr lang="en-GB"/>
              <a:pPr>
                <a:defRPr/>
              </a:pPr>
              <a:t>‹#›</a:t>
            </a:fld>
            <a:endParaRPr lang="en-GB"/>
          </a:p>
        </p:txBody>
      </p:sp>
    </p:spTree>
    <p:extLst>
      <p:ext uri="{BB962C8B-B14F-4D97-AF65-F5344CB8AC3E}">
        <p14:creationId xmlns:p14="http://schemas.microsoft.com/office/powerpoint/2010/main" val="17178181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8"/>
          <p:cNvSpPr>
            <a:spLocks noGrp="1" noChangeArrowheads="1"/>
          </p:cNvSpPr>
          <p:nvPr>
            <p:ph type="sldNum" sz="quarter" idx="12"/>
          </p:nvPr>
        </p:nvSpPr>
        <p:spPr/>
        <p:txBody>
          <a:bodyPr/>
          <a:lstStyle>
            <a:lvl1pPr>
              <a:defRPr b="1">
                <a:latin typeface="Engravers MT" charset="0"/>
              </a:defRPr>
            </a:lvl1pPr>
          </a:lstStyle>
          <a:p>
            <a:pPr>
              <a:defRPr/>
            </a:pPr>
            <a:fld id="{C56058E5-6DA1-FC4C-B1D7-D4FF470749E1}" type="slidenum">
              <a:rPr lang="en-GB"/>
              <a:pPr>
                <a:defRPr/>
              </a:pPr>
              <a:t>‹#›</a:t>
            </a:fld>
            <a:endParaRPr lang="en-GB"/>
          </a:p>
        </p:txBody>
      </p:sp>
    </p:spTree>
    <p:extLst>
      <p:ext uri="{BB962C8B-B14F-4D97-AF65-F5344CB8AC3E}">
        <p14:creationId xmlns:p14="http://schemas.microsoft.com/office/powerpoint/2010/main" val="1124008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8"/>
          <p:cNvSpPr>
            <a:spLocks noGrp="1" noChangeArrowheads="1"/>
          </p:cNvSpPr>
          <p:nvPr>
            <p:ph type="sldNum" sz="quarter" idx="12"/>
          </p:nvPr>
        </p:nvSpPr>
        <p:spPr/>
        <p:txBody>
          <a:bodyPr/>
          <a:lstStyle>
            <a:lvl1pPr>
              <a:defRPr b="1">
                <a:latin typeface="Engravers MT" charset="0"/>
              </a:defRPr>
            </a:lvl1pPr>
          </a:lstStyle>
          <a:p>
            <a:pPr>
              <a:defRPr/>
            </a:pPr>
            <a:fld id="{07092633-583B-3346-8558-64CB71DEF427}" type="slidenum">
              <a:rPr lang="en-GB"/>
              <a:pPr>
                <a:defRPr/>
              </a:pPr>
              <a:t>‹#›</a:t>
            </a:fld>
            <a:endParaRPr lang="en-GB"/>
          </a:p>
        </p:txBody>
      </p:sp>
    </p:spTree>
    <p:extLst>
      <p:ext uri="{BB962C8B-B14F-4D97-AF65-F5344CB8AC3E}">
        <p14:creationId xmlns:p14="http://schemas.microsoft.com/office/powerpoint/2010/main" val="8554154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706637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845833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138653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53245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25A12875-1434-8748-BC8C-5DF94B3C7764}" type="slidenum">
              <a:rPr lang="en-US"/>
              <a:pPr>
                <a:defRPr/>
              </a:pPr>
              <a:t>‹#›</a:t>
            </a:fld>
            <a:endParaRPr lang="en-US"/>
          </a:p>
        </p:txBody>
      </p:sp>
    </p:spTree>
    <p:extLst>
      <p:ext uri="{BB962C8B-B14F-4D97-AF65-F5344CB8AC3E}">
        <p14:creationId xmlns:p14="http://schemas.microsoft.com/office/powerpoint/2010/main" val="23888572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431959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378206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741724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036312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381472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484289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766067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198695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612430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49777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C8A15386-5B4F-7D45-9FAE-E37BBA5D9B41}" type="slidenum">
              <a:rPr lang="en-US"/>
              <a:pPr>
                <a:defRPr/>
              </a:pPr>
              <a:t>‹#›</a:t>
            </a:fld>
            <a:endParaRPr lang="en-US"/>
          </a:p>
        </p:txBody>
      </p:sp>
    </p:spTree>
    <p:extLst>
      <p:ext uri="{BB962C8B-B14F-4D97-AF65-F5344CB8AC3E}">
        <p14:creationId xmlns:p14="http://schemas.microsoft.com/office/powerpoint/2010/main" val="25133777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219773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9298164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922880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39563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363565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206440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2803935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791444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4953161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75738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D1918875-A777-0E40-8C8F-5FA6C852E1AC}" type="slidenum">
              <a:rPr lang="en-US"/>
              <a:pPr>
                <a:defRPr/>
              </a:pPr>
              <a:t>‹#›</a:t>
            </a:fld>
            <a:endParaRPr lang="en-US"/>
          </a:p>
        </p:txBody>
      </p:sp>
    </p:spTree>
    <p:extLst>
      <p:ext uri="{BB962C8B-B14F-4D97-AF65-F5344CB8AC3E}">
        <p14:creationId xmlns:p14="http://schemas.microsoft.com/office/powerpoint/2010/main" val="17600627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796279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97506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2387269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435004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381593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7142829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239274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4156416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43578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3960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E67C5B9A-3205-A64A-A795-59EBD00C71BA}" type="slidenum">
              <a:rPr lang="en-US"/>
              <a:pPr>
                <a:defRPr/>
              </a:pPr>
              <a:t>‹#›</a:t>
            </a:fld>
            <a:endParaRPr lang="en-US"/>
          </a:p>
        </p:txBody>
      </p:sp>
    </p:spTree>
    <p:extLst>
      <p:ext uri="{BB962C8B-B14F-4D97-AF65-F5344CB8AC3E}">
        <p14:creationId xmlns:p14="http://schemas.microsoft.com/office/powerpoint/2010/main" val="3648393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28ACCA4B-8D25-EE4F-9AF2-7911BB32218C}" type="slidenum">
              <a:rPr lang="en-US"/>
              <a:pPr>
                <a:defRPr/>
              </a:pPr>
              <a:t>‹#›</a:t>
            </a:fld>
            <a:endParaRPr lang="en-US"/>
          </a:p>
        </p:txBody>
      </p:sp>
    </p:spTree>
    <p:extLst>
      <p:ext uri="{BB962C8B-B14F-4D97-AF65-F5344CB8AC3E}">
        <p14:creationId xmlns:p14="http://schemas.microsoft.com/office/powerpoint/2010/main" val="256368633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276160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870774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811481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6516726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061904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762002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538719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8374958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554935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3599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DAB59C8D-C055-1E44-8572-500644DDC8B8}" type="slidenum">
              <a:rPr lang="en-US"/>
              <a:pPr>
                <a:defRPr/>
              </a:pPr>
              <a:t>‹#›</a:t>
            </a:fld>
            <a:endParaRPr lang="en-US"/>
          </a:p>
        </p:txBody>
      </p:sp>
    </p:spTree>
    <p:extLst>
      <p:ext uri="{BB962C8B-B14F-4D97-AF65-F5344CB8AC3E}">
        <p14:creationId xmlns:p14="http://schemas.microsoft.com/office/powerpoint/2010/main" val="9847182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3088280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6581530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9443366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0987939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6072487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5797211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3583744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58481488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62920439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888547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160AA563-CAE0-EB42-A03B-3831C7C063C3}" type="slidenum">
              <a:rPr lang="en-US"/>
              <a:pPr>
                <a:defRPr/>
              </a:pPr>
              <a:t>‹#›</a:t>
            </a:fld>
            <a:endParaRPr lang="en-US"/>
          </a:p>
        </p:txBody>
      </p:sp>
    </p:spTree>
    <p:extLst>
      <p:ext uri="{BB962C8B-B14F-4D97-AF65-F5344CB8AC3E}">
        <p14:creationId xmlns:p14="http://schemas.microsoft.com/office/powerpoint/2010/main" val="217860239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433833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5159945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4335354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18038F9-029D-41C2-8F01-028EC28E6FE8}"/>
              </a:ext>
            </a:extLst>
          </p:cNvPr>
          <p:cNvSpPr>
            <a:spLocks noGrp="1"/>
          </p:cNvSpPr>
          <p:nvPr>
            <p:ph type="dt" sz="half" idx="10"/>
          </p:nvPr>
        </p:nvSpPr>
        <p:spPr/>
        <p:txBody>
          <a:bodyPr/>
          <a:lstStyle>
            <a:lvl1pPr>
              <a:defRPr/>
            </a:lvl1pPr>
          </a:lstStyle>
          <a:p>
            <a:pPr>
              <a:defRPr/>
            </a:pPr>
            <a:fld id="{F16C5336-C75A-4DF7-92CC-BBA844A6D4F4}" type="datetimeFigureOut">
              <a:rPr lang="en-US"/>
              <a:pPr>
                <a:defRPr/>
              </a:pPr>
              <a:t>9/8/2023</a:t>
            </a:fld>
            <a:endParaRPr lang="en-US"/>
          </a:p>
        </p:txBody>
      </p:sp>
      <p:sp>
        <p:nvSpPr>
          <p:cNvPr id="5" name="Footer Placeholder 4">
            <a:extLst>
              <a:ext uri="{FF2B5EF4-FFF2-40B4-BE49-F238E27FC236}">
                <a16:creationId xmlns:a16="http://schemas.microsoft.com/office/drawing/2014/main" id="{F070871C-B3F5-4375-9F6A-246CDD3547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CB3F42-C1F9-45F6-844E-2D93582556A9}"/>
              </a:ext>
            </a:extLst>
          </p:cNvPr>
          <p:cNvSpPr>
            <a:spLocks noGrp="1"/>
          </p:cNvSpPr>
          <p:nvPr>
            <p:ph type="sldNum" sz="quarter" idx="12"/>
          </p:nvPr>
        </p:nvSpPr>
        <p:spPr/>
        <p:txBody>
          <a:bodyPr/>
          <a:lstStyle>
            <a:lvl1pPr>
              <a:defRPr/>
            </a:lvl1pPr>
          </a:lstStyle>
          <a:p>
            <a:fld id="{26E188D6-8A26-485E-9744-BCFFE566F24F}" type="slidenum">
              <a:rPr lang="en-US" altLang="en-US"/>
              <a:pPr/>
              <a:t>‹#›</a:t>
            </a:fld>
            <a:endParaRPr lang="en-US" altLang="en-US"/>
          </a:p>
        </p:txBody>
      </p:sp>
    </p:spTree>
    <p:extLst>
      <p:ext uri="{BB962C8B-B14F-4D97-AF65-F5344CB8AC3E}">
        <p14:creationId xmlns:p14="http://schemas.microsoft.com/office/powerpoint/2010/main" val="239509645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49A7E-5454-4357-A020-D18C02A8312B}"/>
              </a:ext>
            </a:extLst>
          </p:cNvPr>
          <p:cNvSpPr>
            <a:spLocks noGrp="1"/>
          </p:cNvSpPr>
          <p:nvPr>
            <p:ph type="dt" sz="half" idx="10"/>
          </p:nvPr>
        </p:nvSpPr>
        <p:spPr/>
        <p:txBody>
          <a:bodyPr/>
          <a:lstStyle>
            <a:lvl1pPr>
              <a:defRPr/>
            </a:lvl1pPr>
          </a:lstStyle>
          <a:p>
            <a:pPr>
              <a:defRPr/>
            </a:pPr>
            <a:fld id="{2D3E6115-8595-402D-A24A-CCF7DA76EA69}" type="datetimeFigureOut">
              <a:rPr lang="en-US"/>
              <a:pPr>
                <a:defRPr/>
              </a:pPr>
              <a:t>9/8/2023</a:t>
            </a:fld>
            <a:endParaRPr lang="en-US"/>
          </a:p>
        </p:txBody>
      </p:sp>
      <p:sp>
        <p:nvSpPr>
          <p:cNvPr id="5" name="Footer Placeholder 4">
            <a:extLst>
              <a:ext uri="{FF2B5EF4-FFF2-40B4-BE49-F238E27FC236}">
                <a16:creationId xmlns:a16="http://schemas.microsoft.com/office/drawing/2014/main" id="{2CE80876-6C1E-4E69-948B-D1EBD6D30F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1FEE9A-0C9E-4A5B-ACB1-1C766F79C818}"/>
              </a:ext>
            </a:extLst>
          </p:cNvPr>
          <p:cNvSpPr>
            <a:spLocks noGrp="1"/>
          </p:cNvSpPr>
          <p:nvPr>
            <p:ph type="sldNum" sz="quarter" idx="12"/>
          </p:nvPr>
        </p:nvSpPr>
        <p:spPr/>
        <p:txBody>
          <a:bodyPr/>
          <a:lstStyle>
            <a:lvl1pPr>
              <a:defRPr/>
            </a:lvl1pPr>
          </a:lstStyle>
          <a:p>
            <a:fld id="{9E09C820-C30F-4F93-B29B-DE0A4AC7A1F4}" type="slidenum">
              <a:rPr lang="en-US" altLang="en-US"/>
              <a:pPr/>
              <a:t>‹#›</a:t>
            </a:fld>
            <a:endParaRPr lang="en-US" altLang="en-US"/>
          </a:p>
        </p:txBody>
      </p:sp>
    </p:spTree>
    <p:extLst>
      <p:ext uri="{BB962C8B-B14F-4D97-AF65-F5344CB8AC3E}">
        <p14:creationId xmlns:p14="http://schemas.microsoft.com/office/powerpoint/2010/main" val="18400345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C1418-EA34-4ADA-B394-DE4F5C20A0A1}"/>
              </a:ext>
            </a:extLst>
          </p:cNvPr>
          <p:cNvSpPr>
            <a:spLocks noGrp="1"/>
          </p:cNvSpPr>
          <p:nvPr>
            <p:ph type="dt" sz="half" idx="10"/>
          </p:nvPr>
        </p:nvSpPr>
        <p:spPr/>
        <p:txBody>
          <a:bodyPr/>
          <a:lstStyle>
            <a:lvl1pPr>
              <a:defRPr/>
            </a:lvl1pPr>
          </a:lstStyle>
          <a:p>
            <a:pPr>
              <a:defRPr/>
            </a:pPr>
            <a:fld id="{64AB933B-C937-496A-9A46-A2BD30855495}" type="datetimeFigureOut">
              <a:rPr lang="en-US"/>
              <a:pPr>
                <a:defRPr/>
              </a:pPr>
              <a:t>9/8/2023</a:t>
            </a:fld>
            <a:endParaRPr lang="en-US"/>
          </a:p>
        </p:txBody>
      </p:sp>
      <p:sp>
        <p:nvSpPr>
          <p:cNvPr id="5" name="Footer Placeholder 4">
            <a:extLst>
              <a:ext uri="{FF2B5EF4-FFF2-40B4-BE49-F238E27FC236}">
                <a16:creationId xmlns:a16="http://schemas.microsoft.com/office/drawing/2014/main" id="{15F8DED0-B68B-4A33-B492-694FA857AF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348B36-656A-45DB-97DC-F87D2C7DFF30}"/>
              </a:ext>
            </a:extLst>
          </p:cNvPr>
          <p:cNvSpPr>
            <a:spLocks noGrp="1"/>
          </p:cNvSpPr>
          <p:nvPr>
            <p:ph type="sldNum" sz="quarter" idx="12"/>
          </p:nvPr>
        </p:nvSpPr>
        <p:spPr/>
        <p:txBody>
          <a:bodyPr/>
          <a:lstStyle>
            <a:lvl1pPr>
              <a:defRPr/>
            </a:lvl1pPr>
          </a:lstStyle>
          <a:p>
            <a:fld id="{B7E3B8D0-142B-4C5A-820D-5C9EA787F561}" type="slidenum">
              <a:rPr lang="en-US" altLang="en-US"/>
              <a:pPr/>
              <a:t>‹#›</a:t>
            </a:fld>
            <a:endParaRPr lang="en-US" altLang="en-US"/>
          </a:p>
        </p:txBody>
      </p:sp>
    </p:spTree>
    <p:extLst>
      <p:ext uri="{BB962C8B-B14F-4D97-AF65-F5344CB8AC3E}">
        <p14:creationId xmlns:p14="http://schemas.microsoft.com/office/powerpoint/2010/main" val="212850993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5145E67-4F1F-44BC-B656-D0DB17D956DE}"/>
              </a:ext>
            </a:extLst>
          </p:cNvPr>
          <p:cNvSpPr>
            <a:spLocks noGrp="1"/>
          </p:cNvSpPr>
          <p:nvPr>
            <p:ph type="dt" sz="half" idx="10"/>
          </p:nvPr>
        </p:nvSpPr>
        <p:spPr/>
        <p:txBody>
          <a:bodyPr/>
          <a:lstStyle>
            <a:lvl1pPr>
              <a:defRPr/>
            </a:lvl1pPr>
          </a:lstStyle>
          <a:p>
            <a:pPr>
              <a:defRPr/>
            </a:pPr>
            <a:fld id="{499800E1-0A93-4A0C-870D-59CC49114398}" type="datetimeFigureOut">
              <a:rPr lang="en-US"/>
              <a:pPr>
                <a:defRPr/>
              </a:pPr>
              <a:t>9/8/2023</a:t>
            </a:fld>
            <a:endParaRPr lang="en-US"/>
          </a:p>
        </p:txBody>
      </p:sp>
      <p:sp>
        <p:nvSpPr>
          <p:cNvPr id="6" name="Footer Placeholder 4">
            <a:extLst>
              <a:ext uri="{FF2B5EF4-FFF2-40B4-BE49-F238E27FC236}">
                <a16:creationId xmlns:a16="http://schemas.microsoft.com/office/drawing/2014/main" id="{3F8321AE-1082-4847-9AD9-2645776952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2CA87D-210E-49F1-A774-E8CBB496152F}"/>
              </a:ext>
            </a:extLst>
          </p:cNvPr>
          <p:cNvSpPr>
            <a:spLocks noGrp="1"/>
          </p:cNvSpPr>
          <p:nvPr>
            <p:ph type="sldNum" sz="quarter" idx="12"/>
          </p:nvPr>
        </p:nvSpPr>
        <p:spPr/>
        <p:txBody>
          <a:bodyPr/>
          <a:lstStyle>
            <a:lvl1pPr>
              <a:defRPr/>
            </a:lvl1pPr>
          </a:lstStyle>
          <a:p>
            <a:fld id="{51CD0EE8-4222-4FC6-AEB0-86A6D1357B01}" type="slidenum">
              <a:rPr lang="en-US" altLang="en-US"/>
              <a:pPr/>
              <a:t>‹#›</a:t>
            </a:fld>
            <a:endParaRPr lang="en-US" altLang="en-US"/>
          </a:p>
        </p:txBody>
      </p:sp>
    </p:spTree>
    <p:extLst>
      <p:ext uri="{BB962C8B-B14F-4D97-AF65-F5344CB8AC3E}">
        <p14:creationId xmlns:p14="http://schemas.microsoft.com/office/powerpoint/2010/main" val="55816103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5A2B9BA-A4A4-434C-B2CD-504F739A3FE8}"/>
              </a:ext>
            </a:extLst>
          </p:cNvPr>
          <p:cNvSpPr>
            <a:spLocks noGrp="1"/>
          </p:cNvSpPr>
          <p:nvPr>
            <p:ph type="dt" sz="half" idx="10"/>
          </p:nvPr>
        </p:nvSpPr>
        <p:spPr/>
        <p:txBody>
          <a:bodyPr/>
          <a:lstStyle>
            <a:lvl1pPr>
              <a:defRPr/>
            </a:lvl1pPr>
          </a:lstStyle>
          <a:p>
            <a:pPr>
              <a:defRPr/>
            </a:pPr>
            <a:fld id="{2E4D36C8-17EF-4033-AA27-AA8416A5B5D5}" type="datetimeFigureOut">
              <a:rPr lang="en-US"/>
              <a:pPr>
                <a:defRPr/>
              </a:pPr>
              <a:t>9/8/2023</a:t>
            </a:fld>
            <a:endParaRPr lang="en-US"/>
          </a:p>
        </p:txBody>
      </p:sp>
      <p:sp>
        <p:nvSpPr>
          <p:cNvPr id="8" name="Footer Placeholder 4">
            <a:extLst>
              <a:ext uri="{FF2B5EF4-FFF2-40B4-BE49-F238E27FC236}">
                <a16:creationId xmlns:a16="http://schemas.microsoft.com/office/drawing/2014/main" id="{01FC40E5-6265-4D9C-B298-DF8F6C15333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E4E770-B08E-4AC3-B223-1B14F1526886}"/>
              </a:ext>
            </a:extLst>
          </p:cNvPr>
          <p:cNvSpPr>
            <a:spLocks noGrp="1"/>
          </p:cNvSpPr>
          <p:nvPr>
            <p:ph type="sldNum" sz="quarter" idx="12"/>
          </p:nvPr>
        </p:nvSpPr>
        <p:spPr/>
        <p:txBody>
          <a:bodyPr/>
          <a:lstStyle>
            <a:lvl1pPr>
              <a:defRPr/>
            </a:lvl1pPr>
          </a:lstStyle>
          <a:p>
            <a:fld id="{3A1221FB-8740-4EFE-9DB7-C3BC834C4511}" type="slidenum">
              <a:rPr lang="en-US" altLang="en-US"/>
              <a:pPr/>
              <a:t>‹#›</a:t>
            </a:fld>
            <a:endParaRPr lang="en-US" altLang="en-US"/>
          </a:p>
        </p:txBody>
      </p:sp>
    </p:spTree>
    <p:extLst>
      <p:ext uri="{BB962C8B-B14F-4D97-AF65-F5344CB8AC3E}">
        <p14:creationId xmlns:p14="http://schemas.microsoft.com/office/powerpoint/2010/main" val="38063246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4ED7468-5038-4786-BF72-790EF9E6DCC4}"/>
              </a:ext>
            </a:extLst>
          </p:cNvPr>
          <p:cNvSpPr>
            <a:spLocks noGrp="1"/>
          </p:cNvSpPr>
          <p:nvPr>
            <p:ph type="dt" sz="half" idx="10"/>
          </p:nvPr>
        </p:nvSpPr>
        <p:spPr/>
        <p:txBody>
          <a:bodyPr/>
          <a:lstStyle>
            <a:lvl1pPr>
              <a:defRPr/>
            </a:lvl1pPr>
          </a:lstStyle>
          <a:p>
            <a:pPr>
              <a:defRPr/>
            </a:pPr>
            <a:fld id="{DD387EBB-57BB-458F-AFDC-B7310D2DB452}" type="datetimeFigureOut">
              <a:rPr lang="en-US"/>
              <a:pPr>
                <a:defRPr/>
              </a:pPr>
              <a:t>9/8/2023</a:t>
            </a:fld>
            <a:endParaRPr lang="en-US"/>
          </a:p>
        </p:txBody>
      </p:sp>
      <p:sp>
        <p:nvSpPr>
          <p:cNvPr id="4" name="Footer Placeholder 4">
            <a:extLst>
              <a:ext uri="{FF2B5EF4-FFF2-40B4-BE49-F238E27FC236}">
                <a16:creationId xmlns:a16="http://schemas.microsoft.com/office/drawing/2014/main" id="{AA27ADBB-D824-4003-8512-7C356E2F7B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899000-0C27-41A2-9997-A03670B6AE9A}"/>
              </a:ext>
            </a:extLst>
          </p:cNvPr>
          <p:cNvSpPr>
            <a:spLocks noGrp="1"/>
          </p:cNvSpPr>
          <p:nvPr>
            <p:ph type="sldNum" sz="quarter" idx="12"/>
          </p:nvPr>
        </p:nvSpPr>
        <p:spPr/>
        <p:txBody>
          <a:bodyPr/>
          <a:lstStyle>
            <a:lvl1pPr>
              <a:defRPr/>
            </a:lvl1pPr>
          </a:lstStyle>
          <a:p>
            <a:fld id="{F0226CE2-17A7-4B08-B802-E5FA2F37C127}" type="slidenum">
              <a:rPr lang="en-US" altLang="en-US"/>
              <a:pPr/>
              <a:t>‹#›</a:t>
            </a:fld>
            <a:endParaRPr lang="en-US" altLang="en-US"/>
          </a:p>
        </p:txBody>
      </p:sp>
    </p:spTree>
    <p:extLst>
      <p:ext uri="{BB962C8B-B14F-4D97-AF65-F5344CB8AC3E}">
        <p14:creationId xmlns:p14="http://schemas.microsoft.com/office/powerpoint/2010/main" val="9510078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F48D09-337E-42F0-9B6F-92BDDC2BF9C1}"/>
              </a:ext>
            </a:extLst>
          </p:cNvPr>
          <p:cNvSpPr>
            <a:spLocks noGrp="1"/>
          </p:cNvSpPr>
          <p:nvPr>
            <p:ph type="dt" sz="half" idx="10"/>
          </p:nvPr>
        </p:nvSpPr>
        <p:spPr/>
        <p:txBody>
          <a:bodyPr/>
          <a:lstStyle>
            <a:lvl1pPr>
              <a:defRPr/>
            </a:lvl1pPr>
          </a:lstStyle>
          <a:p>
            <a:pPr>
              <a:defRPr/>
            </a:pPr>
            <a:fld id="{B516CF74-4247-427B-8282-28474E553A2F}" type="datetimeFigureOut">
              <a:rPr lang="en-US"/>
              <a:pPr>
                <a:defRPr/>
              </a:pPr>
              <a:t>9/8/2023</a:t>
            </a:fld>
            <a:endParaRPr lang="en-US"/>
          </a:p>
        </p:txBody>
      </p:sp>
      <p:sp>
        <p:nvSpPr>
          <p:cNvPr id="3" name="Footer Placeholder 4">
            <a:extLst>
              <a:ext uri="{FF2B5EF4-FFF2-40B4-BE49-F238E27FC236}">
                <a16:creationId xmlns:a16="http://schemas.microsoft.com/office/drawing/2014/main" id="{67E9164E-CBDB-4154-BC02-B16F326A67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6FB1059-3525-4AB0-A541-FDBB52C07BE3}"/>
              </a:ext>
            </a:extLst>
          </p:cNvPr>
          <p:cNvSpPr>
            <a:spLocks noGrp="1"/>
          </p:cNvSpPr>
          <p:nvPr>
            <p:ph type="sldNum" sz="quarter" idx="12"/>
          </p:nvPr>
        </p:nvSpPr>
        <p:spPr/>
        <p:txBody>
          <a:bodyPr/>
          <a:lstStyle>
            <a:lvl1pPr>
              <a:defRPr/>
            </a:lvl1pPr>
          </a:lstStyle>
          <a:p>
            <a:fld id="{F4035441-D76E-4F28-B9C5-F9B20F8750F0}" type="slidenum">
              <a:rPr lang="en-US" altLang="en-US"/>
              <a:pPr/>
              <a:t>‹#›</a:t>
            </a:fld>
            <a:endParaRPr lang="en-US" altLang="en-US"/>
          </a:p>
        </p:txBody>
      </p:sp>
    </p:spTree>
    <p:extLst>
      <p:ext uri="{BB962C8B-B14F-4D97-AF65-F5344CB8AC3E}">
        <p14:creationId xmlns:p14="http://schemas.microsoft.com/office/powerpoint/2010/main" val="2464753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43E2026F-D3F5-9C4F-95C8-8EE1E6E94D79}" type="slidenum">
              <a:rPr lang="en-US"/>
              <a:pPr>
                <a:defRPr/>
              </a:pPr>
              <a:t>‹#›</a:t>
            </a:fld>
            <a:endParaRPr lang="en-US"/>
          </a:p>
        </p:txBody>
      </p:sp>
    </p:spTree>
    <p:extLst>
      <p:ext uri="{BB962C8B-B14F-4D97-AF65-F5344CB8AC3E}">
        <p14:creationId xmlns:p14="http://schemas.microsoft.com/office/powerpoint/2010/main" val="363618304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7745A53-B43F-452B-BEE2-12ACDBC3BEF2}"/>
              </a:ext>
            </a:extLst>
          </p:cNvPr>
          <p:cNvSpPr>
            <a:spLocks noGrp="1"/>
          </p:cNvSpPr>
          <p:nvPr>
            <p:ph type="dt" sz="half" idx="10"/>
          </p:nvPr>
        </p:nvSpPr>
        <p:spPr/>
        <p:txBody>
          <a:bodyPr/>
          <a:lstStyle>
            <a:lvl1pPr>
              <a:defRPr/>
            </a:lvl1pPr>
          </a:lstStyle>
          <a:p>
            <a:pPr>
              <a:defRPr/>
            </a:pPr>
            <a:fld id="{5B607465-9ED1-4B04-9CE0-C82444A34165}" type="datetimeFigureOut">
              <a:rPr lang="en-US"/>
              <a:pPr>
                <a:defRPr/>
              </a:pPr>
              <a:t>9/8/2023</a:t>
            </a:fld>
            <a:endParaRPr lang="en-US"/>
          </a:p>
        </p:txBody>
      </p:sp>
      <p:sp>
        <p:nvSpPr>
          <p:cNvPr id="6" name="Footer Placeholder 4">
            <a:extLst>
              <a:ext uri="{FF2B5EF4-FFF2-40B4-BE49-F238E27FC236}">
                <a16:creationId xmlns:a16="http://schemas.microsoft.com/office/drawing/2014/main" id="{310ACED4-1460-4583-9E75-ADA75CFF66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BB990F-362C-4F25-961A-76486689FE5F}"/>
              </a:ext>
            </a:extLst>
          </p:cNvPr>
          <p:cNvSpPr>
            <a:spLocks noGrp="1"/>
          </p:cNvSpPr>
          <p:nvPr>
            <p:ph type="sldNum" sz="quarter" idx="12"/>
          </p:nvPr>
        </p:nvSpPr>
        <p:spPr/>
        <p:txBody>
          <a:bodyPr/>
          <a:lstStyle>
            <a:lvl1pPr>
              <a:defRPr/>
            </a:lvl1pPr>
          </a:lstStyle>
          <a:p>
            <a:fld id="{7483EB83-479D-4D2A-A385-2F4043550EF2}" type="slidenum">
              <a:rPr lang="en-US" altLang="en-US"/>
              <a:pPr/>
              <a:t>‹#›</a:t>
            </a:fld>
            <a:endParaRPr lang="en-US" altLang="en-US"/>
          </a:p>
        </p:txBody>
      </p:sp>
    </p:spTree>
    <p:extLst>
      <p:ext uri="{BB962C8B-B14F-4D97-AF65-F5344CB8AC3E}">
        <p14:creationId xmlns:p14="http://schemas.microsoft.com/office/powerpoint/2010/main" val="20165907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FD92BA-53C8-412E-9476-614E530D74B2}"/>
              </a:ext>
            </a:extLst>
          </p:cNvPr>
          <p:cNvSpPr>
            <a:spLocks noGrp="1"/>
          </p:cNvSpPr>
          <p:nvPr>
            <p:ph type="dt" sz="half" idx="10"/>
          </p:nvPr>
        </p:nvSpPr>
        <p:spPr/>
        <p:txBody>
          <a:bodyPr/>
          <a:lstStyle>
            <a:lvl1pPr>
              <a:defRPr/>
            </a:lvl1pPr>
          </a:lstStyle>
          <a:p>
            <a:pPr>
              <a:defRPr/>
            </a:pPr>
            <a:fld id="{72561C88-F0D2-402D-86C5-6B81CE9ECEE2}" type="datetimeFigureOut">
              <a:rPr lang="en-US"/>
              <a:pPr>
                <a:defRPr/>
              </a:pPr>
              <a:t>9/8/2023</a:t>
            </a:fld>
            <a:endParaRPr lang="en-US"/>
          </a:p>
        </p:txBody>
      </p:sp>
      <p:sp>
        <p:nvSpPr>
          <p:cNvPr id="6" name="Footer Placeholder 4">
            <a:extLst>
              <a:ext uri="{FF2B5EF4-FFF2-40B4-BE49-F238E27FC236}">
                <a16:creationId xmlns:a16="http://schemas.microsoft.com/office/drawing/2014/main" id="{CDB27FDE-072C-4840-91C6-EC60ED49C8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607536-8CB8-4DE6-A2B1-B0F43EA27293}"/>
              </a:ext>
            </a:extLst>
          </p:cNvPr>
          <p:cNvSpPr>
            <a:spLocks noGrp="1"/>
          </p:cNvSpPr>
          <p:nvPr>
            <p:ph type="sldNum" sz="quarter" idx="12"/>
          </p:nvPr>
        </p:nvSpPr>
        <p:spPr/>
        <p:txBody>
          <a:bodyPr/>
          <a:lstStyle>
            <a:lvl1pPr>
              <a:defRPr/>
            </a:lvl1pPr>
          </a:lstStyle>
          <a:p>
            <a:fld id="{CF1C040C-BB14-4BA4-9B5D-728B5E9705B0}" type="slidenum">
              <a:rPr lang="en-US" altLang="en-US"/>
              <a:pPr/>
              <a:t>‹#›</a:t>
            </a:fld>
            <a:endParaRPr lang="en-US" altLang="en-US"/>
          </a:p>
        </p:txBody>
      </p:sp>
    </p:spTree>
    <p:extLst>
      <p:ext uri="{BB962C8B-B14F-4D97-AF65-F5344CB8AC3E}">
        <p14:creationId xmlns:p14="http://schemas.microsoft.com/office/powerpoint/2010/main" val="37307249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EE1D6-A6A0-4651-81BE-D3603CC19EEA}"/>
              </a:ext>
            </a:extLst>
          </p:cNvPr>
          <p:cNvSpPr>
            <a:spLocks noGrp="1"/>
          </p:cNvSpPr>
          <p:nvPr>
            <p:ph type="dt" sz="half" idx="10"/>
          </p:nvPr>
        </p:nvSpPr>
        <p:spPr/>
        <p:txBody>
          <a:bodyPr/>
          <a:lstStyle>
            <a:lvl1pPr>
              <a:defRPr/>
            </a:lvl1pPr>
          </a:lstStyle>
          <a:p>
            <a:pPr>
              <a:defRPr/>
            </a:pPr>
            <a:fld id="{4F98EF32-CEB0-4DE1-8DC0-2685D37BD5EE}" type="datetimeFigureOut">
              <a:rPr lang="en-US"/>
              <a:pPr>
                <a:defRPr/>
              </a:pPr>
              <a:t>9/8/2023</a:t>
            </a:fld>
            <a:endParaRPr lang="en-US"/>
          </a:p>
        </p:txBody>
      </p:sp>
      <p:sp>
        <p:nvSpPr>
          <p:cNvPr id="5" name="Footer Placeholder 4">
            <a:extLst>
              <a:ext uri="{FF2B5EF4-FFF2-40B4-BE49-F238E27FC236}">
                <a16:creationId xmlns:a16="http://schemas.microsoft.com/office/drawing/2014/main" id="{A24BA4B9-863F-42C0-AD4C-368176C7DE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8C2952-F58E-4C6B-822A-625B20A01E46}"/>
              </a:ext>
            </a:extLst>
          </p:cNvPr>
          <p:cNvSpPr>
            <a:spLocks noGrp="1"/>
          </p:cNvSpPr>
          <p:nvPr>
            <p:ph type="sldNum" sz="quarter" idx="12"/>
          </p:nvPr>
        </p:nvSpPr>
        <p:spPr/>
        <p:txBody>
          <a:bodyPr/>
          <a:lstStyle>
            <a:lvl1pPr>
              <a:defRPr/>
            </a:lvl1pPr>
          </a:lstStyle>
          <a:p>
            <a:fld id="{47AE8971-5A48-4E16-A9BE-93D71378E159}" type="slidenum">
              <a:rPr lang="en-US" altLang="en-US"/>
              <a:pPr/>
              <a:t>‹#›</a:t>
            </a:fld>
            <a:endParaRPr lang="en-US" altLang="en-US"/>
          </a:p>
        </p:txBody>
      </p:sp>
    </p:spTree>
    <p:extLst>
      <p:ext uri="{BB962C8B-B14F-4D97-AF65-F5344CB8AC3E}">
        <p14:creationId xmlns:p14="http://schemas.microsoft.com/office/powerpoint/2010/main" val="32867479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8BB51-5F13-4EFF-863E-97FBF3D00BA8}"/>
              </a:ext>
            </a:extLst>
          </p:cNvPr>
          <p:cNvSpPr>
            <a:spLocks noGrp="1"/>
          </p:cNvSpPr>
          <p:nvPr>
            <p:ph type="dt" sz="half" idx="10"/>
          </p:nvPr>
        </p:nvSpPr>
        <p:spPr/>
        <p:txBody>
          <a:bodyPr/>
          <a:lstStyle>
            <a:lvl1pPr>
              <a:defRPr/>
            </a:lvl1pPr>
          </a:lstStyle>
          <a:p>
            <a:pPr>
              <a:defRPr/>
            </a:pPr>
            <a:fld id="{2D88771D-48D3-4762-AA50-5237E4C8D5F9}" type="datetimeFigureOut">
              <a:rPr lang="en-US"/>
              <a:pPr>
                <a:defRPr/>
              </a:pPr>
              <a:t>9/8/2023</a:t>
            </a:fld>
            <a:endParaRPr lang="en-US"/>
          </a:p>
        </p:txBody>
      </p:sp>
      <p:sp>
        <p:nvSpPr>
          <p:cNvPr id="5" name="Footer Placeholder 4">
            <a:extLst>
              <a:ext uri="{FF2B5EF4-FFF2-40B4-BE49-F238E27FC236}">
                <a16:creationId xmlns:a16="http://schemas.microsoft.com/office/drawing/2014/main" id="{AD43A99F-22F8-47FC-9146-B1F30A780A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4DD910-ECCD-4531-9435-5FA50688953B}"/>
              </a:ext>
            </a:extLst>
          </p:cNvPr>
          <p:cNvSpPr>
            <a:spLocks noGrp="1"/>
          </p:cNvSpPr>
          <p:nvPr>
            <p:ph type="sldNum" sz="quarter" idx="12"/>
          </p:nvPr>
        </p:nvSpPr>
        <p:spPr/>
        <p:txBody>
          <a:bodyPr/>
          <a:lstStyle>
            <a:lvl1pPr>
              <a:defRPr/>
            </a:lvl1pPr>
          </a:lstStyle>
          <a:p>
            <a:fld id="{4D46D97A-0119-446D-9E5D-EDA4AC42097A}" type="slidenum">
              <a:rPr lang="en-US" altLang="en-US"/>
              <a:pPr/>
              <a:t>‹#›</a:t>
            </a:fld>
            <a:endParaRPr lang="en-US" altLang="en-US"/>
          </a:p>
        </p:txBody>
      </p:sp>
    </p:spTree>
    <p:extLst>
      <p:ext uri="{BB962C8B-B14F-4D97-AF65-F5344CB8AC3E}">
        <p14:creationId xmlns:p14="http://schemas.microsoft.com/office/powerpoint/2010/main" val="37371765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29760936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56282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23591731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4543218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82508081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395039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ABF59FFD-F782-7543-964C-2ABA47AA0E6D}" type="slidenum">
              <a:rPr lang="en-US"/>
              <a:pPr>
                <a:defRPr/>
              </a:pPr>
              <a:t>‹#›</a:t>
            </a:fld>
            <a:endParaRPr lang="en-US"/>
          </a:p>
        </p:txBody>
      </p:sp>
    </p:spTree>
    <p:extLst>
      <p:ext uri="{BB962C8B-B14F-4D97-AF65-F5344CB8AC3E}">
        <p14:creationId xmlns:p14="http://schemas.microsoft.com/office/powerpoint/2010/main" val="154546565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10801474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43205820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59094451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28450929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00565840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33395302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70291198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21268532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2903901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13D8D930-196F-2A4E-895E-7C83573FD60B}" type="slidenum">
              <a:rPr lang="en-US"/>
              <a:pPr>
                <a:defRPr/>
              </a:pPr>
              <a:t>‹#›</a:t>
            </a:fld>
            <a:endParaRPr lang="en-US"/>
          </a:p>
        </p:txBody>
      </p:sp>
    </p:spTree>
    <p:extLst>
      <p:ext uri="{BB962C8B-B14F-4D97-AF65-F5344CB8AC3E}">
        <p14:creationId xmlns:p14="http://schemas.microsoft.com/office/powerpoint/2010/main" val="4244761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86718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53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1404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9213"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62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5190F02D-DD85-8443-9DD7-C353E0876793}" type="slidenum">
              <a:rPr lang="en-US"/>
              <a:pPr>
                <a:defRPr/>
              </a:pPr>
              <a:t>‹#›</a:t>
            </a:fld>
            <a:endParaRPr lang="en-US"/>
          </a:p>
        </p:txBody>
      </p:sp>
    </p:spTree>
    <p:extLst>
      <p:ext uri="{BB962C8B-B14F-4D97-AF65-F5344CB8AC3E}">
        <p14:creationId xmlns:p14="http://schemas.microsoft.com/office/powerpoint/2010/main" val="1471066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279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181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036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394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2745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0617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4249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p:txBody>
          <a:bodyPr/>
          <a:lstStyle>
            <a:lvl1pPr algn="ctr">
              <a:defRPr b="1"/>
            </a:lvl1pPr>
          </a:lstStyle>
          <a:p>
            <a:pPr>
              <a:defRPr/>
            </a:pPr>
            <a:endParaRPr lang="en-US"/>
          </a:p>
        </p:txBody>
      </p:sp>
      <p:sp>
        <p:nvSpPr>
          <p:cNvPr id="5" name="Rectangle 68"/>
          <p:cNvSpPr>
            <a:spLocks noGrp="1" noChangeArrowheads="1"/>
          </p:cNvSpPr>
          <p:nvPr>
            <p:ph type="ftr" sz="quarter" idx="11"/>
          </p:nvPr>
        </p:nvSpPr>
        <p:spPr/>
        <p:txBody>
          <a:bodyPr/>
          <a:lstStyle>
            <a:lvl1pPr>
              <a:defRPr b="1"/>
            </a:lvl1pPr>
          </a:lstStyle>
          <a:p>
            <a:pPr>
              <a:defRPr/>
            </a:pPr>
            <a:endParaRPr lang="en-US"/>
          </a:p>
        </p:txBody>
      </p:sp>
      <p:sp>
        <p:nvSpPr>
          <p:cNvPr id="6" name="Rectangle 69"/>
          <p:cNvSpPr>
            <a:spLocks noGrp="1" noChangeArrowheads="1"/>
          </p:cNvSpPr>
          <p:nvPr>
            <p:ph type="sldNum" sz="quarter" idx="12"/>
          </p:nvPr>
        </p:nvSpPr>
        <p:spPr/>
        <p:txBody>
          <a:bodyPr/>
          <a:lstStyle>
            <a:lvl1pPr>
              <a:defRPr b="1">
                <a:latin typeface="Engravers MT" charset="0"/>
              </a:defRPr>
            </a:lvl1pPr>
          </a:lstStyle>
          <a:p>
            <a:pPr>
              <a:defRPr/>
            </a:pPr>
            <a:fld id="{16DEC45D-C811-7148-8153-CF8B7FE969BE}" type="slidenum">
              <a:rPr lang="en-US"/>
              <a:pPr>
                <a:defRPr/>
              </a:pPr>
              <a:t>‹#›</a:t>
            </a:fld>
            <a:endParaRPr lang="en-US"/>
          </a:p>
        </p:txBody>
      </p:sp>
    </p:spTree>
    <p:extLst>
      <p:ext uri="{BB962C8B-B14F-4D97-AF65-F5344CB8AC3E}">
        <p14:creationId xmlns:p14="http://schemas.microsoft.com/office/powerpoint/2010/main" val="1503613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lgn="ctr">
              <a:defRPr b="1"/>
            </a:lvl1pPr>
          </a:lstStyle>
          <a:p>
            <a:pPr>
              <a:defRPr/>
            </a:pPr>
            <a:endParaRPr lang="en-US"/>
          </a:p>
        </p:txBody>
      </p:sp>
      <p:sp>
        <p:nvSpPr>
          <p:cNvPr id="6" name="Rectangle 68"/>
          <p:cNvSpPr>
            <a:spLocks noGrp="1" noChangeArrowheads="1"/>
          </p:cNvSpPr>
          <p:nvPr>
            <p:ph type="ftr" sz="quarter" idx="11"/>
          </p:nvPr>
        </p:nvSpPr>
        <p:spPr/>
        <p:txBody>
          <a:bodyPr/>
          <a:lstStyle>
            <a:lvl1pPr>
              <a:defRPr b="1"/>
            </a:lvl1pPr>
          </a:lstStyle>
          <a:p>
            <a:pPr>
              <a:defRPr/>
            </a:pPr>
            <a:endParaRPr lang="en-US"/>
          </a:p>
        </p:txBody>
      </p:sp>
      <p:sp>
        <p:nvSpPr>
          <p:cNvPr id="7" name="Rectangle 69"/>
          <p:cNvSpPr>
            <a:spLocks noGrp="1" noChangeArrowheads="1"/>
          </p:cNvSpPr>
          <p:nvPr>
            <p:ph type="sldNum" sz="quarter" idx="12"/>
          </p:nvPr>
        </p:nvSpPr>
        <p:spPr/>
        <p:txBody>
          <a:bodyPr/>
          <a:lstStyle>
            <a:lvl1pPr>
              <a:defRPr b="1">
                <a:latin typeface="Engravers MT" charset="0"/>
              </a:defRPr>
            </a:lvl1pPr>
          </a:lstStyle>
          <a:p>
            <a:pPr>
              <a:defRPr/>
            </a:pPr>
            <a:fld id="{CA61734E-D973-5249-BD11-0B1A89756A98}" type="slidenum">
              <a:rPr lang="en-US"/>
              <a:pPr>
                <a:defRPr/>
              </a:pPr>
              <a:t>‹#›</a:t>
            </a:fld>
            <a:endParaRPr lang="en-US"/>
          </a:p>
        </p:txBody>
      </p:sp>
    </p:spTree>
    <p:extLst>
      <p:ext uri="{BB962C8B-B14F-4D97-AF65-F5344CB8AC3E}">
        <p14:creationId xmlns:p14="http://schemas.microsoft.com/office/powerpoint/2010/main" val="1679550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p:txBody>
          <a:bodyPr/>
          <a:lstStyle>
            <a:lvl1pPr algn="ctr">
              <a:defRPr b="1"/>
            </a:lvl1pPr>
          </a:lstStyle>
          <a:p>
            <a:pPr>
              <a:defRPr/>
            </a:pPr>
            <a:endParaRPr lang="en-US"/>
          </a:p>
        </p:txBody>
      </p:sp>
      <p:sp>
        <p:nvSpPr>
          <p:cNvPr id="3" name="Rectangle 68"/>
          <p:cNvSpPr>
            <a:spLocks noGrp="1" noChangeArrowheads="1"/>
          </p:cNvSpPr>
          <p:nvPr>
            <p:ph type="ftr" sz="quarter" idx="11"/>
          </p:nvPr>
        </p:nvSpPr>
        <p:spPr/>
        <p:txBody>
          <a:bodyPr/>
          <a:lstStyle>
            <a:lvl1pPr>
              <a:defRPr b="1"/>
            </a:lvl1pPr>
          </a:lstStyle>
          <a:p>
            <a:pPr>
              <a:defRPr/>
            </a:pPr>
            <a:endParaRPr lang="en-US"/>
          </a:p>
        </p:txBody>
      </p:sp>
      <p:sp>
        <p:nvSpPr>
          <p:cNvPr id="4" name="Rectangle 69"/>
          <p:cNvSpPr>
            <a:spLocks noGrp="1" noChangeArrowheads="1"/>
          </p:cNvSpPr>
          <p:nvPr>
            <p:ph type="sldNum" sz="quarter" idx="12"/>
          </p:nvPr>
        </p:nvSpPr>
        <p:spPr/>
        <p:txBody>
          <a:bodyPr/>
          <a:lstStyle>
            <a:lvl1pPr>
              <a:defRPr b="1">
                <a:latin typeface="Engravers MT" charset="0"/>
              </a:defRPr>
            </a:lvl1pPr>
          </a:lstStyle>
          <a:p>
            <a:pPr>
              <a:defRPr/>
            </a:pPr>
            <a:fld id="{D38C7381-6E33-8B44-A212-589FA1C5D692}" type="slidenum">
              <a:rPr lang="en-US"/>
              <a:pPr>
                <a:defRPr/>
              </a:pPr>
              <a:t>‹#›</a:t>
            </a:fld>
            <a:endParaRPr lang="en-US"/>
          </a:p>
        </p:txBody>
      </p:sp>
    </p:spTree>
    <p:extLst>
      <p:ext uri="{BB962C8B-B14F-4D97-AF65-F5344CB8AC3E}">
        <p14:creationId xmlns:p14="http://schemas.microsoft.com/office/powerpoint/2010/main" val="44968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EFD8FA71-0A4C-2846-8F32-A1444B67AD6B}" type="slidenum">
              <a:rPr lang="en-US"/>
              <a:pPr>
                <a:defRPr/>
              </a:pPr>
              <a:t>‹#›</a:t>
            </a:fld>
            <a:endParaRPr lang="en-US"/>
          </a:p>
        </p:txBody>
      </p:sp>
    </p:spTree>
    <p:extLst>
      <p:ext uri="{BB962C8B-B14F-4D97-AF65-F5344CB8AC3E}">
        <p14:creationId xmlns:p14="http://schemas.microsoft.com/office/powerpoint/2010/main" val="524520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lgn="ctr">
              <a:defRPr b="1"/>
            </a:lvl1pPr>
          </a:lstStyle>
          <a:p>
            <a:pPr>
              <a:defRPr/>
            </a:pPr>
            <a:endParaRPr lang="en-US"/>
          </a:p>
        </p:txBody>
      </p:sp>
      <p:sp>
        <p:nvSpPr>
          <p:cNvPr id="6" name="Rectangle 68"/>
          <p:cNvSpPr>
            <a:spLocks noGrp="1" noChangeArrowheads="1"/>
          </p:cNvSpPr>
          <p:nvPr>
            <p:ph type="ftr" sz="quarter" idx="11"/>
          </p:nvPr>
        </p:nvSpPr>
        <p:spPr/>
        <p:txBody>
          <a:bodyPr/>
          <a:lstStyle>
            <a:lvl1pPr>
              <a:defRPr b="1"/>
            </a:lvl1pPr>
          </a:lstStyle>
          <a:p>
            <a:pPr>
              <a:defRPr/>
            </a:pPr>
            <a:endParaRPr lang="en-US"/>
          </a:p>
        </p:txBody>
      </p:sp>
      <p:sp>
        <p:nvSpPr>
          <p:cNvPr id="7" name="Rectangle 69"/>
          <p:cNvSpPr>
            <a:spLocks noGrp="1" noChangeArrowheads="1"/>
          </p:cNvSpPr>
          <p:nvPr>
            <p:ph type="sldNum" sz="quarter" idx="12"/>
          </p:nvPr>
        </p:nvSpPr>
        <p:spPr/>
        <p:txBody>
          <a:bodyPr/>
          <a:lstStyle>
            <a:lvl1pPr>
              <a:defRPr b="1">
                <a:latin typeface="Engravers MT" charset="0"/>
              </a:defRPr>
            </a:lvl1pPr>
          </a:lstStyle>
          <a:p>
            <a:pPr>
              <a:defRPr/>
            </a:pPr>
            <a:fld id="{D8FFDEDC-BB62-7446-AFE3-9383BF248C8A}" type="slidenum">
              <a:rPr lang="en-US"/>
              <a:pPr>
                <a:defRPr/>
              </a:pPr>
              <a:t>‹#›</a:t>
            </a:fld>
            <a:endParaRPr lang="en-US"/>
          </a:p>
        </p:txBody>
      </p:sp>
    </p:spTree>
    <p:extLst>
      <p:ext uri="{BB962C8B-B14F-4D97-AF65-F5344CB8AC3E}">
        <p14:creationId xmlns:p14="http://schemas.microsoft.com/office/powerpoint/2010/main" val="490148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940 w 5740"/>
                <a:gd name="T1" fmla="*/ 0 h 4316"/>
                <a:gd name="T2" fmla="*/ 0 w 5740"/>
                <a:gd name="T3" fmla="*/ 0 h 4316"/>
                <a:gd name="T4" fmla="*/ 0 w 5740"/>
                <a:gd name="T5" fmla="*/ 0 h 4316"/>
                <a:gd name="T6" fmla="*/ 5940 w 5740"/>
                <a:gd name="T7" fmla="*/ 0 h 4316"/>
                <a:gd name="T8" fmla="*/ 5940 w 5740"/>
                <a:gd name="T9" fmla="*/ 0 h 4316"/>
                <a:gd name="T10" fmla="*/ 594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40" name="Freeform 46"/>
              <p:cNvSpPr>
                <a:spLocks/>
              </p:cNvSpPr>
              <p:nvPr/>
            </p:nvSpPr>
            <p:spPr bwMode="hidden">
              <a:xfrm>
                <a:off x="5280" y="3186"/>
                <a:ext cx="383" cy="96"/>
              </a:xfrm>
              <a:custGeom>
                <a:avLst/>
                <a:gdLst>
                  <a:gd name="T0" fmla="*/ 22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0 w 382"/>
                  <a:gd name="T19" fmla="*/ 96 h 96"/>
                  <a:gd name="T20" fmla="*/ 274 w 382"/>
                  <a:gd name="T21" fmla="*/ 90 h 96"/>
                  <a:gd name="T22" fmla="*/ 322 w 382"/>
                  <a:gd name="T23" fmla="*/ 84 h 96"/>
                  <a:gd name="T24" fmla="*/ 363 w 382"/>
                  <a:gd name="T25" fmla="*/ 66 h 96"/>
                  <a:gd name="T26" fmla="*/ 393 w 382"/>
                  <a:gd name="T27" fmla="*/ 42 h 96"/>
                  <a:gd name="T28" fmla="*/ 387 w 382"/>
                  <a:gd name="T29" fmla="*/ 42 h 96"/>
                  <a:gd name="T30" fmla="*/ 357 w 382"/>
                  <a:gd name="T31" fmla="*/ 66 h 96"/>
                  <a:gd name="T32" fmla="*/ 316 w 382"/>
                  <a:gd name="T33" fmla="*/ 78 h 96"/>
                  <a:gd name="T34" fmla="*/ 274 w 382"/>
                  <a:gd name="T35" fmla="*/ 90 h 96"/>
                  <a:gd name="T36" fmla="*/ 220 w 382"/>
                  <a:gd name="T37" fmla="*/ 96 h 96"/>
                  <a:gd name="T38" fmla="*/ 22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30 w 185"/>
                  <a:gd name="T5" fmla="*/ 36 h 210"/>
                  <a:gd name="T6" fmla="*/ 166 w 185"/>
                  <a:gd name="T7" fmla="*/ 72 h 210"/>
                  <a:gd name="T8" fmla="*/ 172 w 185"/>
                  <a:gd name="T9" fmla="*/ 90 h 210"/>
                  <a:gd name="T10" fmla="*/ 178 w 185"/>
                  <a:gd name="T11" fmla="*/ 114 h 210"/>
                  <a:gd name="T12" fmla="*/ 172 w 185"/>
                  <a:gd name="T13" fmla="*/ 138 h 210"/>
                  <a:gd name="T14" fmla="*/ 160 w 185"/>
                  <a:gd name="T15" fmla="*/ 162 h 210"/>
                  <a:gd name="T16" fmla="*/ 130 w 185"/>
                  <a:gd name="T17" fmla="*/ 180 h 210"/>
                  <a:gd name="T18" fmla="*/ 90 w 185"/>
                  <a:gd name="T19" fmla="*/ 198 h 210"/>
                  <a:gd name="T20" fmla="*/ 107 w 185"/>
                  <a:gd name="T21" fmla="*/ 210 h 210"/>
                  <a:gd name="T22" fmla="*/ 142 w 185"/>
                  <a:gd name="T23" fmla="*/ 192 h 210"/>
                  <a:gd name="T24" fmla="*/ 172 w 185"/>
                  <a:gd name="T25" fmla="*/ 168 h 210"/>
                  <a:gd name="T26" fmla="*/ 190 w 185"/>
                  <a:gd name="T27" fmla="*/ 144 h 210"/>
                  <a:gd name="T28" fmla="*/ 196 w 185"/>
                  <a:gd name="T29" fmla="*/ 114 h 210"/>
                  <a:gd name="T30" fmla="*/ 190 w 185"/>
                  <a:gd name="T31" fmla="*/ 90 h 210"/>
                  <a:gd name="T32" fmla="*/ 184 w 185"/>
                  <a:gd name="T33" fmla="*/ 66 h 210"/>
                  <a:gd name="T34" fmla="*/ 166 w 185"/>
                  <a:gd name="T35" fmla="*/ 48 h 210"/>
                  <a:gd name="T36" fmla="*/ 14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grpSp>
        </p:grpSp>
      </p:grpSp>
      <p:sp>
        <p:nvSpPr>
          <p:cNvPr id="36930" name="Rectangle 66"/>
          <p:cNvSpPr>
            <a:spLocks noGrp="1" noChangeArrowheads="1"/>
          </p:cNvSpPr>
          <p:nvPr>
            <p:ph type="ctrTitle" sz="quarter"/>
          </p:nvPr>
        </p:nvSpPr>
        <p:spPr>
          <a:xfrm>
            <a:off x="685800" y="1692277"/>
            <a:ext cx="7772400" cy="1736725"/>
          </a:xfrm>
        </p:spPr>
        <p:txBody>
          <a:bodyPr anchor="b"/>
          <a:lstStyle>
            <a:lvl1pPr>
              <a:defRPr sz="5400"/>
            </a:lvl1pPr>
          </a:lstStyle>
          <a:p>
            <a:r>
              <a:rPr lang="en-US"/>
              <a:t>Click to edit Master title style</a:t>
            </a:r>
          </a:p>
        </p:txBody>
      </p:sp>
      <p:sp>
        <p:nvSpPr>
          <p:cNvPr id="3693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lgn="ctr">
              <a:defRPr b="1"/>
            </a:lvl1pPr>
          </a:lstStyle>
          <a:p>
            <a:pPr>
              <a:defRPr/>
            </a:pPr>
            <a:endParaRPr lang="en-US"/>
          </a:p>
        </p:txBody>
      </p:sp>
      <p:sp>
        <p:nvSpPr>
          <p:cNvPr id="69" name="Rectangle 69"/>
          <p:cNvSpPr>
            <a:spLocks noGrp="1" noChangeArrowheads="1"/>
          </p:cNvSpPr>
          <p:nvPr>
            <p:ph type="ftr" sz="quarter" idx="11"/>
          </p:nvPr>
        </p:nvSpPr>
        <p:spPr/>
        <p:txBody>
          <a:bodyPr/>
          <a:lstStyle>
            <a:lvl1pPr>
              <a:defRPr b="1"/>
            </a:lvl1pPr>
          </a:lstStyle>
          <a:p>
            <a:pPr>
              <a:defRPr/>
            </a:pPr>
            <a:endParaRPr lang="en-US"/>
          </a:p>
        </p:txBody>
      </p:sp>
      <p:sp>
        <p:nvSpPr>
          <p:cNvPr id="70" name="Rectangle 70"/>
          <p:cNvSpPr>
            <a:spLocks noGrp="1" noChangeArrowheads="1"/>
          </p:cNvSpPr>
          <p:nvPr>
            <p:ph type="sldNum" sz="quarter" idx="12"/>
          </p:nvPr>
        </p:nvSpPr>
        <p:spPr/>
        <p:txBody>
          <a:bodyPr/>
          <a:lstStyle>
            <a:lvl1pPr>
              <a:defRPr b="1">
                <a:latin typeface="Engravers MT" charset="0"/>
              </a:defRPr>
            </a:lvl1pPr>
          </a:lstStyle>
          <a:p>
            <a:pPr>
              <a:defRPr/>
            </a:pPr>
            <a:fld id="{BF9E065D-43F3-414F-9553-C391A79B3FFC}" type="slidenum">
              <a:rPr lang="en-US"/>
              <a:pPr>
                <a:defRPr/>
              </a:pPr>
              <a:t>‹#›</a:t>
            </a:fld>
            <a:endParaRPr lang="en-US"/>
          </a:p>
        </p:txBody>
      </p:sp>
    </p:spTree>
    <p:extLst>
      <p:ext uri="{BB962C8B-B14F-4D97-AF65-F5344CB8AC3E}">
        <p14:creationId xmlns:p14="http://schemas.microsoft.com/office/powerpoint/2010/main" val="370686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308A4FFB-DC1D-AA46-B0EC-7B90C890AB4B}" type="datetimeFigureOut">
              <a:rPr lang="en-SG"/>
              <a:pPr>
                <a:defRPr/>
              </a:pPr>
              <a:t>8/9/2023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94564815-0BB6-B541-A7E9-AEFB47CD2593}" type="slidenum">
              <a:rPr lang="en-SG"/>
              <a:pPr>
                <a:defRPr/>
              </a:pPr>
              <a:t>‹#›</a:t>
            </a:fld>
            <a:endParaRPr lang="en-SG"/>
          </a:p>
        </p:txBody>
      </p:sp>
    </p:spTree>
    <p:extLst>
      <p:ext uri="{BB962C8B-B14F-4D97-AF65-F5344CB8AC3E}">
        <p14:creationId xmlns:p14="http://schemas.microsoft.com/office/powerpoint/2010/main" val="2307530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46D76C66-1880-C043-9E52-AEEA58EA71DE}" type="datetimeFigureOut">
              <a:rPr lang="en-SG"/>
              <a:pPr>
                <a:defRPr/>
              </a:pPr>
              <a:t>8/9/2023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067BA5C-B1D0-DC45-9B26-7568F30AD070}" type="slidenum">
              <a:rPr lang="en-SG"/>
              <a:pPr>
                <a:defRPr/>
              </a:pPr>
              <a:t>‹#›</a:t>
            </a:fld>
            <a:endParaRPr lang="en-SG"/>
          </a:p>
        </p:txBody>
      </p:sp>
    </p:spTree>
    <p:extLst>
      <p:ext uri="{BB962C8B-B14F-4D97-AF65-F5344CB8AC3E}">
        <p14:creationId xmlns:p14="http://schemas.microsoft.com/office/powerpoint/2010/main" val="3791290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93E5785F-73DA-9F42-8B9D-8CDC2C6A5A52}" type="datetimeFigureOut">
              <a:rPr lang="en-SG"/>
              <a:pPr>
                <a:defRPr/>
              </a:pPr>
              <a:t>8/9/2023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4E3BC30E-CE26-0A4F-840F-9BFFD11FB1D7}" type="slidenum">
              <a:rPr lang="en-SG"/>
              <a:pPr>
                <a:defRPr/>
              </a:pPr>
              <a:t>‹#›</a:t>
            </a:fld>
            <a:endParaRPr lang="en-SG"/>
          </a:p>
        </p:txBody>
      </p:sp>
    </p:spTree>
    <p:extLst>
      <p:ext uri="{BB962C8B-B14F-4D97-AF65-F5344CB8AC3E}">
        <p14:creationId xmlns:p14="http://schemas.microsoft.com/office/powerpoint/2010/main" val="3664715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424716E0-2BDA-5347-BDA0-361BBBADB6FB}" type="datetimeFigureOut">
              <a:rPr lang="en-SG"/>
              <a:pPr>
                <a:defRPr/>
              </a:pPr>
              <a:t>8/9/2023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90F7A968-8FAF-3C43-9EC5-E0B7DFCE9265}" type="slidenum">
              <a:rPr lang="en-SG"/>
              <a:pPr>
                <a:defRPr/>
              </a:pPr>
              <a:t>‹#›</a:t>
            </a:fld>
            <a:endParaRPr lang="en-SG"/>
          </a:p>
        </p:txBody>
      </p:sp>
    </p:spTree>
    <p:extLst>
      <p:ext uri="{BB962C8B-B14F-4D97-AF65-F5344CB8AC3E}">
        <p14:creationId xmlns:p14="http://schemas.microsoft.com/office/powerpoint/2010/main" val="3189619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59D64CA8-227A-D84A-B9A7-9DF395D5B0E8}" type="datetimeFigureOut">
              <a:rPr lang="en-SG"/>
              <a:pPr>
                <a:defRPr/>
              </a:pPr>
              <a:t>8/9/2023</a:t>
            </a:fld>
            <a:endParaRPr lang="en-SG"/>
          </a:p>
        </p:txBody>
      </p:sp>
      <p:sp>
        <p:nvSpPr>
          <p:cNvPr id="8" name="Footer Placeholder 7"/>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9" name="Slide Number Placeholder 8"/>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725F67FE-85F6-6644-9258-60AC9C80D894}" type="slidenum">
              <a:rPr lang="en-SG"/>
              <a:pPr>
                <a:defRPr/>
              </a:pPr>
              <a:t>‹#›</a:t>
            </a:fld>
            <a:endParaRPr lang="en-SG"/>
          </a:p>
        </p:txBody>
      </p:sp>
    </p:spTree>
    <p:extLst>
      <p:ext uri="{BB962C8B-B14F-4D97-AF65-F5344CB8AC3E}">
        <p14:creationId xmlns:p14="http://schemas.microsoft.com/office/powerpoint/2010/main" val="1336379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3DCFDF2E-5364-4C40-82DD-6865FA548905}" type="datetimeFigureOut">
              <a:rPr lang="en-SG"/>
              <a:pPr>
                <a:defRPr/>
              </a:pPr>
              <a:t>8/9/2023</a:t>
            </a:fld>
            <a:endParaRPr lang="en-SG"/>
          </a:p>
        </p:txBody>
      </p:sp>
      <p:sp>
        <p:nvSpPr>
          <p:cNvPr id="4" name="Footer Placeholder 3"/>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5" name="Slide Number Placeholder 4"/>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58F16DB-3B9E-EE44-AE9D-12115C8843B1}" type="slidenum">
              <a:rPr lang="en-SG"/>
              <a:pPr>
                <a:defRPr/>
              </a:pPr>
              <a:t>‹#›</a:t>
            </a:fld>
            <a:endParaRPr lang="en-SG"/>
          </a:p>
        </p:txBody>
      </p:sp>
    </p:spTree>
    <p:extLst>
      <p:ext uri="{BB962C8B-B14F-4D97-AF65-F5344CB8AC3E}">
        <p14:creationId xmlns:p14="http://schemas.microsoft.com/office/powerpoint/2010/main" val="718895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1F51ACB8-3A1E-B545-B04F-B77F767DE5B0}" type="datetimeFigureOut">
              <a:rPr lang="en-SG"/>
              <a:pPr>
                <a:defRPr/>
              </a:pPr>
              <a:t>8/9/2023</a:t>
            </a:fld>
            <a:endParaRPr lang="en-SG"/>
          </a:p>
        </p:txBody>
      </p:sp>
      <p:sp>
        <p:nvSpPr>
          <p:cNvPr id="3" name="Footer Placeholder 2"/>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4" name="Slide Number Placeholder 3"/>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D7340C9B-54F0-BC42-AD84-106548DFED56}" type="slidenum">
              <a:rPr lang="en-SG"/>
              <a:pPr>
                <a:defRPr/>
              </a:pPr>
              <a:t>‹#›</a:t>
            </a:fld>
            <a:endParaRPr lang="en-SG"/>
          </a:p>
        </p:txBody>
      </p:sp>
    </p:spTree>
    <p:extLst>
      <p:ext uri="{BB962C8B-B14F-4D97-AF65-F5344CB8AC3E}">
        <p14:creationId xmlns:p14="http://schemas.microsoft.com/office/powerpoint/2010/main" val="577517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085D0D7F-F571-B842-A7C8-CCD890D7387C}" type="datetimeFigureOut">
              <a:rPr lang="en-SG"/>
              <a:pPr>
                <a:defRPr/>
              </a:pPr>
              <a:t>8/9/2023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EC77371-22AB-7C4E-A7A7-2C46AD3DE155}" type="slidenum">
              <a:rPr lang="en-SG"/>
              <a:pPr>
                <a:defRPr/>
              </a:pPr>
              <a:t>‹#›</a:t>
            </a:fld>
            <a:endParaRPr lang="en-SG"/>
          </a:p>
        </p:txBody>
      </p:sp>
    </p:spTree>
    <p:extLst>
      <p:ext uri="{BB962C8B-B14F-4D97-AF65-F5344CB8AC3E}">
        <p14:creationId xmlns:p14="http://schemas.microsoft.com/office/powerpoint/2010/main" val="302081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
          <p:cNvSpPr>
            <a:spLocks noGrp="1" noChangeArrowheads="1"/>
          </p:cNvSpPr>
          <p:nvPr>
            <p:ph type="dt" sz="half" idx="10"/>
          </p:nvPr>
        </p:nvSpPr>
        <p:spPr>
          <a:ln/>
        </p:spPr>
        <p:txBody>
          <a:bodyPr/>
          <a:lstStyle>
            <a:lvl1pPr>
              <a:defRPr/>
            </a:lvl1pPr>
          </a:lstStyle>
          <a:p>
            <a:pPr>
              <a:defRPr/>
            </a:pPr>
            <a:endParaRPr lang="en-US"/>
          </a:p>
        </p:txBody>
      </p:sp>
      <p:sp>
        <p:nvSpPr>
          <p:cNvPr id="8" name="Rectangle 22"/>
          <p:cNvSpPr>
            <a:spLocks noGrp="1" noChangeArrowheads="1"/>
          </p:cNvSpPr>
          <p:nvPr>
            <p:ph type="ftr" sz="quarter" idx="11"/>
          </p:nvPr>
        </p:nvSpPr>
        <p:spPr>
          <a:ln/>
        </p:spPr>
        <p:txBody>
          <a:bodyPr/>
          <a:lstStyle>
            <a:lvl1pPr>
              <a:defRPr/>
            </a:lvl1pPr>
          </a:lstStyle>
          <a:p>
            <a:pPr>
              <a:defRPr/>
            </a:pPr>
            <a:endParaRPr lang="en-US"/>
          </a:p>
        </p:txBody>
      </p:sp>
      <p:sp>
        <p:nvSpPr>
          <p:cNvPr id="9" name="Rectangle 23"/>
          <p:cNvSpPr>
            <a:spLocks noGrp="1" noChangeArrowheads="1"/>
          </p:cNvSpPr>
          <p:nvPr>
            <p:ph type="sldNum" sz="quarter" idx="12"/>
          </p:nvPr>
        </p:nvSpPr>
        <p:spPr>
          <a:ln/>
        </p:spPr>
        <p:txBody>
          <a:bodyPr/>
          <a:lstStyle>
            <a:lvl1pPr>
              <a:defRPr/>
            </a:lvl1pPr>
          </a:lstStyle>
          <a:p>
            <a:pPr>
              <a:defRPr/>
            </a:pPr>
            <a:fld id="{DC11CE8F-3D0B-6C4E-883B-8263A9F7C257}" type="slidenum">
              <a:rPr lang="en-US"/>
              <a:pPr>
                <a:defRPr/>
              </a:pPr>
              <a:t>‹#›</a:t>
            </a:fld>
            <a:endParaRPr lang="en-US"/>
          </a:p>
        </p:txBody>
      </p:sp>
    </p:spTree>
    <p:extLst>
      <p:ext uri="{BB962C8B-B14F-4D97-AF65-F5344CB8AC3E}">
        <p14:creationId xmlns:p14="http://schemas.microsoft.com/office/powerpoint/2010/main" val="1948288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327BB36E-64DC-FD43-8685-B1F9578AC27A}" type="datetimeFigureOut">
              <a:rPr lang="en-SG"/>
              <a:pPr>
                <a:defRPr/>
              </a:pPr>
              <a:t>8/9/2023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C9C37387-569A-7C4F-9982-3087420045A2}" type="slidenum">
              <a:rPr lang="en-SG"/>
              <a:pPr>
                <a:defRPr/>
              </a:pPr>
              <a:t>‹#›</a:t>
            </a:fld>
            <a:endParaRPr lang="en-SG"/>
          </a:p>
        </p:txBody>
      </p:sp>
    </p:spTree>
    <p:extLst>
      <p:ext uri="{BB962C8B-B14F-4D97-AF65-F5344CB8AC3E}">
        <p14:creationId xmlns:p14="http://schemas.microsoft.com/office/powerpoint/2010/main" val="2787755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06CD3354-08AE-5B41-B938-00349DC60252}" type="datetimeFigureOut">
              <a:rPr lang="en-SG"/>
              <a:pPr>
                <a:defRPr/>
              </a:pPr>
              <a:t>8/9/2023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C1E4CE93-9BD0-C748-9C1D-BDBE92525558}" type="slidenum">
              <a:rPr lang="en-SG"/>
              <a:pPr>
                <a:defRPr/>
              </a:pPr>
              <a:t>‹#›</a:t>
            </a:fld>
            <a:endParaRPr lang="en-SG"/>
          </a:p>
        </p:txBody>
      </p:sp>
    </p:spTree>
    <p:extLst>
      <p:ext uri="{BB962C8B-B14F-4D97-AF65-F5344CB8AC3E}">
        <p14:creationId xmlns:p14="http://schemas.microsoft.com/office/powerpoint/2010/main" val="2285497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6ADA465-97F9-954F-B2DD-9DFF11A7C7CC}" type="datetimeFigureOut">
              <a:rPr lang="en-SG"/>
              <a:pPr>
                <a:defRPr/>
              </a:pPr>
              <a:t>8/9/2023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1A39E09D-0713-5F4A-8105-52BD0F4B0356}" type="slidenum">
              <a:rPr lang="en-SG"/>
              <a:pPr>
                <a:defRPr/>
              </a:pPr>
              <a:t>‹#›</a:t>
            </a:fld>
            <a:endParaRPr lang="en-SG"/>
          </a:p>
        </p:txBody>
      </p:sp>
    </p:spTree>
    <p:extLst>
      <p:ext uri="{BB962C8B-B14F-4D97-AF65-F5344CB8AC3E}">
        <p14:creationId xmlns:p14="http://schemas.microsoft.com/office/powerpoint/2010/main" val="2169343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56A59571-081D-FC42-BB82-4DF7897BE280}" type="slidenum">
              <a:rPr lang="en-GB"/>
              <a:pPr>
                <a:defRPr/>
              </a:pPr>
              <a:t>‹#›</a:t>
            </a:fld>
            <a:endParaRPr lang="en-GB"/>
          </a:p>
        </p:txBody>
      </p:sp>
    </p:spTree>
    <p:extLst>
      <p:ext uri="{BB962C8B-B14F-4D97-AF65-F5344CB8AC3E}">
        <p14:creationId xmlns:p14="http://schemas.microsoft.com/office/powerpoint/2010/main" val="2542722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99023D4A-A513-0444-BBA7-BB4FCCD79B54}" type="slidenum">
              <a:rPr lang="en-GB"/>
              <a:pPr>
                <a:defRPr/>
              </a:pPr>
              <a:t>‹#›</a:t>
            </a:fld>
            <a:endParaRPr lang="en-GB"/>
          </a:p>
        </p:txBody>
      </p:sp>
    </p:spTree>
    <p:extLst>
      <p:ext uri="{BB962C8B-B14F-4D97-AF65-F5344CB8AC3E}">
        <p14:creationId xmlns:p14="http://schemas.microsoft.com/office/powerpoint/2010/main" val="1165893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A4986A3A-E448-7B47-99CD-0EB888E095E8}" type="slidenum">
              <a:rPr lang="en-GB"/>
              <a:pPr>
                <a:defRPr/>
              </a:pPr>
              <a:t>‹#›</a:t>
            </a:fld>
            <a:endParaRPr lang="en-GB"/>
          </a:p>
        </p:txBody>
      </p:sp>
    </p:spTree>
    <p:extLst>
      <p:ext uri="{BB962C8B-B14F-4D97-AF65-F5344CB8AC3E}">
        <p14:creationId xmlns:p14="http://schemas.microsoft.com/office/powerpoint/2010/main" val="1269192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5CA04E0F-77BD-A14D-9E90-1B636BD8176C}" type="slidenum">
              <a:rPr lang="en-GB"/>
              <a:pPr>
                <a:defRPr/>
              </a:pPr>
              <a:t>‹#›</a:t>
            </a:fld>
            <a:endParaRPr lang="en-GB"/>
          </a:p>
        </p:txBody>
      </p:sp>
    </p:spTree>
    <p:extLst>
      <p:ext uri="{BB962C8B-B14F-4D97-AF65-F5344CB8AC3E}">
        <p14:creationId xmlns:p14="http://schemas.microsoft.com/office/powerpoint/2010/main" val="8417039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b="1">
                <a:latin typeface="Engravers MT" charset="0"/>
              </a:defRPr>
            </a:lvl1pPr>
          </a:lstStyle>
          <a:p>
            <a:pPr>
              <a:defRPr/>
            </a:pPr>
            <a:fld id="{D77FCCFE-CFCE-BD4D-BA48-9E837F0137D8}" type="slidenum">
              <a:rPr lang="en-GB"/>
              <a:pPr>
                <a:defRPr/>
              </a:pPr>
              <a:t>‹#›</a:t>
            </a:fld>
            <a:endParaRPr lang="en-GB"/>
          </a:p>
        </p:txBody>
      </p:sp>
    </p:spTree>
    <p:extLst>
      <p:ext uri="{BB962C8B-B14F-4D97-AF65-F5344CB8AC3E}">
        <p14:creationId xmlns:p14="http://schemas.microsoft.com/office/powerpoint/2010/main" val="67837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b="1">
                <a:latin typeface="Engravers MT" charset="0"/>
              </a:defRPr>
            </a:lvl1pPr>
          </a:lstStyle>
          <a:p>
            <a:pPr>
              <a:defRPr/>
            </a:pPr>
            <a:fld id="{08DBC9BF-F848-E048-82D7-105B73911BFA}" type="slidenum">
              <a:rPr lang="en-GB"/>
              <a:pPr>
                <a:defRPr/>
              </a:pPr>
              <a:t>‹#›</a:t>
            </a:fld>
            <a:endParaRPr lang="en-GB"/>
          </a:p>
        </p:txBody>
      </p:sp>
    </p:spTree>
    <p:extLst>
      <p:ext uri="{BB962C8B-B14F-4D97-AF65-F5344CB8AC3E}">
        <p14:creationId xmlns:p14="http://schemas.microsoft.com/office/powerpoint/2010/main" val="3153045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b="1">
                <a:latin typeface="Engravers MT" charset="0"/>
              </a:defRPr>
            </a:lvl1pPr>
          </a:lstStyle>
          <a:p>
            <a:pPr>
              <a:defRPr/>
            </a:pPr>
            <a:fld id="{EC5962A4-9825-A94B-A256-DEF79632B4A4}" type="slidenum">
              <a:rPr lang="en-GB"/>
              <a:pPr>
                <a:defRPr/>
              </a:pPr>
              <a:t>‹#›</a:t>
            </a:fld>
            <a:endParaRPr lang="en-GB"/>
          </a:p>
        </p:txBody>
      </p:sp>
    </p:spTree>
    <p:extLst>
      <p:ext uri="{BB962C8B-B14F-4D97-AF65-F5344CB8AC3E}">
        <p14:creationId xmlns:p14="http://schemas.microsoft.com/office/powerpoint/2010/main" val="380610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
          <p:cNvSpPr>
            <a:spLocks noGrp="1" noChangeArrowheads="1"/>
          </p:cNvSpPr>
          <p:nvPr>
            <p:ph type="dt" sz="half" idx="10"/>
          </p:nvPr>
        </p:nvSpPr>
        <p:spPr>
          <a:ln/>
        </p:spPr>
        <p:txBody>
          <a:bodyPr/>
          <a:lstStyle>
            <a:lvl1pPr>
              <a:defRPr/>
            </a:lvl1pPr>
          </a:lstStyle>
          <a:p>
            <a:pPr>
              <a:defRPr/>
            </a:pPr>
            <a:endParaRPr lang="en-US"/>
          </a:p>
        </p:txBody>
      </p:sp>
      <p:sp>
        <p:nvSpPr>
          <p:cNvPr id="4" name="Rectangle 22"/>
          <p:cNvSpPr>
            <a:spLocks noGrp="1" noChangeArrowheads="1"/>
          </p:cNvSpPr>
          <p:nvPr>
            <p:ph type="ftr" sz="quarter" idx="11"/>
          </p:nvPr>
        </p:nvSpPr>
        <p:spPr>
          <a:ln/>
        </p:spPr>
        <p:txBody>
          <a:bodyPr/>
          <a:lstStyle>
            <a:lvl1pPr>
              <a:defRPr/>
            </a:lvl1pPr>
          </a:lstStyle>
          <a:p>
            <a:pPr>
              <a:defRPr/>
            </a:pPr>
            <a:endParaRPr lang="en-US"/>
          </a:p>
        </p:txBody>
      </p:sp>
      <p:sp>
        <p:nvSpPr>
          <p:cNvPr id="5" name="Rectangle 23"/>
          <p:cNvSpPr>
            <a:spLocks noGrp="1" noChangeArrowheads="1"/>
          </p:cNvSpPr>
          <p:nvPr>
            <p:ph type="sldNum" sz="quarter" idx="12"/>
          </p:nvPr>
        </p:nvSpPr>
        <p:spPr>
          <a:ln/>
        </p:spPr>
        <p:txBody>
          <a:bodyPr/>
          <a:lstStyle>
            <a:lvl1pPr>
              <a:defRPr/>
            </a:lvl1pPr>
          </a:lstStyle>
          <a:p>
            <a:pPr>
              <a:defRPr/>
            </a:pPr>
            <a:fld id="{A9310E00-14DA-1949-9044-9707830BE543}" type="slidenum">
              <a:rPr lang="en-US"/>
              <a:pPr>
                <a:defRPr/>
              </a:pPr>
              <a:t>‹#›</a:t>
            </a:fld>
            <a:endParaRPr lang="en-US"/>
          </a:p>
        </p:txBody>
      </p:sp>
    </p:spTree>
    <p:extLst>
      <p:ext uri="{BB962C8B-B14F-4D97-AF65-F5344CB8AC3E}">
        <p14:creationId xmlns:p14="http://schemas.microsoft.com/office/powerpoint/2010/main" val="3179546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BA1573FC-96D6-4B4D-AA4C-D454E481CC15}" type="slidenum">
              <a:rPr lang="en-GB"/>
              <a:pPr>
                <a:defRPr/>
              </a:pPr>
              <a:t>‹#›</a:t>
            </a:fld>
            <a:endParaRPr lang="en-GB"/>
          </a:p>
        </p:txBody>
      </p:sp>
    </p:spTree>
    <p:extLst>
      <p:ext uri="{BB962C8B-B14F-4D97-AF65-F5344CB8AC3E}">
        <p14:creationId xmlns:p14="http://schemas.microsoft.com/office/powerpoint/2010/main" val="18608143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8BBD7CE4-150F-784D-892E-C15E1DDC36EF}" type="slidenum">
              <a:rPr lang="en-GB"/>
              <a:pPr>
                <a:defRPr/>
              </a:pPr>
              <a:t>‹#›</a:t>
            </a:fld>
            <a:endParaRPr lang="en-GB"/>
          </a:p>
        </p:txBody>
      </p:sp>
    </p:spTree>
    <p:extLst>
      <p:ext uri="{BB962C8B-B14F-4D97-AF65-F5344CB8AC3E}">
        <p14:creationId xmlns:p14="http://schemas.microsoft.com/office/powerpoint/2010/main" val="3465797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49207008-8291-EA4A-A561-A7B02C894FD1}" type="slidenum">
              <a:rPr lang="en-GB"/>
              <a:pPr>
                <a:defRPr/>
              </a:pPr>
              <a:t>‹#›</a:t>
            </a:fld>
            <a:endParaRPr lang="en-GB"/>
          </a:p>
        </p:txBody>
      </p:sp>
    </p:spTree>
    <p:extLst>
      <p:ext uri="{BB962C8B-B14F-4D97-AF65-F5344CB8AC3E}">
        <p14:creationId xmlns:p14="http://schemas.microsoft.com/office/powerpoint/2010/main" val="6367007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D6B0C0CD-D7FD-2647-B153-BC88CB5BC5C0}" type="slidenum">
              <a:rPr lang="en-GB"/>
              <a:pPr>
                <a:defRPr/>
              </a:pPr>
              <a:t>‹#›</a:t>
            </a:fld>
            <a:endParaRPr lang="en-GB"/>
          </a:p>
        </p:txBody>
      </p:sp>
    </p:spTree>
    <p:extLst>
      <p:ext uri="{BB962C8B-B14F-4D97-AF65-F5344CB8AC3E}">
        <p14:creationId xmlns:p14="http://schemas.microsoft.com/office/powerpoint/2010/main" val="42115680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4067"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344068"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b="1"/>
            </a:lvl1pPr>
          </a:lstStyle>
          <a:p>
            <a:pPr>
              <a:defRPr/>
            </a:pPr>
            <a:endParaRPr lang="en-US"/>
          </a:p>
        </p:txBody>
      </p:sp>
      <p:sp>
        <p:nvSpPr>
          <p:cNvPr id="6" name="Rectangle 6"/>
          <p:cNvSpPr>
            <a:spLocks noGrp="1" noChangeArrowheads="1"/>
          </p:cNvSpPr>
          <p:nvPr>
            <p:ph type="ftr" sz="quarter" idx="11"/>
          </p:nvPr>
        </p:nvSpPr>
        <p:spPr/>
        <p:txBody>
          <a:bodyPr/>
          <a:lstStyle>
            <a:lvl1pPr>
              <a:defRPr b="1"/>
            </a:lvl1pPr>
          </a:lstStyle>
          <a:p>
            <a:pPr>
              <a:defRPr/>
            </a:pPr>
            <a:endParaRPr lang="en-US"/>
          </a:p>
        </p:txBody>
      </p:sp>
      <p:sp>
        <p:nvSpPr>
          <p:cNvPr id="7" name="Rectangle 7"/>
          <p:cNvSpPr>
            <a:spLocks noGrp="1" noChangeArrowheads="1"/>
          </p:cNvSpPr>
          <p:nvPr>
            <p:ph type="sldNum" sz="quarter" idx="12"/>
          </p:nvPr>
        </p:nvSpPr>
        <p:spPr/>
        <p:txBody>
          <a:bodyPr/>
          <a:lstStyle>
            <a:lvl1pPr>
              <a:defRPr b="1"/>
            </a:lvl1pPr>
          </a:lstStyle>
          <a:p>
            <a:pPr>
              <a:defRPr/>
            </a:pPr>
            <a:fld id="{176AB0F2-8BB0-D64C-A4E3-B89971D50DB8}" type="slidenum">
              <a:rPr lang="en-US"/>
              <a:pPr>
                <a:defRPr/>
              </a:pPr>
              <a:t>‹#›</a:t>
            </a:fld>
            <a:endParaRPr lang="en-US"/>
          </a:p>
        </p:txBody>
      </p:sp>
    </p:spTree>
    <p:extLst>
      <p:ext uri="{BB962C8B-B14F-4D97-AF65-F5344CB8AC3E}">
        <p14:creationId xmlns:p14="http://schemas.microsoft.com/office/powerpoint/2010/main" val="38834202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b="1"/>
            </a:lvl1pPr>
          </a:lstStyle>
          <a:p>
            <a:pPr>
              <a:defRPr/>
            </a:pPr>
            <a:endParaRPr lang="en-US"/>
          </a:p>
        </p:txBody>
      </p:sp>
      <p:sp>
        <p:nvSpPr>
          <p:cNvPr id="5" name="Rectangle 6"/>
          <p:cNvSpPr>
            <a:spLocks noGrp="1" noChangeArrowheads="1"/>
          </p:cNvSpPr>
          <p:nvPr>
            <p:ph type="ftr" sz="quarter" idx="11"/>
          </p:nvPr>
        </p:nvSpPr>
        <p:spPr/>
        <p:txBody>
          <a:bodyPr/>
          <a:lstStyle>
            <a:lvl1pPr>
              <a:defRPr b="1"/>
            </a:lvl1pPr>
          </a:lstStyle>
          <a:p>
            <a:pPr>
              <a:defRPr/>
            </a:pPr>
            <a:endParaRPr lang="en-US"/>
          </a:p>
        </p:txBody>
      </p:sp>
      <p:sp>
        <p:nvSpPr>
          <p:cNvPr id="6" name="Rectangle 7"/>
          <p:cNvSpPr>
            <a:spLocks noGrp="1" noChangeArrowheads="1"/>
          </p:cNvSpPr>
          <p:nvPr>
            <p:ph type="sldNum" sz="quarter" idx="12"/>
          </p:nvPr>
        </p:nvSpPr>
        <p:spPr/>
        <p:txBody>
          <a:bodyPr/>
          <a:lstStyle>
            <a:lvl1pPr>
              <a:defRPr b="1"/>
            </a:lvl1pPr>
          </a:lstStyle>
          <a:p>
            <a:pPr>
              <a:defRPr/>
            </a:pPr>
            <a:fld id="{51932CF6-EF53-4D43-B81E-17E57A565CB4}" type="slidenum">
              <a:rPr lang="en-US"/>
              <a:pPr>
                <a:defRPr/>
              </a:pPr>
              <a:t>‹#›</a:t>
            </a:fld>
            <a:endParaRPr lang="en-US"/>
          </a:p>
        </p:txBody>
      </p:sp>
    </p:spTree>
    <p:extLst>
      <p:ext uri="{BB962C8B-B14F-4D97-AF65-F5344CB8AC3E}">
        <p14:creationId xmlns:p14="http://schemas.microsoft.com/office/powerpoint/2010/main" val="7636135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b="1"/>
            </a:lvl1pPr>
          </a:lstStyle>
          <a:p>
            <a:pPr>
              <a:defRPr/>
            </a:pPr>
            <a:endParaRPr lang="en-US"/>
          </a:p>
        </p:txBody>
      </p:sp>
      <p:sp>
        <p:nvSpPr>
          <p:cNvPr id="5" name="Rectangle 6"/>
          <p:cNvSpPr>
            <a:spLocks noGrp="1" noChangeArrowheads="1"/>
          </p:cNvSpPr>
          <p:nvPr>
            <p:ph type="ftr" sz="quarter" idx="11"/>
          </p:nvPr>
        </p:nvSpPr>
        <p:spPr/>
        <p:txBody>
          <a:bodyPr/>
          <a:lstStyle>
            <a:lvl1pPr>
              <a:defRPr b="1"/>
            </a:lvl1pPr>
          </a:lstStyle>
          <a:p>
            <a:pPr>
              <a:defRPr/>
            </a:pPr>
            <a:endParaRPr lang="en-US"/>
          </a:p>
        </p:txBody>
      </p:sp>
      <p:sp>
        <p:nvSpPr>
          <p:cNvPr id="6" name="Rectangle 7"/>
          <p:cNvSpPr>
            <a:spLocks noGrp="1" noChangeArrowheads="1"/>
          </p:cNvSpPr>
          <p:nvPr>
            <p:ph type="sldNum" sz="quarter" idx="12"/>
          </p:nvPr>
        </p:nvSpPr>
        <p:spPr/>
        <p:txBody>
          <a:bodyPr/>
          <a:lstStyle>
            <a:lvl1pPr>
              <a:defRPr b="1"/>
            </a:lvl1pPr>
          </a:lstStyle>
          <a:p>
            <a:pPr>
              <a:defRPr/>
            </a:pPr>
            <a:fld id="{E655521F-D01D-CD44-9D6B-2189E864BF04}" type="slidenum">
              <a:rPr lang="en-US"/>
              <a:pPr>
                <a:defRPr/>
              </a:pPr>
              <a:t>‹#›</a:t>
            </a:fld>
            <a:endParaRPr lang="en-US"/>
          </a:p>
        </p:txBody>
      </p:sp>
    </p:spTree>
    <p:extLst>
      <p:ext uri="{BB962C8B-B14F-4D97-AF65-F5344CB8AC3E}">
        <p14:creationId xmlns:p14="http://schemas.microsoft.com/office/powerpoint/2010/main" val="953450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b="1"/>
            </a:lvl1pPr>
          </a:lstStyle>
          <a:p>
            <a:pPr>
              <a:defRPr/>
            </a:pPr>
            <a:endParaRPr lang="en-US"/>
          </a:p>
        </p:txBody>
      </p:sp>
      <p:sp>
        <p:nvSpPr>
          <p:cNvPr id="6" name="Rectangle 6"/>
          <p:cNvSpPr>
            <a:spLocks noGrp="1" noChangeArrowheads="1"/>
          </p:cNvSpPr>
          <p:nvPr>
            <p:ph type="ftr" sz="quarter" idx="11"/>
          </p:nvPr>
        </p:nvSpPr>
        <p:spPr/>
        <p:txBody>
          <a:bodyPr/>
          <a:lstStyle>
            <a:lvl1pPr>
              <a:defRPr b="1"/>
            </a:lvl1pPr>
          </a:lstStyle>
          <a:p>
            <a:pPr>
              <a:defRPr/>
            </a:pPr>
            <a:endParaRPr lang="en-US"/>
          </a:p>
        </p:txBody>
      </p:sp>
      <p:sp>
        <p:nvSpPr>
          <p:cNvPr id="7" name="Rectangle 7"/>
          <p:cNvSpPr>
            <a:spLocks noGrp="1" noChangeArrowheads="1"/>
          </p:cNvSpPr>
          <p:nvPr>
            <p:ph type="sldNum" sz="quarter" idx="12"/>
          </p:nvPr>
        </p:nvSpPr>
        <p:spPr/>
        <p:txBody>
          <a:bodyPr/>
          <a:lstStyle>
            <a:lvl1pPr>
              <a:defRPr b="1"/>
            </a:lvl1pPr>
          </a:lstStyle>
          <a:p>
            <a:pPr>
              <a:defRPr/>
            </a:pPr>
            <a:fld id="{41480AC2-604E-5E4B-ABE6-49DBF3227EBD}" type="slidenum">
              <a:rPr lang="en-US"/>
              <a:pPr>
                <a:defRPr/>
              </a:pPr>
              <a:t>‹#›</a:t>
            </a:fld>
            <a:endParaRPr lang="en-US"/>
          </a:p>
        </p:txBody>
      </p:sp>
    </p:spTree>
    <p:extLst>
      <p:ext uri="{BB962C8B-B14F-4D97-AF65-F5344CB8AC3E}">
        <p14:creationId xmlns:p14="http://schemas.microsoft.com/office/powerpoint/2010/main" val="31141648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b="1"/>
            </a:lvl1pPr>
          </a:lstStyle>
          <a:p>
            <a:pPr>
              <a:defRPr/>
            </a:pPr>
            <a:endParaRPr lang="en-US"/>
          </a:p>
        </p:txBody>
      </p:sp>
      <p:sp>
        <p:nvSpPr>
          <p:cNvPr id="8" name="Rectangle 6"/>
          <p:cNvSpPr>
            <a:spLocks noGrp="1" noChangeArrowheads="1"/>
          </p:cNvSpPr>
          <p:nvPr>
            <p:ph type="ftr" sz="quarter" idx="11"/>
          </p:nvPr>
        </p:nvSpPr>
        <p:spPr/>
        <p:txBody>
          <a:bodyPr/>
          <a:lstStyle>
            <a:lvl1pPr>
              <a:defRPr b="1"/>
            </a:lvl1pPr>
          </a:lstStyle>
          <a:p>
            <a:pPr>
              <a:defRPr/>
            </a:pPr>
            <a:endParaRPr lang="en-US"/>
          </a:p>
        </p:txBody>
      </p:sp>
      <p:sp>
        <p:nvSpPr>
          <p:cNvPr id="9" name="Rectangle 7"/>
          <p:cNvSpPr>
            <a:spLocks noGrp="1" noChangeArrowheads="1"/>
          </p:cNvSpPr>
          <p:nvPr>
            <p:ph type="sldNum" sz="quarter" idx="12"/>
          </p:nvPr>
        </p:nvSpPr>
        <p:spPr/>
        <p:txBody>
          <a:bodyPr/>
          <a:lstStyle>
            <a:lvl1pPr>
              <a:defRPr b="1"/>
            </a:lvl1pPr>
          </a:lstStyle>
          <a:p>
            <a:pPr>
              <a:defRPr/>
            </a:pPr>
            <a:fld id="{B93196BD-D96D-C14E-86FC-B6CC06686C46}" type="slidenum">
              <a:rPr lang="en-US"/>
              <a:pPr>
                <a:defRPr/>
              </a:pPr>
              <a:t>‹#›</a:t>
            </a:fld>
            <a:endParaRPr lang="en-US"/>
          </a:p>
        </p:txBody>
      </p:sp>
    </p:spTree>
    <p:extLst>
      <p:ext uri="{BB962C8B-B14F-4D97-AF65-F5344CB8AC3E}">
        <p14:creationId xmlns:p14="http://schemas.microsoft.com/office/powerpoint/2010/main" val="35585518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b="1"/>
            </a:lvl1pPr>
          </a:lstStyle>
          <a:p>
            <a:pPr>
              <a:defRPr/>
            </a:pPr>
            <a:endParaRPr lang="en-US"/>
          </a:p>
        </p:txBody>
      </p:sp>
      <p:sp>
        <p:nvSpPr>
          <p:cNvPr id="4" name="Rectangle 6"/>
          <p:cNvSpPr>
            <a:spLocks noGrp="1" noChangeArrowheads="1"/>
          </p:cNvSpPr>
          <p:nvPr>
            <p:ph type="ftr" sz="quarter" idx="11"/>
          </p:nvPr>
        </p:nvSpPr>
        <p:spPr/>
        <p:txBody>
          <a:bodyPr/>
          <a:lstStyle>
            <a:lvl1pPr>
              <a:defRPr b="1"/>
            </a:lvl1pPr>
          </a:lstStyle>
          <a:p>
            <a:pPr>
              <a:defRPr/>
            </a:pPr>
            <a:endParaRPr lang="en-US"/>
          </a:p>
        </p:txBody>
      </p:sp>
      <p:sp>
        <p:nvSpPr>
          <p:cNvPr id="5" name="Rectangle 7"/>
          <p:cNvSpPr>
            <a:spLocks noGrp="1" noChangeArrowheads="1"/>
          </p:cNvSpPr>
          <p:nvPr>
            <p:ph type="sldNum" sz="quarter" idx="12"/>
          </p:nvPr>
        </p:nvSpPr>
        <p:spPr/>
        <p:txBody>
          <a:bodyPr/>
          <a:lstStyle>
            <a:lvl1pPr>
              <a:defRPr b="1"/>
            </a:lvl1pPr>
          </a:lstStyle>
          <a:p>
            <a:pPr>
              <a:defRPr/>
            </a:pPr>
            <a:fld id="{E98530A9-C28F-454B-B6DE-44A9B0982779}" type="slidenum">
              <a:rPr lang="en-US"/>
              <a:pPr>
                <a:defRPr/>
              </a:pPr>
              <a:t>‹#›</a:t>
            </a:fld>
            <a:endParaRPr lang="en-US"/>
          </a:p>
        </p:txBody>
      </p:sp>
    </p:spTree>
    <p:extLst>
      <p:ext uri="{BB962C8B-B14F-4D97-AF65-F5344CB8AC3E}">
        <p14:creationId xmlns:p14="http://schemas.microsoft.com/office/powerpoint/2010/main" val="229249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endParaRPr lang="en-US"/>
          </a:p>
        </p:txBody>
      </p:sp>
      <p:sp>
        <p:nvSpPr>
          <p:cNvPr id="3" name="Rectangle 22"/>
          <p:cNvSpPr>
            <a:spLocks noGrp="1" noChangeArrowheads="1"/>
          </p:cNvSpPr>
          <p:nvPr>
            <p:ph type="ftr" sz="quarter" idx="11"/>
          </p:nvPr>
        </p:nvSpPr>
        <p:spPr>
          <a:ln/>
        </p:spPr>
        <p:txBody>
          <a:bodyPr/>
          <a:lstStyle>
            <a:lvl1pPr>
              <a:defRPr/>
            </a:lvl1pPr>
          </a:lstStyle>
          <a:p>
            <a:pPr>
              <a:defRPr/>
            </a:pPr>
            <a:endParaRPr lang="en-US"/>
          </a:p>
        </p:txBody>
      </p:sp>
      <p:sp>
        <p:nvSpPr>
          <p:cNvPr id="4" name="Rectangle 23"/>
          <p:cNvSpPr>
            <a:spLocks noGrp="1" noChangeArrowheads="1"/>
          </p:cNvSpPr>
          <p:nvPr>
            <p:ph type="sldNum" sz="quarter" idx="12"/>
          </p:nvPr>
        </p:nvSpPr>
        <p:spPr>
          <a:ln/>
        </p:spPr>
        <p:txBody>
          <a:bodyPr/>
          <a:lstStyle>
            <a:lvl1pPr>
              <a:defRPr/>
            </a:lvl1pPr>
          </a:lstStyle>
          <a:p>
            <a:pPr>
              <a:defRPr/>
            </a:pPr>
            <a:fld id="{AE7222A9-6732-A549-95E1-AF8D2029F55C}" type="slidenum">
              <a:rPr lang="en-US"/>
              <a:pPr>
                <a:defRPr/>
              </a:pPr>
              <a:t>‹#›</a:t>
            </a:fld>
            <a:endParaRPr lang="en-US"/>
          </a:p>
        </p:txBody>
      </p:sp>
    </p:spTree>
    <p:extLst>
      <p:ext uri="{BB962C8B-B14F-4D97-AF65-F5344CB8AC3E}">
        <p14:creationId xmlns:p14="http://schemas.microsoft.com/office/powerpoint/2010/main" val="9049904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b="1"/>
            </a:lvl1pPr>
          </a:lstStyle>
          <a:p>
            <a:pPr>
              <a:defRPr/>
            </a:pPr>
            <a:endParaRPr lang="en-US"/>
          </a:p>
        </p:txBody>
      </p:sp>
      <p:sp>
        <p:nvSpPr>
          <p:cNvPr id="3" name="Rectangle 6"/>
          <p:cNvSpPr>
            <a:spLocks noGrp="1" noChangeArrowheads="1"/>
          </p:cNvSpPr>
          <p:nvPr>
            <p:ph type="ftr" sz="quarter" idx="11"/>
          </p:nvPr>
        </p:nvSpPr>
        <p:spPr/>
        <p:txBody>
          <a:bodyPr/>
          <a:lstStyle>
            <a:lvl1pPr>
              <a:defRPr b="1"/>
            </a:lvl1pPr>
          </a:lstStyle>
          <a:p>
            <a:pPr>
              <a:defRPr/>
            </a:pPr>
            <a:endParaRPr lang="en-US"/>
          </a:p>
        </p:txBody>
      </p:sp>
      <p:sp>
        <p:nvSpPr>
          <p:cNvPr id="4" name="Rectangle 7"/>
          <p:cNvSpPr>
            <a:spLocks noGrp="1" noChangeArrowheads="1"/>
          </p:cNvSpPr>
          <p:nvPr>
            <p:ph type="sldNum" sz="quarter" idx="12"/>
          </p:nvPr>
        </p:nvSpPr>
        <p:spPr/>
        <p:txBody>
          <a:bodyPr/>
          <a:lstStyle>
            <a:lvl1pPr>
              <a:defRPr b="1"/>
            </a:lvl1pPr>
          </a:lstStyle>
          <a:p>
            <a:pPr>
              <a:defRPr/>
            </a:pPr>
            <a:fld id="{AC06A500-9CAA-0F41-A6DA-DD1A9C1101E5}" type="slidenum">
              <a:rPr lang="en-US"/>
              <a:pPr>
                <a:defRPr/>
              </a:pPr>
              <a:t>‹#›</a:t>
            </a:fld>
            <a:endParaRPr lang="en-US"/>
          </a:p>
        </p:txBody>
      </p:sp>
    </p:spTree>
    <p:extLst>
      <p:ext uri="{BB962C8B-B14F-4D97-AF65-F5344CB8AC3E}">
        <p14:creationId xmlns:p14="http://schemas.microsoft.com/office/powerpoint/2010/main" val="3061360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b="1"/>
            </a:lvl1pPr>
          </a:lstStyle>
          <a:p>
            <a:pPr>
              <a:defRPr/>
            </a:pPr>
            <a:endParaRPr lang="en-US"/>
          </a:p>
        </p:txBody>
      </p:sp>
      <p:sp>
        <p:nvSpPr>
          <p:cNvPr id="6" name="Rectangle 6"/>
          <p:cNvSpPr>
            <a:spLocks noGrp="1" noChangeArrowheads="1"/>
          </p:cNvSpPr>
          <p:nvPr>
            <p:ph type="ftr" sz="quarter" idx="11"/>
          </p:nvPr>
        </p:nvSpPr>
        <p:spPr/>
        <p:txBody>
          <a:bodyPr/>
          <a:lstStyle>
            <a:lvl1pPr>
              <a:defRPr b="1"/>
            </a:lvl1pPr>
          </a:lstStyle>
          <a:p>
            <a:pPr>
              <a:defRPr/>
            </a:pPr>
            <a:endParaRPr lang="en-US"/>
          </a:p>
        </p:txBody>
      </p:sp>
      <p:sp>
        <p:nvSpPr>
          <p:cNvPr id="7" name="Rectangle 7"/>
          <p:cNvSpPr>
            <a:spLocks noGrp="1" noChangeArrowheads="1"/>
          </p:cNvSpPr>
          <p:nvPr>
            <p:ph type="sldNum" sz="quarter" idx="12"/>
          </p:nvPr>
        </p:nvSpPr>
        <p:spPr/>
        <p:txBody>
          <a:bodyPr/>
          <a:lstStyle>
            <a:lvl1pPr>
              <a:defRPr b="1"/>
            </a:lvl1pPr>
          </a:lstStyle>
          <a:p>
            <a:pPr>
              <a:defRPr/>
            </a:pPr>
            <a:fld id="{9841B6FE-BE62-694F-A372-C7CD60DC53BC}" type="slidenum">
              <a:rPr lang="en-US"/>
              <a:pPr>
                <a:defRPr/>
              </a:pPr>
              <a:t>‹#›</a:t>
            </a:fld>
            <a:endParaRPr lang="en-US"/>
          </a:p>
        </p:txBody>
      </p:sp>
    </p:spTree>
    <p:extLst>
      <p:ext uri="{BB962C8B-B14F-4D97-AF65-F5344CB8AC3E}">
        <p14:creationId xmlns:p14="http://schemas.microsoft.com/office/powerpoint/2010/main" val="11619699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b="1"/>
            </a:lvl1pPr>
          </a:lstStyle>
          <a:p>
            <a:pPr>
              <a:defRPr/>
            </a:pPr>
            <a:endParaRPr lang="en-US"/>
          </a:p>
        </p:txBody>
      </p:sp>
      <p:sp>
        <p:nvSpPr>
          <p:cNvPr id="6" name="Rectangle 6"/>
          <p:cNvSpPr>
            <a:spLocks noGrp="1" noChangeArrowheads="1"/>
          </p:cNvSpPr>
          <p:nvPr>
            <p:ph type="ftr" sz="quarter" idx="11"/>
          </p:nvPr>
        </p:nvSpPr>
        <p:spPr/>
        <p:txBody>
          <a:bodyPr/>
          <a:lstStyle>
            <a:lvl1pPr>
              <a:defRPr b="1"/>
            </a:lvl1pPr>
          </a:lstStyle>
          <a:p>
            <a:pPr>
              <a:defRPr/>
            </a:pPr>
            <a:endParaRPr lang="en-US"/>
          </a:p>
        </p:txBody>
      </p:sp>
      <p:sp>
        <p:nvSpPr>
          <p:cNvPr id="7" name="Rectangle 7"/>
          <p:cNvSpPr>
            <a:spLocks noGrp="1" noChangeArrowheads="1"/>
          </p:cNvSpPr>
          <p:nvPr>
            <p:ph type="sldNum" sz="quarter" idx="12"/>
          </p:nvPr>
        </p:nvSpPr>
        <p:spPr/>
        <p:txBody>
          <a:bodyPr/>
          <a:lstStyle>
            <a:lvl1pPr>
              <a:defRPr b="1"/>
            </a:lvl1pPr>
          </a:lstStyle>
          <a:p>
            <a:pPr>
              <a:defRPr/>
            </a:pPr>
            <a:fld id="{A0B7C524-24DC-8C47-A0A6-8DDA82FD9274}" type="slidenum">
              <a:rPr lang="en-US"/>
              <a:pPr>
                <a:defRPr/>
              </a:pPr>
              <a:t>‹#›</a:t>
            </a:fld>
            <a:endParaRPr lang="en-US"/>
          </a:p>
        </p:txBody>
      </p:sp>
    </p:spTree>
    <p:extLst>
      <p:ext uri="{BB962C8B-B14F-4D97-AF65-F5344CB8AC3E}">
        <p14:creationId xmlns:p14="http://schemas.microsoft.com/office/powerpoint/2010/main" val="3289302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b="1"/>
            </a:lvl1pPr>
          </a:lstStyle>
          <a:p>
            <a:pPr>
              <a:defRPr/>
            </a:pPr>
            <a:endParaRPr lang="en-US"/>
          </a:p>
        </p:txBody>
      </p:sp>
      <p:sp>
        <p:nvSpPr>
          <p:cNvPr id="5" name="Rectangle 6"/>
          <p:cNvSpPr>
            <a:spLocks noGrp="1" noChangeArrowheads="1"/>
          </p:cNvSpPr>
          <p:nvPr>
            <p:ph type="ftr" sz="quarter" idx="11"/>
          </p:nvPr>
        </p:nvSpPr>
        <p:spPr/>
        <p:txBody>
          <a:bodyPr/>
          <a:lstStyle>
            <a:lvl1pPr>
              <a:defRPr b="1"/>
            </a:lvl1pPr>
          </a:lstStyle>
          <a:p>
            <a:pPr>
              <a:defRPr/>
            </a:pPr>
            <a:endParaRPr lang="en-US"/>
          </a:p>
        </p:txBody>
      </p:sp>
      <p:sp>
        <p:nvSpPr>
          <p:cNvPr id="6" name="Rectangle 7"/>
          <p:cNvSpPr>
            <a:spLocks noGrp="1" noChangeArrowheads="1"/>
          </p:cNvSpPr>
          <p:nvPr>
            <p:ph type="sldNum" sz="quarter" idx="12"/>
          </p:nvPr>
        </p:nvSpPr>
        <p:spPr/>
        <p:txBody>
          <a:bodyPr/>
          <a:lstStyle>
            <a:lvl1pPr>
              <a:defRPr b="1"/>
            </a:lvl1pPr>
          </a:lstStyle>
          <a:p>
            <a:pPr>
              <a:defRPr/>
            </a:pPr>
            <a:fld id="{87297BEE-B183-B842-8940-E60623D66310}" type="slidenum">
              <a:rPr lang="en-US"/>
              <a:pPr>
                <a:defRPr/>
              </a:pPr>
              <a:t>‹#›</a:t>
            </a:fld>
            <a:endParaRPr lang="en-US"/>
          </a:p>
        </p:txBody>
      </p:sp>
    </p:spTree>
    <p:extLst>
      <p:ext uri="{BB962C8B-B14F-4D97-AF65-F5344CB8AC3E}">
        <p14:creationId xmlns:p14="http://schemas.microsoft.com/office/powerpoint/2010/main" val="6410028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b="1"/>
            </a:lvl1pPr>
          </a:lstStyle>
          <a:p>
            <a:pPr>
              <a:defRPr/>
            </a:pPr>
            <a:endParaRPr lang="en-US"/>
          </a:p>
        </p:txBody>
      </p:sp>
      <p:sp>
        <p:nvSpPr>
          <p:cNvPr id="5" name="Rectangle 6"/>
          <p:cNvSpPr>
            <a:spLocks noGrp="1" noChangeArrowheads="1"/>
          </p:cNvSpPr>
          <p:nvPr>
            <p:ph type="ftr" sz="quarter" idx="11"/>
          </p:nvPr>
        </p:nvSpPr>
        <p:spPr/>
        <p:txBody>
          <a:bodyPr/>
          <a:lstStyle>
            <a:lvl1pPr>
              <a:defRPr b="1"/>
            </a:lvl1pPr>
          </a:lstStyle>
          <a:p>
            <a:pPr>
              <a:defRPr/>
            </a:pPr>
            <a:endParaRPr lang="en-US"/>
          </a:p>
        </p:txBody>
      </p:sp>
      <p:sp>
        <p:nvSpPr>
          <p:cNvPr id="6" name="Rectangle 7"/>
          <p:cNvSpPr>
            <a:spLocks noGrp="1" noChangeArrowheads="1"/>
          </p:cNvSpPr>
          <p:nvPr>
            <p:ph type="sldNum" sz="quarter" idx="12"/>
          </p:nvPr>
        </p:nvSpPr>
        <p:spPr/>
        <p:txBody>
          <a:bodyPr/>
          <a:lstStyle>
            <a:lvl1pPr>
              <a:defRPr b="1"/>
            </a:lvl1pPr>
          </a:lstStyle>
          <a:p>
            <a:pPr>
              <a:defRPr/>
            </a:pPr>
            <a:fld id="{F4B986EF-B854-F54C-BC53-F636801E98C1}" type="slidenum">
              <a:rPr lang="en-US"/>
              <a:pPr>
                <a:defRPr/>
              </a:pPr>
              <a:t>‹#›</a:t>
            </a:fld>
            <a:endParaRPr lang="en-US"/>
          </a:p>
        </p:txBody>
      </p:sp>
    </p:spTree>
    <p:extLst>
      <p:ext uri="{BB962C8B-B14F-4D97-AF65-F5344CB8AC3E}">
        <p14:creationId xmlns:p14="http://schemas.microsoft.com/office/powerpoint/2010/main" val="592445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defRPr b="1"/>
            </a:lvl1pPr>
          </a:lstStyle>
          <a:p>
            <a:pPr>
              <a:defRPr/>
            </a:pPr>
            <a:endParaRPr lang="en-US"/>
          </a:p>
        </p:txBody>
      </p:sp>
      <p:sp>
        <p:nvSpPr>
          <p:cNvPr id="7" name="Rectangle 6"/>
          <p:cNvSpPr>
            <a:spLocks noGrp="1" noChangeArrowheads="1"/>
          </p:cNvSpPr>
          <p:nvPr>
            <p:ph type="ftr" sz="quarter" idx="11"/>
          </p:nvPr>
        </p:nvSpPr>
        <p:spPr/>
        <p:txBody>
          <a:bodyPr/>
          <a:lstStyle>
            <a:lvl1pPr>
              <a:defRPr b="1"/>
            </a:lvl1pPr>
          </a:lstStyle>
          <a:p>
            <a:pPr>
              <a:defRPr/>
            </a:pPr>
            <a:endParaRPr lang="en-US"/>
          </a:p>
        </p:txBody>
      </p:sp>
      <p:sp>
        <p:nvSpPr>
          <p:cNvPr id="8" name="Rectangle 7"/>
          <p:cNvSpPr>
            <a:spLocks noGrp="1" noChangeArrowheads="1"/>
          </p:cNvSpPr>
          <p:nvPr>
            <p:ph type="sldNum" sz="quarter" idx="12"/>
          </p:nvPr>
        </p:nvSpPr>
        <p:spPr/>
        <p:txBody>
          <a:bodyPr/>
          <a:lstStyle>
            <a:lvl1pPr>
              <a:defRPr b="1"/>
            </a:lvl1pPr>
          </a:lstStyle>
          <a:p>
            <a:pPr>
              <a:defRPr/>
            </a:pPr>
            <a:fld id="{B1DFC8DA-24B5-0346-AC83-A2ACD32B1923}" type="slidenum">
              <a:rPr lang="en-US"/>
              <a:pPr>
                <a:defRPr/>
              </a:pPr>
              <a:t>‹#›</a:t>
            </a:fld>
            <a:endParaRPr lang="en-US"/>
          </a:p>
        </p:txBody>
      </p:sp>
    </p:spTree>
    <p:extLst>
      <p:ext uri="{BB962C8B-B14F-4D97-AF65-F5344CB8AC3E}">
        <p14:creationId xmlns:p14="http://schemas.microsoft.com/office/powerpoint/2010/main" val="818266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8763" cy="6851650"/>
            <a:chOff x="1" y="0"/>
            <a:chExt cx="5763" cy="4316"/>
          </a:xfrm>
        </p:grpSpPr>
        <p:sp>
          <p:nvSpPr>
            <p:cNvPr id="5" name="Freeform 1027"/>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6" name="Freeform 1028"/>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7" name="Freeform 1029"/>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grpSp>
          <p:nvGrpSpPr>
            <p:cNvPr id="8" name="Group 1030"/>
            <p:cNvGrpSpPr>
              <a:grpSpLocks/>
            </p:cNvGrpSpPr>
            <p:nvPr/>
          </p:nvGrpSpPr>
          <p:grpSpPr bwMode="auto">
            <a:xfrm>
              <a:off x="288" y="0"/>
              <a:ext cx="5098" cy="4316"/>
              <a:chOff x="288" y="0"/>
              <a:chExt cx="5098" cy="4316"/>
            </a:xfrm>
          </p:grpSpPr>
          <p:sp>
            <p:nvSpPr>
              <p:cNvPr id="28" name="Freeform 1031"/>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29" name="Freeform 1032"/>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0" name="Freeform 1033"/>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1" name="Freeform 1034"/>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2" name="Freeform 1035"/>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3" name="Freeform 1036"/>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4" name="Freeform 1037"/>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 name="Freeform 1038"/>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6" name="Freeform 1039"/>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7" name="Freeform 1040"/>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8" name="Freeform 1041"/>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9" name="Freeform 1042"/>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40" name="Freeform 1043"/>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grpSp>
        <p:sp>
          <p:nvSpPr>
            <p:cNvPr id="9" name="Freeform 1044"/>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0" name="Freeform 1045"/>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1" name="Freeform 1046"/>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2" name="Freeform 1047"/>
            <p:cNvSpPr>
              <a:spLocks/>
            </p:cNvSpPr>
            <p:nvPr/>
          </p:nvSpPr>
          <p:spPr bwMode="hidden">
            <a:xfrm>
              <a:off x="5041" y="0"/>
              <a:ext cx="719" cy="845"/>
            </a:xfrm>
            <a:custGeom>
              <a:avLst/>
              <a:gdLst>
                <a:gd name="T0" fmla="*/ 739 w 717"/>
                <a:gd name="T1" fmla="*/ 845 h 845"/>
                <a:gd name="T2" fmla="*/ 739 w 717"/>
                <a:gd name="T3" fmla="*/ 821 h 845"/>
                <a:gd name="T4" fmla="*/ 596 w 717"/>
                <a:gd name="T5" fmla="*/ 605 h 845"/>
                <a:gd name="T6" fmla="*/ 417 w 717"/>
                <a:gd name="T7" fmla="*/ 396 h 845"/>
                <a:gd name="T8" fmla="*/ 232 w 717"/>
                <a:gd name="T9" fmla="*/ 192 h 845"/>
                <a:gd name="T10" fmla="*/ 17 w 717"/>
                <a:gd name="T11" fmla="*/ 0 h 845"/>
                <a:gd name="T12" fmla="*/ 0 w 717"/>
                <a:gd name="T13" fmla="*/ 0 h 845"/>
                <a:gd name="T14" fmla="*/ 220 w 717"/>
                <a:gd name="T15" fmla="*/ 198 h 845"/>
                <a:gd name="T16" fmla="*/ 411 w 717"/>
                <a:gd name="T17" fmla="*/ 408 h 845"/>
                <a:gd name="T18" fmla="*/ 590 w 717"/>
                <a:gd name="T19" fmla="*/ 623 h 845"/>
                <a:gd name="T20" fmla="*/ 739 w 717"/>
                <a:gd name="T21" fmla="*/ 845 h 845"/>
                <a:gd name="T22" fmla="*/ 73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048"/>
            <p:cNvSpPr>
              <a:spLocks/>
            </p:cNvSpPr>
            <p:nvPr/>
          </p:nvSpPr>
          <p:spPr bwMode="hidden">
            <a:xfrm>
              <a:off x="5352" y="0"/>
              <a:ext cx="408" cy="414"/>
            </a:xfrm>
            <a:custGeom>
              <a:avLst/>
              <a:gdLst>
                <a:gd name="T0" fmla="*/ 418 w 407"/>
                <a:gd name="T1" fmla="*/ 414 h 414"/>
                <a:gd name="T2" fmla="*/ 418 w 407"/>
                <a:gd name="T3" fmla="*/ 396 h 414"/>
                <a:gd name="T4" fmla="*/ 233 w 407"/>
                <a:gd name="T5" fmla="*/ 192 h 414"/>
                <a:gd name="T6" fmla="*/ 12 w 407"/>
                <a:gd name="T7" fmla="*/ 0 h 414"/>
                <a:gd name="T8" fmla="*/ 0 w 407"/>
                <a:gd name="T9" fmla="*/ 0 h 414"/>
                <a:gd name="T10" fmla="*/ 108 w 407"/>
                <a:gd name="T11" fmla="*/ 102 h 414"/>
                <a:gd name="T12" fmla="*/ 227 w 407"/>
                <a:gd name="T13" fmla="*/ 204 h 414"/>
                <a:gd name="T14" fmla="*/ 418 w 407"/>
                <a:gd name="T15" fmla="*/ 414 h 414"/>
                <a:gd name="T16" fmla="*/ 41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049"/>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5" name="Freeform 1050"/>
            <p:cNvSpPr>
              <a:spLocks/>
            </p:cNvSpPr>
            <p:nvPr/>
          </p:nvSpPr>
          <p:spPr bwMode="hidden">
            <a:xfrm>
              <a:off x="6" y="0"/>
              <a:ext cx="588" cy="599"/>
            </a:xfrm>
            <a:custGeom>
              <a:avLst/>
              <a:gdLst>
                <a:gd name="T0" fmla="*/ 608 w 586"/>
                <a:gd name="T1" fmla="*/ 0 h 599"/>
                <a:gd name="T2" fmla="*/ 590 w 586"/>
                <a:gd name="T3" fmla="*/ 0 h 599"/>
                <a:gd name="T4" fmla="*/ 418 w 586"/>
                <a:gd name="T5" fmla="*/ 132 h 599"/>
                <a:gd name="T6" fmla="*/ 268 w 586"/>
                <a:gd name="T7" fmla="*/ 270 h 599"/>
                <a:gd name="T8" fmla="*/ 120 w 586"/>
                <a:gd name="T9" fmla="*/ 420 h 599"/>
                <a:gd name="T10" fmla="*/ 0 w 586"/>
                <a:gd name="T11" fmla="*/ 575 h 599"/>
                <a:gd name="T12" fmla="*/ 0 w 586"/>
                <a:gd name="T13" fmla="*/ 599 h 599"/>
                <a:gd name="T14" fmla="*/ 120 w 586"/>
                <a:gd name="T15" fmla="*/ 432 h 599"/>
                <a:gd name="T16" fmla="*/ 268 w 586"/>
                <a:gd name="T17" fmla="*/ 282 h 599"/>
                <a:gd name="T18" fmla="*/ 424 w 586"/>
                <a:gd name="T19" fmla="*/ 138 h 599"/>
                <a:gd name="T20" fmla="*/ 608 w 586"/>
                <a:gd name="T21" fmla="*/ 0 h 599"/>
                <a:gd name="T22" fmla="*/ 60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051"/>
            <p:cNvSpPr>
              <a:spLocks/>
            </p:cNvSpPr>
            <p:nvPr/>
          </p:nvSpPr>
          <p:spPr bwMode="hidden">
            <a:xfrm>
              <a:off x="6" y="0"/>
              <a:ext cx="270" cy="252"/>
            </a:xfrm>
            <a:custGeom>
              <a:avLst/>
              <a:gdLst>
                <a:gd name="T0" fmla="*/ 280 w 269"/>
                <a:gd name="T1" fmla="*/ 0 h 252"/>
                <a:gd name="T2" fmla="*/ 26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0 w 269"/>
                <a:gd name="T15" fmla="*/ 0 h 252"/>
                <a:gd name="T16" fmla="*/ 28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Line 1052"/>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1053"/>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Line 1054"/>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0" name="Group 1055"/>
            <p:cNvGrpSpPr>
              <a:grpSpLocks/>
            </p:cNvGrpSpPr>
            <p:nvPr/>
          </p:nvGrpSpPr>
          <p:grpSpPr bwMode="auto">
            <a:xfrm>
              <a:off x="1" y="392"/>
              <a:ext cx="5758" cy="1571"/>
              <a:chOff x="1" y="392"/>
              <a:chExt cx="5758" cy="1571"/>
            </a:xfrm>
          </p:grpSpPr>
          <p:sp>
            <p:nvSpPr>
              <p:cNvPr id="23" name="Line 1056"/>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 name="Line 1057"/>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 name="Line 1058"/>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1059"/>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1060"/>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1" name="Line 1061"/>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 name="Line 1062"/>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58439" name="Rectangle 1063"/>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358440" name="Rectangle 1064"/>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1065"/>
          <p:cNvSpPr>
            <a:spLocks noGrp="1" noChangeArrowheads="1"/>
          </p:cNvSpPr>
          <p:nvPr>
            <p:ph type="dt" sz="quarter" idx="10"/>
          </p:nvPr>
        </p:nvSpPr>
        <p:spPr/>
        <p:txBody>
          <a:bodyPr/>
          <a:lstStyle>
            <a:lvl1pPr>
              <a:defRPr b="1"/>
            </a:lvl1pPr>
          </a:lstStyle>
          <a:p>
            <a:pPr>
              <a:defRPr/>
            </a:pPr>
            <a:endParaRPr lang="en-US"/>
          </a:p>
        </p:txBody>
      </p:sp>
      <p:sp>
        <p:nvSpPr>
          <p:cNvPr id="42" name="Rectangle 1066"/>
          <p:cNvSpPr>
            <a:spLocks noGrp="1" noChangeArrowheads="1"/>
          </p:cNvSpPr>
          <p:nvPr>
            <p:ph type="ftr" sz="quarter" idx="11"/>
          </p:nvPr>
        </p:nvSpPr>
        <p:spPr/>
        <p:txBody>
          <a:bodyPr/>
          <a:lstStyle>
            <a:lvl1pPr>
              <a:defRPr b="1"/>
            </a:lvl1pPr>
          </a:lstStyle>
          <a:p>
            <a:pPr>
              <a:defRPr/>
            </a:pPr>
            <a:endParaRPr lang="en-US"/>
          </a:p>
        </p:txBody>
      </p:sp>
      <p:sp>
        <p:nvSpPr>
          <p:cNvPr id="43" name="Rectangle 1067"/>
          <p:cNvSpPr>
            <a:spLocks noGrp="1" noChangeArrowheads="1"/>
          </p:cNvSpPr>
          <p:nvPr>
            <p:ph type="sldNum" sz="quarter" idx="12"/>
          </p:nvPr>
        </p:nvSpPr>
        <p:spPr/>
        <p:txBody>
          <a:bodyPr/>
          <a:lstStyle>
            <a:lvl1pPr>
              <a:defRPr b="1"/>
            </a:lvl1pPr>
          </a:lstStyle>
          <a:p>
            <a:pPr>
              <a:defRPr/>
            </a:pPr>
            <a:fld id="{C2856D53-1CCF-D64E-A83B-B8A44DA11CAF}" type="slidenum">
              <a:rPr lang="en-US"/>
              <a:pPr>
                <a:defRPr/>
              </a:pPr>
              <a:t>‹#›</a:t>
            </a:fld>
            <a:endParaRPr lang="en-US"/>
          </a:p>
        </p:txBody>
      </p:sp>
    </p:spTree>
    <p:extLst>
      <p:ext uri="{BB962C8B-B14F-4D97-AF65-F5344CB8AC3E}">
        <p14:creationId xmlns:p14="http://schemas.microsoft.com/office/powerpoint/2010/main" val="266943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7327109F-7543-844B-9656-A3679A7AF9E9}" type="slidenum">
              <a:rPr lang="en-US"/>
              <a:pPr>
                <a:defRPr/>
              </a:pPr>
              <a:t>‹#›</a:t>
            </a:fld>
            <a:endParaRPr lang="en-US"/>
          </a:p>
        </p:txBody>
      </p:sp>
    </p:spTree>
    <p:extLst>
      <p:ext uri="{BB962C8B-B14F-4D97-AF65-F5344CB8AC3E}">
        <p14:creationId xmlns:p14="http://schemas.microsoft.com/office/powerpoint/2010/main" val="3029117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4705C125-8EFE-C240-AED5-CCB6C558A039}" type="slidenum">
              <a:rPr lang="en-US"/>
              <a:pPr>
                <a:defRPr/>
              </a:pPr>
              <a:t>‹#›</a:t>
            </a:fld>
            <a:endParaRPr lang="en-US"/>
          </a:p>
        </p:txBody>
      </p:sp>
    </p:spTree>
    <p:extLst>
      <p:ext uri="{BB962C8B-B14F-4D97-AF65-F5344CB8AC3E}">
        <p14:creationId xmlns:p14="http://schemas.microsoft.com/office/powerpoint/2010/main" val="3432629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64"/>
          <p:cNvSpPr>
            <a:spLocks noGrp="1" noChangeArrowheads="1"/>
          </p:cNvSpPr>
          <p:nvPr>
            <p:ph type="dt" sz="half" idx="10"/>
          </p:nvPr>
        </p:nvSpPr>
        <p:spPr/>
        <p:txBody>
          <a:bodyPr/>
          <a:lstStyle>
            <a:lvl1pPr>
              <a:defRPr b="1"/>
            </a:lvl1pPr>
          </a:lstStyle>
          <a:p>
            <a:pPr>
              <a:defRPr/>
            </a:pPr>
            <a:endParaRPr lang="en-US"/>
          </a:p>
        </p:txBody>
      </p:sp>
      <p:sp>
        <p:nvSpPr>
          <p:cNvPr id="6" name="Rectangle 1065"/>
          <p:cNvSpPr>
            <a:spLocks noGrp="1" noChangeArrowheads="1"/>
          </p:cNvSpPr>
          <p:nvPr>
            <p:ph type="ftr" sz="quarter" idx="11"/>
          </p:nvPr>
        </p:nvSpPr>
        <p:spPr/>
        <p:txBody>
          <a:bodyPr/>
          <a:lstStyle>
            <a:lvl1pPr>
              <a:defRPr b="1"/>
            </a:lvl1pPr>
          </a:lstStyle>
          <a:p>
            <a:pPr>
              <a:defRPr/>
            </a:pPr>
            <a:endParaRPr lang="en-US"/>
          </a:p>
        </p:txBody>
      </p:sp>
      <p:sp>
        <p:nvSpPr>
          <p:cNvPr id="7" name="Rectangle 1066"/>
          <p:cNvSpPr>
            <a:spLocks noGrp="1" noChangeArrowheads="1"/>
          </p:cNvSpPr>
          <p:nvPr>
            <p:ph type="sldNum" sz="quarter" idx="12"/>
          </p:nvPr>
        </p:nvSpPr>
        <p:spPr/>
        <p:txBody>
          <a:bodyPr/>
          <a:lstStyle>
            <a:lvl1pPr>
              <a:defRPr b="1"/>
            </a:lvl1pPr>
          </a:lstStyle>
          <a:p>
            <a:pPr>
              <a:defRPr/>
            </a:pPr>
            <a:fld id="{7A6AC305-697F-FE4E-B91C-348372E0CB5D}" type="slidenum">
              <a:rPr lang="en-US"/>
              <a:pPr>
                <a:defRPr/>
              </a:pPr>
              <a:t>‹#›</a:t>
            </a:fld>
            <a:endParaRPr lang="en-US"/>
          </a:p>
        </p:txBody>
      </p:sp>
    </p:spTree>
    <p:extLst>
      <p:ext uri="{BB962C8B-B14F-4D97-AF65-F5344CB8AC3E}">
        <p14:creationId xmlns:p14="http://schemas.microsoft.com/office/powerpoint/2010/main" val="53381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DADB6B9D-94AC-3249-B470-BAF5410F6EEC}" type="slidenum">
              <a:rPr lang="en-US"/>
              <a:pPr>
                <a:defRPr/>
              </a:pPr>
              <a:t>‹#›</a:t>
            </a:fld>
            <a:endParaRPr lang="en-US"/>
          </a:p>
        </p:txBody>
      </p:sp>
    </p:spTree>
    <p:extLst>
      <p:ext uri="{BB962C8B-B14F-4D97-AF65-F5344CB8AC3E}">
        <p14:creationId xmlns:p14="http://schemas.microsoft.com/office/powerpoint/2010/main" val="1875200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64"/>
          <p:cNvSpPr>
            <a:spLocks noGrp="1" noChangeArrowheads="1"/>
          </p:cNvSpPr>
          <p:nvPr>
            <p:ph type="dt" sz="half" idx="10"/>
          </p:nvPr>
        </p:nvSpPr>
        <p:spPr/>
        <p:txBody>
          <a:bodyPr/>
          <a:lstStyle>
            <a:lvl1pPr>
              <a:defRPr b="1"/>
            </a:lvl1pPr>
          </a:lstStyle>
          <a:p>
            <a:pPr>
              <a:defRPr/>
            </a:pPr>
            <a:endParaRPr lang="en-US"/>
          </a:p>
        </p:txBody>
      </p:sp>
      <p:sp>
        <p:nvSpPr>
          <p:cNvPr id="8" name="Rectangle 1065"/>
          <p:cNvSpPr>
            <a:spLocks noGrp="1" noChangeArrowheads="1"/>
          </p:cNvSpPr>
          <p:nvPr>
            <p:ph type="ftr" sz="quarter" idx="11"/>
          </p:nvPr>
        </p:nvSpPr>
        <p:spPr/>
        <p:txBody>
          <a:bodyPr/>
          <a:lstStyle>
            <a:lvl1pPr>
              <a:defRPr b="1"/>
            </a:lvl1pPr>
          </a:lstStyle>
          <a:p>
            <a:pPr>
              <a:defRPr/>
            </a:pPr>
            <a:endParaRPr lang="en-US"/>
          </a:p>
        </p:txBody>
      </p:sp>
      <p:sp>
        <p:nvSpPr>
          <p:cNvPr id="9" name="Rectangle 1066"/>
          <p:cNvSpPr>
            <a:spLocks noGrp="1" noChangeArrowheads="1"/>
          </p:cNvSpPr>
          <p:nvPr>
            <p:ph type="sldNum" sz="quarter" idx="12"/>
          </p:nvPr>
        </p:nvSpPr>
        <p:spPr/>
        <p:txBody>
          <a:bodyPr/>
          <a:lstStyle>
            <a:lvl1pPr>
              <a:defRPr b="1"/>
            </a:lvl1pPr>
          </a:lstStyle>
          <a:p>
            <a:pPr>
              <a:defRPr/>
            </a:pPr>
            <a:fld id="{F0BCE7A9-126B-B74E-A967-12FD62F8C34E}" type="slidenum">
              <a:rPr lang="en-US"/>
              <a:pPr>
                <a:defRPr/>
              </a:pPr>
              <a:t>‹#›</a:t>
            </a:fld>
            <a:endParaRPr lang="en-US"/>
          </a:p>
        </p:txBody>
      </p:sp>
    </p:spTree>
    <p:extLst>
      <p:ext uri="{BB962C8B-B14F-4D97-AF65-F5344CB8AC3E}">
        <p14:creationId xmlns:p14="http://schemas.microsoft.com/office/powerpoint/2010/main" val="1179818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64"/>
          <p:cNvSpPr>
            <a:spLocks noGrp="1" noChangeArrowheads="1"/>
          </p:cNvSpPr>
          <p:nvPr>
            <p:ph type="dt" sz="half" idx="10"/>
          </p:nvPr>
        </p:nvSpPr>
        <p:spPr/>
        <p:txBody>
          <a:bodyPr/>
          <a:lstStyle>
            <a:lvl1pPr>
              <a:defRPr b="1"/>
            </a:lvl1pPr>
          </a:lstStyle>
          <a:p>
            <a:pPr>
              <a:defRPr/>
            </a:pPr>
            <a:endParaRPr lang="en-US"/>
          </a:p>
        </p:txBody>
      </p:sp>
      <p:sp>
        <p:nvSpPr>
          <p:cNvPr id="4" name="Rectangle 1065"/>
          <p:cNvSpPr>
            <a:spLocks noGrp="1" noChangeArrowheads="1"/>
          </p:cNvSpPr>
          <p:nvPr>
            <p:ph type="ftr" sz="quarter" idx="11"/>
          </p:nvPr>
        </p:nvSpPr>
        <p:spPr/>
        <p:txBody>
          <a:bodyPr/>
          <a:lstStyle>
            <a:lvl1pPr>
              <a:defRPr b="1"/>
            </a:lvl1pPr>
          </a:lstStyle>
          <a:p>
            <a:pPr>
              <a:defRPr/>
            </a:pPr>
            <a:endParaRPr lang="en-US"/>
          </a:p>
        </p:txBody>
      </p:sp>
      <p:sp>
        <p:nvSpPr>
          <p:cNvPr id="5" name="Rectangle 1066"/>
          <p:cNvSpPr>
            <a:spLocks noGrp="1" noChangeArrowheads="1"/>
          </p:cNvSpPr>
          <p:nvPr>
            <p:ph type="sldNum" sz="quarter" idx="12"/>
          </p:nvPr>
        </p:nvSpPr>
        <p:spPr/>
        <p:txBody>
          <a:bodyPr/>
          <a:lstStyle>
            <a:lvl1pPr>
              <a:defRPr b="1"/>
            </a:lvl1pPr>
          </a:lstStyle>
          <a:p>
            <a:pPr>
              <a:defRPr/>
            </a:pPr>
            <a:fld id="{6484DCC1-B472-1B41-92E7-5BCABC27A179}" type="slidenum">
              <a:rPr lang="en-US"/>
              <a:pPr>
                <a:defRPr/>
              </a:pPr>
              <a:t>‹#›</a:t>
            </a:fld>
            <a:endParaRPr lang="en-US"/>
          </a:p>
        </p:txBody>
      </p:sp>
    </p:spTree>
    <p:extLst>
      <p:ext uri="{BB962C8B-B14F-4D97-AF65-F5344CB8AC3E}">
        <p14:creationId xmlns:p14="http://schemas.microsoft.com/office/powerpoint/2010/main" val="37570070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64"/>
          <p:cNvSpPr>
            <a:spLocks noGrp="1" noChangeArrowheads="1"/>
          </p:cNvSpPr>
          <p:nvPr>
            <p:ph type="dt" sz="half" idx="10"/>
          </p:nvPr>
        </p:nvSpPr>
        <p:spPr/>
        <p:txBody>
          <a:bodyPr/>
          <a:lstStyle>
            <a:lvl1pPr>
              <a:defRPr b="1"/>
            </a:lvl1pPr>
          </a:lstStyle>
          <a:p>
            <a:pPr>
              <a:defRPr/>
            </a:pPr>
            <a:endParaRPr lang="en-US"/>
          </a:p>
        </p:txBody>
      </p:sp>
      <p:sp>
        <p:nvSpPr>
          <p:cNvPr id="3" name="Rectangle 1065"/>
          <p:cNvSpPr>
            <a:spLocks noGrp="1" noChangeArrowheads="1"/>
          </p:cNvSpPr>
          <p:nvPr>
            <p:ph type="ftr" sz="quarter" idx="11"/>
          </p:nvPr>
        </p:nvSpPr>
        <p:spPr/>
        <p:txBody>
          <a:bodyPr/>
          <a:lstStyle>
            <a:lvl1pPr>
              <a:defRPr b="1"/>
            </a:lvl1pPr>
          </a:lstStyle>
          <a:p>
            <a:pPr>
              <a:defRPr/>
            </a:pPr>
            <a:endParaRPr lang="en-US"/>
          </a:p>
        </p:txBody>
      </p:sp>
      <p:sp>
        <p:nvSpPr>
          <p:cNvPr id="4" name="Rectangle 1066"/>
          <p:cNvSpPr>
            <a:spLocks noGrp="1" noChangeArrowheads="1"/>
          </p:cNvSpPr>
          <p:nvPr>
            <p:ph type="sldNum" sz="quarter" idx="12"/>
          </p:nvPr>
        </p:nvSpPr>
        <p:spPr/>
        <p:txBody>
          <a:bodyPr/>
          <a:lstStyle>
            <a:lvl1pPr>
              <a:defRPr b="1"/>
            </a:lvl1pPr>
          </a:lstStyle>
          <a:p>
            <a:pPr>
              <a:defRPr/>
            </a:pPr>
            <a:fld id="{0C48B445-A1B3-C045-B360-67A0A9FE7D0E}" type="slidenum">
              <a:rPr lang="en-US"/>
              <a:pPr>
                <a:defRPr/>
              </a:pPr>
              <a:t>‹#›</a:t>
            </a:fld>
            <a:endParaRPr lang="en-US"/>
          </a:p>
        </p:txBody>
      </p:sp>
    </p:spTree>
    <p:extLst>
      <p:ext uri="{BB962C8B-B14F-4D97-AF65-F5344CB8AC3E}">
        <p14:creationId xmlns:p14="http://schemas.microsoft.com/office/powerpoint/2010/main" val="29095984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4"/>
          <p:cNvSpPr>
            <a:spLocks noGrp="1" noChangeArrowheads="1"/>
          </p:cNvSpPr>
          <p:nvPr>
            <p:ph type="dt" sz="half" idx="10"/>
          </p:nvPr>
        </p:nvSpPr>
        <p:spPr/>
        <p:txBody>
          <a:bodyPr/>
          <a:lstStyle>
            <a:lvl1pPr>
              <a:defRPr b="1"/>
            </a:lvl1pPr>
          </a:lstStyle>
          <a:p>
            <a:pPr>
              <a:defRPr/>
            </a:pPr>
            <a:endParaRPr lang="en-US"/>
          </a:p>
        </p:txBody>
      </p:sp>
      <p:sp>
        <p:nvSpPr>
          <p:cNvPr id="6" name="Rectangle 1065"/>
          <p:cNvSpPr>
            <a:spLocks noGrp="1" noChangeArrowheads="1"/>
          </p:cNvSpPr>
          <p:nvPr>
            <p:ph type="ftr" sz="quarter" idx="11"/>
          </p:nvPr>
        </p:nvSpPr>
        <p:spPr/>
        <p:txBody>
          <a:bodyPr/>
          <a:lstStyle>
            <a:lvl1pPr>
              <a:defRPr b="1"/>
            </a:lvl1pPr>
          </a:lstStyle>
          <a:p>
            <a:pPr>
              <a:defRPr/>
            </a:pPr>
            <a:endParaRPr lang="en-US"/>
          </a:p>
        </p:txBody>
      </p:sp>
      <p:sp>
        <p:nvSpPr>
          <p:cNvPr id="7" name="Rectangle 1066"/>
          <p:cNvSpPr>
            <a:spLocks noGrp="1" noChangeArrowheads="1"/>
          </p:cNvSpPr>
          <p:nvPr>
            <p:ph type="sldNum" sz="quarter" idx="12"/>
          </p:nvPr>
        </p:nvSpPr>
        <p:spPr/>
        <p:txBody>
          <a:bodyPr/>
          <a:lstStyle>
            <a:lvl1pPr>
              <a:defRPr b="1"/>
            </a:lvl1pPr>
          </a:lstStyle>
          <a:p>
            <a:pPr>
              <a:defRPr/>
            </a:pPr>
            <a:fld id="{173415B6-0B3C-E74F-905F-F29588C91D76}" type="slidenum">
              <a:rPr lang="en-US"/>
              <a:pPr>
                <a:defRPr/>
              </a:pPr>
              <a:t>‹#›</a:t>
            </a:fld>
            <a:endParaRPr lang="en-US"/>
          </a:p>
        </p:txBody>
      </p:sp>
    </p:spTree>
    <p:extLst>
      <p:ext uri="{BB962C8B-B14F-4D97-AF65-F5344CB8AC3E}">
        <p14:creationId xmlns:p14="http://schemas.microsoft.com/office/powerpoint/2010/main" val="37991285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4"/>
          <p:cNvSpPr>
            <a:spLocks noGrp="1" noChangeArrowheads="1"/>
          </p:cNvSpPr>
          <p:nvPr>
            <p:ph type="dt" sz="half" idx="10"/>
          </p:nvPr>
        </p:nvSpPr>
        <p:spPr/>
        <p:txBody>
          <a:bodyPr/>
          <a:lstStyle>
            <a:lvl1pPr>
              <a:defRPr b="1"/>
            </a:lvl1pPr>
          </a:lstStyle>
          <a:p>
            <a:pPr>
              <a:defRPr/>
            </a:pPr>
            <a:endParaRPr lang="en-US"/>
          </a:p>
        </p:txBody>
      </p:sp>
      <p:sp>
        <p:nvSpPr>
          <p:cNvPr id="6" name="Rectangle 1065"/>
          <p:cNvSpPr>
            <a:spLocks noGrp="1" noChangeArrowheads="1"/>
          </p:cNvSpPr>
          <p:nvPr>
            <p:ph type="ftr" sz="quarter" idx="11"/>
          </p:nvPr>
        </p:nvSpPr>
        <p:spPr/>
        <p:txBody>
          <a:bodyPr/>
          <a:lstStyle>
            <a:lvl1pPr>
              <a:defRPr b="1"/>
            </a:lvl1pPr>
          </a:lstStyle>
          <a:p>
            <a:pPr>
              <a:defRPr/>
            </a:pPr>
            <a:endParaRPr lang="en-US"/>
          </a:p>
        </p:txBody>
      </p:sp>
      <p:sp>
        <p:nvSpPr>
          <p:cNvPr id="7" name="Rectangle 1066"/>
          <p:cNvSpPr>
            <a:spLocks noGrp="1" noChangeArrowheads="1"/>
          </p:cNvSpPr>
          <p:nvPr>
            <p:ph type="sldNum" sz="quarter" idx="12"/>
          </p:nvPr>
        </p:nvSpPr>
        <p:spPr/>
        <p:txBody>
          <a:bodyPr/>
          <a:lstStyle>
            <a:lvl1pPr>
              <a:defRPr b="1"/>
            </a:lvl1pPr>
          </a:lstStyle>
          <a:p>
            <a:pPr>
              <a:defRPr/>
            </a:pPr>
            <a:fld id="{15159DF7-6853-8847-8DE1-ABDB1B27F532}" type="slidenum">
              <a:rPr lang="en-US"/>
              <a:pPr>
                <a:defRPr/>
              </a:pPr>
              <a:t>‹#›</a:t>
            </a:fld>
            <a:endParaRPr lang="en-US"/>
          </a:p>
        </p:txBody>
      </p:sp>
    </p:spTree>
    <p:extLst>
      <p:ext uri="{BB962C8B-B14F-4D97-AF65-F5344CB8AC3E}">
        <p14:creationId xmlns:p14="http://schemas.microsoft.com/office/powerpoint/2010/main" val="18890965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FBF85B4F-1054-8F45-9C6E-A5431709E6C3}" type="slidenum">
              <a:rPr lang="en-US"/>
              <a:pPr>
                <a:defRPr/>
              </a:pPr>
              <a:t>‹#›</a:t>
            </a:fld>
            <a:endParaRPr lang="en-US"/>
          </a:p>
        </p:txBody>
      </p:sp>
    </p:spTree>
    <p:extLst>
      <p:ext uri="{BB962C8B-B14F-4D97-AF65-F5344CB8AC3E}">
        <p14:creationId xmlns:p14="http://schemas.microsoft.com/office/powerpoint/2010/main" val="42839376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B88E245C-07A3-8A41-929C-EC86F5A6D455}" type="slidenum">
              <a:rPr lang="en-US"/>
              <a:pPr>
                <a:defRPr/>
              </a:pPr>
              <a:t>‹#›</a:t>
            </a:fld>
            <a:endParaRPr lang="en-US"/>
          </a:p>
        </p:txBody>
      </p:sp>
    </p:spTree>
    <p:extLst>
      <p:ext uri="{BB962C8B-B14F-4D97-AF65-F5344CB8AC3E}">
        <p14:creationId xmlns:p14="http://schemas.microsoft.com/office/powerpoint/2010/main" val="19653045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8458200" cy="5943600"/>
            <a:chOff x="0" y="0"/>
            <a:chExt cx="5328" cy="3744"/>
          </a:xfrm>
        </p:grpSpPr>
        <p:sp>
          <p:nvSpPr>
            <p:cNvPr id="5" name="Freeform 1027"/>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p:spPr>
          <p:txBody>
            <a:bodyPr/>
            <a:lstStyle/>
            <a:p>
              <a:pPr>
                <a:defRPr/>
              </a:pPr>
              <a:endParaRPr lang="en-US" sz="2000" b="0">
                <a:solidFill>
                  <a:srgbClr val="FFFFFF"/>
                </a:solidFill>
                <a:latin typeface="Arial" charset="0"/>
                <a:cs typeface="Arial" charset="0"/>
              </a:endParaRPr>
            </a:p>
          </p:txBody>
        </p:sp>
        <p:sp>
          <p:nvSpPr>
            <p:cNvPr id="6" name="Freeform 1028"/>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66597" name="Rectangle 1029"/>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366601" name="Rectangle 103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 name="Rectangle 1030"/>
          <p:cNvSpPr>
            <a:spLocks noGrp="1" noChangeArrowheads="1"/>
          </p:cNvSpPr>
          <p:nvPr>
            <p:ph type="dt" sz="quarter" idx="10"/>
          </p:nvPr>
        </p:nvSpPr>
        <p:spPr/>
        <p:txBody>
          <a:bodyPr/>
          <a:lstStyle>
            <a:lvl1pPr>
              <a:defRPr b="1"/>
            </a:lvl1pPr>
          </a:lstStyle>
          <a:p>
            <a:pPr>
              <a:defRPr/>
            </a:pPr>
            <a:endParaRPr lang="en-US"/>
          </a:p>
        </p:txBody>
      </p:sp>
      <p:sp>
        <p:nvSpPr>
          <p:cNvPr id="8" name="Rectangle 1031"/>
          <p:cNvSpPr>
            <a:spLocks noGrp="1" noChangeArrowheads="1"/>
          </p:cNvSpPr>
          <p:nvPr>
            <p:ph type="ftr" sz="quarter" idx="11"/>
          </p:nvPr>
        </p:nvSpPr>
        <p:spPr/>
        <p:txBody>
          <a:bodyPr/>
          <a:lstStyle>
            <a:lvl1pPr>
              <a:defRPr b="1"/>
            </a:lvl1pPr>
          </a:lstStyle>
          <a:p>
            <a:pPr>
              <a:defRPr/>
            </a:pPr>
            <a:endParaRPr lang="en-US"/>
          </a:p>
        </p:txBody>
      </p:sp>
      <p:sp>
        <p:nvSpPr>
          <p:cNvPr id="9" name="Rectangle 1032"/>
          <p:cNvSpPr>
            <a:spLocks noGrp="1" noChangeArrowheads="1"/>
          </p:cNvSpPr>
          <p:nvPr>
            <p:ph type="sldNum" sz="quarter" idx="12"/>
          </p:nvPr>
        </p:nvSpPr>
        <p:spPr/>
        <p:txBody>
          <a:bodyPr/>
          <a:lstStyle>
            <a:lvl1pPr>
              <a:defRPr b="1"/>
            </a:lvl1pPr>
          </a:lstStyle>
          <a:p>
            <a:pPr>
              <a:defRPr/>
            </a:pPr>
            <a:fld id="{493407C5-5985-0840-A9C8-3E5969D0CD7F}" type="slidenum">
              <a:rPr lang="en-US"/>
              <a:pPr>
                <a:defRPr/>
              </a:pPr>
              <a:t>‹#›</a:t>
            </a:fld>
            <a:endParaRPr lang="en-US"/>
          </a:p>
        </p:txBody>
      </p:sp>
    </p:spTree>
    <p:extLst>
      <p:ext uri="{BB962C8B-B14F-4D97-AF65-F5344CB8AC3E}">
        <p14:creationId xmlns:p14="http://schemas.microsoft.com/office/powerpoint/2010/main" val="20120385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02FBA056-61F4-1640-B826-620D7C0E92C4}" type="slidenum">
              <a:rPr lang="en-US"/>
              <a:pPr>
                <a:defRPr/>
              </a:pPr>
              <a:t>‹#›</a:t>
            </a:fld>
            <a:endParaRPr lang="en-US"/>
          </a:p>
        </p:txBody>
      </p:sp>
    </p:spTree>
    <p:extLst>
      <p:ext uri="{BB962C8B-B14F-4D97-AF65-F5344CB8AC3E}">
        <p14:creationId xmlns:p14="http://schemas.microsoft.com/office/powerpoint/2010/main" val="8736260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A048C5E8-9948-2747-B104-6A52EEC701B6}" type="slidenum">
              <a:rPr lang="en-US"/>
              <a:pPr>
                <a:defRPr/>
              </a:pPr>
              <a:t>‹#›</a:t>
            </a:fld>
            <a:endParaRPr lang="en-US"/>
          </a:p>
        </p:txBody>
      </p:sp>
    </p:spTree>
    <p:extLst>
      <p:ext uri="{BB962C8B-B14F-4D97-AF65-F5344CB8AC3E}">
        <p14:creationId xmlns:p14="http://schemas.microsoft.com/office/powerpoint/2010/main" val="160560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2622B3DD-3192-6546-860D-7126FDF82FC2}" type="slidenum">
              <a:rPr lang="en-US"/>
              <a:pPr>
                <a:defRPr/>
              </a:pPr>
              <a:t>‹#›</a:t>
            </a:fld>
            <a:endParaRPr lang="en-US"/>
          </a:p>
        </p:txBody>
      </p:sp>
    </p:spTree>
    <p:extLst>
      <p:ext uri="{BB962C8B-B14F-4D97-AF65-F5344CB8AC3E}">
        <p14:creationId xmlns:p14="http://schemas.microsoft.com/office/powerpoint/2010/main" val="42621007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p:txBody>
          <a:bodyPr/>
          <a:lstStyle>
            <a:lvl1pPr>
              <a:defRPr b="1"/>
            </a:lvl1pPr>
          </a:lstStyle>
          <a:p>
            <a:pPr>
              <a:defRPr/>
            </a:pPr>
            <a:endParaRPr lang="en-US"/>
          </a:p>
        </p:txBody>
      </p:sp>
      <p:sp>
        <p:nvSpPr>
          <p:cNvPr id="6" name="Rectangle 1032"/>
          <p:cNvSpPr>
            <a:spLocks noGrp="1" noChangeArrowheads="1"/>
          </p:cNvSpPr>
          <p:nvPr>
            <p:ph type="ftr" sz="quarter" idx="11"/>
          </p:nvPr>
        </p:nvSpPr>
        <p:spPr/>
        <p:txBody>
          <a:bodyPr/>
          <a:lstStyle>
            <a:lvl1pPr>
              <a:defRPr b="1"/>
            </a:lvl1pPr>
          </a:lstStyle>
          <a:p>
            <a:pPr>
              <a:defRPr/>
            </a:pPr>
            <a:endParaRPr lang="en-US"/>
          </a:p>
        </p:txBody>
      </p:sp>
      <p:sp>
        <p:nvSpPr>
          <p:cNvPr id="7" name="Rectangle 1033"/>
          <p:cNvSpPr>
            <a:spLocks noGrp="1" noChangeArrowheads="1"/>
          </p:cNvSpPr>
          <p:nvPr>
            <p:ph type="sldNum" sz="quarter" idx="12"/>
          </p:nvPr>
        </p:nvSpPr>
        <p:spPr/>
        <p:txBody>
          <a:bodyPr/>
          <a:lstStyle>
            <a:lvl1pPr>
              <a:defRPr b="1"/>
            </a:lvl1pPr>
          </a:lstStyle>
          <a:p>
            <a:pPr>
              <a:defRPr/>
            </a:pPr>
            <a:fld id="{C70DABCF-9435-BC4D-9BFF-E4E31557210B}" type="slidenum">
              <a:rPr lang="en-US"/>
              <a:pPr>
                <a:defRPr/>
              </a:pPr>
              <a:t>‹#›</a:t>
            </a:fld>
            <a:endParaRPr lang="en-US"/>
          </a:p>
        </p:txBody>
      </p:sp>
    </p:spTree>
    <p:extLst>
      <p:ext uri="{BB962C8B-B14F-4D97-AF65-F5344CB8AC3E}">
        <p14:creationId xmlns:p14="http://schemas.microsoft.com/office/powerpoint/2010/main" val="30520394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p:txBody>
          <a:bodyPr/>
          <a:lstStyle>
            <a:lvl1pPr>
              <a:defRPr b="1"/>
            </a:lvl1pPr>
          </a:lstStyle>
          <a:p>
            <a:pPr>
              <a:defRPr/>
            </a:pPr>
            <a:endParaRPr lang="en-US"/>
          </a:p>
        </p:txBody>
      </p:sp>
      <p:sp>
        <p:nvSpPr>
          <p:cNvPr id="8" name="Rectangle 1032"/>
          <p:cNvSpPr>
            <a:spLocks noGrp="1" noChangeArrowheads="1"/>
          </p:cNvSpPr>
          <p:nvPr>
            <p:ph type="ftr" sz="quarter" idx="11"/>
          </p:nvPr>
        </p:nvSpPr>
        <p:spPr/>
        <p:txBody>
          <a:bodyPr/>
          <a:lstStyle>
            <a:lvl1pPr>
              <a:defRPr b="1"/>
            </a:lvl1pPr>
          </a:lstStyle>
          <a:p>
            <a:pPr>
              <a:defRPr/>
            </a:pPr>
            <a:endParaRPr lang="en-US"/>
          </a:p>
        </p:txBody>
      </p:sp>
      <p:sp>
        <p:nvSpPr>
          <p:cNvPr id="9" name="Rectangle 1033"/>
          <p:cNvSpPr>
            <a:spLocks noGrp="1" noChangeArrowheads="1"/>
          </p:cNvSpPr>
          <p:nvPr>
            <p:ph type="sldNum" sz="quarter" idx="12"/>
          </p:nvPr>
        </p:nvSpPr>
        <p:spPr/>
        <p:txBody>
          <a:bodyPr/>
          <a:lstStyle>
            <a:lvl1pPr>
              <a:defRPr b="1"/>
            </a:lvl1pPr>
          </a:lstStyle>
          <a:p>
            <a:pPr>
              <a:defRPr/>
            </a:pPr>
            <a:fld id="{F9AF0D87-2625-1D4E-9A0E-DAEB8F5CF824}" type="slidenum">
              <a:rPr lang="en-US"/>
              <a:pPr>
                <a:defRPr/>
              </a:pPr>
              <a:t>‹#›</a:t>
            </a:fld>
            <a:endParaRPr lang="en-US"/>
          </a:p>
        </p:txBody>
      </p:sp>
    </p:spTree>
    <p:extLst>
      <p:ext uri="{BB962C8B-B14F-4D97-AF65-F5344CB8AC3E}">
        <p14:creationId xmlns:p14="http://schemas.microsoft.com/office/powerpoint/2010/main" val="40640879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p:txBody>
          <a:bodyPr/>
          <a:lstStyle>
            <a:lvl1pPr>
              <a:defRPr b="1"/>
            </a:lvl1pPr>
          </a:lstStyle>
          <a:p>
            <a:pPr>
              <a:defRPr/>
            </a:pPr>
            <a:endParaRPr lang="en-US"/>
          </a:p>
        </p:txBody>
      </p:sp>
      <p:sp>
        <p:nvSpPr>
          <p:cNvPr id="4" name="Rectangle 1032"/>
          <p:cNvSpPr>
            <a:spLocks noGrp="1" noChangeArrowheads="1"/>
          </p:cNvSpPr>
          <p:nvPr>
            <p:ph type="ftr" sz="quarter" idx="11"/>
          </p:nvPr>
        </p:nvSpPr>
        <p:spPr/>
        <p:txBody>
          <a:bodyPr/>
          <a:lstStyle>
            <a:lvl1pPr>
              <a:defRPr b="1"/>
            </a:lvl1pPr>
          </a:lstStyle>
          <a:p>
            <a:pPr>
              <a:defRPr/>
            </a:pPr>
            <a:endParaRPr lang="en-US"/>
          </a:p>
        </p:txBody>
      </p:sp>
      <p:sp>
        <p:nvSpPr>
          <p:cNvPr id="5" name="Rectangle 1033"/>
          <p:cNvSpPr>
            <a:spLocks noGrp="1" noChangeArrowheads="1"/>
          </p:cNvSpPr>
          <p:nvPr>
            <p:ph type="sldNum" sz="quarter" idx="12"/>
          </p:nvPr>
        </p:nvSpPr>
        <p:spPr/>
        <p:txBody>
          <a:bodyPr/>
          <a:lstStyle>
            <a:lvl1pPr>
              <a:defRPr b="1"/>
            </a:lvl1pPr>
          </a:lstStyle>
          <a:p>
            <a:pPr>
              <a:defRPr/>
            </a:pPr>
            <a:fld id="{7F38C8B9-0ACF-D547-8D75-361AF2DCF0DE}" type="slidenum">
              <a:rPr lang="en-US"/>
              <a:pPr>
                <a:defRPr/>
              </a:pPr>
              <a:t>‹#›</a:t>
            </a:fld>
            <a:endParaRPr lang="en-US"/>
          </a:p>
        </p:txBody>
      </p:sp>
    </p:spTree>
    <p:extLst>
      <p:ext uri="{BB962C8B-B14F-4D97-AF65-F5344CB8AC3E}">
        <p14:creationId xmlns:p14="http://schemas.microsoft.com/office/powerpoint/2010/main" val="10836084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p:txBody>
          <a:bodyPr/>
          <a:lstStyle>
            <a:lvl1pPr>
              <a:defRPr b="1"/>
            </a:lvl1pPr>
          </a:lstStyle>
          <a:p>
            <a:pPr>
              <a:defRPr/>
            </a:pPr>
            <a:endParaRPr lang="en-US"/>
          </a:p>
        </p:txBody>
      </p:sp>
      <p:sp>
        <p:nvSpPr>
          <p:cNvPr id="3" name="Rectangle 1032"/>
          <p:cNvSpPr>
            <a:spLocks noGrp="1" noChangeArrowheads="1"/>
          </p:cNvSpPr>
          <p:nvPr>
            <p:ph type="ftr" sz="quarter" idx="11"/>
          </p:nvPr>
        </p:nvSpPr>
        <p:spPr/>
        <p:txBody>
          <a:bodyPr/>
          <a:lstStyle>
            <a:lvl1pPr>
              <a:defRPr b="1"/>
            </a:lvl1pPr>
          </a:lstStyle>
          <a:p>
            <a:pPr>
              <a:defRPr/>
            </a:pPr>
            <a:endParaRPr lang="en-US"/>
          </a:p>
        </p:txBody>
      </p:sp>
      <p:sp>
        <p:nvSpPr>
          <p:cNvPr id="4" name="Rectangle 1033"/>
          <p:cNvSpPr>
            <a:spLocks noGrp="1" noChangeArrowheads="1"/>
          </p:cNvSpPr>
          <p:nvPr>
            <p:ph type="sldNum" sz="quarter" idx="12"/>
          </p:nvPr>
        </p:nvSpPr>
        <p:spPr/>
        <p:txBody>
          <a:bodyPr/>
          <a:lstStyle>
            <a:lvl1pPr>
              <a:defRPr b="1"/>
            </a:lvl1pPr>
          </a:lstStyle>
          <a:p>
            <a:pPr>
              <a:defRPr/>
            </a:pPr>
            <a:fld id="{ED732315-72C3-9840-A1AC-E9E65395FF88}" type="slidenum">
              <a:rPr lang="en-US"/>
              <a:pPr>
                <a:defRPr/>
              </a:pPr>
              <a:t>‹#›</a:t>
            </a:fld>
            <a:endParaRPr lang="en-US"/>
          </a:p>
        </p:txBody>
      </p:sp>
    </p:spTree>
    <p:extLst>
      <p:ext uri="{BB962C8B-B14F-4D97-AF65-F5344CB8AC3E}">
        <p14:creationId xmlns:p14="http://schemas.microsoft.com/office/powerpoint/2010/main" val="36653953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p:txBody>
          <a:bodyPr/>
          <a:lstStyle>
            <a:lvl1pPr>
              <a:defRPr b="1"/>
            </a:lvl1pPr>
          </a:lstStyle>
          <a:p>
            <a:pPr>
              <a:defRPr/>
            </a:pPr>
            <a:endParaRPr lang="en-US"/>
          </a:p>
        </p:txBody>
      </p:sp>
      <p:sp>
        <p:nvSpPr>
          <p:cNvPr id="6" name="Rectangle 1032"/>
          <p:cNvSpPr>
            <a:spLocks noGrp="1" noChangeArrowheads="1"/>
          </p:cNvSpPr>
          <p:nvPr>
            <p:ph type="ftr" sz="quarter" idx="11"/>
          </p:nvPr>
        </p:nvSpPr>
        <p:spPr/>
        <p:txBody>
          <a:bodyPr/>
          <a:lstStyle>
            <a:lvl1pPr>
              <a:defRPr b="1"/>
            </a:lvl1pPr>
          </a:lstStyle>
          <a:p>
            <a:pPr>
              <a:defRPr/>
            </a:pPr>
            <a:endParaRPr lang="en-US"/>
          </a:p>
        </p:txBody>
      </p:sp>
      <p:sp>
        <p:nvSpPr>
          <p:cNvPr id="7" name="Rectangle 1033"/>
          <p:cNvSpPr>
            <a:spLocks noGrp="1" noChangeArrowheads="1"/>
          </p:cNvSpPr>
          <p:nvPr>
            <p:ph type="sldNum" sz="quarter" idx="12"/>
          </p:nvPr>
        </p:nvSpPr>
        <p:spPr/>
        <p:txBody>
          <a:bodyPr/>
          <a:lstStyle>
            <a:lvl1pPr>
              <a:defRPr b="1"/>
            </a:lvl1pPr>
          </a:lstStyle>
          <a:p>
            <a:pPr>
              <a:defRPr/>
            </a:pPr>
            <a:fld id="{879374EF-D2C1-054A-ACAB-581484F70EF5}" type="slidenum">
              <a:rPr lang="en-US"/>
              <a:pPr>
                <a:defRPr/>
              </a:pPr>
              <a:t>‹#›</a:t>
            </a:fld>
            <a:endParaRPr lang="en-US"/>
          </a:p>
        </p:txBody>
      </p:sp>
    </p:spTree>
    <p:extLst>
      <p:ext uri="{BB962C8B-B14F-4D97-AF65-F5344CB8AC3E}">
        <p14:creationId xmlns:p14="http://schemas.microsoft.com/office/powerpoint/2010/main" val="30089278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p:txBody>
          <a:bodyPr/>
          <a:lstStyle>
            <a:lvl1pPr>
              <a:defRPr b="1"/>
            </a:lvl1pPr>
          </a:lstStyle>
          <a:p>
            <a:pPr>
              <a:defRPr/>
            </a:pPr>
            <a:endParaRPr lang="en-US"/>
          </a:p>
        </p:txBody>
      </p:sp>
      <p:sp>
        <p:nvSpPr>
          <p:cNvPr id="6" name="Rectangle 1032"/>
          <p:cNvSpPr>
            <a:spLocks noGrp="1" noChangeArrowheads="1"/>
          </p:cNvSpPr>
          <p:nvPr>
            <p:ph type="ftr" sz="quarter" idx="11"/>
          </p:nvPr>
        </p:nvSpPr>
        <p:spPr/>
        <p:txBody>
          <a:bodyPr/>
          <a:lstStyle>
            <a:lvl1pPr>
              <a:defRPr b="1"/>
            </a:lvl1pPr>
          </a:lstStyle>
          <a:p>
            <a:pPr>
              <a:defRPr/>
            </a:pPr>
            <a:endParaRPr lang="en-US"/>
          </a:p>
        </p:txBody>
      </p:sp>
      <p:sp>
        <p:nvSpPr>
          <p:cNvPr id="7" name="Rectangle 1033"/>
          <p:cNvSpPr>
            <a:spLocks noGrp="1" noChangeArrowheads="1"/>
          </p:cNvSpPr>
          <p:nvPr>
            <p:ph type="sldNum" sz="quarter" idx="12"/>
          </p:nvPr>
        </p:nvSpPr>
        <p:spPr/>
        <p:txBody>
          <a:bodyPr/>
          <a:lstStyle>
            <a:lvl1pPr>
              <a:defRPr b="1"/>
            </a:lvl1pPr>
          </a:lstStyle>
          <a:p>
            <a:pPr>
              <a:defRPr/>
            </a:pPr>
            <a:fld id="{13C2CBE9-591F-8E44-8ABA-3C2B60F2C459}" type="slidenum">
              <a:rPr lang="en-US"/>
              <a:pPr>
                <a:defRPr/>
              </a:pPr>
              <a:t>‹#›</a:t>
            </a:fld>
            <a:endParaRPr lang="en-US"/>
          </a:p>
        </p:txBody>
      </p:sp>
    </p:spTree>
    <p:extLst>
      <p:ext uri="{BB962C8B-B14F-4D97-AF65-F5344CB8AC3E}">
        <p14:creationId xmlns:p14="http://schemas.microsoft.com/office/powerpoint/2010/main" val="31752525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AB10B53C-AFA7-8841-924B-F4B2D92CF803}" type="slidenum">
              <a:rPr lang="en-US"/>
              <a:pPr>
                <a:defRPr/>
              </a:pPr>
              <a:t>‹#›</a:t>
            </a:fld>
            <a:endParaRPr lang="en-US"/>
          </a:p>
        </p:txBody>
      </p:sp>
    </p:spTree>
    <p:extLst>
      <p:ext uri="{BB962C8B-B14F-4D97-AF65-F5344CB8AC3E}">
        <p14:creationId xmlns:p14="http://schemas.microsoft.com/office/powerpoint/2010/main" val="8869737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879CDCE3-0067-7543-BAEE-E839577913E3}" type="slidenum">
              <a:rPr lang="en-US"/>
              <a:pPr>
                <a:defRPr/>
              </a:pPr>
              <a:t>‹#›</a:t>
            </a:fld>
            <a:endParaRPr lang="en-US"/>
          </a:p>
        </p:txBody>
      </p:sp>
    </p:spTree>
    <p:extLst>
      <p:ext uri="{BB962C8B-B14F-4D97-AF65-F5344CB8AC3E}">
        <p14:creationId xmlns:p14="http://schemas.microsoft.com/office/powerpoint/2010/main" val="32650658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23892257"/>
      </p:ext>
    </p:extLst>
  </p:cSld>
  <p:clrMapOvr>
    <a:masterClrMapping/>
  </p:clrMapOvr>
  <p:transition>
    <p:cu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3130509"/>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7.jpe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8.jpe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9.emf"/><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4.xml"/><Relationship Id="rId17" Type="http://schemas.openxmlformats.org/officeDocument/2006/relationships/image" Target="../media/image13.png"/><Relationship Id="rId2" Type="http://schemas.openxmlformats.org/officeDocument/2006/relationships/slideLayout" Target="../slideLayouts/slideLayout133.xml"/><Relationship Id="rId16" Type="http://schemas.openxmlformats.org/officeDocument/2006/relationships/image" Target="../media/image12.png"/><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image" Target="../media/image11.png"/><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0.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7.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8.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9.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20.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21.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3.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25.xml"/><Relationship Id="rId1" Type="http://schemas.openxmlformats.org/officeDocument/2006/relationships/slideLayout" Target="../slideLayouts/slideLayout247.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26.xml"/><Relationship Id="rId1" Type="http://schemas.openxmlformats.org/officeDocument/2006/relationships/slideLayout" Target="../slideLayouts/slideLayout2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5.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4.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3813" y="-141288"/>
            <a:ext cx="9167813" cy="6999288"/>
            <a:chOff x="-15" y="-89"/>
            <a:chExt cx="5775" cy="4409"/>
          </a:xfrm>
        </p:grpSpPr>
        <p:sp>
          <p:nvSpPr>
            <p:cNvPr id="171011" name="Rectangle 3"/>
            <p:cNvSpPr>
              <a:spLocks noChangeArrowheads="1"/>
            </p:cNvSpPr>
            <p:nvPr userDrawn="1"/>
          </p:nvSpPr>
          <p:spPr bwMode="ltGray">
            <a:xfrm>
              <a:off x="0" y="301"/>
              <a:ext cx="5760" cy="727"/>
            </a:xfrm>
            <a:prstGeom prst="rect">
              <a:avLst/>
            </a:prstGeom>
            <a:solidFill>
              <a:schemeClr val="accent2"/>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2" name="Rectangle 4" descr="Cacback"/>
            <p:cNvSpPr>
              <a:spLocks noChangeArrowheads="1"/>
            </p:cNvSpPr>
            <p:nvPr userDrawn="1"/>
          </p:nvSpPr>
          <p:spPr bwMode="ltGray">
            <a:xfrm>
              <a:off x="0" y="0"/>
              <a:ext cx="1119" cy="4320"/>
            </a:xfrm>
            <a:prstGeom prst="rect">
              <a:avLst/>
            </a:prstGeom>
            <a:blipFill dpi="0" rotWithShape="0">
              <a:blip r:embed="rId16"/>
              <a:srcRect/>
              <a:tile tx="0" ty="0" sx="100000" sy="100000" flip="none" algn="tl"/>
            </a:blip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nvGrpSpPr>
            <p:cNvPr id="1034" name="Group 5"/>
            <p:cNvGrpSpPr>
              <a:grpSpLocks/>
            </p:cNvGrpSpPr>
            <p:nvPr userDrawn="1"/>
          </p:nvGrpSpPr>
          <p:grpSpPr bwMode="auto">
            <a:xfrm>
              <a:off x="-15" y="-89"/>
              <a:ext cx="5295" cy="785"/>
              <a:chOff x="20" y="-89"/>
              <a:chExt cx="5295" cy="785"/>
            </a:xfrm>
          </p:grpSpPr>
          <p:sp>
            <p:nvSpPr>
              <p:cNvPr id="171014" name="Freeform 6"/>
              <p:cNvSpPr>
                <a:spLocks/>
              </p:cNvSpPr>
              <p:nvPr userDrawn="1"/>
            </p:nvSpPr>
            <p:spPr bwMode="auto">
              <a:xfrm rot="-507431">
                <a:off x="20" y="524"/>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5" name="Freeform 7"/>
              <p:cNvSpPr>
                <a:spLocks/>
              </p:cNvSpPr>
              <p:nvPr userDrawn="1"/>
            </p:nvSpPr>
            <p:spPr bwMode="auto">
              <a:xfrm rot="-507431">
                <a:off x="1193" y="-89"/>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nvGrpSpPr>
              <p:cNvPr id="1038" name="Group 8"/>
              <p:cNvGrpSpPr>
                <a:grpSpLocks/>
              </p:cNvGrpSpPr>
              <p:nvPr userDrawn="1"/>
            </p:nvGrpSpPr>
            <p:grpSpPr bwMode="auto">
              <a:xfrm>
                <a:off x="1033" y="326"/>
                <a:ext cx="192" cy="192"/>
                <a:chOff x="1033" y="326"/>
                <a:chExt cx="192" cy="192"/>
              </a:xfrm>
            </p:grpSpPr>
            <p:sp>
              <p:nvSpPr>
                <p:cNvPr id="171017" name="Oval 9"/>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8" name="Oval 10"/>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9" name="Oval 11"/>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0" name="Oval 12"/>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1" name="Oval 13"/>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2" name="Oval 14"/>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3" name="Oval 15"/>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4" name="Oval 16"/>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5" name="Oval 17"/>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grpSp>
        <p:sp>
          <p:nvSpPr>
            <p:cNvPr id="171026" name="Rectangle 18"/>
            <p:cNvSpPr>
              <a:spLocks noChangeArrowheads="1"/>
            </p:cNvSpPr>
            <p:nvPr userDrawn="1"/>
          </p:nvSpPr>
          <p:spPr bwMode="white">
            <a:xfrm>
              <a:off x="426" y="1185"/>
              <a:ext cx="701" cy="3135"/>
            </a:xfrm>
            <a:prstGeom prst="rect">
              <a:avLst/>
            </a:prstGeom>
            <a:solidFill>
              <a:schemeClr val="bg1">
                <a:alpha val="50000"/>
              </a:scheme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sp>
        <p:nvSpPr>
          <p:cNvPr id="1027" name="Rectangle 19"/>
          <p:cNvSpPr>
            <a:spLocks noGrp="1" noChangeArrowheads="1"/>
          </p:cNvSpPr>
          <p:nvPr>
            <p:ph type="title"/>
          </p:nvPr>
        </p:nvSpPr>
        <p:spPr bwMode="auto">
          <a:xfrm>
            <a:off x="1154113"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1029" name="Rectangle 2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Arial Narrow" pitchFamily="34" charset="0"/>
                <a:ea typeface="+mn-ea"/>
                <a:cs typeface="+mn-cs"/>
              </a:defRPr>
            </a:lvl1pPr>
          </a:lstStyle>
          <a:p>
            <a:pPr>
              <a:defRPr/>
            </a:pPr>
            <a:endParaRPr lang="en-US"/>
          </a:p>
        </p:txBody>
      </p:sp>
      <p:sp>
        <p:nvSpPr>
          <p:cNvPr id="171030" name="Rectangle 2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Arial Narrow" pitchFamily="34" charset="0"/>
                <a:ea typeface="+mn-ea"/>
                <a:cs typeface="+mn-cs"/>
              </a:defRPr>
            </a:lvl1pPr>
          </a:lstStyle>
          <a:p>
            <a:pPr>
              <a:defRPr/>
            </a:pPr>
            <a:endParaRPr lang="en-US"/>
          </a:p>
        </p:txBody>
      </p:sp>
      <p:sp>
        <p:nvSpPr>
          <p:cNvPr id="171031" name="Rectangle 2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Narrow" charset="0"/>
              </a:defRPr>
            </a:lvl1pPr>
          </a:lstStyle>
          <a:p>
            <a:pPr>
              <a:defRPr/>
            </a:pPr>
            <a:fld id="{D20E9540-3ACA-1B41-8C7C-CD1E94E321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423" r:id="rId1"/>
    <p:sldLayoutId id="2147487368" r:id="rId2"/>
    <p:sldLayoutId id="2147487369" r:id="rId3"/>
    <p:sldLayoutId id="2147487370" r:id="rId4"/>
    <p:sldLayoutId id="2147487371" r:id="rId5"/>
    <p:sldLayoutId id="2147487372" r:id="rId6"/>
    <p:sldLayoutId id="2147487373" r:id="rId7"/>
    <p:sldLayoutId id="2147487374" r:id="rId8"/>
    <p:sldLayoutId id="2147487375" r:id="rId9"/>
    <p:sldLayoutId id="2147487376" r:id="rId10"/>
    <p:sldLayoutId id="2147487377" r:id="rId11"/>
    <p:sldLayoutId id="2147487378" r:id="rId12"/>
    <p:sldLayoutId id="2147487379" r:id="rId13"/>
    <p:sldLayoutId id="2147487380" r:id="rId14"/>
  </p:sldLayoutIdLst>
  <p:txStyles>
    <p:titleStyle>
      <a:lvl1pPr algn="ctr" rtl="0" eaLnBrk="0" fontAlgn="base" hangingPunct="0">
        <a:spcBef>
          <a:spcPct val="0"/>
        </a:spcBef>
        <a:spcAft>
          <a:spcPct val="0"/>
        </a:spcAft>
        <a:defRPr sz="4400">
          <a:solidFill>
            <a:schemeClr val="bg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2pPr>
      <a:lvl3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3pPr>
      <a:lvl4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4pPr>
      <a:lvl5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5pPr>
      <a:lvl6pPr marL="457200" algn="ctr" rtl="0" fontAlgn="base">
        <a:spcBef>
          <a:spcPct val="0"/>
        </a:spcBef>
        <a:spcAft>
          <a:spcPct val="0"/>
        </a:spcAft>
        <a:defRPr sz="4400">
          <a:solidFill>
            <a:schemeClr val="bg2"/>
          </a:solidFill>
          <a:latin typeface="Engravers MT" charset="0"/>
        </a:defRPr>
      </a:lvl6pPr>
      <a:lvl7pPr marL="914400" algn="ctr" rtl="0" fontAlgn="base">
        <a:spcBef>
          <a:spcPct val="0"/>
        </a:spcBef>
        <a:spcAft>
          <a:spcPct val="0"/>
        </a:spcAft>
        <a:defRPr sz="4400">
          <a:solidFill>
            <a:schemeClr val="bg2"/>
          </a:solidFill>
          <a:latin typeface="Engravers MT" charset="0"/>
        </a:defRPr>
      </a:lvl7pPr>
      <a:lvl8pPr marL="1371600" algn="ctr" rtl="0" fontAlgn="base">
        <a:spcBef>
          <a:spcPct val="0"/>
        </a:spcBef>
        <a:spcAft>
          <a:spcPct val="0"/>
        </a:spcAft>
        <a:defRPr sz="4400">
          <a:solidFill>
            <a:schemeClr val="bg2"/>
          </a:solidFill>
          <a:latin typeface="Engravers MT" charset="0"/>
        </a:defRPr>
      </a:lvl8pPr>
      <a:lvl9pPr marL="1828800" algn="ctr" rtl="0" fontAlgn="base">
        <a:spcBef>
          <a:spcPct val="0"/>
        </a:spcBef>
        <a:spcAft>
          <a:spcPct val="0"/>
        </a:spcAft>
        <a:defRPr sz="4400">
          <a:solidFill>
            <a:schemeClr val="bg2"/>
          </a:solidFill>
          <a:latin typeface="Engravers MT"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1026"/>
          <p:cNvSpPr>
            <a:spLocks noChangeArrowheads="1"/>
          </p:cNvSpPr>
          <p:nvPr userDrawn="1"/>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700">
            <a:solidFill>
              <a:schemeClr val="tx1"/>
            </a:solidFill>
            <a:miter lim="800000"/>
            <a:headEnd/>
            <a:tailEnd/>
          </a:ln>
        </p:spPr>
        <p:txBody>
          <a:bodyPr wrap="none" anchor="ctr"/>
          <a:lstStyle/>
          <a:p>
            <a:endParaRPr lang="en-US" sz="2000" b="0">
              <a:solidFill>
                <a:srgbClr val="000000"/>
              </a:solidFill>
              <a:latin typeface="Arial" charset="0"/>
              <a:cs typeface="Arial" charset="0"/>
            </a:endParaRPr>
          </a:p>
        </p:txBody>
      </p:sp>
      <p:sp>
        <p:nvSpPr>
          <p:cNvPr id="371715" name="Text Box 1027"/>
          <p:cNvSpPr txBox="1">
            <a:spLocks noChangeArrowheads="1"/>
          </p:cNvSpPr>
          <p:nvPr userDrawn="1"/>
        </p:nvSpPr>
        <p:spPr bwMode="auto">
          <a:xfrm>
            <a:off x="760413" y="6561138"/>
            <a:ext cx="876300" cy="219075"/>
          </a:xfrm>
          <a:prstGeom prst="rect">
            <a:avLst/>
          </a:prstGeom>
          <a:noFill/>
          <a:ln>
            <a:noFill/>
          </a:ln>
          <a:effectLst/>
        </p:spPr>
        <p:txBody>
          <a:bodyPr wrap="none" lIns="82058" tIns="41029" rIns="82058" bIns="41029" anchor="ctr">
            <a:spAutoFit/>
          </a:bodyPr>
          <a:lstStyle>
            <a:lvl1pPr defTabSz="820738">
              <a:defRPr>
                <a:solidFill>
                  <a:schemeClr val="tx1"/>
                </a:solidFill>
                <a:latin typeface="Arial" charset="0"/>
                <a:ea typeface="ＭＳ Ｐゴシック" charset="0"/>
                <a:cs typeface="Arial" charset="0"/>
              </a:defRPr>
            </a:lvl1pPr>
            <a:lvl2pPr marL="409575" defTabSz="820738">
              <a:defRPr>
                <a:solidFill>
                  <a:schemeClr val="tx1"/>
                </a:solidFill>
                <a:latin typeface="Arial" charset="0"/>
                <a:ea typeface="Arial" charset="0"/>
                <a:cs typeface="Arial" charset="0"/>
              </a:defRPr>
            </a:lvl2pPr>
            <a:lvl3pPr marL="820738" defTabSz="820738">
              <a:defRPr>
                <a:solidFill>
                  <a:schemeClr val="tx1"/>
                </a:solidFill>
                <a:latin typeface="Arial" charset="0"/>
                <a:ea typeface="Arial" charset="0"/>
                <a:cs typeface="Arial" charset="0"/>
              </a:defRPr>
            </a:lvl3pPr>
            <a:lvl4pPr marL="1230313" defTabSz="820738">
              <a:defRPr>
                <a:solidFill>
                  <a:schemeClr val="tx1"/>
                </a:solidFill>
                <a:latin typeface="Arial" charset="0"/>
                <a:ea typeface="Arial" charset="0"/>
                <a:cs typeface="Arial" charset="0"/>
              </a:defRPr>
            </a:lvl4pPr>
            <a:lvl5pPr marL="1641475" defTabSz="820738">
              <a:defRPr>
                <a:solidFill>
                  <a:schemeClr val="tx1"/>
                </a:solidFill>
                <a:latin typeface="Arial" charset="0"/>
                <a:ea typeface="Arial" charset="0"/>
                <a:cs typeface="Arial" charset="0"/>
              </a:defRPr>
            </a:lvl5pPr>
            <a:lvl6pPr marL="2098675" defTabSz="820738" fontAlgn="base">
              <a:spcBef>
                <a:spcPct val="0"/>
              </a:spcBef>
              <a:spcAft>
                <a:spcPct val="0"/>
              </a:spcAft>
              <a:defRPr>
                <a:solidFill>
                  <a:schemeClr val="tx1"/>
                </a:solidFill>
                <a:latin typeface="Arial" charset="0"/>
                <a:ea typeface="Arial" charset="0"/>
                <a:cs typeface="Arial" charset="0"/>
              </a:defRPr>
            </a:lvl6pPr>
            <a:lvl7pPr marL="2555875" defTabSz="820738" fontAlgn="base">
              <a:spcBef>
                <a:spcPct val="0"/>
              </a:spcBef>
              <a:spcAft>
                <a:spcPct val="0"/>
              </a:spcAft>
              <a:defRPr>
                <a:solidFill>
                  <a:schemeClr val="tx1"/>
                </a:solidFill>
                <a:latin typeface="Arial" charset="0"/>
                <a:ea typeface="Arial" charset="0"/>
                <a:cs typeface="Arial" charset="0"/>
              </a:defRPr>
            </a:lvl7pPr>
            <a:lvl8pPr marL="3013075" defTabSz="820738" fontAlgn="base">
              <a:spcBef>
                <a:spcPct val="0"/>
              </a:spcBef>
              <a:spcAft>
                <a:spcPct val="0"/>
              </a:spcAft>
              <a:defRPr>
                <a:solidFill>
                  <a:schemeClr val="tx1"/>
                </a:solidFill>
                <a:latin typeface="Arial" charset="0"/>
                <a:ea typeface="Arial" charset="0"/>
                <a:cs typeface="Arial" charset="0"/>
              </a:defRPr>
            </a:lvl8pPr>
            <a:lvl9pPr marL="3470275" defTabSz="820738" fontAlgn="base">
              <a:spcBef>
                <a:spcPct val="0"/>
              </a:spcBef>
              <a:spcAft>
                <a:spcPct val="0"/>
              </a:spcAft>
              <a:defRPr>
                <a:solidFill>
                  <a:schemeClr val="tx1"/>
                </a:solidFill>
                <a:latin typeface="Arial" charset="0"/>
                <a:ea typeface="Arial" charset="0"/>
                <a:cs typeface="Arial" charset="0"/>
              </a:defRPr>
            </a:lvl9pPr>
          </a:lstStyle>
          <a:p>
            <a:pPr algn="ctr" eaLnBrk="0" hangingPunct="0">
              <a:spcBef>
                <a:spcPct val="50000"/>
              </a:spcBef>
              <a:defRPr/>
            </a:pPr>
            <a:r>
              <a:rPr lang="en-US" sz="800">
                <a:solidFill>
                  <a:srgbClr val="FFFFFF"/>
                </a:solidFill>
              </a:rPr>
              <a:t>© </a:t>
            </a:r>
            <a:r>
              <a:rPr lang="en-US" sz="900">
                <a:solidFill>
                  <a:srgbClr val="FFFFFF"/>
                </a:solidFill>
              </a:rPr>
              <a:t>2004</a:t>
            </a:r>
            <a:r>
              <a:rPr lang="en-US" sz="800">
                <a:solidFill>
                  <a:srgbClr val="FFFFFF"/>
                </a:solidFill>
              </a:rPr>
              <a:t> TBBMI</a:t>
            </a:r>
          </a:p>
        </p:txBody>
      </p:sp>
      <p:sp>
        <p:nvSpPr>
          <p:cNvPr id="151556" name="Rectangle 1028"/>
          <p:cNvSpPr>
            <a:spLocks noChangeArrowheads="1"/>
          </p:cNvSpPr>
          <p:nvPr userDrawn="1"/>
        </p:nvSpPr>
        <p:spPr bwMode="auto">
          <a:xfrm>
            <a:off x="7926388" y="6527800"/>
            <a:ext cx="622300" cy="24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nchor="ctr">
            <a:spAutoFit/>
          </a:bodyPr>
          <a:lstStyle/>
          <a:p>
            <a:pPr algn="ctr" defTabSz="820738" eaLnBrk="0" hangingPunct="0"/>
            <a:r>
              <a:rPr lang="en-US" sz="900">
                <a:solidFill>
                  <a:srgbClr val="FFFFFF"/>
                </a:solidFill>
                <a:latin typeface="Comic Sans MS" charset="0"/>
                <a:cs typeface="Arial" charset="0"/>
              </a:rPr>
              <a:t>8.0.08.</a:t>
            </a:r>
          </a:p>
        </p:txBody>
      </p:sp>
      <p:sp>
        <p:nvSpPr>
          <p:cNvPr id="371717" name="Rectangle 1029"/>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p:spPr>
        <p:txBody>
          <a:bodyPr lIns="91176" tIns="45588" rIns="91176" bIns="45588">
            <a:spAutoFit/>
          </a:bodyPr>
          <a:lstStyle/>
          <a:p>
            <a:pPr defTabSz="903288" eaLnBrk="0" hangingPunct="0">
              <a:lnSpc>
                <a:spcPct val="125000"/>
              </a:lnSpc>
              <a:spcBef>
                <a:spcPct val="50000"/>
              </a:spcBef>
              <a:defRPr/>
            </a:pPr>
            <a:r>
              <a:rPr lang="en-US" sz="2200">
                <a:solidFill>
                  <a:srgbClr val="FFFF00"/>
                </a:solidFill>
                <a:latin typeface="Helvetica" charset="0"/>
                <a:cs typeface="Arial" charset="0"/>
              </a:rPr>
              <a:t>The  New Testament          Comes Together</a:t>
            </a:r>
          </a:p>
        </p:txBody>
      </p:sp>
    </p:spTree>
  </p:cSld>
  <p:clrMap bg1="lt1" tx1="dk1" bg2="lt2" tx2="dk2" accent1="accent1" accent2="accent2" accent3="accent3" accent4="accent4" accent5="accent5" accent6="accent6" hlink="hlink" folHlink="folHlink"/>
  <p:sldLayoutIdLst>
    <p:sldLayoutId id="2147487511" r:id="rId1"/>
    <p:sldLayoutId id="2147487512" r:id="rId2"/>
    <p:sldLayoutId id="2147487513" r:id="rId3"/>
    <p:sldLayoutId id="2147487514" r:id="rId4"/>
    <p:sldLayoutId id="2147487515" r:id="rId5"/>
    <p:sldLayoutId id="2147487516" r:id="rId6"/>
    <p:sldLayoutId id="2147487517" r:id="rId7"/>
    <p:sldLayoutId id="2147487518" r:id="rId8"/>
    <p:sldLayoutId id="2147487519" r:id="rId9"/>
    <p:sldLayoutId id="2147487520" r:id="rId10"/>
    <p:sldLayoutId id="2147487521" r:id="rId11"/>
  </p:sldLayoutIdLst>
  <p:transition>
    <p:cut/>
  </p:transition>
  <p:txStyles>
    <p:titleStyle>
      <a:lvl1pPr algn="ctr" defTabSz="903288" rtl="0" eaLnBrk="0" fontAlgn="base" hangingPunct="0">
        <a:spcBef>
          <a:spcPct val="0"/>
        </a:spcBef>
        <a:spcAft>
          <a:spcPct val="0"/>
        </a:spcAft>
        <a:defRPr sz="4300">
          <a:solidFill>
            <a:schemeClr val="tx2"/>
          </a:solidFill>
          <a:latin typeface="+mj-lt"/>
          <a:ea typeface="+mj-ea"/>
          <a:cs typeface="ＭＳ Ｐゴシック" charset="-128"/>
        </a:defRPr>
      </a:lvl1pPr>
      <a:lvl2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2pPr>
      <a:lvl3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3pPr>
      <a:lvl4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4pPr>
      <a:lvl5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5pPr>
      <a:lvl6pPr marL="457200" algn="ctr" defTabSz="903288" rtl="0" eaLnBrk="0" fontAlgn="base" hangingPunct="0">
        <a:spcBef>
          <a:spcPct val="0"/>
        </a:spcBef>
        <a:spcAft>
          <a:spcPct val="0"/>
        </a:spcAft>
        <a:defRPr sz="4300">
          <a:solidFill>
            <a:schemeClr val="tx2"/>
          </a:solidFill>
          <a:latin typeface="Times" charset="0"/>
          <a:ea typeface="ＭＳ Ｐゴシック" charset="0"/>
        </a:defRPr>
      </a:lvl6pPr>
      <a:lvl7pPr marL="914400" algn="ctr" defTabSz="903288" rtl="0" eaLnBrk="0" fontAlgn="base" hangingPunct="0">
        <a:spcBef>
          <a:spcPct val="0"/>
        </a:spcBef>
        <a:spcAft>
          <a:spcPct val="0"/>
        </a:spcAft>
        <a:defRPr sz="4300">
          <a:solidFill>
            <a:schemeClr val="tx2"/>
          </a:solidFill>
          <a:latin typeface="Times" charset="0"/>
          <a:ea typeface="ＭＳ Ｐゴシック" charset="0"/>
        </a:defRPr>
      </a:lvl7pPr>
      <a:lvl8pPr marL="1371600" algn="ctr" defTabSz="903288" rtl="0" eaLnBrk="0" fontAlgn="base" hangingPunct="0">
        <a:spcBef>
          <a:spcPct val="0"/>
        </a:spcBef>
        <a:spcAft>
          <a:spcPct val="0"/>
        </a:spcAft>
        <a:defRPr sz="4300">
          <a:solidFill>
            <a:schemeClr val="tx2"/>
          </a:solidFill>
          <a:latin typeface="Times" charset="0"/>
          <a:ea typeface="ＭＳ Ｐゴシック" charset="0"/>
        </a:defRPr>
      </a:lvl8pPr>
      <a:lvl9pPr marL="1828800" algn="ctr" defTabSz="903288" rtl="0" eaLnBrk="0" fontAlgn="base" hangingPunct="0">
        <a:spcBef>
          <a:spcPct val="0"/>
        </a:spcBef>
        <a:spcAft>
          <a:spcPct val="0"/>
        </a:spcAft>
        <a:defRPr sz="4300">
          <a:solidFill>
            <a:schemeClr val="tx2"/>
          </a:solidFill>
          <a:latin typeface="Times" charset="0"/>
          <a:ea typeface="ＭＳ Ｐゴシック" charset="0"/>
        </a:defRPr>
      </a:lvl9pPr>
    </p:titleStyle>
    <p:bodyStyle>
      <a:lvl1pPr marL="339725" indent="-339725" algn="l" defTabSz="903288" rtl="0" eaLnBrk="0" fontAlgn="base" hangingPunct="0">
        <a:spcBef>
          <a:spcPct val="20000"/>
        </a:spcBef>
        <a:spcAft>
          <a:spcPct val="0"/>
        </a:spcAft>
        <a:buClr>
          <a:schemeClr val="tx2"/>
        </a:buClr>
        <a:buSzPct val="100000"/>
        <a:buChar char="•"/>
        <a:defRPr sz="3100">
          <a:solidFill>
            <a:schemeClr val="tx1"/>
          </a:solidFill>
          <a:latin typeface="+mn-lt"/>
          <a:ea typeface="+mn-ea"/>
          <a:cs typeface="ＭＳ Ｐゴシック" charset="-128"/>
        </a:defRPr>
      </a:lvl1pPr>
      <a:lvl2pPr marL="733425" indent="-282575" algn="l" defTabSz="903288" rtl="0" eaLnBrk="0" fontAlgn="base" hangingPunct="0">
        <a:spcBef>
          <a:spcPct val="20000"/>
        </a:spcBef>
        <a:spcAft>
          <a:spcPct val="0"/>
        </a:spcAft>
        <a:buClr>
          <a:schemeClr val="tx2"/>
        </a:buClr>
        <a:buSzPct val="100000"/>
        <a:buChar char="–"/>
        <a:defRPr sz="2800">
          <a:solidFill>
            <a:schemeClr val="tx1"/>
          </a:solidFill>
          <a:latin typeface="+mn-lt"/>
          <a:ea typeface="+mn-ea"/>
        </a:defRPr>
      </a:lvl2pPr>
      <a:lvl3pPr marL="1128713" indent="-225425" algn="l" defTabSz="903288" rtl="0" eaLnBrk="0" fontAlgn="base" hangingPunct="0">
        <a:spcBef>
          <a:spcPct val="20000"/>
        </a:spcBef>
        <a:spcAft>
          <a:spcPct val="0"/>
        </a:spcAft>
        <a:buClr>
          <a:schemeClr val="tx2"/>
        </a:buClr>
        <a:buSzPct val="100000"/>
        <a:buChar char="•"/>
        <a:defRPr sz="2300">
          <a:solidFill>
            <a:schemeClr val="tx1"/>
          </a:solidFill>
          <a:latin typeface="+mn-lt"/>
          <a:ea typeface="+mn-ea"/>
        </a:defRPr>
      </a:lvl3pPr>
      <a:lvl4pPr marL="1579563" indent="-225425"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4pPr>
      <a:lvl5pPr marL="20320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5pPr>
      <a:lvl6pPr marL="24892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6pPr>
      <a:lvl7pPr marL="29464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7pPr>
      <a:lvl8pPr marL="34036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8pPr>
      <a:lvl9pPr marL="38608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2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7522"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76162" name="Rectangle 2"/>
          <p:cNvSpPr>
            <a:spLocks noGrp="1" noRot="1" noChangeArrowheads="1"/>
          </p:cNvSpPr>
          <p:nvPr>
            <p:ph type="title"/>
          </p:nvPr>
        </p:nvSpPr>
        <p:spPr bwMode="auto">
          <a:xfrm>
            <a:off x="301625" y="228600"/>
            <a:ext cx="8510588" cy="1325563"/>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476163" name="Rectangle 3"/>
          <p:cNvSpPr>
            <a:spLocks noGrp="1" noRot="1" noChangeArrowheads="1"/>
          </p:cNvSpPr>
          <p:nvPr>
            <p:ph type="body" idx="1"/>
          </p:nvPr>
        </p:nvSpPr>
        <p:spPr bwMode="auto">
          <a:xfrm>
            <a:off x="301625" y="1676400"/>
            <a:ext cx="8540750" cy="44227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76164" name="Rectangle 4"/>
          <p:cNvSpPr>
            <a:spLocks noGrp="1" noChangeArrowheads="1"/>
          </p:cNvSpPr>
          <p:nvPr>
            <p:ph type="dt" sz="half" idx="2"/>
          </p:nvPr>
        </p:nvSpPr>
        <p:spPr bwMode="auto">
          <a:xfrm>
            <a:off x="304800" y="6245225"/>
            <a:ext cx="22860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400" b="0">
                <a:solidFill>
                  <a:srgbClr val="FFFFFF"/>
                </a:solidFill>
                <a:effectLst>
                  <a:outerShdw blurRad="38100" dist="38100" dir="2700000" algn="tl">
                    <a:srgbClr val="000000"/>
                  </a:outerShdw>
                </a:effectLst>
                <a:latin typeface="Arial" charset="0"/>
                <a:ea typeface="ＭＳ Ｐゴシック" charset="0"/>
                <a:cs typeface="Arial" charset="0"/>
              </a:defRPr>
            </a:lvl1pPr>
          </a:lstStyle>
          <a:p>
            <a:pPr>
              <a:defRPr/>
            </a:pPr>
            <a:endParaRPr lang="en-GB"/>
          </a:p>
        </p:txBody>
      </p:sp>
      <p:sp>
        <p:nvSpPr>
          <p:cNvPr id="47616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charset="0"/>
                <a:ea typeface="ＭＳ Ｐゴシック" charset="0"/>
                <a:cs typeface="Arial" charset="0"/>
              </a:defRPr>
            </a:lvl1pPr>
          </a:lstStyle>
          <a:p>
            <a:pPr>
              <a:defRPr/>
            </a:pPr>
            <a:endParaRPr lang="en-GB"/>
          </a:p>
        </p:txBody>
      </p:sp>
      <p:sp>
        <p:nvSpPr>
          <p:cNvPr id="476166" name="Rectangle 6"/>
          <p:cNvSpPr>
            <a:spLocks noGrp="1" noChangeArrowheads="1"/>
          </p:cNvSpPr>
          <p:nvPr>
            <p:ph type="sldNum" sz="quarter" idx="4"/>
          </p:nvPr>
        </p:nvSpPr>
        <p:spPr bwMode="auto">
          <a:xfrm>
            <a:off x="6553200" y="6245225"/>
            <a:ext cx="22860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charset="0"/>
              </a:defRPr>
            </a:lvl1pPr>
          </a:lstStyle>
          <a:p>
            <a:pPr>
              <a:defRPr/>
            </a:pPr>
            <a:fld id="{DEE33BED-91EC-E24E-A292-FBED946FC684}"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7523" r:id="rId1"/>
    <p:sldLayoutId id="2147487524" r:id="rId2"/>
    <p:sldLayoutId id="2147487525" r:id="rId3"/>
    <p:sldLayoutId id="2147487526" r:id="rId4"/>
    <p:sldLayoutId id="2147487527" r:id="rId5"/>
    <p:sldLayoutId id="2147487528" r:id="rId6"/>
    <p:sldLayoutId id="2147487529" r:id="rId7"/>
    <p:sldLayoutId id="2147487530" r:id="rId8"/>
    <p:sldLayoutId id="2147487531" r:id="rId9"/>
    <p:sldLayoutId id="2147487532" r:id="rId10"/>
    <p:sldLayoutId id="214748753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hlink"/>
        </a:buClr>
        <a:buFont typeface="Wingding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bwMode="auto">
          <a:xfrm>
            <a:off x="685800" y="609600"/>
            <a:ext cx="7772400" cy="11430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6387"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6388"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b="0">
                <a:solidFill>
                  <a:srgbClr val="FFFF66"/>
                </a:solidFill>
                <a:latin typeface="Trebuchet MS"/>
                <a:ea typeface="Osaka"/>
                <a:cs typeface="Osaka"/>
              </a:defRPr>
            </a:lvl1pPr>
          </a:lstStyle>
          <a:p>
            <a:pPr>
              <a:defRPr/>
            </a:pPr>
            <a:endParaRPr lang="en-US"/>
          </a:p>
        </p:txBody>
      </p:sp>
      <p:sp>
        <p:nvSpPr>
          <p:cNvPr id="656389"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FFFF66"/>
                </a:solidFill>
                <a:latin typeface="Trebuchet MS"/>
                <a:ea typeface="Osaka"/>
                <a:cs typeface="Osaka"/>
              </a:defRPr>
            </a:lvl1pPr>
          </a:lstStyle>
          <a:p>
            <a:pPr>
              <a:defRPr/>
            </a:pPr>
            <a:endParaRPr lang="en-US"/>
          </a:p>
        </p:txBody>
      </p:sp>
      <p:sp>
        <p:nvSpPr>
          <p:cNvPr id="656390"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b="0">
                <a:solidFill>
                  <a:srgbClr val="FFFF66"/>
                </a:solidFill>
                <a:latin typeface="Trebuchet MS" charset="0"/>
                <a:ea typeface="Osaka" charset="0"/>
                <a:cs typeface="Osaka" charset="0"/>
              </a:defRPr>
            </a:lvl1pPr>
          </a:lstStyle>
          <a:p>
            <a:pPr>
              <a:defRPr/>
            </a:pPr>
            <a:fld id="{6A53EEF6-7A73-544B-AC30-C460F4ABE68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34" r:id="rId1"/>
    <p:sldLayoutId id="2147487535" r:id="rId2"/>
    <p:sldLayoutId id="2147487536" r:id="rId3"/>
    <p:sldLayoutId id="2147487537" r:id="rId4"/>
    <p:sldLayoutId id="2147487538" r:id="rId5"/>
    <p:sldLayoutId id="2147487539" r:id="rId6"/>
    <p:sldLayoutId id="2147487540" r:id="rId7"/>
    <p:sldLayoutId id="2147487541" r:id="rId8"/>
    <p:sldLayoutId id="2147487542" r:id="rId9"/>
    <p:sldLayoutId id="2147487543" r:id="rId10"/>
    <p:sldLayoutId id="214748754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0"/>
          <a:cs typeface="Osaka" charset="0"/>
        </a:defRPr>
      </a:lvl2pPr>
      <a:lvl3pPr algn="ctr" rtl="0" eaLnBrk="0" fontAlgn="base" hangingPunct="0">
        <a:spcBef>
          <a:spcPct val="0"/>
        </a:spcBef>
        <a:spcAft>
          <a:spcPct val="0"/>
        </a:spcAft>
        <a:defRPr sz="4400" b="1">
          <a:solidFill>
            <a:schemeClr val="tx2"/>
          </a:solidFill>
          <a:latin typeface="Trebuchet MS" charset="0"/>
          <a:ea typeface="Osaka" charset="0"/>
          <a:cs typeface="Osaka" charset="0"/>
        </a:defRPr>
      </a:lvl3pPr>
      <a:lvl4pPr algn="ctr" rtl="0" eaLnBrk="0" fontAlgn="base" hangingPunct="0">
        <a:spcBef>
          <a:spcPct val="0"/>
        </a:spcBef>
        <a:spcAft>
          <a:spcPct val="0"/>
        </a:spcAft>
        <a:defRPr sz="4400" b="1">
          <a:solidFill>
            <a:schemeClr val="tx2"/>
          </a:solidFill>
          <a:latin typeface="Trebuchet MS" charset="0"/>
          <a:ea typeface="Osaka" charset="0"/>
          <a:cs typeface="Osaka" charset="0"/>
        </a:defRPr>
      </a:lvl4pPr>
      <a:lvl5pPr algn="ctr" rtl="0" eaLnBrk="0" fontAlgn="base" hangingPunct="0">
        <a:spcBef>
          <a:spcPct val="0"/>
        </a:spcBef>
        <a:spcAft>
          <a:spcPct val="0"/>
        </a:spcAft>
        <a:defRPr sz="4400" b="1">
          <a:solidFill>
            <a:schemeClr val="tx2"/>
          </a:solidFill>
          <a:latin typeface="Trebuchet MS" charset="0"/>
          <a:ea typeface="Osaka" charset="0"/>
          <a:cs typeface="Osaka" charset="0"/>
        </a:defRPr>
      </a:lvl5pPr>
      <a:lvl6pPr marL="457200" algn="ctr" rtl="0" fontAlgn="base">
        <a:spcBef>
          <a:spcPct val="0"/>
        </a:spcBef>
        <a:spcAft>
          <a:spcPct val="0"/>
        </a:spcAft>
        <a:defRPr sz="4400" b="1">
          <a:solidFill>
            <a:schemeClr val="tx2"/>
          </a:solidFill>
          <a:latin typeface="Trebuchet MS" charset="0"/>
          <a:ea typeface="Osaka" charset="0"/>
          <a:cs typeface="Osaka" charset="0"/>
        </a:defRPr>
      </a:lvl6pPr>
      <a:lvl7pPr marL="914400" algn="ctr" rtl="0" fontAlgn="base">
        <a:spcBef>
          <a:spcPct val="0"/>
        </a:spcBef>
        <a:spcAft>
          <a:spcPct val="0"/>
        </a:spcAft>
        <a:defRPr sz="4400" b="1">
          <a:solidFill>
            <a:schemeClr val="tx2"/>
          </a:solidFill>
          <a:latin typeface="Trebuchet MS" charset="0"/>
          <a:ea typeface="Osaka" charset="0"/>
          <a:cs typeface="Osaka" charset="0"/>
        </a:defRPr>
      </a:lvl7pPr>
      <a:lvl8pPr marL="1371600" algn="ctr" rtl="0" fontAlgn="base">
        <a:spcBef>
          <a:spcPct val="0"/>
        </a:spcBef>
        <a:spcAft>
          <a:spcPct val="0"/>
        </a:spcAft>
        <a:defRPr sz="4400" b="1">
          <a:solidFill>
            <a:schemeClr val="tx2"/>
          </a:solidFill>
          <a:latin typeface="Trebuchet MS" charset="0"/>
          <a:ea typeface="Osaka" charset="0"/>
          <a:cs typeface="Osaka" charset="0"/>
        </a:defRPr>
      </a:lvl8pPr>
      <a:lvl9pPr marL="1828800" algn="ctr" rtl="0" fontAlgn="base">
        <a:spcBef>
          <a:spcPct val="0"/>
        </a:spcBef>
        <a:spcAft>
          <a:spcPct val="0"/>
        </a:spcAft>
        <a:defRPr sz="4400" b="1">
          <a:solidFill>
            <a:schemeClr val="tx2"/>
          </a:solidFill>
          <a:latin typeface="Trebuchet MS" charset="0"/>
          <a:ea typeface="Osaka" charset="0"/>
          <a:cs typeface="Osaka" charset="0"/>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79202" name="Rectangle 3"/>
          <p:cNvSpPr>
            <a:spLocks noChangeArrowheads="1"/>
          </p:cNvSpPr>
          <p:nvPr/>
        </p:nvSpPr>
        <p:spPr bwMode="hidden">
          <a:xfrm>
            <a:off x="0" y="6645275"/>
            <a:ext cx="8078788" cy="225425"/>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1800" b="0">
              <a:solidFill>
                <a:srgbClr val="2F1311"/>
              </a:solidFill>
              <a:latin typeface="Arial" charset="0"/>
              <a:cs typeface="Arial" charset="0"/>
            </a:endParaRPr>
          </a:p>
        </p:txBody>
      </p:sp>
      <p:sp>
        <p:nvSpPr>
          <p:cNvPr id="179203" name="Rectangle 4"/>
          <p:cNvSpPr>
            <a:spLocks noChangeArrowheads="1"/>
          </p:cNvSpPr>
          <p:nvPr/>
        </p:nvSpPr>
        <p:spPr bwMode="hidden">
          <a:xfrm>
            <a:off x="0" y="0"/>
            <a:ext cx="8078788" cy="200025"/>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1800" b="0">
              <a:solidFill>
                <a:srgbClr val="2F1311"/>
              </a:solidFill>
              <a:latin typeface="Arial" charset="0"/>
              <a:cs typeface="Arial" charset="0"/>
            </a:endParaRPr>
          </a:p>
        </p:txBody>
      </p:sp>
      <p:sp>
        <p:nvSpPr>
          <p:cNvPr id="133125" name="Rectangle 5"/>
          <p:cNvSpPr>
            <a:spLocks noChangeArrowheads="1"/>
          </p:cNvSpPr>
          <p:nvPr/>
        </p:nvSpPr>
        <p:spPr bwMode="auto">
          <a:xfrm>
            <a:off x="7953375" y="0"/>
            <a:ext cx="1203325" cy="685800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p:spPr>
        <p:txBody>
          <a:bodyPr wrap="none" anchor="ctr"/>
          <a:lstStyle/>
          <a:p>
            <a:pPr algn="ctr">
              <a:defRPr/>
            </a:pPr>
            <a:endParaRPr kumimoji="1" lang="en-US" sz="1800" b="0">
              <a:solidFill>
                <a:srgbClr val="2F1311"/>
              </a:solidFill>
              <a:latin typeface="Arial" charset="0"/>
              <a:cs typeface="Arial" charset="0"/>
            </a:endParaRPr>
          </a:p>
        </p:txBody>
      </p:sp>
      <p:grpSp>
        <p:nvGrpSpPr>
          <p:cNvPr id="179205" name="Group 6"/>
          <p:cNvGrpSpPr>
            <a:grpSpLocks/>
          </p:cNvGrpSpPr>
          <p:nvPr/>
        </p:nvGrpSpPr>
        <p:grpSpPr bwMode="auto">
          <a:xfrm>
            <a:off x="7848600" y="1588"/>
            <a:ext cx="1295400" cy="6308725"/>
            <a:chOff x="4944" y="1"/>
            <a:chExt cx="816" cy="3974"/>
          </a:xfrm>
        </p:grpSpPr>
        <p:grpSp>
          <p:nvGrpSpPr>
            <p:cNvPr id="179219" name="Group 7"/>
            <p:cNvGrpSpPr>
              <a:grpSpLocks/>
            </p:cNvGrpSpPr>
            <p:nvPr userDrawn="1"/>
          </p:nvGrpSpPr>
          <p:grpSpPr bwMode="auto">
            <a:xfrm>
              <a:off x="5280" y="1"/>
              <a:ext cx="480" cy="1430"/>
              <a:chOff x="5280" y="1"/>
              <a:chExt cx="480" cy="1430"/>
            </a:xfrm>
          </p:grpSpPr>
          <p:grpSp>
            <p:nvGrpSpPr>
              <p:cNvPr id="179240" name="Group 8"/>
              <p:cNvGrpSpPr>
                <a:grpSpLocks/>
              </p:cNvGrpSpPr>
              <p:nvPr userDrawn="1"/>
            </p:nvGrpSpPr>
            <p:grpSpPr bwMode="auto">
              <a:xfrm rot="-5400000">
                <a:off x="5484" y="0"/>
                <a:ext cx="174" cy="176"/>
                <a:chOff x="1657" y="323"/>
                <a:chExt cx="1691" cy="2560"/>
              </a:xfrm>
            </p:grpSpPr>
            <p:grpSp>
              <p:nvGrpSpPr>
                <p:cNvPr id="179249" name="Group 9"/>
                <p:cNvGrpSpPr>
                  <a:grpSpLocks/>
                </p:cNvGrpSpPr>
                <p:nvPr/>
              </p:nvGrpSpPr>
              <p:grpSpPr bwMode="auto">
                <a:xfrm>
                  <a:off x="1657" y="323"/>
                  <a:ext cx="1691" cy="2560"/>
                  <a:chOff x="1657" y="323"/>
                  <a:chExt cx="1691" cy="2560"/>
                </a:xfrm>
              </p:grpSpPr>
              <p:sp>
                <p:nvSpPr>
                  <p:cNvPr id="179256" name="Freeform 10"/>
                  <p:cNvSpPr>
                    <a:spLocks/>
                  </p:cNvSpPr>
                  <p:nvPr/>
                </p:nvSpPr>
                <p:spPr bwMode="auto">
                  <a:xfrm>
                    <a:off x="2211" y="323"/>
                    <a:ext cx="1234" cy="2560"/>
                  </a:xfrm>
                  <a:custGeom>
                    <a:avLst/>
                    <a:gdLst>
                      <a:gd name="T0" fmla="*/ 347 w 1231"/>
                      <a:gd name="T1" fmla="*/ 283 h 2560"/>
                      <a:gd name="T2" fmla="*/ 425 w 1231"/>
                      <a:gd name="T3" fmla="*/ 115 h 2560"/>
                      <a:gd name="T4" fmla="*/ 593 w 1231"/>
                      <a:gd name="T5" fmla="*/ 7 h 2560"/>
                      <a:gd name="T6" fmla="*/ 915 w 1231"/>
                      <a:gd name="T7" fmla="*/ 61 h 2560"/>
                      <a:gd name="T8" fmla="*/ 1081 w 1231"/>
                      <a:gd name="T9" fmla="*/ 349 h 2560"/>
                      <a:gd name="T10" fmla="*/ 999 w 1231"/>
                      <a:gd name="T11" fmla="*/ 769 h 2560"/>
                      <a:gd name="T12" fmla="*/ 963 w 1231"/>
                      <a:gd name="T13" fmla="*/ 943 h 2560"/>
                      <a:gd name="T14" fmla="*/ 1135 w 1231"/>
                      <a:gd name="T15" fmla="*/ 1075 h 2560"/>
                      <a:gd name="T16" fmla="*/ 1261 w 1231"/>
                      <a:gd name="T17" fmla="*/ 1525 h 2560"/>
                      <a:gd name="T18" fmla="*/ 1153 w 1231"/>
                      <a:gd name="T19" fmla="*/ 1969 h 2560"/>
                      <a:gd name="T20" fmla="*/ 927 w 1231"/>
                      <a:gd name="T21" fmla="*/ 2077 h 2560"/>
                      <a:gd name="T22" fmla="*/ 741 w 1231"/>
                      <a:gd name="T23" fmla="*/ 2059 h 2560"/>
                      <a:gd name="T24" fmla="*/ 675 w 1231"/>
                      <a:gd name="T25" fmla="*/ 2251 h 2560"/>
                      <a:gd name="T26" fmla="*/ 539 w 1231"/>
                      <a:gd name="T27" fmla="*/ 2527 h 2560"/>
                      <a:gd name="T28" fmla="*/ 221 w 1231"/>
                      <a:gd name="T29" fmla="*/ 2509 h 2560"/>
                      <a:gd name="T30" fmla="*/ 31 w 1231"/>
                      <a:gd name="T31" fmla="*/ 2227 h 2560"/>
                      <a:gd name="T32" fmla="*/ 25 w 1231"/>
                      <a:gd name="T33" fmla="*/ 1969 h 2560"/>
                      <a:gd name="T34" fmla="*/ 145 w 1231"/>
                      <a:gd name="T35" fmla="*/ 1651 h 2560"/>
                      <a:gd name="T36" fmla="*/ 269 w 1231"/>
                      <a:gd name="T37" fmla="*/ 1513 h 2560"/>
                      <a:gd name="T38" fmla="*/ 227 w 1231"/>
                      <a:gd name="T39" fmla="*/ 1729 h 2560"/>
                      <a:gd name="T40" fmla="*/ 73 w 1231"/>
                      <a:gd name="T41" fmla="*/ 2023 h 2560"/>
                      <a:gd name="T42" fmla="*/ 169 w 1231"/>
                      <a:gd name="T43" fmla="*/ 2323 h 2560"/>
                      <a:gd name="T44" fmla="*/ 449 w 1231"/>
                      <a:gd name="T45" fmla="*/ 2431 h 2560"/>
                      <a:gd name="T46" fmla="*/ 605 w 1231"/>
                      <a:gd name="T47" fmla="*/ 2227 h 2560"/>
                      <a:gd name="T48" fmla="*/ 587 w 1231"/>
                      <a:gd name="T49" fmla="*/ 1807 h 2560"/>
                      <a:gd name="T50" fmla="*/ 503 w 1231"/>
                      <a:gd name="T51" fmla="*/ 1531 h 2560"/>
                      <a:gd name="T52" fmla="*/ 545 w 1231"/>
                      <a:gd name="T53" fmla="*/ 1459 h 2560"/>
                      <a:gd name="T54" fmla="*/ 645 w 1231"/>
                      <a:gd name="T55" fmla="*/ 1633 h 2560"/>
                      <a:gd name="T56" fmla="*/ 741 w 1231"/>
                      <a:gd name="T57" fmla="*/ 1933 h 2560"/>
                      <a:gd name="T58" fmla="*/ 987 w 1231"/>
                      <a:gd name="T59" fmla="*/ 1963 h 2560"/>
                      <a:gd name="T60" fmla="*/ 1165 w 1231"/>
                      <a:gd name="T61" fmla="*/ 1687 h 2560"/>
                      <a:gd name="T62" fmla="*/ 1147 w 1231"/>
                      <a:gd name="T63" fmla="*/ 1273 h 2560"/>
                      <a:gd name="T64" fmla="*/ 903 w 1231"/>
                      <a:gd name="T65" fmla="*/ 1057 h 2560"/>
                      <a:gd name="T66" fmla="*/ 699 w 1231"/>
                      <a:gd name="T67" fmla="*/ 1129 h 2560"/>
                      <a:gd name="T68" fmla="*/ 587 w 1231"/>
                      <a:gd name="T69" fmla="*/ 1117 h 2560"/>
                      <a:gd name="T70" fmla="*/ 639 w 1231"/>
                      <a:gd name="T71" fmla="*/ 1033 h 2560"/>
                      <a:gd name="T72" fmla="*/ 831 w 1231"/>
                      <a:gd name="T73" fmla="*/ 937 h 2560"/>
                      <a:gd name="T74" fmla="*/ 969 w 1231"/>
                      <a:gd name="T75" fmla="*/ 613 h 2560"/>
                      <a:gd name="T76" fmla="*/ 903 w 1231"/>
                      <a:gd name="T77" fmla="*/ 175 h 2560"/>
                      <a:gd name="T78" fmla="*/ 639 w 1231"/>
                      <a:gd name="T79" fmla="*/ 103 h 2560"/>
                      <a:gd name="T80" fmla="*/ 401 w 1231"/>
                      <a:gd name="T81" fmla="*/ 355 h 2560"/>
                      <a:gd name="T82" fmla="*/ 413 w 1231"/>
                      <a:gd name="T83" fmla="*/ 763 h 2560"/>
                      <a:gd name="T84" fmla="*/ 353 w 1231"/>
                      <a:gd name="T85" fmla="*/ 949 h 2560"/>
                      <a:gd name="T86" fmla="*/ 299 w 1231"/>
                      <a:gd name="T87" fmla="*/ 685 h 2560"/>
                      <a:gd name="T88" fmla="*/ 31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9257" name="Freeform 11"/>
                  <p:cNvSpPr>
                    <a:spLocks/>
                  </p:cNvSpPr>
                  <p:nvPr/>
                </p:nvSpPr>
                <p:spPr bwMode="auto">
                  <a:xfrm>
                    <a:off x="1706" y="308"/>
                    <a:ext cx="865" cy="2065"/>
                  </a:xfrm>
                  <a:custGeom>
                    <a:avLst/>
                    <a:gdLst>
                      <a:gd name="T0" fmla="*/ 785 w 865"/>
                      <a:gd name="T1" fmla="*/ 513 h 2071"/>
                      <a:gd name="T2" fmla="*/ 797 w 865"/>
                      <a:gd name="T3" fmla="*/ 340 h 2071"/>
                      <a:gd name="T4" fmla="*/ 863 w 865"/>
                      <a:gd name="T5" fmla="*/ 196 h 2071"/>
                      <a:gd name="T6" fmla="*/ 809 w 865"/>
                      <a:gd name="T7" fmla="*/ 208 h 2071"/>
                      <a:gd name="T8" fmla="*/ 749 w 865"/>
                      <a:gd name="T9" fmla="*/ 20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196 h 2071"/>
                      <a:gd name="T22" fmla="*/ 119 w 865"/>
                      <a:gd name="T23" fmla="*/ 394 h 2071"/>
                      <a:gd name="T24" fmla="*/ 131 w 865"/>
                      <a:gd name="T25" fmla="*/ 570 h 2071"/>
                      <a:gd name="T26" fmla="*/ 173 w 865"/>
                      <a:gd name="T27" fmla="*/ 762 h 2071"/>
                      <a:gd name="T28" fmla="*/ 197 w 865"/>
                      <a:gd name="T29" fmla="*/ 856 h 2071"/>
                      <a:gd name="T30" fmla="*/ 167 w 865"/>
                      <a:gd name="T31" fmla="*/ 956 h 2071"/>
                      <a:gd name="T32" fmla="*/ 65 w 865"/>
                      <a:gd name="T33" fmla="*/ 1094 h 2071"/>
                      <a:gd name="T34" fmla="*/ 17 w 865"/>
                      <a:gd name="T35" fmla="*/ 1258 h 2071"/>
                      <a:gd name="T36" fmla="*/ 5 w 865"/>
                      <a:gd name="T37" fmla="*/ 1510 h 2071"/>
                      <a:gd name="T38" fmla="*/ 47 w 865"/>
                      <a:gd name="T39" fmla="*/ 1698 h 2071"/>
                      <a:gd name="T40" fmla="*/ 131 w 865"/>
                      <a:gd name="T41" fmla="*/ 1848 h 2071"/>
                      <a:gd name="T42" fmla="*/ 299 w 865"/>
                      <a:gd name="T43" fmla="*/ 1928 h 2071"/>
                      <a:gd name="T44" fmla="*/ 425 w 865"/>
                      <a:gd name="T45" fmla="*/ 1922 h 2071"/>
                      <a:gd name="T46" fmla="*/ 467 w 865"/>
                      <a:gd name="T47" fmla="*/ 1934 h 2071"/>
                      <a:gd name="T48" fmla="*/ 497 w 865"/>
                      <a:gd name="T49" fmla="*/ 2006 h 2071"/>
                      <a:gd name="T50" fmla="*/ 497 w 865"/>
                      <a:gd name="T51" fmla="*/ 1904 h 2071"/>
                      <a:gd name="T52" fmla="*/ 557 w 865"/>
                      <a:gd name="T53" fmla="*/ 1728 h 2071"/>
                      <a:gd name="T54" fmla="*/ 617 w 865"/>
                      <a:gd name="T55" fmla="*/ 1608 h 2071"/>
                      <a:gd name="T56" fmla="*/ 581 w 865"/>
                      <a:gd name="T57" fmla="*/ 1650 h 2071"/>
                      <a:gd name="T58" fmla="*/ 515 w 865"/>
                      <a:gd name="T59" fmla="*/ 1770 h 2071"/>
                      <a:gd name="T60" fmla="*/ 407 w 865"/>
                      <a:gd name="T61" fmla="*/ 1853 h 2071"/>
                      <a:gd name="T62" fmla="*/ 269 w 865"/>
                      <a:gd name="T63" fmla="*/ 1848 h 2071"/>
                      <a:gd name="T64" fmla="*/ 179 w 865"/>
                      <a:gd name="T65" fmla="*/ 1764 h 2071"/>
                      <a:gd name="T66" fmla="*/ 113 w 865"/>
                      <a:gd name="T67" fmla="*/ 1590 h 2071"/>
                      <a:gd name="T68" fmla="*/ 107 w 865"/>
                      <a:gd name="T69" fmla="*/ 1354 h 2071"/>
                      <a:gd name="T70" fmla="*/ 137 w 865"/>
                      <a:gd name="T71" fmla="*/ 1160 h 2071"/>
                      <a:gd name="T72" fmla="*/ 203 w 865"/>
                      <a:gd name="T73" fmla="*/ 1040 h 2071"/>
                      <a:gd name="T74" fmla="*/ 323 w 865"/>
                      <a:gd name="T75" fmla="*/ 992 h 2071"/>
                      <a:gd name="T76" fmla="*/ 509 w 865"/>
                      <a:gd name="T77" fmla="*/ 1046 h 2071"/>
                      <a:gd name="T78" fmla="*/ 611 w 865"/>
                      <a:gd name="T79" fmla="*/ 1094 h 2071"/>
                      <a:gd name="T80" fmla="*/ 665 w 865"/>
                      <a:gd name="T81" fmla="*/ 1070 h 2071"/>
                      <a:gd name="T82" fmla="*/ 659 w 865"/>
                      <a:gd name="T83" fmla="*/ 1016 h 2071"/>
                      <a:gd name="T84" fmla="*/ 611 w 865"/>
                      <a:gd name="T85" fmla="*/ 974 h 2071"/>
                      <a:gd name="T86" fmla="*/ 497 w 865"/>
                      <a:gd name="T87" fmla="*/ 950 h 2071"/>
                      <a:gd name="T88" fmla="*/ 323 w 865"/>
                      <a:gd name="T89" fmla="*/ 866 h 2071"/>
                      <a:gd name="T90" fmla="*/ 233 w 865"/>
                      <a:gd name="T91" fmla="*/ 660 h 2071"/>
                      <a:gd name="T92" fmla="*/ 209 w 865"/>
                      <a:gd name="T93" fmla="*/ 406 h 2071"/>
                      <a:gd name="T94" fmla="*/ 317 w 865"/>
                      <a:gd name="T95" fmla="*/ 170 h 2071"/>
                      <a:gd name="T96" fmla="*/ 485 w 865"/>
                      <a:gd name="T97" fmla="*/ 110 h 2071"/>
                      <a:gd name="T98" fmla="*/ 617 w 865"/>
                      <a:gd name="T99" fmla="*/ 164 h 2071"/>
                      <a:gd name="T100" fmla="*/ 707 w 865"/>
                      <a:gd name="T101" fmla="*/ 280 h 2071"/>
                      <a:gd name="T102" fmla="*/ 737 w 865"/>
                      <a:gd name="T103" fmla="*/ 418 h 2071"/>
                      <a:gd name="T104" fmla="*/ 773 w 865"/>
                      <a:gd name="T105" fmla="*/ 582 h 2071"/>
                      <a:gd name="T106" fmla="*/ 809 w 865"/>
                      <a:gd name="T107" fmla="*/ 564 h 2071"/>
                      <a:gd name="T108" fmla="*/ 785 w 865"/>
                      <a:gd name="T109" fmla="*/ 513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79250" name="Oval 12"/>
                <p:cNvSpPr>
                  <a:spLocks noChangeArrowheads="1"/>
                </p:cNvSpPr>
                <p:nvPr/>
              </p:nvSpPr>
              <p:spPr bwMode="auto">
                <a:xfrm>
                  <a:off x="2396" y="1356"/>
                  <a:ext cx="175" cy="247"/>
                </a:xfrm>
                <a:prstGeom prst="ellipse">
                  <a:avLst/>
                </a:pr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0">
                    <a:solidFill>
                      <a:srgbClr val="2F1311"/>
                    </a:solidFill>
                    <a:latin typeface="Arial" charset="0"/>
                    <a:cs typeface="Arial" charset="0"/>
                  </a:endParaRPr>
                </a:p>
              </p:txBody>
            </p:sp>
            <p:sp>
              <p:nvSpPr>
                <p:cNvPr id="179251" name="Freeform 13"/>
                <p:cNvSpPr>
                  <a:spLocks/>
                </p:cNvSpPr>
                <p:nvPr/>
              </p:nvSpPr>
              <p:spPr bwMode="auto">
                <a:xfrm>
                  <a:off x="2697" y="672"/>
                  <a:ext cx="262" cy="524"/>
                </a:xfrm>
                <a:custGeom>
                  <a:avLst/>
                  <a:gdLst>
                    <a:gd name="T0" fmla="*/ 3 w 266"/>
                    <a:gd name="T1" fmla="*/ 513 h 521"/>
                    <a:gd name="T2" fmla="*/ 27 w 266"/>
                    <a:gd name="T3" fmla="*/ 293 h 521"/>
                    <a:gd name="T4" fmla="*/ 95 w 266"/>
                    <a:gd name="T5" fmla="*/ 45 h 521"/>
                    <a:gd name="T6" fmla="*/ 157 w 266"/>
                    <a:gd name="T7" fmla="*/ 3 h 521"/>
                    <a:gd name="T8" fmla="*/ 205 w 266"/>
                    <a:gd name="T9" fmla="*/ 39 h 521"/>
                    <a:gd name="T10" fmla="*/ 223 w 266"/>
                    <a:gd name="T11" fmla="*/ 139 h 521"/>
                    <a:gd name="T12" fmla="*/ 177 w 266"/>
                    <a:gd name="T13" fmla="*/ 293 h 521"/>
                    <a:gd name="T14" fmla="*/ 92 w 266"/>
                    <a:gd name="T15" fmla="*/ 507 h 521"/>
                    <a:gd name="T16" fmla="*/ 35 w 266"/>
                    <a:gd name="T17" fmla="*/ 531 h 521"/>
                    <a:gd name="T18" fmla="*/ 3 w 266"/>
                    <a:gd name="T19" fmla="*/ 51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9252" name="Freeform 14"/>
                <p:cNvSpPr>
                  <a:spLocks/>
                </p:cNvSpPr>
                <p:nvPr/>
              </p:nvSpPr>
              <p:spPr bwMode="auto">
                <a:xfrm>
                  <a:off x="2765" y="1588"/>
                  <a:ext cx="398" cy="349"/>
                </a:xfrm>
                <a:custGeom>
                  <a:avLst/>
                  <a:gdLst>
                    <a:gd name="T0" fmla="*/ 120 w 392"/>
                    <a:gd name="T1" fmla="*/ 261 h 340"/>
                    <a:gd name="T2" fmla="*/ 16 w 392"/>
                    <a:gd name="T3" fmla="*/ 113 h 340"/>
                    <a:gd name="T4" fmla="*/ 4 w 392"/>
                    <a:gd name="T5" fmla="*/ 55 h 340"/>
                    <a:gd name="T6" fmla="*/ 28 w 392"/>
                    <a:gd name="T7" fmla="*/ 3 h 340"/>
                    <a:gd name="T8" fmla="*/ 150 w 392"/>
                    <a:gd name="T9" fmla="*/ 37 h 340"/>
                    <a:gd name="T10" fmla="*/ 290 w 392"/>
                    <a:gd name="T11" fmla="*/ 95 h 340"/>
                    <a:gd name="T12" fmla="*/ 424 w 392"/>
                    <a:gd name="T13" fmla="*/ 206 h 340"/>
                    <a:gd name="T14" fmla="*/ 451 w 392"/>
                    <a:gd name="T15" fmla="*/ 354 h 340"/>
                    <a:gd name="T16" fmla="*/ 396 w 392"/>
                    <a:gd name="T17" fmla="*/ 433 h 340"/>
                    <a:gd name="T18" fmla="*/ 284 w 392"/>
                    <a:gd name="T19" fmla="*/ 410 h 340"/>
                    <a:gd name="T20" fmla="*/ 120 w 392"/>
                    <a:gd name="T21" fmla="*/ 26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9253" name="Freeform 15"/>
                <p:cNvSpPr>
                  <a:spLocks/>
                </p:cNvSpPr>
                <p:nvPr/>
              </p:nvSpPr>
              <p:spPr bwMode="auto">
                <a:xfrm>
                  <a:off x="2464" y="1923"/>
                  <a:ext cx="146" cy="567"/>
                </a:xfrm>
                <a:custGeom>
                  <a:avLst/>
                  <a:gdLst>
                    <a:gd name="T0" fmla="*/ 15 w 151"/>
                    <a:gd name="T1" fmla="*/ 195 h 558"/>
                    <a:gd name="T2" fmla="*/ 32 w 151"/>
                    <a:gd name="T3" fmla="*/ 49 h 558"/>
                    <a:gd name="T4" fmla="*/ 46 w 151"/>
                    <a:gd name="T5" fmla="*/ 3 h 558"/>
                    <a:gd name="T6" fmla="*/ 77 w 151"/>
                    <a:gd name="T7" fmla="*/ 27 h 558"/>
                    <a:gd name="T8" fmla="*/ 99 w 151"/>
                    <a:gd name="T9" fmla="*/ 195 h 558"/>
                    <a:gd name="T10" fmla="*/ 102 w 151"/>
                    <a:gd name="T11" fmla="*/ 497 h 558"/>
                    <a:gd name="T12" fmla="*/ 69 w 151"/>
                    <a:gd name="T13" fmla="*/ 637 h 558"/>
                    <a:gd name="T14" fmla="*/ 15 w 151"/>
                    <a:gd name="T15" fmla="*/ 602 h 558"/>
                    <a:gd name="T16" fmla="*/ 0 w 151"/>
                    <a:gd name="T17" fmla="*/ 369 h 558"/>
                    <a:gd name="T18" fmla="*/ 15 w 151"/>
                    <a:gd name="T19" fmla="*/ 19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9254" name="Freeform 16"/>
                <p:cNvSpPr>
                  <a:spLocks/>
                </p:cNvSpPr>
                <p:nvPr/>
              </p:nvSpPr>
              <p:spPr bwMode="auto">
                <a:xfrm>
                  <a:off x="1910" y="1588"/>
                  <a:ext cx="389" cy="247"/>
                </a:xfrm>
                <a:custGeom>
                  <a:avLst/>
                  <a:gdLst>
                    <a:gd name="T0" fmla="*/ 165 w 392"/>
                    <a:gd name="T1" fmla="*/ 51 h 253"/>
                    <a:gd name="T2" fmla="*/ 287 w 392"/>
                    <a:gd name="T3" fmla="*/ 19 h 253"/>
                    <a:gd name="T4" fmla="*/ 337 w 392"/>
                    <a:gd name="T5" fmla="*/ 7 h 253"/>
                    <a:gd name="T6" fmla="*/ 355 w 392"/>
                    <a:gd name="T7" fmla="*/ 51 h 253"/>
                    <a:gd name="T8" fmla="*/ 305 w 392"/>
                    <a:gd name="T9" fmla="*/ 103 h 253"/>
                    <a:gd name="T10" fmla="*/ 183 w 392"/>
                    <a:gd name="T11" fmla="*/ 176 h 253"/>
                    <a:gd name="T12" fmla="*/ 37 w 392"/>
                    <a:gd name="T13" fmla="*/ 194 h 253"/>
                    <a:gd name="T14" fmla="*/ 1 w 392"/>
                    <a:gd name="T15" fmla="*/ 147 h 253"/>
                    <a:gd name="T16" fmla="*/ 43 w 392"/>
                    <a:gd name="T17" fmla="*/ 91 h 253"/>
                    <a:gd name="T18" fmla="*/ 165 w 392"/>
                    <a:gd name="T19" fmla="*/ 5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9255" name="Freeform 17"/>
                <p:cNvSpPr>
                  <a:spLocks/>
                </p:cNvSpPr>
                <p:nvPr/>
              </p:nvSpPr>
              <p:spPr bwMode="auto">
                <a:xfrm>
                  <a:off x="2094" y="861"/>
                  <a:ext cx="233" cy="378"/>
                </a:xfrm>
                <a:custGeom>
                  <a:avLst/>
                  <a:gdLst>
                    <a:gd name="T0" fmla="*/ 64 w 238"/>
                    <a:gd name="T1" fmla="*/ 219 h 386"/>
                    <a:gd name="T2" fmla="*/ 23 w 238"/>
                    <a:gd name="T3" fmla="*/ 156 h 386"/>
                    <a:gd name="T4" fmla="*/ 0 w 238"/>
                    <a:gd name="T5" fmla="*/ 76 h 386"/>
                    <a:gd name="T6" fmla="*/ 23 w 238"/>
                    <a:gd name="T7" fmla="*/ 12 h 386"/>
                    <a:gd name="T8" fmla="*/ 99 w 238"/>
                    <a:gd name="T9" fmla="*/ 24 h 386"/>
                    <a:gd name="T10" fmla="*/ 146 w 238"/>
                    <a:gd name="T11" fmla="*/ 108 h 386"/>
                    <a:gd name="T12" fmla="*/ 190 w 238"/>
                    <a:gd name="T13" fmla="*/ 249 h 386"/>
                    <a:gd name="T14" fmla="*/ 164 w 238"/>
                    <a:gd name="T15" fmla="*/ 306 h 386"/>
                    <a:gd name="T16" fmla="*/ 137 w 238"/>
                    <a:gd name="T17" fmla="*/ 288 h 386"/>
                    <a:gd name="T18" fmla="*/ 64 w 238"/>
                    <a:gd name="T19" fmla="*/ 21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pic>
            <p:nvPicPr>
              <p:cNvPr id="179241" name="Picture 1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42" name="Picture 1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43" name="Picture 2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44" name="Picture 2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45" name="Picture 2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46" name="Picture 2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47" name="Picture 2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48" name="Picture 2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9220" name="Group 26"/>
            <p:cNvGrpSpPr>
              <a:grpSpLocks/>
            </p:cNvGrpSpPr>
            <p:nvPr userDrawn="1"/>
          </p:nvGrpSpPr>
          <p:grpSpPr bwMode="auto">
            <a:xfrm>
              <a:off x="4944" y="1008"/>
              <a:ext cx="522" cy="2967"/>
              <a:chOff x="4944" y="1008"/>
              <a:chExt cx="522" cy="2967"/>
            </a:xfrm>
          </p:grpSpPr>
          <p:pic>
            <p:nvPicPr>
              <p:cNvPr id="179221" name="Picture 27"/>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22" name="Picture 2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23" name="Picture 2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24" name="Picture 3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25" name="Picture 3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26" name="Picture 3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27" name="Picture 3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28" name="Picture 3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29" name="Picture 3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30" name="Picture 3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31" name="Picture 37"/>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32" name="Picture 3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33" name="Picture 3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34" name="Picture 4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35" name="Picture 4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36" name="Picture 4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37" name="Picture 4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38" name="Picture 4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239" name="Picture 4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79206" name="Freeform 46"/>
          <p:cNvSpPr>
            <a:spLocks/>
          </p:cNvSpPr>
          <p:nvPr/>
        </p:nvSpPr>
        <p:spPr bwMode="auto">
          <a:xfrm>
            <a:off x="7953375" y="4908550"/>
            <a:ext cx="1190625" cy="1939925"/>
          </a:xfrm>
          <a:custGeom>
            <a:avLst/>
            <a:gdLst>
              <a:gd name="T0" fmla="*/ 2147483647 w 750"/>
              <a:gd name="T1" fmla="*/ 2147483647 h 1222"/>
              <a:gd name="T2" fmla="*/ 2147483647 w 750"/>
              <a:gd name="T3" fmla="*/ 2147483647 h 1222"/>
              <a:gd name="T4" fmla="*/ 2147483647 w 750"/>
              <a:gd name="T5" fmla="*/ 2147483647 h 1222"/>
              <a:gd name="T6" fmla="*/ 2147483647 w 750"/>
              <a:gd name="T7" fmla="*/ 2147483647 h 1222"/>
              <a:gd name="T8" fmla="*/ 0 w 750"/>
              <a:gd name="T9" fmla="*/ 2147483647 h 1222"/>
              <a:gd name="T10" fmla="*/ 0 w 750"/>
              <a:gd name="T11" fmla="*/ 2147483647 h 1222"/>
              <a:gd name="T12" fmla="*/ 2147483647 w 750"/>
              <a:gd name="T13" fmla="*/ 2147483647 h 1222"/>
              <a:gd name="T14" fmla="*/ 2147483647 w 750"/>
              <a:gd name="T15" fmla="*/ 2147483647 h 1222"/>
              <a:gd name="T16" fmla="*/ 2147483647 w 750"/>
              <a:gd name="T17" fmla="*/ 2147483647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167" name="Freeform 47"/>
          <p:cNvSpPr>
            <a:spLocks/>
          </p:cNvSpPr>
          <p:nvPr/>
        </p:nvSpPr>
        <p:spPr bwMode="auto">
          <a:xfrm>
            <a:off x="7939088" y="4857750"/>
            <a:ext cx="1219200" cy="200025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sz="2000" b="0">
              <a:solidFill>
                <a:srgbClr val="2F1311"/>
              </a:solidFill>
              <a:latin typeface="Arial" charset="0"/>
              <a:cs typeface="Arial" charset="0"/>
            </a:endParaRPr>
          </a:p>
        </p:txBody>
      </p:sp>
      <p:sp>
        <p:nvSpPr>
          <p:cNvPr id="133168" name="Freeform 48"/>
          <p:cNvSpPr>
            <a:spLocks/>
          </p:cNvSpPr>
          <p:nvPr/>
        </p:nvSpPr>
        <p:spPr bwMode="auto">
          <a:xfrm>
            <a:off x="7927975" y="2817813"/>
            <a:ext cx="1231900" cy="4037012"/>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p:spPr>
        <p:txBody>
          <a:bodyPr wrap="none" anchor="ctr"/>
          <a:lstStyle/>
          <a:p>
            <a:pPr>
              <a:defRPr/>
            </a:pPr>
            <a:endParaRPr lang="en-US" sz="2000" b="0">
              <a:solidFill>
                <a:srgbClr val="2F1311"/>
              </a:solidFill>
              <a:latin typeface="Arial" charset="0"/>
              <a:cs typeface="Arial" charset="0"/>
            </a:endParaRPr>
          </a:p>
        </p:txBody>
      </p:sp>
      <p:sp>
        <p:nvSpPr>
          <p:cNvPr id="179209" name="Freeform 49" descr="kimonopat1"/>
          <p:cNvSpPr>
            <a:spLocks/>
          </p:cNvSpPr>
          <p:nvPr/>
        </p:nvSpPr>
        <p:spPr bwMode="auto">
          <a:xfrm>
            <a:off x="8010525" y="3538538"/>
            <a:ext cx="979488" cy="2184400"/>
          </a:xfrm>
          <a:custGeom>
            <a:avLst/>
            <a:gdLst>
              <a:gd name="T0" fmla="*/ 2147483647 w 617"/>
              <a:gd name="T1" fmla="*/ 2147483647 h 1376"/>
              <a:gd name="T2" fmla="*/ 2147483647 w 617"/>
              <a:gd name="T3" fmla="*/ 2147483647 h 1376"/>
              <a:gd name="T4" fmla="*/ 2147483647 w 617"/>
              <a:gd name="T5" fmla="*/ 2147483647 h 1376"/>
              <a:gd name="T6" fmla="*/ 0 w 617"/>
              <a:gd name="T7" fmla="*/ 2147483647 h 1376"/>
              <a:gd name="T8" fmla="*/ 2147483647 w 617"/>
              <a:gd name="T9" fmla="*/ 2147483647 h 1376"/>
              <a:gd name="T10" fmla="*/ 2147483647 w 617"/>
              <a:gd name="T11" fmla="*/ 2147483647 h 1376"/>
              <a:gd name="T12" fmla="*/ 2147483647 w 617"/>
              <a:gd name="T13" fmla="*/ 2147483647 h 1376"/>
              <a:gd name="T14" fmla="*/ 2147483647 w 617"/>
              <a:gd name="T15" fmla="*/ 2147483647 h 1376"/>
              <a:gd name="T16" fmla="*/ 2147483647 w 617"/>
              <a:gd name="T17" fmla="*/ 2147483647 h 1376"/>
              <a:gd name="T18" fmla="*/ 2147483647 w 617"/>
              <a:gd name="T19" fmla="*/ 2147483647 h 1376"/>
              <a:gd name="T20" fmla="*/ 2147483647 w 617"/>
              <a:gd name="T21" fmla="*/ 2147483647 h 1376"/>
              <a:gd name="T22" fmla="*/ 2147483647 w 617"/>
              <a:gd name="T23" fmla="*/ 2147483647 h 1376"/>
              <a:gd name="T24" fmla="*/ 2147483647 w 617"/>
              <a:gd name="T25" fmla="*/ 2147483647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9210" name="Freeform 50" descr="kimonopat1"/>
          <p:cNvSpPr>
            <a:spLocks/>
          </p:cNvSpPr>
          <p:nvPr/>
        </p:nvSpPr>
        <p:spPr bwMode="auto">
          <a:xfrm>
            <a:off x="8243888" y="427038"/>
            <a:ext cx="914400" cy="5048250"/>
          </a:xfrm>
          <a:custGeom>
            <a:avLst/>
            <a:gdLst>
              <a:gd name="T0" fmla="*/ 2147483647 w 576"/>
              <a:gd name="T1" fmla="*/ 2147483647 h 3180"/>
              <a:gd name="T2" fmla="*/ 2147483647 w 576"/>
              <a:gd name="T3" fmla="*/ 2147483647 h 3180"/>
              <a:gd name="T4" fmla="*/ 2147483647 w 576"/>
              <a:gd name="T5" fmla="*/ 2147483647 h 3180"/>
              <a:gd name="T6" fmla="*/ 2147483647 w 576"/>
              <a:gd name="T7" fmla="*/ 2147483647 h 3180"/>
              <a:gd name="T8" fmla="*/ 2147483647 w 576"/>
              <a:gd name="T9" fmla="*/ 2147483647 h 3180"/>
              <a:gd name="T10" fmla="*/ 2147483647 w 576"/>
              <a:gd name="T11" fmla="*/ 2147483647 h 3180"/>
              <a:gd name="T12" fmla="*/ 2147483647 w 576"/>
              <a:gd name="T13" fmla="*/ 2147483647 h 3180"/>
              <a:gd name="T14" fmla="*/ 2147483647 w 576"/>
              <a:gd name="T15" fmla="*/ 2147483647 h 3180"/>
              <a:gd name="T16" fmla="*/ 2147483647 w 576"/>
              <a:gd name="T17" fmla="*/ 2147483647 h 3180"/>
              <a:gd name="T18" fmla="*/ 2147483647 w 576"/>
              <a:gd name="T19" fmla="*/ 2147483647 h 3180"/>
              <a:gd name="T20" fmla="*/ 2147483647 w 576"/>
              <a:gd name="T21" fmla="*/ 2147483647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9211" name="Freeform 51"/>
          <p:cNvSpPr>
            <a:spLocks/>
          </p:cNvSpPr>
          <p:nvPr/>
        </p:nvSpPr>
        <p:spPr bwMode="auto">
          <a:xfrm>
            <a:off x="8250238" y="261938"/>
            <a:ext cx="909637" cy="3071812"/>
          </a:xfrm>
          <a:custGeom>
            <a:avLst/>
            <a:gdLst>
              <a:gd name="T0" fmla="*/ 2147483647 w 573"/>
              <a:gd name="T1" fmla="*/ 2147483647 h 1935"/>
              <a:gd name="T2" fmla="*/ 2147483647 w 573"/>
              <a:gd name="T3" fmla="*/ 2147483647 h 1935"/>
              <a:gd name="T4" fmla="*/ 2147483647 w 573"/>
              <a:gd name="T5" fmla="*/ 2147483647 h 1935"/>
              <a:gd name="T6" fmla="*/ 2147483647 w 573"/>
              <a:gd name="T7" fmla="*/ 2147483647 h 1935"/>
              <a:gd name="T8" fmla="*/ 2147483647 w 573"/>
              <a:gd name="T9" fmla="*/ 2147483647 h 1935"/>
              <a:gd name="T10" fmla="*/ 2147483647 w 573"/>
              <a:gd name="T11" fmla="*/ 2147483647 h 1935"/>
              <a:gd name="T12" fmla="*/ 2147483647 w 573"/>
              <a:gd name="T13" fmla="*/ 2147483647 h 1935"/>
              <a:gd name="T14" fmla="*/ 2147483647 w 573"/>
              <a:gd name="T15" fmla="*/ 2147483647 h 1935"/>
              <a:gd name="T16" fmla="*/ 2147483647 w 573"/>
              <a:gd name="T17" fmla="*/ 2147483647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9212" name="Freeform 52"/>
          <p:cNvSpPr>
            <a:spLocks/>
          </p:cNvSpPr>
          <p:nvPr/>
        </p:nvSpPr>
        <p:spPr bwMode="auto">
          <a:xfrm>
            <a:off x="7943850" y="0"/>
            <a:ext cx="576263" cy="3352800"/>
          </a:xfrm>
          <a:custGeom>
            <a:avLst/>
            <a:gdLst>
              <a:gd name="T0" fmla="*/ 0 w 363"/>
              <a:gd name="T1" fmla="*/ 2147483647 h 2112"/>
              <a:gd name="T2" fmla="*/ 2147483647 w 363"/>
              <a:gd name="T3" fmla="*/ 2147483647 h 2112"/>
              <a:gd name="T4" fmla="*/ 2147483647 w 363"/>
              <a:gd name="T5" fmla="*/ 2147483647 h 2112"/>
              <a:gd name="T6" fmla="*/ 2147483647 w 363"/>
              <a:gd name="T7" fmla="*/ 2147483647 h 2112"/>
              <a:gd name="T8" fmla="*/ 2147483647 w 363"/>
              <a:gd name="T9" fmla="*/ 0 h 2112"/>
              <a:gd name="T10" fmla="*/ 0 w 363"/>
              <a:gd name="T11" fmla="*/ 0 h 2112"/>
              <a:gd name="T12" fmla="*/ 0 w 363"/>
              <a:gd name="T13" fmla="*/ 2147483647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173" name="Freeform 53"/>
          <p:cNvSpPr>
            <a:spLocks/>
          </p:cNvSpPr>
          <p:nvPr/>
        </p:nvSpPr>
        <p:spPr bwMode="auto">
          <a:xfrm>
            <a:off x="7943850" y="1588"/>
            <a:ext cx="300038" cy="3352800"/>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sz="2000" b="0">
              <a:solidFill>
                <a:srgbClr val="2F1311"/>
              </a:solidFill>
              <a:latin typeface="Arial" charset="0"/>
              <a:cs typeface="Arial" charset="0"/>
            </a:endParaRPr>
          </a:p>
        </p:txBody>
      </p:sp>
      <p:sp>
        <p:nvSpPr>
          <p:cNvPr id="179214" name="Rectangle 54"/>
          <p:cNvSpPr>
            <a:spLocks noChangeArrowheads="1"/>
          </p:cNvSpPr>
          <p:nvPr/>
        </p:nvSpPr>
        <p:spPr bwMode="auto">
          <a:xfrm>
            <a:off x="7866063" y="1588"/>
            <a:ext cx="88900" cy="685800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1800" b="0">
              <a:solidFill>
                <a:srgbClr val="2F1311"/>
              </a:solidFill>
              <a:latin typeface="Arial" charset="0"/>
              <a:cs typeface="Arial" charset="0"/>
            </a:endParaRPr>
          </a:p>
        </p:txBody>
      </p:sp>
      <p:sp>
        <p:nvSpPr>
          <p:cNvPr id="133175" name="Freeform 55"/>
          <p:cNvSpPr>
            <a:spLocks/>
          </p:cNvSpPr>
          <p:nvPr/>
        </p:nvSpPr>
        <p:spPr bwMode="auto">
          <a:xfrm>
            <a:off x="7958138" y="6229350"/>
            <a:ext cx="1165225" cy="619125"/>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p:spPr>
        <p:txBody>
          <a:bodyPr wrap="none" anchor="ctr"/>
          <a:lstStyle/>
          <a:p>
            <a:pPr>
              <a:defRPr/>
            </a:pPr>
            <a:endParaRPr lang="en-US" sz="2000" b="0">
              <a:solidFill>
                <a:srgbClr val="2F1311"/>
              </a:solidFill>
              <a:latin typeface="Arial" charset="0"/>
              <a:cs typeface="Arial" charset="0"/>
            </a:endParaRPr>
          </a:p>
        </p:txBody>
      </p:sp>
      <p:sp>
        <p:nvSpPr>
          <p:cNvPr id="179216" name="AutoShape 56"/>
          <p:cNvSpPr>
            <a:spLocks noChangeArrowheads="1"/>
          </p:cNvSpPr>
          <p:nvPr/>
        </p:nvSpPr>
        <p:spPr bwMode="hidden">
          <a:xfrm rot="5400000">
            <a:off x="4324351" y="3316287"/>
            <a:ext cx="6858000" cy="2254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04 w 21600"/>
              <a:gd name="T13" fmla="*/ 2104 h 21600"/>
              <a:gd name="T14" fmla="*/ 19496 w 21600"/>
              <a:gd name="T15" fmla="*/ 19496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wrap="none" anchor="ctr"/>
          <a:lstStyle/>
          <a:p>
            <a:endParaRPr lang="en-US"/>
          </a:p>
        </p:txBody>
      </p:sp>
      <p:sp>
        <p:nvSpPr>
          <p:cNvPr id="179217"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79218"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7545" r:id="rId1"/>
    <p:sldLayoutId id="2147487546" r:id="rId2"/>
    <p:sldLayoutId id="2147487547" r:id="rId3"/>
    <p:sldLayoutId id="2147487548" r:id="rId4"/>
    <p:sldLayoutId id="2147487549" r:id="rId5"/>
    <p:sldLayoutId id="2147487550" r:id="rId6"/>
    <p:sldLayoutId id="2147487551" r:id="rId7"/>
    <p:sldLayoutId id="2147487552" r:id="rId8"/>
    <p:sldLayoutId id="2147487553" r:id="rId9"/>
    <p:sldLayoutId id="2147487554" r:id="rId10"/>
    <p:sldLayoutId id="2147487555"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Arial" charset="0"/>
        </a:defRPr>
      </a:lvl5pPr>
      <a:lvl6pPr marL="457200" algn="l" rtl="0" fontAlgn="base">
        <a:spcBef>
          <a:spcPct val="0"/>
        </a:spcBef>
        <a:spcAft>
          <a:spcPct val="0"/>
        </a:spcAft>
        <a:defRPr sz="4000">
          <a:solidFill>
            <a:schemeClr val="tx2"/>
          </a:solidFill>
          <a:latin typeface="Arial" charset="0"/>
          <a:ea typeface="ＭＳ Ｐゴシック" charset="0"/>
          <a:cs typeface="Arial" charset="0"/>
        </a:defRPr>
      </a:lvl6pPr>
      <a:lvl7pPr marL="914400" algn="l" rtl="0" fontAlgn="base">
        <a:spcBef>
          <a:spcPct val="0"/>
        </a:spcBef>
        <a:spcAft>
          <a:spcPct val="0"/>
        </a:spcAft>
        <a:defRPr sz="4000">
          <a:solidFill>
            <a:schemeClr val="tx2"/>
          </a:solidFill>
          <a:latin typeface="Arial" charset="0"/>
          <a:ea typeface="ＭＳ Ｐゴシック" charset="0"/>
          <a:cs typeface="Arial" charset="0"/>
        </a:defRPr>
      </a:lvl7pPr>
      <a:lvl8pPr marL="1371600" algn="l" rtl="0" fontAlgn="base">
        <a:spcBef>
          <a:spcPct val="0"/>
        </a:spcBef>
        <a:spcAft>
          <a:spcPct val="0"/>
        </a:spcAft>
        <a:defRPr sz="4000">
          <a:solidFill>
            <a:schemeClr val="tx2"/>
          </a:solidFill>
          <a:latin typeface="Arial" charset="0"/>
          <a:ea typeface="ＭＳ Ｐゴシック" charset="0"/>
          <a:cs typeface="Arial" charset="0"/>
        </a:defRPr>
      </a:lvl8pPr>
      <a:lvl9pPr marL="1828800" algn="l" rtl="0" fontAlgn="base">
        <a:spcBef>
          <a:spcPct val="0"/>
        </a:spcBef>
        <a:spcAft>
          <a:spcPct val="0"/>
        </a:spcAft>
        <a:defRPr sz="40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170" name="Rectangle 1026"/>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solidFill>
                  <a:srgbClr val="FFFFFF"/>
                </a:solidFill>
                <a:latin typeface="Arial" charset="0"/>
                <a:ea typeface="ＭＳ Ｐゴシック" charset="0"/>
                <a:cs typeface="Arial" charset="0"/>
              </a:defRPr>
            </a:lvl1pPr>
          </a:lstStyle>
          <a:p>
            <a:pPr>
              <a:defRPr/>
            </a:pPr>
            <a:endParaRPr lang="en-US"/>
          </a:p>
        </p:txBody>
      </p:sp>
      <p:sp>
        <p:nvSpPr>
          <p:cNvPr id="391171" name="Rectangle 1027"/>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solidFill>
                  <a:srgbClr val="FFFFFF"/>
                </a:solidFill>
                <a:latin typeface="Arial" charset="0"/>
              </a:defRPr>
            </a:lvl1pPr>
          </a:lstStyle>
          <a:p>
            <a:pPr>
              <a:defRPr/>
            </a:pPr>
            <a:fld id="{531EF709-5B57-6B4F-9F17-167351DBEDDC}" type="slidenum">
              <a:rPr lang="en-US"/>
              <a:pPr>
                <a:defRPr/>
              </a:pPr>
              <a:t>‹#›</a:t>
            </a:fld>
            <a:endParaRPr lang="en-US"/>
          </a:p>
        </p:txBody>
      </p:sp>
      <p:grpSp>
        <p:nvGrpSpPr>
          <p:cNvPr id="191492" name="Group 1028"/>
          <p:cNvGrpSpPr>
            <a:grpSpLocks/>
          </p:cNvGrpSpPr>
          <p:nvPr/>
        </p:nvGrpSpPr>
        <p:grpSpPr bwMode="auto">
          <a:xfrm>
            <a:off x="0" y="0"/>
            <a:ext cx="9140825" cy="6850063"/>
            <a:chOff x="0" y="0"/>
            <a:chExt cx="5758" cy="4315"/>
          </a:xfrm>
        </p:grpSpPr>
        <p:grpSp>
          <p:nvGrpSpPr>
            <p:cNvPr id="191496" name="Group 1029"/>
            <p:cNvGrpSpPr>
              <a:grpSpLocks/>
            </p:cNvGrpSpPr>
            <p:nvPr userDrawn="1"/>
          </p:nvGrpSpPr>
          <p:grpSpPr bwMode="auto">
            <a:xfrm>
              <a:off x="1728" y="2230"/>
              <a:ext cx="4027" cy="2085"/>
              <a:chOff x="1728" y="2230"/>
              <a:chExt cx="4027" cy="2085"/>
            </a:xfrm>
          </p:grpSpPr>
          <p:sp>
            <p:nvSpPr>
              <p:cNvPr id="391174" name="Freeform 1030"/>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000" b="0">
                  <a:solidFill>
                    <a:srgbClr val="FFFFFF"/>
                  </a:solidFill>
                  <a:latin typeface="Arial" charset="0"/>
                  <a:cs typeface="Arial" charset="0"/>
                </a:endParaRPr>
              </a:p>
            </p:txBody>
          </p:sp>
          <p:sp>
            <p:nvSpPr>
              <p:cNvPr id="391175" name="Freeform 1031"/>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000" b="0">
                  <a:solidFill>
                    <a:srgbClr val="FFFFFF"/>
                  </a:solidFill>
                  <a:latin typeface="Arial" charset="0"/>
                  <a:cs typeface="Arial" charset="0"/>
                </a:endParaRPr>
              </a:p>
            </p:txBody>
          </p:sp>
          <p:sp>
            <p:nvSpPr>
              <p:cNvPr id="391176" name="Freeform 1032"/>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91502" name="Freeform 1033"/>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1178" name="Freeform 1034"/>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000" b="0">
                  <a:solidFill>
                    <a:srgbClr val="FFFFFF"/>
                  </a:solidFill>
                  <a:latin typeface="Arial" charset="0"/>
                  <a:cs typeface="Arial" charset="0"/>
                </a:endParaRPr>
              </a:p>
            </p:txBody>
          </p:sp>
        </p:grpSp>
        <p:sp>
          <p:nvSpPr>
            <p:cNvPr id="391179" name="Freeform 1035"/>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000" b="0">
                <a:solidFill>
                  <a:srgbClr val="FFFFFF"/>
                </a:solidFill>
                <a:latin typeface="Arial" charset="0"/>
                <a:cs typeface="Arial" charset="0"/>
              </a:endParaRPr>
            </a:p>
          </p:txBody>
        </p:sp>
        <p:sp>
          <p:nvSpPr>
            <p:cNvPr id="191498" name="Freeform 1036"/>
            <p:cNvSpPr>
              <a:spLocks/>
            </p:cNvSpPr>
            <p:nvPr/>
          </p:nvSpPr>
          <p:spPr bwMode="hidden">
            <a:xfrm>
              <a:off x="0" y="0"/>
              <a:ext cx="5758" cy="1776"/>
            </a:xfrm>
            <a:custGeom>
              <a:avLst/>
              <a:gdLst>
                <a:gd name="T0" fmla="*/ 0 w 5740"/>
                <a:gd name="T1" fmla="*/ 0 h 1906"/>
                <a:gd name="T2" fmla="*/ 0 w 5740"/>
                <a:gd name="T3" fmla="*/ 877 h 1906"/>
                <a:gd name="T4" fmla="*/ 5940 w 5740"/>
                <a:gd name="T5" fmla="*/ 877 h 1906"/>
                <a:gd name="T6" fmla="*/ 59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91181" name="Rectangle 1037"/>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1182" name="Rectangle 1038"/>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b="0">
                <a:solidFill>
                  <a:srgbClr val="FFFFFF"/>
                </a:solidFill>
                <a:latin typeface="Arial" charset="0"/>
                <a:ea typeface="ＭＳ Ｐゴシック" charset="0"/>
                <a:cs typeface="Arial" charset="0"/>
              </a:defRPr>
            </a:lvl1pPr>
          </a:lstStyle>
          <a:p>
            <a:pPr>
              <a:defRPr/>
            </a:pPr>
            <a:endParaRPr lang="en-US"/>
          </a:p>
        </p:txBody>
      </p:sp>
      <p:sp>
        <p:nvSpPr>
          <p:cNvPr id="391183" name="Rectangle 1039"/>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556" r:id="rId1"/>
    <p:sldLayoutId id="2147487557" r:id="rId2"/>
    <p:sldLayoutId id="2147487558" r:id="rId3"/>
    <p:sldLayoutId id="2147487559" r:id="rId4"/>
    <p:sldLayoutId id="2147487560" r:id="rId5"/>
    <p:sldLayoutId id="2147487561" r:id="rId6"/>
    <p:sldLayoutId id="2147487562" r:id="rId7"/>
    <p:sldLayoutId id="2147487563" r:id="rId8"/>
    <p:sldLayoutId id="2147487564" r:id="rId9"/>
    <p:sldLayoutId id="2147487565" r:id="rId10"/>
    <p:sldLayoutId id="214748756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a:defRPr/>
            </a:pPr>
            <a:fld id="{4EFF0EC4-666E-034D-BB2B-C7F0FD9423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6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b="0">
              <a:solidFill>
                <a:srgbClr val="292929"/>
              </a:solidFill>
              <a:latin typeface="Times New Roman" charset="0"/>
              <a:cs typeface="Arial" charset="0"/>
            </a:endParaRPr>
          </a:p>
        </p:txBody>
      </p:sp>
      <p:sp>
        <p:nvSpPr>
          <p:cNvPr id="2058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b="0">
              <a:solidFill>
                <a:srgbClr val="292929"/>
              </a:solidFill>
              <a:latin typeface="Times New Roman" charset="0"/>
              <a:cs typeface="Arial" charset="0"/>
            </a:endParaRPr>
          </a:p>
        </p:txBody>
      </p:sp>
      <p:sp>
        <p:nvSpPr>
          <p:cNvPr id="205828"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2058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57734" name="Rectangle 6"/>
          <p:cNvSpPr>
            <a:spLocks noGrp="1" noChangeArrowheads="1"/>
          </p:cNvSpPr>
          <p:nvPr>
            <p:ph type="dt" sz="half" idx="2"/>
          </p:nvPr>
        </p:nvSpPr>
        <p:spPr bwMode="auto">
          <a:xfrm>
            <a:off x="94615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b="0">
                <a:solidFill>
                  <a:srgbClr val="292929"/>
                </a:solidFill>
                <a:latin typeface="Arial" charset="0"/>
                <a:ea typeface="ＭＳ Ｐゴシック" charset="0"/>
                <a:cs typeface="Arial" charset="0"/>
              </a:defRPr>
            </a:lvl1pPr>
          </a:lstStyle>
          <a:p>
            <a:pPr>
              <a:defRPr/>
            </a:pPr>
            <a:endParaRPr lang="en-GB"/>
          </a:p>
        </p:txBody>
      </p:sp>
      <p:sp>
        <p:nvSpPr>
          <p:cNvPr id="457735" name="Rectangle 7"/>
          <p:cNvSpPr>
            <a:spLocks noGrp="1" noChangeArrowheads="1"/>
          </p:cNvSpPr>
          <p:nvPr>
            <p:ph type="ftr" sz="quarter" idx="3"/>
          </p:nvPr>
        </p:nvSpPr>
        <p:spPr bwMode="auto">
          <a:xfrm>
            <a:off x="33528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b="0">
                <a:solidFill>
                  <a:srgbClr val="292929"/>
                </a:solidFill>
                <a:latin typeface="Arial" charset="0"/>
                <a:ea typeface="ＭＳ Ｐゴシック" charset="0"/>
                <a:cs typeface="Arial" charset="0"/>
              </a:defRPr>
            </a:lvl1pPr>
          </a:lstStyle>
          <a:p>
            <a:pPr>
              <a:defRPr/>
            </a:pPr>
            <a:endParaRPr lang="en-GB"/>
          </a:p>
        </p:txBody>
      </p:sp>
      <p:sp>
        <p:nvSpPr>
          <p:cNvPr id="457736" name="Rectangle 8"/>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b="0">
                <a:solidFill>
                  <a:srgbClr val="292929"/>
                </a:solidFill>
                <a:latin typeface="Arial" charset="0"/>
              </a:defRPr>
            </a:lvl1pPr>
          </a:lstStyle>
          <a:p>
            <a:pPr>
              <a:defRPr/>
            </a:pPr>
            <a:fld id="{329399A6-2FC8-FB43-9555-1F1B99AE58BF}" type="slidenum">
              <a:rPr lang="en-GB"/>
              <a:pPr>
                <a:defRPr/>
              </a:pPr>
              <a:t>‹#›</a:t>
            </a:fld>
            <a:endParaRPr lang="en-GB"/>
          </a:p>
        </p:txBody>
      </p:sp>
      <p:sp>
        <p:nvSpPr>
          <p:cNvPr id="2058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58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7568" r:id="rId1"/>
    <p:sldLayoutId id="2147487569" r:id="rId2"/>
    <p:sldLayoutId id="2147487570" r:id="rId3"/>
    <p:sldLayoutId id="2147487571" r:id="rId4"/>
    <p:sldLayoutId id="2147487572" r:id="rId5"/>
    <p:sldLayoutId id="2147487573" r:id="rId6"/>
    <p:sldLayoutId id="2147487574" r:id="rId7"/>
    <p:sldLayoutId id="2147487575" r:id="rId8"/>
    <p:sldLayoutId id="2147487576" r:id="rId9"/>
    <p:sldLayoutId id="2147487577" r:id="rId10"/>
    <p:sldLayoutId id="2147487578"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Arial" charset="0"/>
        </a:defRPr>
      </a:lvl5pPr>
      <a:lvl6pPr marL="457200" algn="l" rtl="0" fontAlgn="base">
        <a:spcBef>
          <a:spcPct val="0"/>
        </a:spcBef>
        <a:spcAft>
          <a:spcPct val="0"/>
        </a:spcAft>
        <a:defRPr sz="4000">
          <a:solidFill>
            <a:schemeClr val="tx2"/>
          </a:solidFill>
          <a:latin typeface="Arial" charset="0"/>
          <a:ea typeface="ＭＳ Ｐゴシック" charset="0"/>
          <a:cs typeface="Arial" charset="0"/>
        </a:defRPr>
      </a:lvl6pPr>
      <a:lvl7pPr marL="914400" algn="l" rtl="0" fontAlgn="base">
        <a:spcBef>
          <a:spcPct val="0"/>
        </a:spcBef>
        <a:spcAft>
          <a:spcPct val="0"/>
        </a:spcAft>
        <a:defRPr sz="4000">
          <a:solidFill>
            <a:schemeClr val="tx2"/>
          </a:solidFill>
          <a:latin typeface="Arial" charset="0"/>
          <a:ea typeface="ＭＳ Ｐゴシック" charset="0"/>
          <a:cs typeface="Arial" charset="0"/>
        </a:defRPr>
      </a:lvl7pPr>
      <a:lvl8pPr marL="1371600" algn="l" rtl="0" fontAlgn="base">
        <a:spcBef>
          <a:spcPct val="0"/>
        </a:spcBef>
        <a:spcAft>
          <a:spcPct val="0"/>
        </a:spcAft>
        <a:defRPr sz="4000">
          <a:solidFill>
            <a:schemeClr val="tx2"/>
          </a:solidFill>
          <a:latin typeface="Arial" charset="0"/>
          <a:ea typeface="ＭＳ Ｐゴシック" charset="0"/>
          <a:cs typeface="Arial" charset="0"/>
        </a:defRPr>
      </a:lvl8pPr>
      <a:lvl9pPr marL="1828800" algn="l" rtl="0" fontAlgn="base">
        <a:spcBef>
          <a:spcPct val="0"/>
        </a:spcBef>
        <a:spcAft>
          <a:spcPct val="0"/>
        </a:spcAft>
        <a:defRPr sz="4000">
          <a:solidFill>
            <a:schemeClr val="tx2"/>
          </a:solidFill>
          <a:latin typeface="Arial" charset="0"/>
          <a:ea typeface="ＭＳ Ｐゴシック" charset="0"/>
          <a:cs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charset="0"/>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charset="0"/>
        <a:buChar char="¡"/>
        <a:defRPr sz="2800">
          <a:solidFill>
            <a:schemeClr val="tx1"/>
          </a:solidFill>
          <a:latin typeface="+mn-lt"/>
          <a:ea typeface="Arial" charset="0"/>
          <a:cs typeface="+mn-cs"/>
        </a:defRPr>
      </a:lvl2pPr>
      <a:lvl3pPr marL="1293813" indent="-403225" algn="l" rtl="0" eaLnBrk="0" fontAlgn="base" hangingPunct="0">
        <a:spcBef>
          <a:spcPct val="20000"/>
        </a:spcBef>
        <a:spcAft>
          <a:spcPct val="0"/>
        </a:spcAft>
        <a:buClr>
          <a:schemeClr val="accent1"/>
        </a:buClr>
        <a:buSzPct val="70000"/>
        <a:buFont typeface="Wingdings" charset="0"/>
        <a:buChar char="n"/>
        <a:defRPr sz="2400">
          <a:solidFill>
            <a:schemeClr val="tx1"/>
          </a:solidFill>
          <a:latin typeface="+mn-lt"/>
          <a:ea typeface="Arial" charset="0"/>
          <a:cs typeface="+mn-cs"/>
        </a:defRPr>
      </a:lvl3pPr>
      <a:lvl4pPr marL="1681163" indent="-385763" algn="l" rtl="0" eaLnBrk="0" fontAlgn="base" hangingPunct="0">
        <a:spcBef>
          <a:spcPct val="20000"/>
        </a:spcBef>
        <a:spcAft>
          <a:spcPct val="0"/>
        </a:spcAft>
        <a:buClr>
          <a:schemeClr val="hlink"/>
        </a:buClr>
        <a:buSzPct val="75000"/>
        <a:buFont typeface="Wingdings" charset="0"/>
        <a:buChar char="¡"/>
        <a:defRPr sz="2000">
          <a:solidFill>
            <a:schemeClr val="tx1"/>
          </a:solidFill>
          <a:latin typeface="+mn-lt"/>
          <a:ea typeface="Arial" charset="0"/>
          <a:cs typeface="+mn-cs"/>
        </a:defRPr>
      </a:lvl4pPr>
      <a:lvl5pPr marL="2070100" indent="-387350" algn="l" rtl="0" eaLnBrk="0" fontAlgn="base" hangingPunct="0">
        <a:spcBef>
          <a:spcPct val="20000"/>
        </a:spcBef>
        <a:spcAft>
          <a:spcPct val="0"/>
        </a:spcAft>
        <a:buClr>
          <a:schemeClr val="accent1"/>
        </a:buClr>
        <a:buSzPct val="70000"/>
        <a:buFont typeface="Wingdings" charset="0"/>
        <a:buChar char="n"/>
        <a:defRPr sz="2000">
          <a:solidFill>
            <a:schemeClr val="tx1"/>
          </a:solidFill>
          <a:latin typeface="+mn-lt"/>
          <a:ea typeface="Arial" charset="0"/>
          <a:cs typeface="+mn-cs"/>
        </a:defRPr>
      </a:lvl5pPr>
      <a:lvl6pPr marL="25273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Arial" charset="0"/>
          <a:cs typeface="+mn-cs"/>
        </a:defRPr>
      </a:lvl6pPr>
      <a:lvl7pPr marL="29845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Arial" charset="0"/>
          <a:cs typeface="+mn-cs"/>
        </a:defRPr>
      </a:lvl7pPr>
      <a:lvl8pPr marL="34417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Arial" charset="0"/>
          <a:cs typeface="+mn-cs"/>
        </a:defRPr>
      </a:lvl8pPr>
      <a:lvl9pPr marL="38989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2817157226"/>
      </p:ext>
    </p:extLst>
  </p:cSld>
  <p:clrMap bg1="lt1" tx1="dk1" bg2="lt2" tx2="dk2" accent1="accent1" accent2="accent2" accent3="accent3" accent4="accent4" accent5="accent5" accent6="accent6" hlink="hlink" folHlink="folHlink"/>
  <p:sldLayoutIdLst>
    <p:sldLayoutId id="2147487592" r:id="rId1"/>
    <p:sldLayoutId id="2147487593" r:id="rId2"/>
    <p:sldLayoutId id="2147487594" r:id="rId3"/>
    <p:sldLayoutId id="2147487595" r:id="rId4"/>
    <p:sldLayoutId id="2147487596" r:id="rId5"/>
    <p:sldLayoutId id="2147487597" r:id="rId6"/>
    <p:sldLayoutId id="2147487598" r:id="rId7"/>
    <p:sldLayoutId id="2147487599" r:id="rId8"/>
    <p:sldLayoutId id="2147487600" r:id="rId9"/>
    <p:sldLayoutId id="2147487601" r:id="rId10"/>
    <p:sldLayoutId id="2147487602"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3038960874"/>
      </p:ext>
    </p:extLst>
  </p:cSld>
  <p:clrMap bg1="lt1" tx1="dk1" bg2="lt2" tx2="dk2" accent1="accent1" accent2="accent2" accent3="accent3" accent4="accent4" accent5="accent5" accent6="accent6" hlink="hlink" folHlink="folHlink"/>
  <p:sldLayoutIdLst>
    <p:sldLayoutId id="2147487604" r:id="rId1"/>
    <p:sldLayoutId id="2147487605" r:id="rId2"/>
    <p:sldLayoutId id="2147487606" r:id="rId3"/>
    <p:sldLayoutId id="2147487607" r:id="rId4"/>
    <p:sldLayoutId id="2147487608" r:id="rId5"/>
    <p:sldLayoutId id="2147487609" r:id="rId6"/>
    <p:sldLayoutId id="2147487610" r:id="rId7"/>
    <p:sldLayoutId id="2147487611" r:id="rId8"/>
    <p:sldLayoutId id="2147487612" r:id="rId9"/>
    <p:sldLayoutId id="2147487613" r:id="rId10"/>
    <p:sldLayoutId id="2147487614"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3175" y="4267200"/>
            <a:ext cx="9140825" cy="2590800"/>
            <a:chOff x="2" y="2688"/>
            <a:chExt cx="5758" cy="1632"/>
          </a:xfrm>
        </p:grpSpPr>
        <p:sp>
          <p:nvSpPr>
            <p:cNvPr id="22016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grpSp>
          <p:nvGrpSpPr>
            <p:cNvPr id="28681" name="Group 4"/>
            <p:cNvGrpSpPr>
              <a:grpSpLocks/>
            </p:cNvGrpSpPr>
            <p:nvPr/>
          </p:nvGrpSpPr>
          <p:grpSpPr bwMode="auto">
            <a:xfrm>
              <a:off x="1776" y="3024"/>
              <a:ext cx="3929" cy="1290"/>
              <a:chOff x="1776" y="3024"/>
              <a:chExt cx="3929" cy="1290"/>
            </a:xfrm>
          </p:grpSpPr>
          <p:grpSp>
            <p:nvGrpSpPr>
              <p:cNvPr id="28682" name="Group 5"/>
              <p:cNvGrpSpPr>
                <a:grpSpLocks/>
              </p:cNvGrpSpPr>
              <p:nvPr userDrawn="1"/>
            </p:nvGrpSpPr>
            <p:grpSpPr bwMode="auto">
              <a:xfrm>
                <a:off x="2268" y="3934"/>
                <a:ext cx="638" cy="377"/>
                <a:chOff x="2268" y="3934"/>
                <a:chExt cx="638" cy="377"/>
              </a:xfrm>
            </p:grpSpPr>
            <p:sp>
              <p:nvSpPr>
                <p:cNvPr id="22016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6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6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6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sp>
            <p:nvSpPr>
              <p:cNvPr id="22017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nvGrpSpPr>
              <p:cNvPr id="28723" name="Group 54"/>
              <p:cNvGrpSpPr>
                <a:grpSpLocks/>
              </p:cNvGrpSpPr>
              <p:nvPr userDrawn="1"/>
            </p:nvGrpSpPr>
            <p:grpSpPr bwMode="auto">
              <a:xfrm>
                <a:off x="4546" y="3608"/>
                <a:ext cx="518" cy="319"/>
                <a:chOff x="4546" y="3608"/>
                <a:chExt cx="518" cy="319"/>
              </a:xfrm>
            </p:grpSpPr>
            <p:sp>
              <p:nvSpPr>
                <p:cNvPr id="22021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2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grpSp>
            <p:nvGrpSpPr>
              <p:cNvPr id="28724" name="Group 61"/>
              <p:cNvGrpSpPr>
                <a:grpSpLocks/>
              </p:cNvGrpSpPr>
              <p:nvPr userDrawn="1"/>
            </p:nvGrpSpPr>
            <p:grpSpPr bwMode="auto">
              <a:xfrm>
                <a:off x="5381" y="3085"/>
                <a:ext cx="227" cy="132"/>
                <a:chOff x="5381" y="3085"/>
                <a:chExt cx="227" cy="132"/>
              </a:xfrm>
            </p:grpSpPr>
            <p:sp>
              <p:nvSpPr>
                <p:cNvPr id="22022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2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2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2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grpSp>
      </p:grpSp>
      <p:sp>
        <p:nvSpPr>
          <p:cNvPr id="22022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2022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chemeClr val="tx1"/>
                </a:solidFill>
                <a:effectLst>
                  <a:outerShdw blurRad="38100" dist="38100" dir="2700000" algn="tl">
                    <a:srgbClr val="000000"/>
                  </a:outerShdw>
                </a:effectLst>
                <a:latin typeface="+mn-lt"/>
                <a:ea typeface="+mn-ea"/>
                <a:cs typeface="+mn-cs"/>
              </a:defRPr>
            </a:lvl1pPr>
          </a:lstStyle>
          <a:p>
            <a:pPr>
              <a:defRPr/>
            </a:pPr>
            <a:endParaRPr lang="en-US"/>
          </a:p>
        </p:txBody>
      </p:sp>
      <p:sp>
        <p:nvSpPr>
          <p:cNvPr id="22022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tx1"/>
                </a:solidFill>
                <a:effectLst>
                  <a:outerShdw blurRad="38100" dist="38100" dir="2700000" algn="tl">
                    <a:srgbClr val="000000"/>
                  </a:outerShdw>
                </a:effectLst>
                <a:latin typeface="+mn-lt"/>
                <a:ea typeface="+mn-ea"/>
                <a:cs typeface="+mn-cs"/>
              </a:defRPr>
            </a:lvl1pPr>
          </a:lstStyle>
          <a:p>
            <a:pPr>
              <a:defRPr/>
            </a:pPr>
            <a:endParaRPr lang="en-US"/>
          </a:p>
        </p:txBody>
      </p:sp>
      <p:sp>
        <p:nvSpPr>
          <p:cNvPr id="22022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latin typeface="Arial" charset="0"/>
              </a:defRPr>
            </a:lvl1pPr>
          </a:lstStyle>
          <a:p>
            <a:pPr>
              <a:defRPr/>
            </a:pPr>
            <a:fld id="{F755D6FC-4DB3-C742-9B53-79BAF4920C48}" type="slidenum">
              <a:rPr lang="en-US"/>
              <a:pPr>
                <a:defRPr/>
              </a:pPr>
              <a:t>‹#›</a:t>
            </a:fld>
            <a:endParaRPr lang="en-US"/>
          </a:p>
        </p:txBody>
      </p:sp>
      <p:sp>
        <p:nvSpPr>
          <p:cNvPr id="22023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424" r:id="rId1"/>
    <p:sldLayoutId id="2147487392" r:id="rId2"/>
    <p:sldLayoutId id="2147487393" r:id="rId3"/>
    <p:sldLayoutId id="2147487394" r:id="rId4"/>
    <p:sldLayoutId id="2147487395" r:id="rId5"/>
    <p:sldLayoutId id="2147487396" r:id="rId6"/>
    <p:sldLayoutId id="2147487397" r:id="rId7"/>
    <p:sldLayoutId id="2147487398" r:id="rId8"/>
    <p:sldLayoutId id="2147487399" r:id="rId9"/>
    <p:sldLayoutId id="2147487400" r:id="rId10"/>
    <p:sldLayoutId id="214748740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2759560330"/>
      </p:ext>
    </p:extLst>
  </p:cSld>
  <p:clrMap bg1="lt1" tx1="dk1" bg2="lt2" tx2="dk2" accent1="accent1" accent2="accent2" accent3="accent3" accent4="accent4" accent5="accent5" accent6="accent6" hlink="hlink" folHlink="folHlink"/>
  <p:sldLayoutIdLst>
    <p:sldLayoutId id="2147487616" r:id="rId1"/>
    <p:sldLayoutId id="2147487617" r:id="rId2"/>
    <p:sldLayoutId id="2147487618" r:id="rId3"/>
    <p:sldLayoutId id="2147487619" r:id="rId4"/>
    <p:sldLayoutId id="2147487620" r:id="rId5"/>
    <p:sldLayoutId id="2147487621" r:id="rId6"/>
    <p:sldLayoutId id="2147487622" r:id="rId7"/>
    <p:sldLayoutId id="2147487623" r:id="rId8"/>
    <p:sldLayoutId id="2147487624" r:id="rId9"/>
    <p:sldLayoutId id="2147487625" r:id="rId10"/>
    <p:sldLayoutId id="2147487626"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3637012311"/>
      </p:ext>
    </p:extLst>
  </p:cSld>
  <p:clrMap bg1="lt1" tx1="dk1" bg2="lt2" tx2="dk2" accent1="accent1" accent2="accent2" accent3="accent3" accent4="accent4" accent5="accent5" accent6="accent6" hlink="hlink" folHlink="folHlink"/>
  <p:sldLayoutIdLst>
    <p:sldLayoutId id="2147487628" r:id="rId1"/>
    <p:sldLayoutId id="2147487629" r:id="rId2"/>
    <p:sldLayoutId id="2147487630" r:id="rId3"/>
    <p:sldLayoutId id="2147487631" r:id="rId4"/>
    <p:sldLayoutId id="2147487632" r:id="rId5"/>
    <p:sldLayoutId id="2147487633" r:id="rId6"/>
    <p:sldLayoutId id="2147487634" r:id="rId7"/>
    <p:sldLayoutId id="2147487635" r:id="rId8"/>
    <p:sldLayoutId id="2147487636" r:id="rId9"/>
    <p:sldLayoutId id="2147487637" r:id="rId10"/>
    <p:sldLayoutId id="2147487638"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b="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b="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b="0"/>
              <a:pPr eaLnBrk="0" hangingPunct="0">
                <a:defRPr/>
              </a:pPr>
              <a:t>‹#›</a:t>
            </a:fld>
            <a:endParaRPr lang="en-US" b="0"/>
          </a:p>
        </p:txBody>
      </p:sp>
    </p:spTree>
    <p:extLst>
      <p:ext uri="{BB962C8B-B14F-4D97-AF65-F5344CB8AC3E}">
        <p14:creationId xmlns:p14="http://schemas.microsoft.com/office/powerpoint/2010/main" val="3179729587"/>
      </p:ext>
    </p:extLst>
  </p:cSld>
  <p:clrMap bg1="lt1" tx1="dk1" bg2="lt2" tx2="dk2" accent1="accent1" accent2="accent2" accent3="accent3" accent4="accent4" accent5="accent5" accent6="accent6" hlink="hlink" folHlink="folHlink"/>
  <p:sldLayoutIdLst>
    <p:sldLayoutId id="2147487640" r:id="rId1"/>
    <p:sldLayoutId id="2147487641" r:id="rId2"/>
    <p:sldLayoutId id="2147487642" r:id="rId3"/>
    <p:sldLayoutId id="2147487643" r:id="rId4"/>
    <p:sldLayoutId id="2147487644" r:id="rId5"/>
    <p:sldLayoutId id="2147487645" r:id="rId6"/>
    <p:sldLayoutId id="2147487646" r:id="rId7"/>
    <p:sldLayoutId id="2147487647" r:id="rId8"/>
    <p:sldLayoutId id="2147487648" r:id="rId9"/>
    <p:sldLayoutId id="2147487649" r:id="rId10"/>
    <p:sldLayoutId id="2147487650" r:id="rId11"/>
    <p:sldLayoutId id="2147487651" r:id="rId12"/>
    <p:sldLayoutId id="214748765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E8BFCA-5451-4D6F-B71A-AB253F79293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9A0721C-5E66-420C-ADB7-330231C3B96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FE5B32-4A2E-423F-8A52-F9345EA5F7A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29C6AF3-73E5-4AB9-89ED-64C955244354}" type="datetimeFigureOut">
              <a:rPr lang="en-US"/>
              <a:pPr>
                <a:defRPr/>
              </a:pPr>
              <a:t>9/8/2023</a:t>
            </a:fld>
            <a:endParaRPr lang="en-US"/>
          </a:p>
        </p:txBody>
      </p:sp>
      <p:sp>
        <p:nvSpPr>
          <p:cNvPr id="5" name="Footer Placeholder 4">
            <a:extLst>
              <a:ext uri="{FF2B5EF4-FFF2-40B4-BE49-F238E27FC236}">
                <a16:creationId xmlns:a16="http://schemas.microsoft.com/office/drawing/2014/main" id="{9D6B804E-7133-4472-88C7-92EDD7FBFA9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6217FE3E-AEDF-489D-9E5B-2E24012A346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A7985EC-69E3-493B-80C8-6FAD51A0886C}" type="slidenum">
              <a:rPr lang="en-US" altLang="en-US"/>
              <a:pPr/>
              <a:t>‹#›</a:t>
            </a:fld>
            <a:endParaRPr lang="en-US" altLang="en-US"/>
          </a:p>
        </p:txBody>
      </p:sp>
    </p:spTree>
    <p:extLst>
      <p:ext uri="{BB962C8B-B14F-4D97-AF65-F5344CB8AC3E}">
        <p14:creationId xmlns:p14="http://schemas.microsoft.com/office/powerpoint/2010/main" val="3749605690"/>
      </p:ext>
    </p:extLst>
  </p:cSld>
  <p:clrMap bg1="lt1" tx1="dk1" bg2="lt2" tx2="dk2" accent1="accent1" accent2="accent2" accent3="accent3" accent4="accent4" accent5="accent5" accent6="accent6" hlink="hlink" folHlink="folHlink"/>
  <p:sldLayoutIdLst>
    <p:sldLayoutId id="2147487678" r:id="rId1"/>
    <p:sldLayoutId id="2147487679" r:id="rId2"/>
    <p:sldLayoutId id="2147487680" r:id="rId3"/>
    <p:sldLayoutId id="2147487681" r:id="rId4"/>
    <p:sldLayoutId id="2147487682" r:id="rId5"/>
    <p:sldLayoutId id="2147487683" r:id="rId6"/>
    <p:sldLayoutId id="2147487684" r:id="rId7"/>
    <p:sldLayoutId id="2147487685" r:id="rId8"/>
    <p:sldLayoutId id="2147487686" r:id="rId9"/>
    <p:sldLayoutId id="2147487687" r:id="rId10"/>
    <p:sldLayoutId id="2147487688"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42301169"/>
      </p:ext>
    </p:extLst>
  </p:cSld>
  <p:clrMap bg1="lt1" tx1="dk1" bg2="lt2" tx2="dk2" accent1="accent1" accent2="accent2" accent3="accent3" accent4="accent4" accent5="accent5" accent6="accent6" hlink="hlink" folHlink="folHlink"/>
  <p:sldLayoutIdLst>
    <p:sldLayoutId id="2147487690" r:id="rId1"/>
    <p:sldLayoutId id="2147487691" r:id="rId2"/>
    <p:sldLayoutId id="2147487692" r:id="rId3"/>
    <p:sldLayoutId id="2147487693" r:id="rId4"/>
    <p:sldLayoutId id="2147487694" r:id="rId5"/>
    <p:sldLayoutId id="2147487695" r:id="rId6"/>
    <p:sldLayoutId id="2147487696" r:id="rId7"/>
    <p:sldLayoutId id="2147487697" r:id="rId8"/>
    <p:sldLayoutId id="2147487698" r:id="rId9"/>
    <p:sldLayoutId id="2147487699" r:id="rId10"/>
    <p:sldLayoutId id="2147487700" r:id="rId11"/>
    <p:sldLayoutId id="2147487701" r:id="rId12"/>
    <p:sldLayoutId id="214748770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extLst>
      <p:ext uri="{BB962C8B-B14F-4D97-AF65-F5344CB8AC3E}">
        <p14:creationId xmlns:p14="http://schemas.microsoft.com/office/powerpoint/2010/main" val="3932189914"/>
      </p:ext>
    </p:extLst>
  </p:cSld>
  <p:clrMap bg1="lt1" tx1="dk1" bg2="lt2" tx2="dk2" accent1="accent1" accent2="accent2" accent3="accent3" accent4="accent4" accent5="accent5" accent6="accent6" hlink="hlink" folHlink="folHlink"/>
  <p:sldLayoutIdLst>
    <p:sldLayoutId id="214748771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93392415"/>
      </p:ext>
    </p:extLst>
  </p:cSld>
  <p:clrMap bg1="lt1" tx1="dk1" bg2="lt2" tx2="dk2" accent1="accent1" accent2="accent2" accent3="accent3" accent4="accent4" accent5="accent5" accent6="accent6" hlink="hlink" folHlink="folHlink"/>
  <p:sldLayoutIdLst>
    <p:sldLayoutId id="214748771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86466" name="Rectangle 2"/>
          <p:cNvSpPr>
            <a:spLocks noGrp="1" noChangeArrowheads="1"/>
          </p:cNvSpPr>
          <p:nvPr>
            <p:ph type="body" idx="1"/>
          </p:nvPr>
        </p:nvSpPr>
        <p:spPr bwMode="auto">
          <a:xfrm>
            <a:off x="1157288" y="1981200"/>
            <a:ext cx="77914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6467" name="Rectangle 3"/>
          <p:cNvSpPr>
            <a:spLocks noGrp="1" noChangeArrowheads="1"/>
          </p:cNvSpPr>
          <p:nvPr>
            <p:ph type="title"/>
          </p:nvPr>
        </p:nvSpPr>
        <p:spPr bwMode="auto">
          <a:xfrm>
            <a:off x="1181100" y="609600"/>
            <a:ext cx="7715250" cy="1143000"/>
          </a:xfrm>
          <a:prstGeom prst="rect">
            <a:avLst/>
          </a:prstGeom>
          <a:noFill/>
          <a:ln w="12700">
            <a:noFill/>
            <a:miter lim="800000"/>
            <a:headEnd/>
            <a:tailEnd/>
          </a:ln>
          <a:effectLst>
            <a:outerShdw blurRad="63500" dist="38099" dir="2700000" algn="ctr" rotWithShape="0">
              <a:srgbClr val="000000">
                <a:alpha val="74998"/>
              </a:srgbClr>
            </a:outerShdw>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grpSp>
        <p:nvGrpSpPr>
          <p:cNvPr id="55300" name="Group 4"/>
          <p:cNvGrpSpPr>
            <a:grpSpLocks/>
          </p:cNvGrpSpPr>
          <p:nvPr/>
        </p:nvGrpSpPr>
        <p:grpSpPr bwMode="auto">
          <a:xfrm>
            <a:off x="0" y="0"/>
            <a:ext cx="1085850" cy="6845300"/>
            <a:chOff x="0" y="0"/>
            <a:chExt cx="684" cy="4312"/>
          </a:xfrm>
        </p:grpSpPr>
        <p:sp>
          <p:nvSpPr>
            <p:cNvPr id="55301" name="Rectangle 5"/>
            <p:cNvSpPr>
              <a:spLocks noChangeArrowheads="1"/>
            </p:cNvSpPr>
            <p:nvPr/>
          </p:nvSpPr>
          <p:spPr bwMode="auto">
            <a:xfrm>
              <a:off x="0" y="0"/>
              <a:ext cx="684" cy="4312"/>
            </a:xfrm>
            <a:prstGeom prst="rect">
              <a:avLst/>
            </a:prstGeom>
            <a:gradFill rotWithShape="0">
              <a:gsLst>
                <a:gs pos="0">
                  <a:srgbClr val="114FFB"/>
                </a:gs>
                <a:gs pos="50000">
                  <a:srgbClr val="031032"/>
                </a:gs>
                <a:gs pos="100000">
                  <a:srgbClr val="114FF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grpSp>
          <p:nvGrpSpPr>
            <p:cNvPr id="55302" name="Group 6"/>
            <p:cNvGrpSpPr>
              <a:grpSpLocks/>
            </p:cNvGrpSpPr>
            <p:nvPr/>
          </p:nvGrpSpPr>
          <p:grpSpPr bwMode="auto">
            <a:xfrm>
              <a:off x="48" y="102"/>
              <a:ext cx="96" cy="4122"/>
              <a:chOff x="48" y="102"/>
              <a:chExt cx="96" cy="4122"/>
            </a:xfrm>
          </p:grpSpPr>
          <p:sp>
            <p:nvSpPr>
              <p:cNvPr id="55303" name="Rectangle 7"/>
              <p:cNvSpPr>
                <a:spLocks noChangeArrowheads="1"/>
              </p:cNvSpPr>
              <p:nvPr/>
            </p:nvSpPr>
            <p:spPr bwMode="auto">
              <a:xfrm>
                <a:off x="48" y="110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4" name="Rectangle 8"/>
              <p:cNvSpPr>
                <a:spLocks noChangeArrowheads="1"/>
              </p:cNvSpPr>
              <p:nvPr/>
            </p:nvSpPr>
            <p:spPr bwMode="auto">
              <a:xfrm>
                <a:off x="48" y="124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5" name="Rectangle 9"/>
              <p:cNvSpPr>
                <a:spLocks noChangeArrowheads="1"/>
              </p:cNvSpPr>
              <p:nvPr/>
            </p:nvSpPr>
            <p:spPr bwMode="auto">
              <a:xfrm>
                <a:off x="48" y="139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6" name="Rectangle 10"/>
              <p:cNvSpPr>
                <a:spLocks noChangeArrowheads="1"/>
              </p:cNvSpPr>
              <p:nvPr/>
            </p:nvSpPr>
            <p:spPr bwMode="auto">
              <a:xfrm>
                <a:off x="48" y="153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7" name="Rectangle 11"/>
              <p:cNvSpPr>
                <a:spLocks noChangeArrowheads="1"/>
              </p:cNvSpPr>
              <p:nvPr/>
            </p:nvSpPr>
            <p:spPr bwMode="auto">
              <a:xfrm>
                <a:off x="48" y="168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8" name="Rectangle 12"/>
              <p:cNvSpPr>
                <a:spLocks noChangeArrowheads="1"/>
              </p:cNvSpPr>
              <p:nvPr/>
            </p:nvSpPr>
            <p:spPr bwMode="auto">
              <a:xfrm>
                <a:off x="48" y="182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9" name="Rectangle 13"/>
              <p:cNvSpPr>
                <a:spLocks noChangeArrowheads="1"/>
              </p:cNvSpPr>
              <p:nvPr/>
            </p:nvSpPr>
            <p:spPr bwMode="auto">
              <a:xfrm>
                <a:off x="48" y="196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0" name="Rectangle 14"/>
              <p:cNvSpPr>
                <a:spLocks noChangeArrowheads="1"/>
              </p:cNvSpPr>
              <p:nvPr/>
            </p:nvSpPr>
            <p:spPr bwMode="auto">
              <a:xfrm>
                <a:off x="48" y="211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1" name="Rectangle 15"/>
              <p:cNvSpPr>
                <a:spLocks noChangeArrowheads="1"/>
              </p:cNvSpPr>
              <p:nvPr/>
            </p:nvSpPr>
            <p:spPr bwMode="auto">
              <a:xfrm>
                <a:off x="48" y="225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2" name="Rectangle 16"/>
              <p:cNvSpPr>
                <a:spLocks noChangeArrowheads="1"/>
              </p:cNvSpPr>
              <p:nvPr/>
            </p:nvSpPr>
            <p:spPr bwMode="auto">
              <a:xfrm>
                <a:off x="48" y="240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3" name="Rectangle 17"/>
              <p:cNvSpPr>
                <a:spLocks noChangeArrowheads="1"/>
              </p:cNvSpPr>
              <p:nvPr/>
            </p:nvSpPr>
            <p:spPr bwMode="auto">
              <a:xfrm>
                <a:off x="48" y="254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4" name="Rectangle 18"/>
              <p:cNvSpPr>
                <a:spLocks noChangeArrowheads="1"/>
              </p:cNvSpPr>
              <p:nvPr/>
            </p:nvSpPr>
            <p:spPr bwMode="auto">
              <a:xfrm>
                <a:off x="48" y="268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5" name="Rectangle 19"/>
              <p:cNvSpPr>
                <a:spLocks noChangeArrowheads="1"/>
              </p:cNvSpPr>
              <p:nvPr/>
            </p:nvSpPr>
            <p:spPr bwMode="auto">
              <a:xfrm>
                <a:off x="48" y="283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6" name="Rectangle 20"/>
              <p:cNvSpPr>
                <a:spLocks noChangeArrowheads="1"/>
              </p:cNvSpPr>
              <p:nvPr/>
            </p:nvSpPr>
            <p:spPr bwMode="auto">
              <a:xfrm>
                <a:off x="48" y="297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7" name="Rectangle 21"/>
              <p:cNvSpPr>
                <a:spLocks noChangeArrowheads="1"/>
              </p:cNvSpPr>
              <p:nvPr/>
            </p:nvSpPr>
            <p:spPr bwMode="auto">
              <a:xfrm>
                <a:off x="48" y="312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8" name="Rectangle 22"/>
              <p:cNvSpPr>
                <a:spLocks noChangeArrowheads="1"/>
              </p:cNvSpPr>
              <p:nvPr/>
            </p:nvSpPr>
            <p:spPr bwMode="auto">
              <a:xfrm>
                <a:off x="48" y="326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9" name="Rectangle 23"/>
              <p:cNvSpPr>
                <a:spLocks noChangeArrowheads="1"/>
              </p:cNvSpPr>
              <p:nvPr/>
            </p:nvSpPr>
            <p:spPr bwMode="auto">
              <a:xfrm>
                <a:off x="48" y="340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0" name="Rectangle 24"/>
              <p:cNvSpPr>
                <a:spLocks noChangeArrowheads="1"/>
              </p:cNvSpPr>
              <p:nvPr/>
            </p:nvSpPr>
            <p:spPr bwMode="auto">
              <a:xfrm>
                <a:off x="48" y="355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1" name="Rectangle 25"/>
              <p:cNvSpPr>
                <a:spLocks noChangeArrowheads="1"/>
              </p:cNvSpPr>
              <p:nvPr/>
            </p:nvSpPr>
            <p:spPr bwMode="auto">
              <a:xfrm>
                <a:off x="48" y="369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2" name="Rectangle 26"/>
              <p:cNvSpPr>
                <a:spLocks noChangeArrowheads="1"/>
              </p:cNvSpPr>
              <p:nvPr/>
            </p:nvSpPr>
            <p:spPr bwMode="auto">
              <a:xfrm>
                <a:off x="48" y="384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3" name="Rectangle 27"/>
              <p:cNvSpPr>
                <a:spLocks noChangeArrowheads="1"/>
              </p:cNvSpPr>
              <p:nvPr/>
            </p:nvSpPr>
            <p:spPr bwMode="auto">
              <a:xfrm>
                <a:off x="48" y="398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4" name="Rectangle 28"/>
              <p:cNvSpPr>
                <a:spLocks noChangeArrowheads="1"/>
              </p:cNvSpPr>
              <p:nvPr/>
            </p:nvSpPr>
            <p:spPr bwMode="auto">
              <a:xfrm>
                <a:off x="48" y="412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5" name="Rectangle 29"/>
              <p:cNvSpPr>
                <a:spLocks noChangeArrowheads="1"/>
              </p:cNvSpPr>
              <p:nvPr/>
            </p:nvSpPr>
            <p:spPr bwMode="auto">
              <a:xfrm>
                <a:off x="48" y="10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6" name="Rectangle 30"/>
              <p:cNvSpPr>
                <a:spLocks noChangeArrowheads="1"/>
              </p:cNvSpPr>
              <p:nvPr/>
            </p:nvSpPr>
            <p:spPr bwMode="auto">
              <a:xfrm>
                <a:off x="48" y="24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7" name="Rectangle 31"/>
              <p:cNvSpPr>
                <a:spLocks noChangeArrowheads="1"/>
              </p:cNvSpPr>
              <p:nvPr/>
            </p:nvSpPr>
            <p:spPr bwMode="auto">
              <a:xfrm>
                <a:off x="48" y="39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8" name="Rectangle 32"/>
              <p:cNvSpPr>
                <a:spLocks noChangeArrowheads="1"/>
              </p:cNvSpPr>
              <p:nvPr/>
            </p:nvSpPr>
            <p:spPr bwMode="auto">
              <a:xfrm>
                <a:off x="48" y="53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9" name="Rectangle 33"/>
              <p:cNvSpPr>
                <a:spLocks noChangeArrowheads="1"/>
              </p:cNvSpPr>
              <p:nvPr/>
            </p:nvSpPr>
            <p:spPr bwMode="auto">
              <a:xfrm>
                <a:off x="48" y="67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30" name="Rectangle 34"/>
              <p:cNvSpPr>
                <a:spLocks noChangeArrowheads="1"/>
              </p:cNvSpPr>
              <p:nvPr/>
            </p:nvSpPr>
            <p:spPr bwMode="auto">
              <a:xfrm>
                <a:off x="48" y="82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31" name="Rectangle 35"/>
              <p:cNvSpPr>
                <a:spLocks noChangeArrowheads="1"/>
              </p:cNvSpPr>
              <p:nvPr/>
            </p:nvSpPr>
            <p:spPr bwMode="auto">
              <a:xfrm>
                <a:off x="48" y="96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grpSp>
      </p:grpSp>
    </p:spTree>
  </p:cSld>
  <p:clrMap bg1="dk2" tx1="lt1" bg2="dk1" tx2="lt2" accent1="accent1" accent2="accent2" accent3="accent3" accent4="accent4" accent5="accent5" accent6="accent6" hlink="hlink" folHlink="folHlink"/>
  <p:sldLayoutIdLst>
    <p:sldLayoutId id="2147487412" r:id="rId1"/>
    <p:sldLayoutId id="2147487413" r:id="rId2"/>
    <p:sldLayoutId id="2147487414" r:id="rId3"/>
    <p:sldLayoutId id="2147487415" r:id="rId4"/>
    <p:sldLayoutId id="2147487416" r:id="rId5"/>
    <p:sldLayoutId id="2147487417" r:id="rId6"/>
    <p:sldLayoutId id="2147487418" r:id="rId7"/>
    <p:sldLayoutId id="2147487419" r:id="rId8"/>
    <p:sldLayoutId id="2147487420" r:id="rId9"/>
    <p:sldLayoutId id="2147487421" r:id="rId10"/>
    <p:sldLayoutId id="2147487422"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sz="4400">
          <a:solidFill>
            <a:schemeClr val="tx2"/>
          </a:solidFill>
          <a:latin typeface="Times" pitchFamily="-105" charset="0"/>
        </a:defRPr>
      </a:lvl6pPr>
      <a:lvl7pPr marL="914400" algn="l" rtl="0" eaLnBrk="0" fontAlgn="base" hangingPunct="0">
        <a:spcBef>
          <a:spcPct val="0"/>
        </a:spcBef>
        <a:spcAft>
          <a:spcPct val="0"/>
        </a:spcAft>
        <a:defRPr sz="4400">
          <a:solidFill>
            <a:schemeClr val="tx2"/>
          </a:solidFill>
          <a:latin typeface="Times" pitchFamily="-105" charset="0"/>
        </a:defRPr>
      </a:lvl7pPr>
      <a:lvl8pPr marL="1371600" algn="l" rtl="0" eaLnBrk="0" fontAlgn="base" hangingPunct="0">
        <a:spcBef>
          <a:spcPct val="0"/>
        </a:spcBef>
        <a:spcAft>
          <a:spcPct val="0"/>
        </a:spcAft>
        <a:defRPr sz="4400">
          <a:solidFill>
            <a:schemeClr val="tx2"/>
          </a:solidFill>
          <a:latin typeface="Times" pitchFamily="-105" charset="0"/>
        </a:defRPr>
      </a:lvl8pPr>
      <a:lvl9pPr marL="1828800" algn="l" rtl="0" eaLnBrk="0" fontAlgn="base" hangingPunct="0">
        <a:spcBef>
          <a:spcPct val="0"/>
        </a:spcBef>
        <a:spcAft>
          <a:spcPct val="0"/>
        </a:spcAft>
        <a:defRPr sz="4400">
          <a:solidFill>
            <a:schemeClr val="tx2"/>
          </a:solidFill>
          <a:latin typeface="Times"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folHlink"/>
        </a:buClr>
        <a:buSzPct val="75000"/>
        <a:buFont typeface="Monotype Sorts" charset="0"/>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65000"/>
        <a:buFont typeface="Monotype Sorts" charset="0"/>
        <a:buChar char=""/>
        <a:defRPr sz="2400">
          <a:solidFill>
            <a:schemeClr val="tx1"/>
          </a:solidFill>
          <a:effectLst>
            <a:outerShdw blurRad="38100" dist="38100" dir="2700000" algn="tl">
              <a:srgbClr val="000000"/>
            </a:outerShdw>
          </a:effectLst>
          <a:latin typeface="+mn-lt"/>
          <a:ea typeface="ＭＳ Ｐゴシック" pitchFamily="-105"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370" name="Group 2"/>
          <p:cNvGrpSpPr>
            <a:grpSpLocks/>
          </p:cNvGrpSpPr>
          <p:nvPr/>
        </p:nvGrpSpPr>
        <p:grpSpPr bwMode="auto">
          <a:xfrm>
            <a:off x="3175" y="4267200"/>
            <a:ext cx="9140825" cy="2590800"/>
            <a:chOff x="2" y="2688"/>
            <a:chExt cx="5758" cy="1632"/>
          </a:xfrm>
        </p:grpSpPr>
        <p:sp>
          <p:nvSpPr>
            <p:cNvPr id="58376" name="Freeform 3"/>
            <p:cNvSpPr>
              <a:spLocks/>
            </p:cNvSpPr>
            <p:nvPr/>
          </p:nvSpPr>
          <p:spPr bwMode="hidden">
            <a:xfrm>
              <a:off x="2" y="2688"/>
              <a:ext cx="5758" cy="1632"/>
            </a:xfrm>
            <a:custGeom>
              <a:avLst/>
              <a:gdLst>
                <a:gd name="T0" fmla="*/ 5940 w 5740"/>
                <a:gd name="T1" fmla="*/ 0 h 4316"/>
                <a:gd name="T2" fmla="*/ 0 w 5740"/>
                <a:gd name="T3" fmla="*/ 0 h 4316"/>
                <a:gd name="T4" fmla="*/ 0 w 5740"/>
                <a:gd name="T5" fmla="*/ 0 h 4316"/>
                <a:gd name="T6" fmla="*/ 5940 w 5740"/>
                <a:gd name="T7" fmla="*/ 0 h 4316"/>
                <a:gd name="T8" fmla="*/ 5940 w 5740"/>
                <a:gd name="T9" fmla="*/ 0 h 4316"/>
                <a:gd name="T10" fmla="*/ 594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58377" name="Group 4"/>
            <p:cNvGrpSpPr>
              <a:grpSpLocks/>
            </p:cNvGrpSpPr>
            <p:nvPr/>
          </p:nvGrpSpPr>
          <p:grpSpPr bwMode="auto">
            <a:xfrm>
              <a:off x="1776" y="3024"/>
              <a:ext cx="3929" cy="1290"/>
              <a:chOff x="1776" y="3024"/>
              <a:chExt cx="3929" cy="1290"/>
            </a:xfrm>
          </p:grpSpPr>
          <p:grpSp>
            <p:nvGrpSpPr>
              <p:cNvPr id="58378" name="Group 5"/>
              <p:cNvGrpSpPr>
                <a:grpSpLocks/>
              </p:cNvGrpSpPr>
              <p:nvPr userDrawn="1"/>
            </p:nvGrpSpPr>
            <p:grpSpPr bwMode="auto">
              <a:xfrm>
                <a:off x="2268" y="3934"/>
                <a:ext cx="638" cy="377"/>
                <a:chOff x="2268" y="3934"/>
                <a:chExt cx="638" cy="377"/>
              </a:xfrm>
            </p:grpSpPr>
            <p:sp>
              <p:nvSpPr>
                <p:cNvPr id="3584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4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4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4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sp>
            <p:nvSpPr>
              <p:cNvPr id="3585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394"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395"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87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399"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87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411" name="Freeform 46"/>
              <p:cNvSpPr>
                <a:spLocks/>
              </p:cNvSpPr>
              <p:nvPr/>
            </p:nvSpPr>
            <p:spPr bwMode="hidden">
              <a:xfrm>
                <a:off x="5280" y="3186"/>
                <a:ext cx="383" cy="96"/>
              </a:xfrm>
              <a:custGeom>
                <a:avLst/>
                <a:gdLst>
                  <a:gd name="T0" fmla="*/ 22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0 w 382"/>
                  <a:gd name="T19" fmla="*/ 96 h 96"/>
                  <a:gd name="T20" fmla="*/ 274 w 382"/>
                  <a:gd name="T21" fmla="*/ 90 h 96"/>
                  <a:gd name="T22" fmla="*/ 322 w 382"/>
                  <a:gd name="T23" fmla="*/ 84 h 96"/>
                  <a:gd name="T24" fmla="*/ 363 w 382"/>
                  <a:gd name="T25" fmla="*/ 66 h 96"/>
                  <a:gd name="T26" fmla="*/ 393 w 382"/>
                  <a:gd name="T27" fmla="*/ 42 h 96"/>
                  <a:gd name="T28" fmla="*/ 387 w 382"/>
                  <a:gd name="T29" fmla="*/ 42 h 96"/>
                  <a:gd name="T30" fmla="*/ 357 w 382"/>
                  <a:gd name="T31" fmla="*/ 66 h 96"/>
                  <a:gd name="T32" fmla="*/ 316 w 382"/>
                  <a:gd name="T33" fmla="*/ 78 h 96"/>
                  <a:gd name="T34" fmla="*/ 274 w 382"/>
                  <a:gd name="T35" fmla="*/ 90 h 96"/>
                  <a:gd name="T36" fmla="*/ 220 w 382"/>
                  <a:gd name="T37" fmla="*/ 96 h 96"/>
                  <a:gd name="T38" fmla="*/ 22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412"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413"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414"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415"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416" name="Freeform 51"/>
              <p:cNvSpPr>
                <a:spLocks/>
              </p:cNvSpPr>
              <p:nvPr/>
            </p:nvSpPr>
            <p:spPr bwMode="hidden">
              <a:xfrm>
                <a:off x="5489" y="3042"/>
                <a:ext cx="186" cy="210"/>
              </a:xfrm>
              <a:custGeom>
                <a:avLst/>
                <a:gdLst>
                  <a:gd name="T0" fmla="*/ 0 w 185"/>
                  <a:gd name="T1" fmla="*/ 6 h 210"/>
                  <a:gd name="T2" fmla="*/ 66 w 185"/>
                  <a:gd name="T3" fmla="*/ 12 h 210"/>
                  <a:gd name="T4" fmla="*/ 130 w 185"/>
                  <a:gd name="T5" fmla="*/ 36 h 210"/>
                  <a:gd name="T6" fmla="*/ 166 w 185"/>
                  <a:gd name="T7" fmla="*/ 72 h 210"/>
                  <a:gd name="T8" fmla="*/ 172 w 185"/>
                  <a:gd name="T9" fmla="*/ 90 h 210"/>
                  <a:gd name="T10" fmla="*/ 178 w 185"/>
                  <a:gd name="T11" fmla="*/ 114 h 210"/>
                  <a:gd name="T12" fmla="*/ 172 w 185"/>
                  <a:gd name="T13" fmla="*/ 138 h 210"/>
                  <a:gd name="T14" fmla="*/ 160 w 185"/>
                  <a:gd name="T15" fmla="*/ 162 h 210"/>
                  <a:gd name="T16" fmla="*/ 130 w 185"/>
                  <a:gd name="T17" fmla="*/ 180 h 210"/>
                  <a:gd name="T18" fmla="*/ 90 w 185"/>
                  <a:gd name="T19" fmla="*/ 198 h 210"/>
                  <a:gd name="T20" fmla="*/ 107 w 185"/>
                  <a:gd name="T21" fmla="*/ 210 h 210"/>
                  <a:gd name="T22" fmla="*/ 142 w 185"/>
                  <a:gd name="T23" fmla="*/ 192 h 210"/>
                  <a:gd name="T24" fmla="*/ 172 w 185"/>
                  <a:gd name="T25" fmla="*/ 168 h 210"/>
                  <a:gd name="T26" fmla="*/ 190 w 185"/>
                  <a:gd name="T27" fmla="*/ 144 h 210"/>
                  <a:gd name="T28" fmla="*/ 196 w 185"/>
                  <a:gd name="T29" fmla="*/ 114 h 210"/>
                  <a:gd name="T30" fmla="*/ 190 w 185"/>
                  <a:gd name="T31" fmla="*/ 90 h 210"/>
                  <a:gd name="T32" fmla="*/ 184 w 185"/>
                  <a:gd name="T33" fmla="*/ 66 h 210"/>
                  <a:gd name="T34" fmla="*/ 166 w 185"/>
                  <a:gd name="T35" fmla="*/ 48 h 210"/>
                  <a:gd name="T36" fmla="*/ 14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417"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89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nvGrpSpPr>
              <p:cNvPr id="58419" name="Group 54"/>
              <p:cNvGrpSpPr>
                <a:grpSpLocks/>
              </p:cNvGrpSpPr>
              <p:nvPr userDrawn="1"/>
            </p:nvGrpSpPr>
            <p:grpSpPr bwMode="auto">
              <a:xfrm>
                <a:off x="4546" y="3608"/>
                <a:ext cx="518" cy="319"/>
                <a:chOff x="4546" y="3608"/>
                <a:chExt cx="518" cy="319"/>
              </a:xfrm>
            </p:grpSpPr>
            <p:sp>
              <p:nvSpPr>
                <p:cNvPr id="3589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90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grpSp>
            <p:nvGrpSpPr>
              <p:cNvPr id="58420" name="Group 61"/>
              <p:cNvGrpSpPr>
                <a:grpSpLocks/>
              </p:cNvGrpSpPr>
              <p:nvPr userDrawn="1"/>
            </p:nvGrpSpPr>
            <p:grpSpPr bwMode="auto">
              <a:xfrm>
                <a:off x="5381" y="3085"/>
                <a:ext cx="227" cy="132"/>
                <a:chOff x="5381" y="3085"/>
                <a:chExt cx="227" cy="132"/>
              </a:xfrm>
            </p:grpSpPr>
            <p:sp>
              <p:nvSpPr>
                <p:cNvPr id="58421"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8422"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8423"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8424"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grpSp>
        </p:grpSp>
      </p:grpSp>
      <p:sp>
        <p:nvSpPr>
          <p:cNvPr id="3590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30" tIns="45716" rIns="91430" bIns="45716" numCol="1" anchor="ctr" anchorCtr="1" compatLnSpc="1">
            <a:prstTxWarp prst="textNoShape">
              <a:avLst/>
            </a:prstTxWarp>
          </a:bodyPr>
          <a:lstStyle/>
          <a:p>
            <a:pPr lvl="0"/>
            <a:r>
              <a:rPr lang="en-US"/>
              <a:t>Click to edit Master title style</a:t>
            </a:r>
          </a:p>
        </p:txBody>
      </p:sp>
      <p:sp>
        <p:nvSpPr>
          <p:cNvPr id="3590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l" eaLnBrk="1" hangingPunct="1">
              <a:defRPr sz="1000" b="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endParaRPr lang="en-US"/>
          </a:p>
        </p:txBody>
      </p:sp>
      <p:sp>
        <p:nvSpPr>
          <p:cNvPr id="3590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eaLnBrk="1" hangingPunct="1">
              <a:defRPr sz="1000" b="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endParaRPr lang="en-US"/>
          </a:p>
        </p:txBody>
      </p:sp>
      <p:sp>
        <p:nvSpPr>
          <p:cNvPr id="3590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000" b="0">
                <a:solidFill>
                  <a:srgbClr val="FFFFFF"/>
                </a:solidFill>
                <a:effectLst>
                  <a:outerShdw blurRad="38100" dist="38100" dir="2700000" algn="tl">
                    <a:srgbClr val="000000"/>
                  </a:outerShdw>
                </a:effectLst>
                <a:latin typeface="Arial" charset="0"/>
              </a:defRPr>
            </a:lvl1pPr>
          </a:lstStyle>
          <a:p>
            <a:pPr>
              <a:defRPr/>
            </a:pPr>
            <a:fld id="{307A381D-DE8E-AF49-BD0D-9B1FF1F0B169}" type="slidenum">
              <a:rPr lang="en-US"/>
              <a:pPr>
                <a:defRPr/>
              </a:pPr>
              <a:t>‹#›</a:t>
            </a:fld>
            <a:endParaRPr lang="en-US"/>
          </a:p>
        </p:txBody>
      </p:sp>
      <p:sp>
        <p:nvSpPr>
          <p:cNvPr id="3591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428" r:id="rId1"/>
    <p:sldLayoutId id="2147487429" r:id="rId2"/>
    <p:sldLayoutId id="2147487430" r:id="rId3"/>
    <p:sldLayoutId id="2147487431" r:id="rId4"/>
    <p:sldLayoutId id="2147487432" r:id="rId5"/>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5pPr>
      <a:lvl6pPr marL="457154"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306"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46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613"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1313" indent="-341313"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1363" indent="-284163"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1413" indent="-227013"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598613" indent="-227013"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5813" indent="-227013"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343"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496"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8650"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5802"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ea typeface="+mn-ea"/>
                <a:cs typeface="+mn-cs"/>
              </a:defRPr>
            </a:lvl1pPr>
          </a:lstStyle>
          <a:p>
            <a:pPr>
              <a:defRPr/>
            </a:pPr>
            <a:fld id="{524085BD-75F7-0D40-868F-5B9E5C37E2B0}" type="datetimeFigureOut">
              <a:rPr lang="en-SG"/>
              <a:pPr>
                <a:defRPr/>
              </a:pPr>
              <a:t>8/9/2023</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ea typeface="+mn-ea"/>
                <a:cs typeface="+mn-cs"/>
              </a:defRPr>
            </a:lvl1pPr>
          </a:lstStyle>
          <a:p>
            <a:pPr>
              <a:defRPr/>
            </a:pP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ea typeface="+mn-ea"/>
                <a:cs typeface="+mn-cs"/>
              </a:defRPr>
            </a:lvl1pPr>
          </a:lstStyle>
          <a:p>
            <a:pPr>
              <a:defRPr/>
            </a:pPr>
            <a:fld id="{FA6E8C11-5E5E-7D43-9B74-34B625F440D9}"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7433" r:id="rId1"/>
    <p:sldLayoutId id="2147487434" r:id="rId2"/>
    <p:sldLayoutId id="2147487435" r:id="rId3"/>
    <p:sldLayoutId id="2147487436" r:id="rId4"/>
    <p:sldLayoutId id="2147487437" r:id="rId5"/>
    <p:sldLayoutId id="2147487438" r:id="rId6"/>
    <p:sldLayoutId id="2147487439" r:id="rId7"/>
    <p:sldLayoutId id="2147487440" r:id="rId8"/>
    <p:sldLayoutId id="2147487441" r:id="rId9"/>
    <p:sldLayoutId id="2147487442" r:id="rId10"/>
    <p:sldLayoutId id="214748744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768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ＭＳ Ｐゴシック"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ＭＳ Ｐゴシック"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a:defRPr/>
            </a:pPr>
            <a:fld id="{F35AA8DE-A70E-784A-83B2-FD29F344948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7444" r:id="rId1"/>
    <p:sldLayoutId id="2147487445" r:id="rId2"/>
    <p:sldLayoutId id="2147487446" r:id="rId3"/>
    <p:sldLayoutId id="2147487447" r:id="rId4"/>
    <p:sldLayoutId id="2147487448" r:id="rId5"/>
    <p:sldLayoutId id="2147487449" r:id="rId6"/>
    <p:sldLayoutId id="2147487450" r:id="rId7"/>
    <p:sldLayoutId id="2147487451" r:id="rId8"/>
    <p:sldLayoutId id="2147487452" r:id="rId9"/>
    <p:sldLayoutId id="2147487453" r:id="rId10"/>
    <p:sldLayoutId id="21474874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909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3045"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kumimoji="1" sz="1400" b="0">
                <a:solidFill>
                  <a:srgbClr val="BBE0E3"/>
                </a:solidFill>
                <a:latin typeface="Helvetica"/>
                <a:ea typeface="ＭＳ Ｐゴシック" charset="0"/>
                <a:cs typeface="ＭＳ Ｐゴシック"/>
              </a:defRPr>
            </a:lvl1pPr>
          </a:lstStyle>
          <a:p>
            <a:pPr>
              <a:defRPr/>
            </a:pPr>
            <a:endParaRPr lang="en-US"/>
          </a:p>
        </p:txBody>
      </p:sp>
      <p:sp>
        <p:nvSpPr>
          <p:cNvPr id="343046"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kumimoji="1" sz="1400" b="0">
                <a:solidFill>
                  <a:srgbClr val="BBE0E3"/>
                </a:solidFill>
                <a:latin typeface="Helvetica"/>
                <a:ea typeface="ＭＳ Ｐゴシック" charset="0"/>
                <a:cs typeface="ＭＳ Ｐゴシック"/>
              </a:defRPr>
            </a:lvl1pPr>
          </a:lstStyle>
          <a:p>
            <a:pPr>
              <a:defRPr/>
            </a:pPr>
            <a:endParaRPr lang="en-US"/>
          </a:p>
        </p:txBody>
      </p:sp>
      <p:sp>
        <p:nvSpPr>
          <p:cNvPr id="343047"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kumimoji="1" sz="1400" b="0">
                <a:solidFill>
                  <a:srgbClr val="BBE0E3"/>
                </a:solidFill>
                <a:latin typeface="Helvetica" charset="0"/>
              </a:defRPr>
            </a:lvl1pPr>
          </a:lstStyle>
          <a:p>
            <a:pPr>
              <a:defRPr/>
            </a:pPr>
            <a:fld id="{7082923D-4F8C-D24E-B43A-561E1191C8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55" r:id="rId1"/>
    <p:sldLayoutId id="2147487456" r:id="rId2"/>
    <p:sldLayoutId id="2147487457" r:id="rId3"/>
    <p:sldLayoutId id="2147487458" r:id="rId4"/>
    <p:sldLayoutId id="2147487459" r:id="rId5"/>
    <p:sldLayoutId id="2147487460" r:id="rId6"/>
    <p:sldLayoutId id="2147487461" r:id="rId7"/>
    <p:sldLayoutId id="2147487462" r:id="rId8"/>
    <p:sldLayoutId id="2147487463" r:id="rId9"/>
    <p:sldLayoutId id="2147487464" r:id="rId10"/>
    <p:sldLayoutId id="2147487465" r:id="rId11"/>
    <p:sldLayoutId id="2147487466" r:id="rId12"/>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5"/>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6"/>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5"/>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6"/>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5"/>
        </a:buBlip>
        <a:defRPr kumimoji="1" sz="2000">
          <a:solidFill>
            <a:schemeClr val="tx1"/>
          </a:solidFill>
          <a:latin typeface="+mn-lt"/>
          <a:ea typeface="+mn-ea"/>
        </a:defRPr>
      </a:lvl5pPr>
      <a:lvl6pPr marL="2514600" indent="-228600" algn="l" rtl="0" fontAlgn="base">
        <a:spcBef>
          <a:spcPct val="20000"/>
        </a:spcBef>
        <a:spcAft>
          <a:spcPct val="0"/>
        </a:spcAft>
        <a:buBlip>
          <a:blip r:embed="rId15"/>
        </a:buBlip>
        <a:defRPr kumimoji="1" sz="2000">
          <a:solidFill>
            <a:schemeClr val="tx1"/>
          </a:solidFill>
          <a:latin typeface="+mn-lt"/>
          <a:ea typeface="+mn-ea"/>
        </a:defRPr>
      </a:lvl6pPr>
      <a:lvl7pPr marL="2971800" indent="-228600" algn="l" rtl="0" fontAlgn="base">
        <a:spcBef>
          <a:spcPct val="20000"/>
        </a:spcBef>
        <a:spcAft>
          <a:spcPct val="0"/>
        </a:spcAft>
        <a:buBlip>
          <a:blip r:embed="rId15"/>
        </a:buBlip>
        <a:defRPr kumimoji="1" sz="2000">
          <a:solidFill>
            <a:schemeClr val="tx1"/>
          </a:solidFill>
          <a:latin typeface="+mn-lt"/>
          <a:ea typeface="+mn-ea"/>
        </a:defRPr>
      </a:lvl7pPr>
      <a:lvl8pPr marL="3429000" indent="-228600" algn="l" rtl="0" fontAlgn="base">
        <a:spcBef>
          <a:spcPct val="20000"/>
        </a:spcBef>
        <a:spcAft>
          <a:spcPct val="0"/>
        </a:spcAft>
        <a:buBlip>
          <a:blip r:embed="rId15"/>
        </a:buBlip>
        <a:defRPr kumimoji="1" sz="2000">
          <a:solidFill>
            <a:schemeClr val="tx1"/>
          </a:solidFill>
          <a:latin typeface="+mn-lt"/>
          <a:ea typeface="+mn-ea"/>
        </a:defRPr>
      </a:lvl8pPr>
      <a:lvl9pPr marL="3886200" indent="-228600" algn="l" rtl="0" fontAlgn="base">
        <a:spcBef>
          <a:spcPct val="20000"/>
        </a:spcBef>
        <a:spcAft>
          <a:spcPct val="0"/>
        </a:spcAft>
        <a:buBlip>
          <a:blip r:embed="rId15"/>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26978" name="Group 1026"/>
          <p:cNvGrpSpPr>
            <a:grpSpLocks/>
          </p:cNvGrpSpPr>
          <p:nvPr/>
        </p:nvGrpSpPr>
        <p:grpSpPr bwMode="auto">
          <a:xfrm>
            <a:off x="1588" y="0"/>
            <a:ext cx="9148762" cy="6851650"/>
            <a:chOff x="1" y="0"/>
            <a:chExt cx="5763" cy="4316"/>
          </a:xfrm>
        </p:grpSpPr>
        <p:sp>
          <p:nvSpPr>
            <p:cNvPr id="357379" name="Freeform 1027"/>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0" name="Freeform 1028"/>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1" name="Freeform 1029"/>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grpSp>
          <p:nvGrpSpPr>
            <p:cNvPr id="126987" name="Group 1030"/>
            <p:cNvGrpSpPr>
              <a:grpSpLocks/>
            </p:cNvGrpSpPr>
            <p:nvPr/>
          </p:nvGrpSpPr>
          <p:grpSpPr bwMode="auto">
            <a:xfrm>
              <a:off x="288" y="0"/>
              <a:ext cx="5098" cy="4316"/>
              <a:chOff x="288" y="0"/>
              <a:chExt cx="5098" cy="4316"/>
            </a:xfrm>
          </p:grpSpPr>
          <p:sp>
            <p:nvSpPr>
              <p:cNvPr id="357383" name="Freeform 1031"/>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4" name="Freeform 1032"/>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5" name="Freeform 1033"/>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6" name="Freeform 1034"/>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7" name="Freeform 1035"/>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8" name="Freeform 1036"/>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9" name="Freeform 1037"/>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0" name="Freeform 1038"/>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1" name="Freeform 1039"/>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2" name="Freeform 1040"/>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3" name="Freeform 1041"/>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4" name="Freeform 1042"/>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5" name="Freeform 1043"/>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grpSp>
        <p:sp>
          <p:nvSpPr>
            <p:cNvPr id="357396" name="Freeform 1044"/>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7" name="Freeform 1045"/>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8" name="Freeform 1046"/>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26991" name="Freeform 1047"/>
            <p:cNvSpPr>
              <a:spLocks/>
            </p:cNvSpPr>
            <p:nvPr/>
          </p:nvSpPr>
          <p:spPr bwMode="hidden">
            <a:xfrm>
              <a:off x="5041" y="0"/>
              <a:ext cx="719" cy="845"/>
            </a:xfrm>
            <a:custGeom>
              <a:avLst/>
              <a:gdLst>
                <a:gd name="T0" fmla="*/ 739 w 717"/>
                <a:gd name="T1" fmla="*/ 845 h 845"/>
                <a:gd name="T2" fmla="*/ 739 w 717"/>
                <a:gd name="T3" fmla="*/ 821 h 845"/>
                <a:gd name="T4" fmla="*/ 596 w 717"/>
                <a:gd name="T5" fmla="*/ 605 h 845"/>
                <a:gd name="T6" fmla="*/ 417 w 717"/>
                <a:gd name="T7" fmla="*/ 396 h 845"/>
                <a:gd name="T8" fmla="*/ 232 w 717"/>
                <a:gd name="T9" fmla="*/ 192 h 845"/>
                <a:gd name="T10" fmla="*/ 17 w 717"/>
                <a:gd name="T11" fmla="*/ 0 h 845"/>
                <a:gd name="T12" fmla="*/ 0 w 717"/>
                <a:gd name="T13" fmla="*/ 0 h 845"/>
                <a:gd name="T14" fmla="*/ 220 w 717"/>
                <a:gd name="T15" fmla="*/ 198 h 845"/>
                <a:gd name="T16" fmla="*/ 411 w 717"/>
                <a:gd name="T17" fmla="*/ 408 h 845"/>
                <a:gd name="T18" fmla="*/ 590 w 717"/>
                <a:gd name="T19" fmla="*/ 623 h 845"/>
                <a:gd name="T20" fmla="*/ 739 w 717"/>
                <a:gd name="T21" fmla="*/ 845 h 845"/>
                <a:gd name="T22" fmla="*/ 73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6992" name="Freeform 1048"/>
            <p:cNvSpPr>
              <a:spLocks/>
            </p:cNvSpPr>
            <p:nvPr/>
          </p:nvSpPr>
          <p:spPr bwMode="hidden">
            <a:xfrm>
              <a:off x="5352" y="0"/>
              <a:ext cx="408" cy="414"/>
            </a:xfrm>
            <a:custGeom>
              <a:avLst/>
              <a:gdLst>
                <a:gd name="T0" fmla="*/ 418 w 407"/>
                <a:gd name="T1" fmla="*/ 414 h 414"/>
                <a:gd name="T2" fmla="*/ 418 w 407"/>
                <a:gd name="T3" fmla="*/ 396 h 414"/>
                <a:gd name="T4" fmla="*/ 233 w 407"/>
                <a:gd name="T5" fmla="*/ 192 h 414"/>
                <a:gd name="T6" fmla="*/ 12 w 407"/>
                <a:gd name="T7" fmla="*/ 0 h 414"/>
                <a:gd name="T8" fmla="*/ 0 w 407"/>
                <a:gd name="T9" fmla="*/ 0 h 414"/>
                <a:gd name="T10" fmla="*/ 108 w 407"/>
                <a:gd name="T11" fmla="*/ 102 h 414"/>
                <a:gd name="T12" fmla="*/ 227 w 407"/>
                <a:gd name="T13" fmla="*/ 204 h 414"/>
                <a:gd name="T14" fmla="*/ 418 w 407"/>
                <a:gd name="T15" fmla="*/ 414 h 414"/>
                <a:gd name="T16" fmla="*/ 41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7401" name="Freeform 1049"/>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26994" name="Freeform 1050"/>
            <p:cNvSpPr>
              <a:spLocks/>
            </p:cNvSpPr>
            <p:nvPr/>
          </p:nvSpPr>
          <p:spPr bwMode="hidden">
            <a:xfrm>
              <a:off x="6" y="0"/>
              <a:ext cx="588" cy="599"/>
            </a:xfrm>
            <a:custGeom>
              <a:avLst/>
              <a:gdLst>
                <a:gd name="T0" fmla="*/ 608 w 586"/>
                <a:gd name="T1" fmla="*/ 0 h 599"/>
                <a:gd name="T2" fmla="*/ 590 w 586"/>
                <a:gd name="T3" fmla="*/ 0 h 599"/>
                <a:gd name="T4" fmla="*/ 418 w 586"/>
                <a:gd name="T5" fmla="*/ 132 h 599"/>
                <a:gd name="T6" fmla="*/ 268 w 586"/>
                <a:gd name="T7" fmla="*/ 270 h 599"/>
                <a:gd name="T8" fmla="*/ 120 w 586"/>
                <a:gd name="T9" fmla="*/ 420 h 599"/>
                <a:gd name="T10" fmla="*/ 0 w 586"/>
                <a:gd name="T11" fmla="*/ 575 h 599"/>
                <a:gd name="T12" fmla="*/ 0 w 586"/>
                <a:gd name="T13" fmla="*/ 599 h 599"/>
                <a:gd name="T14" fmla="*/ 120 w 586"/>
                <a:gd name="T15" fmla="*/ 432 h 599"/>
                <a:gd name="T16" fmla="*/ 268 w 586"/>
                <a:gd name="T17" fmla="*/ 282 h 599"/>
                <a:gd name="T18" fmla="*/ 424 w 586"/>
                <a:gd name="T19" fmla="*/ 138 h 599"/>
                <a:gd name="T20" fmla="*/ 608 w 586"/>
                <a:gd name="T21" fmla="*/ 0 h 599"/>
                <a:gd name="T22" fmla="*/ 60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6995" name="Freeform 1051"/>
            <p:cNvSpPr>
              <a:spLocks/>
            </p:cNvSpPr>
            <p:nvPr/>
          </p:nvSpPr>
          <p:spPr bwMode="hidden">
            <a:xfrm>
              <a:off x="6" y="0"/>
              <a:ext cx="270" cy="252"/>
            </a:xfrm>
            <a:custGeom>
              <a:avLst/>
              <a:gdLst>
                <a:gd name="T0" fmla="*/ 280 w 269"/>
                <a:gd name="T1" fmla="*/ 0 h 252"/>
                <a:gd name="T2" fmla="*/ 26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0 w 269"/>
                <a:gd name="T15" fmla="*/ 0 h 252"/>
                <a:gd name="T16" fmla="*/ 28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6996" name="Line 1052"/>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6997" name="Line 1053"/>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6998" name="Line 1054"/>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26999" name="Group 1055"/>
            <p:cNvGrpSpPr>
              <a:grpSpLocks/>
            </p:cNvGrpSpPr>
            <p:nvPr/>
          </p:nvGrpSpPr>
          <p:grpSpPr bwMode="auto">
            <a:xfrm>
              <a:off x="1" y="392"/>
              <a:ext cx="5758" cy="1571"/>
              <a:chOff x="1" y="392"/>
              <a:chExt cx="5758" cy="1571"/>
            </a:xfrm>
          </p:grpSpPr>
          <p:sp>
            <p:nvSpPr>
              <p:cNvPr id="127002" name="Line 1056"/>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03" name="Line 1057"/>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04" name="Line 1058"/>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05" name="Line 1059"/>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06" name="Line 1060"/>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27000" name="Line 1061"/>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01" name="Line 1062"/>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57415" name="Rectangle 1063"/>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7416" name="Rectangle 106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b="0">
                <a:solidFill>
                  <a:srgbClr val="FFFFFF"/>
                </a:solidFill>
                <a:effectLst>
                  <a:outerShdw blurRad="38100" dist="38100" dir="2700000" algn="tl">
                    <a:srgbClr val="000000"/>
                  </a:outerShdw>
                </a:effectLst>
                <a:latin typeface="Verdana"/>
                <a:ea typeface="ＭＳ Ｐゴシック" charset="0"/>
                <a:cs typeface="Arial" charset="0"/>
              </a:defRPr>
            </a:lvl1pPr>
          </a:lstStyle>
          <a:p>
            <a:pPr>
              <a:defRPr/>
            </a:pPr>
            <a:endParaRPr lang="en-US"/>
          </a:p>
        </p:txBody>
      </p:sp>
      <p:sp>
        <p:nvSpPr>
          <p:cNvPr id="357417" name="Rectangle 106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b="0">
                <a:solidFill>
                  <a:srgbClr val="FFFFFF"/>
                </a:solidFill>
                <a:effectLst>
                  <a:outerShdw blurRad="38100" dist="38100" dir="2700000" algn="tl">
                    <a:srgbClr val="000000"/>
                  </a:outerShdw>
                </a:effectLst>
                <a:latin typeface="Verdana"/>
                <a:ea typeface="ＭＳ Ｐゴシック" charset="0"/>
                <a:cs typeface="Arial" charset="0"/>
              </a:defRPr>
            </a:lvl1pPr>
          </a:lstStyle>
          <a:p>
            <a:pPr>
              <a:defRPr/>
            </a:pPr>
            <a:endParaRPr lang="en-US"/>
          </a:p>
        </p:txBody>
      </p:sp>
      <p:sp>
        <p:nvSpPr>
          <p:cNvPr id="357418" name="Rectangle 106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b="0">
                <a:solidFill>
                  <a:srgbClr val="FFFFFF"/>
                </a:solidFill>
                <a:effectLst>
                  <a:outerShdw blurRad="38100" dist="38100" dir="2700000" algn="tl">
                    <a:srgbClr val="000000"/>
                  </a:outerShdw>
                </a:effectLst>
                <a:latin typeface="Verdana" charset="0"/>
              </a:defRPr>
            </a:lvl1pPr>
          </a:lstStyle>
          <a:p>
            <a:pPr>
              <a:defRPr/>
            </a:pPr>
            <a:fld id="{A89875D7-6425-E842-BF44-FC21D540ADF9}" type="slidenum">
              <a:rPr lang="en-US"/>
              <a:pPr>
                <a:defRPr/>
              </a:pPr>
              <a:t>‹#›</a:t>
            </a:fld>
            <a:endParaRPr lang="en-US"/>
          </a:p>
        </p:txBody>
      </p:sp>
      <p:sp>
        <p:nvSpPr>
          <p:cNvPr id="357419" name="Rectangle 1067"/>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489" r:id="rId1"/>
    <p:sldLayoutId id="2147487490" r:id="rId2"/>
    <p:sldLayoutId id="2147487491" r:id="rId3"/>
    <p:sldLayoutId id="2147487492" r:id="rId4"/>
    <p:sldLayoutId id="2147487493" r:id="rId5"/>
    <p:sldLayoutId id="2147487494" r:id="rId6"/>
    <p:sldLayoutId id="2147487495" r:id="rId7"/>
    <p:sldLayoutId id="2147487496" r:id="rId8"/>
    <p:sldLayoutId id="2147487497" r:id="rId9"/>
    <p:sldLayoutId id="2147487498" r:id="rId10"/>
    <p:sldLayoutId id="21474874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9266" name="Group 1026"/>
          <p:cNvGrpSpPr>
            <a:grpSpLocks/>
          </p:cNvGrpSpPr>
          <p:nvPr/>
        </p:nvGrpSpPr>
        <p:grpSpPr bwMode="auto">
          <a:xfrm>
            <a:off x="0" y="0"/>
            <a:ext cx="7242175" cy="1981200"/>
            <a:chOff x="0" y="0"/>
            <a:chExt cx="4562" cy="1248"/>
          </a:xfrm>
        </p:grpSpPr>
        <p:sp>
          <p:nvSpPr>
            <p:cNvPr id="365571" name="Freeform 1027"/>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p:spPr>
          <p:txBody>
            <a:bodyPr/>
            <a:lstStyle/>
            <a:p>
              <a:pPr>
                <a:defRPr/>
              </a:pPr>
              <a:endParaRPr lang="en-US" sz="2000" b="0">
                <a:solidFill>
                  <a:srgbClr val="FFFFFF"/>
                </a:solidFill>
                <a:latin typeface="Arial" charset="0"/>
                <a:cs typeface="Arial" charset="0"/>
              </a:endParaRPr>
            </a:p>
          </p:txBody>
        </p:sp>
        <p:sp>
          <p:nvSpPr>
            <p:cNvPr id="139273" name="Freeform 1028"/>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65573" name="Rectangle 1029"/>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5574" name="Rectangle 1030"/>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5575" name="Rectangle 1031"/>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solidFill>
                  <a:srgbClr val="FFFFFF"/>
                </a:solidFill>
                <a:effectLst>
                  <a:outerShdw blurRad="38100" dist="38100" dir="2700000" algn="tl">
                    <a:srgbClr val="000000"/>
                  </a:outerShdw>
                </a:effectLst>
                <a:latin typeface="Tahoma"/>
                <a:ea typeface="ＭＳ Ｐゴシック" charset="0"/>
                <a:cs typeface="Arial" charset="0"/>
              </a:defRPr>
            </a:lvl1pPr>
          </a:lstStyle>
          <a:p>
            <a:pPr>
              <a:defRPr/>
            </a:pPr>
            <a:endParaRPr lang="en-US"/>
          </a:p>
        </p:txBody>
      </p:sp>
      <p:sp>
        <p:nvSpPr>
          <p:cNvPr id="365576" name="Rectangle 103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b="0">
                <a:solidFill>
                  <a:srgbClr val="FFFFFF"/>
                </a:solidFill>
                <a:effectLst>
                  <a:outerShdw blurRad="38100" dist="38100" dir="2700000" algn="tl">
                    <a:srgbClr val="000000"/>
                  </a:outerShdw>
                </a:effectLst>
                <a:latin typeface="Tahoma"/>
                <a:ea typeface="ＭＳ Ｐゴシック" charset="0"/>
                <a:cs typeface="Arial" charset="0"/>
              </a:defRPr>
            </a:lvl1pPr>
          </a:lstStyle>
          <a:p>
            <a:pPr>
              <a:defRPr/>
            </a:pPr>
            <a:endParaRPr lang="en-US"/>
          </a:p>
        </p:txBody>
      </p:sp>
      <p:sp>
        <p:nvSpPr>
          <p:cNvPr id="365577" name="Rectangle 103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solidFill>
                  <a:srgbClr val="FFFFFF"/>
                </a:solidFill>
                <a:effectLst>
                  <a:outerShdw blurRad="38100" dist="38100" dir="2700000" algn="tl">
                    <a:srgbClr val="000000"/>
                  </a:outerShdw>
                </a:effectLst>
                <a:latin typeface="Tahoma" charset="0"/>
              </a:defRPr>
            </a:lvl1pPr>
          </a:lstStyle>
          <a:p>
            <a:pPr>
              <a:defRPr/>
            </a:pPr>
            <a:fld id="{660CD352-46FF-8949-9076-F19940788F7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00" r:id="rId1"/>
    <p:sldLayoutId id="2147487501" r:id="rId2"/>
    <p:sldLayoutId id="2147487502" r:id="rId3"/>
    <p:sldLayoutId id="2147487503" r:id="rId4"/>
    <p:sldLayoutId id="2147487504" r:id="rId5"/>
    <p:sldLayoutId id="2147487505" r:id="rId6"/>
    <p:sldLayoutId id="2147487506" r:id="rId7"/>
    <p:sldLayoutId id="2147487507" r:id="rId8"/>
    <p:sldLayoutId id="2147487508" r:id="rId9"/>
    <p:sldLayoutId id="2147487509" r:id="rId10"/>
    <p:sldLayoutId id="214748751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3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3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4.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4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34.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3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34.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3.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3.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3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3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34.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3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7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34.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15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5.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34.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146.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77.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88.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88.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34.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10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7.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5.xml"/><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8.xml"/><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9.xml"/><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3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7.xml"/></Relationships>
</file>

<file path=ppt/slides/_rels/slide7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62.xml"/><Relationship Id="rId1" Type="http://schemas.openxmlformats.org/officeDocument/2006/relationships/slideLayout" Target="../slideLayouts/slideLayout75.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7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4.xml"/><Relationship Id="rId1" Type="http://schemas.openxmlformats.org/officeDocument/2006/relationships/slideLayout" Target="../slideLayouts/slideLayout2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5.xml"/><Relationship Id="rId1" Type="http://schemas.openxmlformats.org/officeDocument/2006/relationships/slideLayout" Target="../slideLayouts/slideLayout2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6.xml"/><Relationship Id="rId1" Type="http://schemas.openxmlformats.org/officeDocument/2006/relationships/slideLayout" Target="../slideLayouts/slideLayout12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34.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7.xml"/><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8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8.xml"/><Relationship Id="rId1" Type="http://schemas.openxmlformats.org/officeDocument/2006/relationships/slideLayout" Target="../slideLayouts/slideLayout234.xml"/></Relationships>
</file>

<file path=ppt/slides/_rels/slide83.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9.xml"/><Relationship Id="rId1" Type="http://schemas.openxmlformats.org/officeDocument/2006/relationships/slideLayout" Target="../slideLayouts/slideLayout234.xml"/></Relationships>
</file>

<file path=ppt/slides/_rels/slide86.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234.xml"/></Relationships>
</file>

<file path=ppt/slides/_rels/slide89.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0.xml"/></Relationships>
</file>

<file path=ppt/slides/_rels/slide9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1.xml"/><Relationship Id="rId1" Type="http://schemas.openxmlformats.org/officeDocument/2006/relationships/slideLayout" Target="../slideLayouts/slideLayout234.xml"/></Relationships>
</file>

<file path=ppt/slides/_rels/slide9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2.xml"/><Relationship Id="rId1" Type="http://schemas.openxmlformats.org/officeDocument/2006/relationships/slideLayout" Target="../slideLayouts/slideLayout234.xml"/></Relationships>
</file>

<file path=ppt/slides/_rels/slide9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3.xml"/><Relationship Id="rId1" Type="http://schemas.openxmlformats.org/officeDocument/2006/relationships/slideLayout" Target="../slideLayouts/slideLayout234.xml"/></Relationships>
</file>

<file path=ppt/slides/_rels/slide9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4.xml"/><Relationship Id="rId1" Type="http://schemas.openxmlformats.org/officeDocument/2006/relationships/slideLayout" Target="../slideLayouts/slideLayout234.xml"/></Relationships>
</file>

<file path=ppt/slides/_rels/slide9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5.xml"/><Relationship Id="rId1" Type="http://schemas.openxmlformats.org/officeDocument/2006/relationships/slideLayout" Target="../slideLayouts/slideLayout234.xml"/></Relationships>
</file>

<file path=ppt/slides/_rels/slide9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6.xml"/><Relationship Id="rId1" Type="http://schemas.openxmlformats.org/officeDocument/2006/relationships/slideLayout" Target="../slideLayouts/slideLayout234.xml"/></Relationships>
</file>

<file path=ppt/slides/_rels/slide9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7.xml"/><Relationship Id="rId1" Type="http://schemas.openxmlformats.org/officeDocument/2006/relationships/slideLayout" Target="../slideLayouts/slideLayout23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9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8.xml"/><Relationship Id="rId1" Type="http://schemas.openxmlformats.org/officeDocument/2006/relationships/slideLayout" Target="../slideLayouts/slideLayout234.xml"/><Relationship Id="rId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0BF438-2BAA-3DB4-1CDE-A1B25439066C}"/>
              </a:ext>
            </a:extLst>
          </p:cNvPr>
          <p:cNvPicPr>
            <a:picLocks noChangeAspect="1"/>
          </p:cNvPicPr>
          <p:nvPr/>
        </p:nvPicPr>
        <p:blipFill>
          <a:blip r:embed="rId3"/>
          <a:stretch>
            <a:fillRect/>
          </a:stretch>
        </p:blipFill>
        <p:spPr>
          <a:xfrm>
            <a:off x="-23814" y="-1"/>
            <a:ext cx="9167813" cy="6111875"/>
          </a:xfrm>
          <a:prstGeom prst="rect">
            <a:avLst/>
          </a:prstGeom>
        </p:spPr>
      </p:pic>
      <p:sp>
        <p:nvSpPr>
          <p:cNvPr id="8" name="Rectangle 2"/>
          <p:cNvSpPr txBox="1">
            <a:spLocks noChangeArrowheads="1"/>
          </p:cNvSpPr>
          <p:nvPr/>
        </p:nvSpPr>
        <p:spPr bwMode="auto">
          <a:xfrm>
            <a:off x="-23813" y="3391851"/>
            <a:ext cx="9322648"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١</a:t>
            </a:r>
            <a:r>
              <a:rPr kumimoji="0" lang="ar-JO" sz="6000" b="1" i="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تيموثاوس</a:t>
            </a:r>
            <a:endParaRPr kumimoji="0" lang="en-US" sz="6000" b="1" i="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00098" name="Rectangle 2"/>
          <p:cNvSpPr>
            <a:spLocks noGrp="1" noChangeArrowheads="1"/>
          </p:cNvSpPr>
          <p:nvPr>
            <p:ph type="ctrTitle"/>
          </p:nvPr>
        </p:nvSpPr>
        <p:spPr>
          <a:xfrm>
            <a:off x="0" y="1046826"/>
            <a:ext cx="9120187" cy="1446653"/>
          </a:xfrm>
          <a:effectLst>
            <a:outerShdw blurRad="63500" dist="35921" dir="2700000" algn="ctr" rotWithShape="0">
              <a:schemeClr val="tx2">
                <a:alpha val="74998"/>
              </a:schemeClr>
            </a:outerShdw>
          </a:effectLst>
        </p:spPr>
        <p:txBody>
          <a:bodyPr/>
          <a:lstStyle/>
          <a:p>
            <a:pPr>
              <a:defRPr/>
            </a:pPr>
            <a:r>
              <a:rPr lang="ar-JO" sz="8800" b="1" dirty="0">
                <a:effectLst>
                  <a:glow rad="127000">
                    <a:schemeClr val="tx1"/>
                  </a:glow>
                </a:effectLst>
                <a:latin typeface="Arial" panose="020B0604020202020204" pitchFamily="34" charset="0"/>
                <a:ea typeface="ＭＳ Ｐゴシック" charset="0"/>
                <a:cs typeface="Arial" panose="020B0604020202020204" pitchFamily="34" charset="0"/>
              </a:rPr>
              <a:t>كن منظماً</a:t>
            </a:r>
            <a:endParaRPr lang="en-US" sz="8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ar-JO" sz="2000" kern="0" dirty="0">
                <a:solidFill>
                  <a:srgbClr val="FFFFFF"/>
                </a:solidFill>
                <a:effectLst>
                  <a:outerShdw blurRad="38100" dist="38100" dir="2700000" algn="tl">
                    <a:srgbClr val="000000"/>
                  </a:outerShdw>
                </a:effectLst>
                <a:latin typeface="Arial"/>
                <a:cs typeface="Arial"/>
              </a:rPr>
              <a:t>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مؤسسة الدراسات اللاهوتية الأردنية</a:t>
            </a: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BibleStudyDownloads.org</a:t>
            </a:r>
          </a:p>
        </p:txBody>
      </p:sp>
    </p:spTree>
    <p:extLst>
      <p:ext uri="{BB962C8B-B14F-4D97-AF65-F5344CB8AC3E}">
        <p14:creationId xmlns:p14="http://schemas.microsoft.com/office/powerpoint/2010/main" val="1701402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ichaelnichols.org/wp-content/uploads/2013/08/choose-your-own-priorities.jpg">
            <a:extLst>
              <a:ext uri="{FF2B5EF4-FFF2-40B4-BE49-F238E27FC236}">
                <a16:creationId xmlns:a16="http://schemas.microsoft.com/office/drawing/2014/main" id="{AB96A63C-335E-EC46-B3D1-BE70BEDCD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22243">
            <a:off x="-168050" y="438718"/>
            <a:ext cx="3165924" cy="263563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الفكرة الرئيسية</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3" name="Rectangle 2"/>
          <p:cNvSpPr txBox="1">
            <a:spLocks noChangeArrowheads="1"/>
          </p:cNvSpPr>
          <p:nvPr/>
        </p:nvSpPr>
        <p:spPr bwMode="auto">
          <a:xfrm>
            <a:off x="2915816" y="1756533"/>
            <a:ext cx="6228184" cy="334493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457200">
              <a:defRPr/>
            </a:pPr>
            <a:r>
              <a:rPr lang="ar-JO" sz="540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يمكننا أن نهزم البدع من خلال إطاعة أولويات الله لتنظيم الكنيسة</a:t>
            </a:r>
            <a:r>
              <a:rPr lang="en-US" sz="540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 </a:t>
            </a:r>
            <a:endParaRPr kumimoji="0" lang="en-US" sz="54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5" name="Rectangle 2">
            <a:extLst>
              <a:ext uri="{FF2B5EF4-FFF2-40B4-BE49-F238E27FC236}">
                <a16:creationId xmlns:a16="http://schemas.microsoft.com/office/drawing/2014/main" id="{A57A3852-F958-F146-8800-9506CA327FB7}"/>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 تيموثاوس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589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2033256"/>
          </a:xfrm>
          <a:effectLst>
            <a:outerShdw blurRad="63500" dist="35921" dir="2700000" algn="ctr" rotWithShape="0">
              <a:schemeClr val="tx2">
                <a:alpha val="74998"/>
              </a:schemeClr>
            </a:outerShdw>
          </a:effectLst>
        </p:spPr>
        <p:txBody>
          <a:bodyPr anchor="t"/>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ما هي أولويات الله </a:t>
            </a:r>
            <a:r>
              <a:rPr lang="ar-JO" sz="5400" b="1" dirty="0">
                <a:solidFill>
                  <a:srgbClr val="FFFF00"/>
                </a:solidFill>
                <a:effectLst>
                  <a:glow rad="127000">
                    <a:schemeClr val="tx1"/>
                  </a:glow>
                </a:effectLst>
                <a:latin typeface="Arial" panose="020B0604020202020204" pitchFamily="34" charset="0"/>
                <a:ea typeface="ＭＳ Ｐゴシック" charset="0"/>
                <a:cs typeface="Arial" panose="020B0604020202020204" pitchFamily="34" charset="0"/>
              </a:rPr>
              <a:t>لتنظيم</a:t>
            </a: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 الكنيسة ؟</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5122" name="Picture 2" descr="https://www.romania2019.eu/wp-content/uploads/2019/01/shutterstock_396290143-1024x780.jpg">
            <a:extLst>
              <a:ext uri="{FF2B5EF4-FFF2-40B4-BE49-F238E27FC236}">
                <a16:creationId xmlns:a16="http://schemas.microsoft.com/office/drawing/2014/main" id="{2797FEB3-BB0A-4442-A11A-B6693A3E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2265264"/>
            <a:ext cx="5511800"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15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7614"/>
            <a:ext cx="9162651" cy="1012616"/>
          </a:xfrm>
          <a:noFill/>
          <a:ln>
            <a:noFill/>
          </a:ln>
          <a:effectLst>
            <a:outerShdw blurRad="63500" dist="35921" dir="2700000" algn="ctr" rotWithShape="0">
              <a:schemeClr val="tx2">
                <a:alpha val="74998"/>
              </a:schemeClr>
            </a:outerShdw>
          </a:effectLst>
        </p:spPr>
        <p:txBody>
          <a:bodyPr vert="horz" wrap="square" lIns="91440" tIns="45720" rIns="91440" bIns="45720" numCol="1" anchor="ctr" anchorCtr="0" compatLnSpc="1">
            <a:prstTxWarp prst="textNoShape">
              <a:avLst/>
            </a:prstTxWarp>
          </a:bodyPr>
          <a:lstStyle/>
          <a:p>
            <a:pPr defTabSz="457200"/>
            <a:r>
              <a:rPr lang="ar-JO" sz="5400" b="1" kern="120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الموضوع</a:t>
            </a:r>
            <a:endParaRPr lang="en-US" sz="5400" b="1" kern="120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Calibri"/>
              <a:ea typeface="ＭＳ Ｐゴシック" charset="0"/>
            </a:endParaRPr>
          </a:p>
        </p:txBody>
      </p:sp>
      <p:sp>
        <p:nvSpPr>
          <p:cNvPr id="4" name="Rectangle 2"/>
          <p:cNvSpPr txBox="1">
            <a:spLocks noChangeArrowheads="1"/>
          </p:cNvSpPr>
          <p:nvPr/>
        </p:nvSpPr>
        <p:spPr bwMode="auto">
          <a:xfrm>
            <a:off x="14766" y="1341868"/>
            <a:ext cx="9144000" cy="403221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أولويات تنظيم الكنيسة</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5" name="Text Box 3"/>
          <p:cNvSpPr txBox="1">
            <a:spLocks noChangeArrowheads="1"/>
          </p:cNvSpPr>
          <p:nvPr/>
        </p:nvSpPr>
        <p:spPr bwMode="auto">
          <a:xfrm>
            <a:off x="8170701" y="44450"/>
            <a:ext cx="8683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 name="Rectangle 2"/>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a:t>
            </a: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تيموثاوس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065977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779277-9D85-1A4E-888E-B1322ADA3BB3}"/>
              </a:ext>
            </a:extLst>
          </p:cNvPr>
          <p:cNvGrpSpPr/>
          <p:nvPr/>
        </p:nvGrpSpPr>
        <p:grpSpPr>
          <a:xfrm>
            <a:off x="0" y="1268760"/>
            <a:ext cx="9154684" cy="5632029"/>
            <a:chOff x="0" y="1268760"/>
            <a:chExt cx="9154684" cy="5632029"/>
          </a:xfrm>
        </p:grpSpPr>
        <p:pic>
          <p:nvPicPr>
            <p:cNvPr id="1026" name="Picture 2" descr="https://thesaurus.plus/img/synonyms/145/be_orderly.png">
              <a:extLst>
                <a:ext uri="{FF2B5EF4-FFF2-40B4-BE49-F238E27FC236}">
                  <a16:creationId xmlns:a16="http://schemas.microsoft.com/office/drawing/2014/main" id="{7E9A240D-D1FB-1446-8862-F2CC9C729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9154684" cy="56320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D0CFAC5-1438-C740-9DFF-E187C14275E4}"/>
                </a:ext>
              </a:extLst>
            </p:cNvPr>
            <p:cNvSpPr/>
            <p:nvPr/>
          </p:nvSpPr>
          <p:spPr bwMode="auto">
            <a:xfrm>
              <a:off x="0" y="1340768"/>
              <a:ext cx="9143999" cy="1440160"/>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12" charset="0"/>
                <a:ea typeface="ＭＳ Ｐゴシック" charset="0"/>
              </a:endParaRPr>
            </a:p>
          </p:txBody>
        </p:sp>
      </p:grpSp>
      <p:sp>
        <p:nvSpPr>
          <p:cNvPr id="900098" name="Rectangle 2"/>
          <p:cNvSpPr>
            <a:spLocks noGrp="1" noChangeArrowheads="1"/>
          </p:cNvSpPr>
          <p:nvPr>
            <p:ph type="ctrTitle"/>
          </p:nvPr>
        </p:nvSpPr>
        <p:spPr>
          <a:xfrm>
            <a:off x="10685" y="-27384"/>
            <a:ext cx="4561315" cy="1080120"/>
          </a:xfrm>
          <a:effectLst/>
        </p:spPr>
        <p:txBody>
          <a:bodyPr/>
          <a:lstStyle/>
          <a:p>
            <a:pPr>
              <a:defRPr/>
            </a:pPr>
            <a:r>
              <a:rPr lang="ar-JO"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التنظيم يعني</a:t>
            </a:r>
            <a:endParaRPr lang="en-US"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
        <p:nvSpPr>
          <p:cNvPr id="4" name="Rectangle 2">
            <a:extLst>
              <a:ext uri="{FF2B5EF4-FFF2-40B4-BE49-F238E27FC236}">
                <a16:creationId xmlns:a16="http://schemas.microsoft.com/office/drawing/2014/main" id="{DEE94D9A-06A4-3743-9A8B-111AB9167439}"/>
              </a:ext>
            </a:extLst>
          </p:cNvPr>
          <p:cNvSpPr txBox="1">
            <a:spLocks noChangeArrowheads="1"/>
          </p:cNvSpPr>
          <p:nvPr/>
        </p:nvSpPr>
        <p:spPr bwMode="auto">
          <a:xfrm>
            <a:off x="44194" y="1556792"/>
            <a:ext cx="4362901" cy="14401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000000"/>
                </a:solidFill>
                <a:effectLst>
                  <a:glow rad="127000">
                    <a:srgbClr val="FFFFFF"/>
                  </a:glow>
                </a:effectLst>
                <a:uLnTx/>
                <a:uFillTx/>
                <a:latin typeface="Arial" panose="020B0604020202020204" pitchFamily="34" charset="0"/>
                <a:ea typeface="ＭＳ Ｐゴシック" charset="0"/>
                <a:cs typeface="Arial" panose="020B0604020202020204" pitchFamily="34" charset="0"/>
              </a:rPr>
              <a:t>ما هي الكلمات الأخرى لقول </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2400" kern="0" dirty="0">
                <a:solidFill>
                  <a:srgbClr val="000000"/>
                </a:solidFill>
                <a:effectLst>
                  <a:glow rad="127000">
                    <a:srgbClr val="FFFFFF"/>
                  </a:glow>
                </a:effectLst>
                <a:latin typeface="Arial" panose="020B0604020202020204" pitchFamily="34" charset="0"/>
                <a:ea typeface="ＭＳ Ｐゴシック" charset="0"/>
                <a:cs typeface="Arial" panose="020B0604020202020204" pitchFamily="34" charset="0"/>
              </a:rPr>
              <a:t>كن منظماً </a:t>
            </a:r>
            <a:r>
              <a:rPr lang="ar-JO" sz="2400" kern="0" dirty="0">
                <a:solidFill>
                  <a:srgbClr val="000000"/>
                </a:solidFill>
                <a:effectLst>
                  <a:glow rad="127000">
                    <a:srgbClr val="FFFFFF"/>
                  </a:glow>
                </a:effectLst>
                <a:latin typeface="Arial" charset="0"/>
                <a:ea typeface="ＭＳ Ｐゴシック" charset="0"/>
                <a:cs typeface="ＭＳ Ｐゴシック" charset="0"/>
              </a:rPr>
              <a:t>؟</a:t>
            </a:r>
            <a:endParaRPr kumimoji="0" lang="en-US" sz="24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D8F3C80C-401F-1041-B3B0-38D7DAB27C6D}"/>
              </a:ext>
            </a:extLst>
          </p:cNvPr>
          <p:cNvSpPr txBox="1">
            <a:spLocks noChangeArrowheads="1"/>
          </p:cNvSpPr>
          <p:nvPr/>
        </p:nvSpPr>
        <p:spPr bwMode="auto">
          <a:xfrm>
            <a:off x="4752922" y="1295048"/>
            <a:ext cx="4362901" cy="14401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ar-JO" sz="2400" kern="0" dirty="0">
                <a:solidFill>
                  <a:srgbClr val="000000"/>
                </a:solidFill>
                <a:effectLst>
                  <a:glow rad="127000">
                    <a:srgbClr val="FFFFFF"/>
                  </a:glow>
                </a:effectLst>
                <a:latin typeface="Arial" panose="020B0604020202020204" pitchFamily="34" charset="0"/>
                <a:ea typeface="ＭＳ Ｐゴシック" charset="0"/>
                <a:cs typeface="Arial" panose="020B0604020202020204" pitchFamily="34" charset="0"/>
              </a:rPr>
              <a:t>تحكم ، سيطرة ، مباشر ، تصرف بشكل صحيح ، تصرف إدارة ، كن متحضرًا ، كن جيدًا ، كن لطيفًا ، كن على أفضل السلوك</a:t>
            </a:r>
            <a:endParaRPr lang="en-US" sz="2400" kern="0" dirty="0">
              <a:solidFill>
                <a:srgbClr val="000000"/>
              </a:solidFill>
              <a:effectLst>
                <a:glow rad="127000">
                  <a:srgbClr val="FFFFFF"/>
                </a:glo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2880999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217094" name="Text Box 20"/>
          <p:cNvSpPr txBox="1">
            <a:spLocks noChangeArrowheads="1"/>
          </p:cNvSpPr>
          <p:nvPr/>
        </p:nvSpPr>
        <p:spPr bwMode="auto">
          <a:xfrm>
            <a:off x="8296279" y="2381979"/>
            <a:ext cx="77152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الكنيسة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إلى أقصى الأرض (أع 1: 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mn-ea"/>
                <a:cs typeface="Times New Roman"/>
              </a:rPr>
              <a:t>أع</a:t>
            </a: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9</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13</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14</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15</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16</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18</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21</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27</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p:txBody>
      </p:sp>
      <p:sp>
        <p:nvSpPr>
          <p:cNvPr id="217091" name="Text Box 16"/>
          <p:cNvSpPr txBox="1">
            <a:spLocks noChangeArrowheads="1"/>
          </p:cNvSpPr>
          <p:nvPr/>
        </p:nvSpPr>
        <p:spPr bwMode="auto">
          <a:xfrm>
            <a:off x="1828800" y="2340749"/>
            <a:ext cx="838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49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المجمع</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أيار 57</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آب 59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المحاكمات</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3" name="Line 19"/>
          <p:cNvSpPr>
            <a:spLocks noChangeShapeType="1"/>
          </p:cNvSpPr>
          <p:nvPr/>
        </p:nvSpPr>
        <p:spPr bwMode="auto">
          <a:xfrm>
            <a:off x="0" y="2590799"/>
            <a:ext cx="9144000" cy="60321"/>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7095" name="Text Box 21"/>
          <p:cNvSpPr txBox="1">
            <a:spLocks noChangeArrowheads="1"/>
          </p:cNvSpPr>
          <p:nvPr/>
        </p:nvSpPr>
        <p:spPr bwMode="auto">
          <a:xfrm>
            <a:off x="0" y="3276600"/>
            <a:ext cx="9144000"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35</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48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49</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53</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95</a:t>
            </a:r>
            <a:endPar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6" name="Text Box 7"/>
          <p:cNvSpPr txBox="1">
            <a:spLocks noChangeAspect="1" noChangeArrowheads="1"/>
          </p:cNvSpPr>
          <p:nvPr/>
        </p:nvSpPr>
        <p:spPr bwMode="auto">
          <a:xfrm>
            <a:off x="914400" y="1987844"/>
            <a:ext cx="987552"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49</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غلاطية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097" name="Text Box 9"/>
          <p:cNvSpPr txBox="1">
            <a:spLocks noChangeAspect="1" noChangeArrowheads="1"/>
          </p:cNvSpPr>
          <p:nvPr/>
        </p:nvSpPr>
        <p:spPr bwMode="auto">
          <a:xfrm>
            <a:off x="3743325" y="1987843"/>
            <a:ext cx="1018064"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53-</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ايار 57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أسيا</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spect="1" noChangeArrowheads="1"/>
          </p:cNvSpPr>
          <p:nvPr/>
        </p:nvSpPr>
        <p:spPr bwMode="auto">
          <a:xfrm>
            <a:off x="5286380" y="1987844"/>
            <a:ext cx="987552" cy="1316736"/>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شباط 60 –</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آذار 62</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spect="1" noChangeArrowheads="1"/>
          </p:cNvSpPr>
          <p:nvPr/>
        </p:nvSpPr>
        <p:spPr bwMode="auto">
          <a:xfrm>
            <a:off x="7315200" y="1987844"/>
            <a:ext cx="987552" cy="1316736"/>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67 – </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39-41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7101" name="Text Box 9"/>
          <p:cNvSpPr txBox="1">
            <a:spLocks noChangeAspect="1" noChangeArrowheads="1"/>
          </p:cNvSpPr>
          <p:nvPr/>
        </p:nvSpPr>
        <p:spPr bwMode="auto">
          <a:xfrm>
            <a:off x="6324600" y="1987844"/>
            <a:ext cx="987552"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62 -</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خريف 67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إسبانيا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charset="0"/>
                <a:cs typeface="Times New Roman" charset="0"/>
              </a:rPr>
              <a:t>نظرة عامة على العهد الجديد (رسائل بولس)</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9" name="Text Box 19"/>
          <p:cNvSpPr txBox="1">
            <a:spLocks noChangeArrowheads="1"/>
          </p:cNvSpPr>
          <p:nvPr/>
        </p:nvSpPr>
        <p:spPr bwMode="auto">
          <a:xfrm>
            <a:off x="990606" y="4199656"/>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0" name="Text Box 20"/>
          <p:cNvSpPr txBox="1">
            <a:spLocks noChangeArrowheads="1"/>
          </p:cNvSpPr>
          <p:nvPr/>
        </p:nvSpPr>
        <p:spPr bwMode="auto">
          <a:xfrm>
            <a:off x="2713038" y="4199656"/>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تس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 name="Text Box 21"/>
          <p:cNvSpPr txBox="1">
            <a:spLocks noChangeArrowheads="1"/>
          </p:cNvSpPr>
          <p:nvPr/>
        </p:nvSpPr>
        <p:spPr bwMode="auto">
          <a:xfrm>
            <a:off x="2713038" y="4656856"/>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تس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2" name="Text Box 22"/>
          <p:cNvSpPr txBox="1">
            <a:spLocks noChangeArrowheads="1"/>
          </p:cNvSpPr>
          <p:nvPr/>
        </p:nvSpPr>
        <p:spPr bwMode="auto">
          <a:xfrm>
            <a:off x="3810006" y="4199656"/>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3" name="Text Box 23"/>
          <p:cNvSpPr txBox="1">
            <a:spLocks noChangeArrowheads="1"/>
          </p:cNvSpPr>
          <p:nvPr/>
        </p:nvSpPr>
        <p:spPr bwMode="auto">
          <a:xfrm>
            <a:off x="3810006" y="4656856"/>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4" name="Text Box 24"/>
          <p:cNvSpPr txBox="1">
            <a:spLocks noChangeArrowheads="1"/>
          </p:cNvSpPr>
          <p:nvPr/>
        </p:nvSpPr>
        <p:spPr bwMode="auto">
          <a:xfrm>
            <a:off x="3810006" y="5114056"/>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5" name="Text Box 25"/>
          <p:cNvSpPr txBox="1">
            <a:spLocks noChangeArrowheads="1"/>
          </p:cNvSpPr>
          <p:nvPr/>
        </p:nvSpPr>
        <p:spPr bwMode="auto">
          <a:xfrm>
            <a:off x="5486406" y="4199656"/>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أف</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 name="Text Box 26"/>
          <p:cNvSpPr txBox="1">
            <a:spLocks noChangeArrowheads="1"/>
          </p:cNvSpPr>
          <p:nvPr/>
        </p:nvSpPr>
        <p:spPr bwMode="auto">
          <a:xfrm>
            <a:off x="5486406" y="4656856"/>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7" name="Text Box 27"/>
          <p:cNvSpPr txBox="1">
            <a:spLocks noChangeArrowheads="1"/>
          </p:cNvSpPr>
          <p:nvPr/>
        </p:nvSpPr>
        <p:spPr bwMode="auto">
          <a:xfrm>
            <a:off x="5486406" y="5114056"/>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في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8" name="Text Box 28"/>
          <p:cNvSpPr txBox="1">
            <a:spLocks noChangeArrowheads="1"/>
          </p:cNvSpPr>
          <p:nvPr/>
        </p:nvSpPr>
        <p:spPr bwMode="auto">
          <a:xfrm>
            <a:off x="5486406" y="5571256"/>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فيل</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9" name="Text Box 29"/>
          <p:cNvSpPr txBox="1">
            <a:spLocks noChangeArrowheads="1"/>
          </p:cNvSpPr>
          <p:nvPr/>
        </p:nvSpPr>
        <p:spPr bwMode="auto">
          <a:xfrm>
            <a:off x="6516882" y="4199656"/>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تي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0" name="Text Box 30"/>
          <p:cNvSpPr txBox="1">
            <a:spLocks noChangeArrowheads="1"/>
          </p:cNvSpPr>
          <p:nvPr/>
        </p:nvSpPr>
        <p:spPr bwMode="auto">
          <a:xfrm>
            <a:off x="6516882" y="4656856"/>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تي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1" name="Text Box 31"/>
          <p:cNvSpPr txBox="1">
            <a:spLocks noChangeArrowheads="1"/>
          </p:cNvSpPr>
          <p:nvPr/>
        </p:nvSpPr>
        <p:spPr bwMode="auto">
          <a:xfrm>
            <a:off x="7461450" y="4199656"/>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تي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مت</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لو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6" name="Text Box 31"/>
          <p:cNvSpPr txBox="1">
            <a:spLocks noChangeArrowheads="1"/>
          </p:cNvSpPr>
          <p:nvPr/>
        </p:nvSpPr>
        <p:spPr bwMode="auto">
          <a:xfrm>
            <a:off x="746145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يو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7" name="Text Box 29"/>
          <p:cNvSpPr txBox="1">
            <a:spLocks noChangeArrowheads="1"/>
          </p:cNvSpPr>
          <p:nvPr/>
        </p:nvSpPr>
        <p:spPr bwMode="auto">
          <a:xfrm>
            <a:off x="6516882"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مر</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أع</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760736"/>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1" name="Text Box 19"/>
          <p:cNvSpPr txBox="1">
            <a:spLocks noChangeArrowheads="1"/>
          </p:cNvSpPr>
          <p:nvPr/>
        </p:nvSpPr>
        <p:spPr bwMode="auto">
          <a:xfrm>
            <a:off x="152400" y="6229052"/>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5"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Pauline Categories</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6" name="Text Box 7"/>
          <p:cNvSpPr txBox="1">
            <a:spLocks noChangeAspect="1" noChangeArrowheads="1"/>
          </p:cNvSpPr>
          <p:nvPr/>
        </p:nvSpPr>
        <p:spPr bwMode="auto">
          <a:xfrm>
            <a:off x="2667000" y="1987844"/>
            <a:ext cx="987552" cy="1311697"/>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50-</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52</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بحر إيجة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7" name="Text Box 17"/>
          <p:cNvSpPr txBox="1">
            <a:spLocks noChangeArrowheads="1"/>
          </p:cNvSpPr>
          <p:nvPr/>
        </p:nvSpPr>
        <p:spPr bwMode="auto">
          <a:xfrm>
            <a:off x="-76200" y="2340749"/>
            <a:ext cx="9906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صيف 35-37</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دمشق</a:t>
            </a:r>
            <a:b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أنطاكية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الرحلات</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1 2 3 4</a:t>
            </a: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السجون</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grpSp>
        <p:nvGrpSpPr>
          <p:cNvPr id="54" name="Group 7"/>
          <p:cNvGrpSpPr>
            <a:grpSpLocks/>
          </p:cNvGrpSpPr>
          <p:nvPr/>
        </p:nvGrpSpPr>
        <p:grpSpPr bwMode="auto">
          <a:xfrm>
            <a:off x="838200" y="4123460"/>
            <a:ext cx="3886200" cy="1452563"/>
            <a:chOff x="144" y="2736"/>
            <a:chExt cx="2544" cy="1104"/>
          </a:xfrm>
        </p:grpSpPr>
        <p:sp>
          <p:nvSpPr>
            <p:cNvPr id="55" name="Rectangle 8"/>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endParaRPr>
            </a:p>
          </p:txBody>
        </p:sp>
        <p:sp>
          <p:nvSpPr>
            <p:cNvPr id="56" name="Text Box 9"/>
            <p:cNvSpPr txBox="1">
              <a:spLocks noChangeArrowheads="1"/>
            </p:cNvSpPr>
            <p:nvPr/>
          </p:nvSpPr>
          <p:spPr bwMode="auto">
            <a:xfrm>
              <a:off x="593" y="3456"/>
              <a:ext cx="1494" cy="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Tahoma" charset="0"/>
                  <a:ea typeface="ＭＳ Ｐゴシック" charset="0"/>
                  <a:cs typeface="Times New Roman" charset="0"/>
                </a:rPr>
                <a:t>الإرسالية</a:t>
              </a:r>
              <a:endParaRPr kumimoji="0" lang="en-US" sz="2400" b="1" i="0" u="none" strike="noStrike" kern="1200" cap="none" spc="0" normalizeH="0" baseline="0" noProof="0" dirty="0">
                <a:ln>
                  <a:noFill/>
                </a:ln>
                <a:solidFill>
                  <a:srgbClr val="FFFFFF"/>
                </a:solidFill>
                <a:effectLst/>
                <a:uLnTx/>
                <a:uFillTx/>
                <a:latin typeface="Tahoma" charset="0"/>
                <a:ea typeface="ＭＳ Ｐゴシック" charset="0"/>
                <a:cs typeface="Times New Roman" charset="0"/>
              </a:endParaRPr>
            </a:p>
          </p:txBody>
        </p:sp>
      </p:grpSp>
      <p:grpSp>
        <p:nvGrpSpPr>
          <p:cNvPr id="57" name="Group 10"/>
          <p:cNvGrpSpPr>
            <a:grpSpLocks/>
          </p:cNvGrpSpPr>
          <p:nvPr/>
        </p:nvGrpSpPr>
        <p:grpSpPr bwMode="auto">
          <a:xfrm>
            <a:off x="5181600" y="4123456"/>
            <a:ext cx="1371600" cy="2401888"/>
            <a:chOff x="3024" y="2736"/>
            <a:chExt cx="724" cy="1392"/>
          </a:xfrm>
        </p:grpSpPr>
        <p:sp>
          <p:nvSpPr>
            <p:cNvPr id="58" name="Rectangle 11"/>
            <p:cNvSpPr>
              <a:spLocks noChangeArrowheads="1"/>
            </p:cNvSpPr>
            <p:nvPr/>
          </p:nvSpPr>
          <p:spPr bwMode="auto">
            <a:xfrm>
              <a:off x="3129" y="2736"/>
              <a:ext cx="511" cy="1392"/>
            </a:xfrm>
            <a:prstGeom prst="rect">
              <a:avLst/>
            </a:prstGeom>
            <a:noFill/>
            <a:ln w="5715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59" name="Text Box 12"/>
            <p:cNvSpPr txBox="1">
              <a:spLocks noChangeArrowheads="1"/>
            </p:cNvSpPr>
            <p:nvPr/>
          </p:nvSpPr>
          <p:spPr bwMode="auto">
            <a:xfrm>
              <a:off x="3024" y="3859"/>
              <a:ext cx="724"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9900"/>
                  </a:solidFill>
                  <a:effectLst/>
                  <a:uLnTx/>
                  <a:uFillTx/>
                  <a:latin typeface="Tahoma" charset="0"/>
                  <a:ea typeface="ＭＳ Ｐゴシック" charset="0"/>
                  <a:cs typeface="Times New Roman" charset="0"/>
                </a:rPr>
                <a:t>السجن</a:t>
              </a:r>
              <a:endParaRPr kumimoji="0" lang="en-US" sz="2400" b="1" i="0" u="none" strike="noStrike" kern="1200" cap="none" spc="0" normalizeH="0" baseline="0" noProof="0" dirty="0">
                <a:ln>
                  <a:noFill/>
                </a:ln>
                <a:solidFill>
                  <a:srgbClr val="FF9900"/>
                </a:solidFill>
                <a:effectLst/>
                <a:uLnTx/>
                <a:uFillTx/>
                <a:latin typeface="Tahoma" charset="0"/>
                <a:ea typeface="ＭＳ Ｐゴシック" charset="0"/>
                <a:cs typeface="Times New Roman" charset="0"/>
              </a:endParaRPr>
            </a:p>
          </p:txBody>
        </p:sp>
      </p:grpSp>
      <p:grpSp>
        <p:nvGrpSpPr>
          <p:cNvPr id="60" name="Group 13"/>
          <p:cNvGrpSpPr>
            <a:grpSpLocks/>
          </p:cNvGrpSpPr>
          <p:nvPr/>
        </p:nvGrpSpPr>
        <p:grpSpPr bwMode="auto">
          <a:xfrm>
            <a:off x="6442272" y="4123454"/>
            <a:ext cx="1981201" cy="1431144"/>
            <a:chOff x="3630" y="2736"/>
            <a:chExt cx="1248" cy="753"/>
          </a:xfrm>
        </p:grpSpPr>
        <p:sp>
          <p:nvSpPr>
            <p:cNvPr id="61" name="Rectangle 14"/>
            <p:cNvSpPr>
              <a:spLocks noChangeArrowheads="1"/>
            </p:cNvSpPr>
            <p:nvPr/>
          </p:nvSpPr>
          <p:spPr bwMode="auto">
            <a:xfrm>
              <a:off x="3630" y="2736"/>
              <a:ext cx="1248" cy="753"/>
            </a:xfrm>
            <a:prstGeom prst="rect">
              <a:avLst/>
            </a:prstGeom>
            <a:noFill/>
            <a:ln w="5715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62" name="Text Box 15"/>
            <p:cNvSpPr txBox="1">
              <a:spLocks noChangeArrowheads="1"/>
            </p:cNvSpPr>
            <p:nvPr/>
          </p:nvSpPr>
          <p:spPr bwMode="auto">
            <a:xfrm>
              <a:off x="3638" y="3204"/>
              <a:ext cx="1240" cy="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Tahoma" charset="0"/>
                  <a:ea typeface="ＭＳ Ｐゴシック" charset="0"/>
                  <a:cs typeface="Times New Roman" charset="0"/>
                </a:rPr>
                <a:t>الرعوية</a:t>
              </a:r>
              <a:endParaRPr kumimoji="0" lang="en-US" sz="2400" b="1" i="0" u="none" strike="noStrike" kern="1200" cap="none" spc="0" normalizeH="0" baseline="0" noProof="0" dirty="0">
                <a:ln>
                  <a:noFill/>
                </a:ln>
                <a:solidFill>
                  <a:srgbClr val="FFFF00"/>
                </a:solidFill>
                <a:effectLst/>
                <a:uLnTx/>
                <a:uFillTx/>
                <a:latin typeface="Tahoma" charset="0"/>
                <a:ea typeface="ＭＳ Ｐゴシック" charset="0"/>
                <a:cs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wixmp-ed30a86b8c4ca887773594c2.wixmp.com/f/e9c52b82-3632-47bb-8fa1-3ca352a0333a/dblg1ce-5c6f4407-ad1c-4d58-98a9-6a6713e4122a.png?token=eyJ0eXAiOiJKV1QiLCJhbGciOiJIUzI1NiJ9.eyJzdWIiOiJ1cm46YXBwOjdlMGQxODg5ODIyNjQzNzNhNWYwZDQxNWVhMGQyNmUwIiwiaXNzIjoidXJuOmFwcDo3ZTBkMTg4OTgyMjY0MzczYTVmMGQ0MTVlYTBkMjZlMCIsIm9iaiI6W1t7InBhdGgiOiJcL2ZcL2U5YzUyYjgyLTM2MzItNDdiYi04ZmExLTNjYTM1MmEwMzMzYVwvZGJsZzFjZS01YzZmNDQwNy1hZDFjLTRkNTgtOThhOS02YTY3MTNlNDEyMmEucG5nIn1dXSwiYXVkIjpbInVybjpzZXJ2aWNlOmZpbGUuZG93bmxvYWQiXX0.x340QwCljNO6aA8_BJOk8qTZ2qbidxeUDmgBBYKDmb8">
            <a:extLst>
              <a:ext uri="{FF2B5EF4-FFF2-40B4-BE49-F238E27FC236}">
                <a16:creationId xmlns:a16="http://schemas.microsoft.com/office/drawing/2014/main" id="{06C61C9D-CD95-CB4B-8276-BEB1558D1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44" t="35250" r="33254" b="8408"/>
          <a:stretch/>
        </p:blipFill>
        <p:spPr bwMode="auto">
          <a:xfrm>
            <a:off x="0" y="23809"/>
            <a:ext cx="9144000" cy="683419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ChangeArrowheads="1"/>
          </p:cNvSpPr>
          <p:nvPr/>
        </p:nvSpPr>
        <p:spPr bwMode="auto">
          <a:xfrm>
            <a:off x="0" y="23809"/>
            <a:ext cx="9144000" cy="582211"/>
          </a:xfrm>
          <a:prstGeom prst="rect">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Black" charset="0"/>
                <a:ea typeface="+mn-ea"/>
                <a:cs typeface="Times New Roman"/>
              </a:rPr>
              <a:t>بولس ما بعد رحلات سفر الأعمال</a:t>
            </a:r>
            <a:endParaRPr kumimoji="0" lang="en-US" sz="3200" b="0" i="0" u="none" strike="noStrike" kern="1200" cap="none" spc="0" normalizeH="0" baseline="0" noProof="0" dirty="0">
              <a:ln>
                <a:noFill/>
              </a:ln>
              <a:solidFill>
                <a:srgbClr val="FFFFFF"/>
              </a:solidFill>
              <a:effectLst/>
              <a:uLnTx/>
              <a:uFillTx/>
              <a:latin typeface="Arial Black" charset="0"/>
              <a:ea typeface="+mn-ea"/>
              <a:cs typeface="Times New Roman"/>
            </a:endParaRPr>
          </a:p>
        </p:txBody>
      </p:sp>
      <p:sp>
        <p:nvSpPr>
          <p:cNvPr id="47119" name="Rectangle 15"/>
          <p:cNvSpPr>
            <a:spLocks noChangeArrowheads="1"/>
          </p:cNvSpPr>
          <p:nvPr/>
        </p:nvSpPr>
        <p:spPr bwMode="auto">
          <a:xfrm>
            <a:off x="0" y="6575146"/>
            <a:ext cx="6181724" cy="259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Narrow" charset="0"/>
                <a:ea typeface="+mn-ea"/>
                <a:cs typeface="Times New Roman"/>
              </a:rPr>
              <a:t>©  https://</a:t>
            </a:r>
            <a:r>
              <a:rPr kumimoji="0" lang="en-US" sz="1100" b="0" i="0" u="none" strike="noStrike" kern="1200" cap="none" spc="0" normalizeH="0" baseline="0" noProof="0" dirty="0" err="1">
                <a:ln>
                  <a:noFill/>
                </a:ln>
                <a:solidFill>
                  <a:srgbClr val="000000"/>
                </a:solidFill>
                <a:effectLst/>
                <a:uLnTx/>
                <a:uFillTx/>
                <a:latin typeface="Arial Narrow" charset="0"/>
                <a:ea typeface="+mn-ea"/>
                <a:cs typeface="Times New Roman"/>
              </a:rPr>
              <a:t>www.deviantart.com</a:t>
            </a:r>
            <a:r>
              <a:rPr kumimoji="0" lang="en-US" sz="1100" b="0" i="0" u="none" strike="noStrike" kern="1200" cap="none" spc="0" normalizeH="0" baseline="0" noProof="0" dirty="0">
                <a:ln>
                  <a:noFill/>
                </a:ln>
                <a:solidFill>
                  <a:srgbClr val="000000"/>
                </a:solidFill>
                <a:effectLst/>
                <a:uLnTx/>
                <a:uFillTx/>
                <a:latin typeface="Arial Narrow" charset="0"/>
                <a:ea typeface="+mn-ea"/>
                <a:cs typeface="Times New Roman"/>
              </a:rPr>
              <a:t>/sharklord1/art/Alt-Roman-Empire-Provinces-701148110</a:t>
            </a:r>
          </a:p>
        </p:txBody>
      </p:sp>
      <p:sp>
        <p:nvSpPr>
          <p:cNvPr id="47121" name="Rectangle 17"/>
          <p:cNvSpPr>
            <a:spLocks noGrp="1" noChangeArrowheads="1"/>
          </p:cNvSpPr>
          <p:nvPr>
            <p:ph type="title" idx="4294967295"/>
          </p:nvPr>
        </p:nvSpPr>
        <p:spPr>
          <a:xfrm>
            <a:off x="7639050" y="609600"/>
            <a:ext cx="1257300" cy="400050"/>
          </a:xfrm>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r>
              <a:rPr lang="en-US" sz="100" b="0" u="none" dirty="0">
                <a:solidFill>
                  <a:srgbClr val="000066"/>
                </a:solidFill>
                <a:effectLst/>
                <a:latin typeface="Arial Narrow" charset="0"/>
              </a:rPr>
              <a:t>Bible Lands Blank Map</a:t>
            </a:r>
            <a:endParaRPr lang="en-US" sz="100" dirty="0">
              <a:solidFill>
                <a:srgbClr val="000066"/>
              </a:solidFill>
            </a:endParaRPr>
          </a:p>
        </p:txBody>
      </p:sp>
      <p:sp>
        <p:nvSpPr>
          <p:cNvPr id="6" name="Text Box 7">
            <a:extLst>
              <a:ext uri="{FF2B5EF4-FFF2-40B4-BE49-F238E27FC236}">
                <a16:creationId xmlns:a16="http://schemas.microsoft.com/office/drawing/2014/main" id="{1481E6B1-86C7-1841-8224-D9E66995A9A3}"/>
              </a:ext>
            </a:extLst>
          </p:cNvPr>
          <p:cNvSpPr txBox="1">
            <a:spLocks noChangeArrowheads="1"/>
          </p:cNvSpPr>
          <p:nvPr/>
        </p:nvSpPr>
        <p:spPr bwMode="auto">
          <a:xfrm>
            <a:off x="0" y="2057825"/>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إسبانيا</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endParaRPr>
          </a:p>
        </p:txBody>
      </p:sp>
      <p:sp>
        <p:nvSpPr>
          <p:cNvPr id="7" name="Text Box 7">
            <a:extLst>
              <a:ext uri="{FF2B5EF4-FFF2-40B4-BE49-F238E27FC236}">
                <a16:creationId xmlns:a16="http://schemas.microsoft.com/office/drawing/2014/main" id="{96F782E3-6D66-C541-A602-5F25C1A91794}"/>
              </a:ext>
            </a:extLst>
          </p:cNvPr>
          <p:cNvSpPr txBox="1">
            <a:spLocks noChangeArrowheads="1"/>
          </p:cNvSpPr>
          <p:nvPr/>
        </p:nvSpPr>
        <p:spPr bwMode="auto">
          <a:xfrm>
            <a:off x="2791326" y="1473157"/>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روما</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endParaRPr>
          </a:p>
        </p:txBody>
      </p:sp>
      <p:sp>
        <p:nvSpPr>
          <p:cNvPr id="8" name="Text Box 7">
            <a:extLst>
              <a:ext uri="{FF2B5EF4-FFF2-40B4-BE49-F238E27FC236}">
                <a16:creationId xmlns:a16="http://schemas.microsoft.com/office/drawing/2014/main" id="{EA77D0FC-B01E-DA47-B4F3-90C4A34DB8CF}"/>
              </a:ext>
            </a:extLst>
          </p:cNvPr>
          <p:cNvSpPr txBox="1">
            <a:spLocks noChangeArrowheads="1"/>
          </p:cNvSpPr>
          <p:nvPr/>
        </p:nvSpPr>
        <p:spPr bwMode="auto">
          <a:xfrm>
            <a:off x="5598695" y="1376904"/>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مكدونية</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endParaRPr>
          </a:p>
        </p:txBody>
      </p:sp>
      <p:sp>
        <p:nvSpPr>
          <p:cNvPr id="9" name="Text Box 7">
            <a:extLst>
              <a:ext uri="{FF2B5EF4-FFF2-40B4-BE49-F238E27FC236}">
                <a16:creationId xmlns:a16="http://schemas.microsoft.com/office/drawing/2014/main" id="{33C8AD35-5449-684F-97EB-3282C97CAF0D}"/>
              </a:ext>
            </a:extLst>
          </p:cNvPr>
          <p:cNvSpPr txBox="1">
            <a:spLocks noChangeArrowheads="1"/>
          </p:cNvSpPr>
          <p:nvPr/>
        </p:nvSpPr>
        <p:spPr bwMode="auto">
          <a:xfrm>
            <a:off x="6345655" y="4009522"/>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كريت</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endParaRPr>
          </a:p>
        </p:txBody>
      </p:sp>
      <p:sp>
        <p:nvSpPr>
          <p:cNvPr id="10" name="Text Box 7">
            <a:extLst>
              <a:ext uri="{FF2B5EF4-FFF2-40B4-BE49-F238E27FC236}">
                <a16:creationId xmlns:a16="http://schemas.microsoft.com/office/drawing/2014/main" id="{D2BA9102-8E7A-E64D-AF71-875C094D9C70}"/>
              </a:ext>
            </a:extLst>
          </p:cNvPr>
          <p:cNvSpPr txBox="1">
            <a:spLocks noChangeArrowheads="1"/>
          </p:cNvSpPr>
          <p:nvPr/>
        </p:nvSpPr>
        <p:spPr bwMode="auto">
          <a:xfrm>
            <a:off x="6522823" y="2533111"/>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أفسس</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1" name="Line 40">
            <a:extLst>
              <a:ext uri="{FF2B5EF4-FFF2-40B4-BE49-F238E27FC236}">
                <a16:creationId xmlns:a16="http://schemas.microsoft.com/office/drawing/2014/main" id="{0FC86719-E536-7347-A848-DD9B3F2FB677}"/>
              </a:ext>
            </a:extLst>
          </p:cNvPr>
          <p:cNvSpPr>
            <a:spLocks noChangeShapeType="1"/>
          </p:cNvSpPr>
          <p:nvPr/>
        </p:nvSpPr>
        <p:spPr bwMode="auto">
          <a:xfrm rot="20390226">
            <a:off x="6947088" y="1766001"/>
            <a:ext cx="890871" cy="963293"/>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3" name="Line 40">
            <a:extLst>
              <a:ext uri="{FF2B5EF4-FFF2-40B4-BE49-F238E27FC236}">
                <a16:creationId xmlns:a16="http://schemas.microsoft.com/office/drawing/2014/main" id="{76BCC09D-AE2B-4145-B2D2-34B10D0E96F2}"/>
              </a:ext>
            </a:extLst>
          </p:cNvPr>
          <p:cNvSpPr>
            <a:spLocks noChangeShapeType="1"/>
          </p:cNvSpPr>
          <p:nvPr/>
        </p:nvSpPr>
        <p:spPr bwMode="auto">
          <a:xfrm rot="9590226">
            <a:off x="4356687" y="1871215"/>
            <a:ext cx="1093244" cy="2268590"/>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4" name="Line 40">
            <a:extLst>
              <a:ext uri="{FF2B5EF4-FFF2-40B4-BE49-F238E27FC236}">
                <a16:creationId xmlns:a16="http://schemas.microsoft.com/office/drawing/2014/main" id="{3724252A-39FE-AD4E-9DEF-25ABD2C6971A}"/>
              </a:ext>
            </a:extLst>
          </p:cNvPr>
          <p:cNvSpPr>
            <a:spLocks noChangeShapeType="1"/>
          </p:cNvSpPr>
          <p:nvPr/>
        </p:nvSpPr>
        <p:spPr bwMode="auto">
          <a:xfrm rot="20390226" flipH="1" flipV="1">
            <a:off x="6563534" y="1880065"/>
            <a:ext cx="677626" cy="832303"/>
          </a:xfrm>
          <a:prstGeom prst="line">
            <a:avLst/>
          </a:prstGeom>
          <a:noFill/>
          <a:ln w="57150" cmpd="sng">
            <a:solidFill>
              <a:srgbClr val="FFFF00"/>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glow rad="279400">
                  <a:srgbClr val="000000">
                    <a:alpha val="98000"/>
                  </a:srgbClr>
                </a:glow>
              </a:effectLst>
              <a:highlight>
                <a:srgbClr val="FFFF00"/>
              </a:highlight>
              <a:uLnTx/>
              <a:uFillTx/>
              <a:latin typeface="Times New Roman" charset="0"/>
              <a:ea typeface="ＭＳ Ｐゴシック" charset="0"/>
              <a:cs typeface="ＭＳ Ｐゴシック" charset="0"/>
            </a:endParaRPr>
          </a:p>
        </p:txBody>
      </p:sp>
      <p:sp>
        <p:nvSpPr>
          <p:cNvPr id="15" name="Line 40">
            <a:extLst>
              <a:ext uri="{FF2B5EF4-FFF2-40B4-BE49-F238E27FC236}">
                <a16:creationId xmlns:a16="http://schemas.microsoft.com/office/drawing/2014/main" id="{ED70F950-73D1-7E4D-AE8C-ECC0E03E29C4}"/>
              </a:ext>
            </a:extLst>
          </p:cNvPr>
          <p:cNvSpPr>
            <a:spLocks noChangeShapeType="1"/>
          </p:cNvSpPr>
          <p:nvPr/>
        </p:nvSpPr>
        <p:spPr bwMode="auto">
          <a:xfrm rot="20390226" flipH="1">
            <a:off x="5975886" y="3445961"/>
            <a:ext cx="1926257" cy="124018"/>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6" name="Text Box 7">
            <a:extLst>
              <a:ext uri="{FF2B5EF4-FFF2-40B4-BE49-F238E27FC236}">
                <a16:creationId xmlns:a16="http://schemas.microsoft.com/office/drawing/2014/main" id="{DAF5FA00-6789-244C-961E-403EA9C8F5A7}"/>
              </a:ext>
            </a:extLst>
          </p:cNvPr>
          <p:cNvSpPr txBox="1">
            <a:spLocks noChangeArrowheads="1"/>
          </p:cNvSpPr>
          <p:nvPr/>
        </p:nvSpPr>
        <p:spPr bwMode="auto">
          <a:xfrm>
            <a:off x="7202137" y="3068115"/>
            <a:ext cx="1894505"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١ تيموثاوس</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endParaRPr>
          </a:p>
        </p:txBody>
      </p:sp>
      <p:sp>
        <p:nvSpPr>
          <p:cNvPr id="17" name="Text Box 2">
            <a:extLst>
              <a:ext uri="{FF2B5EF4-FFF2-40B4-BE49-F238E27FC236}">
                <a16:creationId xmlns:a16="http://schemas.microsoft.com/office/drawing/2014/main" id="{37E7AD47-4E7E-5D4F-8EA5-61B2F35BFA29}"/>
              </a:ext>
            </a:extLst>
          </p:cNvPr>
          <p:cNvSpPr txBox="1">
            <a:spLocks noChangeArrowheads="1"/>
          </p:cNvSpPr>
          <p:nvPr/>
        </p:nvSpPr>
        <p:spPr bwMode="auto">
          <a:xfrm>
            <a:off x="8388757" y="89445"/>
            <a:ext cx="704039"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142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03715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bg/>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earning about Interactive Whiteboards for the Classroom | Emerging  Education Technologies">
            <a:extLst>
              <a:ext uri="{FF2B5EF4-FFF2-40B4-BE49-F238E27FC236}">
                <a16:creationId xmlns:a16="http://schemas.microsoft.com/office/drawing/2014/main" id="{5DED6F18-C07E-6F49-81C8-C8B42FC9B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595"/>
            <a:ext cx="7920880" cy="6347195"/>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6925" y="5517232"/>
            <a:ext cx="9143999" cy="1080120"/>
          </a:xfrm>
          <a:effectLst/>
        </p:spPr>
        <p:txBody>
          <a:bodyPr/>
          <a:lstStyle/>
          <a:p>
            <a:pPr>
              <a:defRPr/>
            </a:pPr>
            <a:r>
              <a:rPr lang="ar-JO"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لا يمكنك جعل كل شيء كأولوية</a:t>
            </a:r>
            <a:endParaRPr lang="en-US"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
        <p:nvSpPr>
          <p:cNvPr id="5" name="Rectangle 2">
            <a:extLst>
              <a:ext uri="{FF2B5EF4-FFF2-40B4-BE49-F238E27FC236}">
                <a16:creationId xmlns:a16="http://schemas.microsoft.com/office/drawing/2014/main" id="{919CF3AA-2EA2-6D49-B7E1-421A84146BF6}"/>
              </a:ext>
            </a:extLst>
          </p:cNvPr>
          <p:cNvSpPr txBox="1">
            <a:spLocks noChangeArrowheads="1"/>
          </p:cNvSpPr>
          <p:nvPr/>
        </p:nvSpPr>
        <p:spPr bwMode="auto">
          <a:xfrm>
            <a:off x="1619672" y="1724357"/>
            <a:ext cx="5328592" cy="108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kern="0" dirty="0">
                <a:solidFill>
                  <a:schemeClr val="bg2">
                    <a:lumMod val="50000"/>
                  </a:schemeClr>
                </a:solidFill>
                <a:latin typeface="Arial" panose="020B0604020202020204" pitchFamily="34" charset="0"/>
                <a:ea typeface="ＭＳ Ｐゴシック" charset="0"/>
                <a:cs typeface="Arial" panose="020B0604020202020204" pitchFamily="34" charset="0"/>
              </a:rPr>
              <a:t>لعمل قائمة:</a:t>
            </a:r>
            <a:endParaRPr kumimoji="0" lang="en-US" b="1" i="0" u="none" strike="noStrike" kern="0" cap="none" spc="0" normalizeH="0" baseline="0" noProof="0" dirty="0">
              <a:ln>
                <a:noFill/>
              </a:ln>
              <a:solidFill>
                <a:schemeClr val="bg2">
                  <a:lumMod val="50000"/>
                </a:schemeClr>
              </a:solidFill>
              <a:effectLst/>
              <a:uLnTx/>
              <a:uFillTx/>
              <a:latin typeface="Arial" panose="020B0604020202020204" pitchFamily="34" charset="0"/>
              <a:ea typeface="ＭＳ Ｐゴシック" charset="0"/>
              <a:cs typeface="Arial" panose="020B0604020202020204" pitchFamily="34" charset="0"/>
            </a:endParaRPr>
          </a:p>
        </p:txBody>
      </p:sp>
      <p:sp>
        <p:nvSpPr>
          <p:cNvPr id="6" name="Rectangle 2">
            <a:extLst>
              <a:ext uri="{FF2B5EF4-FFF2-40B4-BE49-F238E27FC236}">
                <a16:creationId xmlns:a16="http://schemas.microsoft.com/office/drawing/2014/main" id="{7FD00E17-04EC-8A4D-9EA2-FEF9CE27E448}"/>
              </a:ext>
            </a:extLst>
          </p:cNvPr>
          <p:cNvSpPr txBox="1">
            <a:spLocks noChangeArrowheads="1"/>
          </p:cNvSpPr>
          <p:nvPr/>
        </p:nvSpPr>
        <p:spPr bwMode="auto">
          <a:xfrm>
            <a:off x="1619672" y="2572256"/>
            <a:ext cx="1080120" cy="25129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bg2">
                    <a:lumMod val="50000"/>
                  </a:schemeClr>
                </a:solidFill>
                <a:effectLst/>
                <a:uLnTx/>
                <a:uFillTx/>
                <a:latin typeface="Chalkduster" panose="03050602040202020205" pitchFamily="66" charset="77"/>
                <a:ea typeface="ＭＳ Ｐゴシック" charset="0"/>
                <a:cs typeface="ＭＳ Ｐゴシック"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a:solidFill>
                  <a:schemeClr val="bg2">
                    <a:lumMod val="50000"/>
                  </a:schemeClr>
                </a:solidFill>
                <a:effectLst/>
                <a:latin typeface="Chalkduster" panose="03050602040202020205" pitchFamily="66" charset="77"/>
                <a:ea typeface="ＭＳ Ｐゴシック" charset="0"/>
                <a:cs typeface="ＭＳ Ｐゴシック" charset="0"/>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bg2">
                    <a:lumMod val="50000"/>
                  </a:schemeClr>
                </a:solidFill>
                <a:effectLst/>
                <a:uLnTx/>
                <a:uFillTx/>
                <a:latin typeface="Chalkduster" panose="03050602040202020205" pitchFamily="66" charset="77"/>
                <a:ea typeface="ＭＳ Ｐゴシック" charset="0"/>
                <a:cs typeface="ＭＳ Ｐゴシック" charset="0"/>
              </a:rPr>
              <a:t>3.</a:t>
            </a:r>
          </a:p>
        </p:txBody>
      </p:sp>
      <p:sp>
        <p:nvSpPr>
          <p:cNvPr id="7" name="Rectangle 2">
            <a:extLst>
              <a:ext uri="{FF2B5EF4-FFF2-40B4-BE49-F238E27FC236}">
                <a16:creationId xmlns:a16="http://schemas.microsoft.com/office/drawing/2014/main" id="{1FBA1312-100F-2C4B-B74C-5C4DCC7B9368}"/>
              </a:ext>
            </a:extLst>
          </p:cNvPr>
          <p:cNvSpPr txBox="1">
            <a:spLocks noChangeArrowheads="1"/>
          </p:cNvSpPr>
          <p:nvPr/>
        </p:nvSpPr>
        <p:spPr bwMode="auto">
          <a:xfrm rot="20900524">
            <a:off x="1883194" y="2757086"/>
            <a:ext cx="5328592" cy="8909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kern="0" dirty="0">
                <a:solidFill>
                  <a:srgbClr val="FF0000"/>
                </a:solidFill>
                <a:latin typeface="Arial" panose="020B0604020202020204" pitchFamily="34" charset="0"/>
                <a:ea typeface="ＭＳ Ｐゴシック" charset="0"/>
                <a:cs typeface="Arial" panose="020B0604020202020204" pitchFamily="34" charset="0"/>
              </a:rPr>
              <a:t>كل شيء </a:t>
            </a:r>
            <a:endParaRPr kumimoji="0" lang="en-US" b="1" i="0" u="none" strike="noStrike" kern="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endParaRPr>
          </a:p>
        </p:txBody>
      </p:sp>
      <p:pic>
        <p:nvPicPr>
          <p:cNvPr id="3" name="Picture 2">
            <a:extLst>
              <a:ext uri="{FF2B5EF4-FFF2-40B4-BE49-F238E27FC236}">
                <a16:creationId xmlns:a16="http://schemas.microsoft.com/office/drawing/2014/main" id="{9047F75F-E2BE-1546-AE3C-9767496020EB}"/>
              </a:ext>
            </a:extLst>
          </p:cNvPr>
          <p:cNvPicPr>
            <a:picLocks noChangeAspect="1"/>
          </p:cNvPicPr>
          <p:nvPr/>
        </p:nvPicPr>
        <p:blipFill>
          <a:blip r:embed="rId4"/>
          <a:stretch>
            <a:fillRect/>
          </a:stretch>
        </p:blipFill>
        <p:spPr>
          <a:xfrm>
            <a:off x="3779912" y="4005064"/>
            <a:ext cx="1092394" cy="1080120"/>
          </a:xfrm>
          <a:prstGeom prst="rect">
            <a:avLst/>
          </a:prstGeom>
        </p:spPr>
      </p:pic>
    </p:spTree>
    <p:extLst>
      <p:ext uri="{BB962C8B-B14F-4D97-AF65-F5344CB8AC3E}">
        <p14:creationId xmlns:p14="http://schemas.microsoft.com/office/powerpoint/2010/main" val="20386515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safestart.com/wp-content/uploads/2015/12/blackboard-priorities-780x585.jpg">
            <a:extLst>
              <a:ext uri="{FF2B5EF4-FFF2-40B4-BE49-F238E27FC236}">
                <a16:creationId xmlns:a16="http://schemas.microsoft.com/office/drawing/2014/main" id="{0A8EAB01-9F67-5B49-9EA3-286C7609B1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83" b="11019"/>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347864" y="5229200"/>
            <a:ext cx="5255568" cy="769349"/>
          </a:xfrm>
          <a:effectLst>
            <a:outerShdw blurRad="63500" dist="35921" dir="2700000" algn="ctr" rotWithShape="0">
              <a:schemeClr val="tx2">
                <a:alpha val="74998"/>
              </a:schemeClr>
            </a:outerShdw>
          </a:effectLst>
        </p:spPr>
        <p:txBody>
          <a:bodyPr/>
          <a:lstStyle/>
          <a:p>
            <a:pPr algn="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للتنظيم</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4" name="Rectangle 2">
            <a:extLst>
              <a:ext uri="{FF2B5EF4-FFF2-40B4-BE49-F238E27FC236}">
                <a16:creationId xmlns:a16="http://schemas.microsoft.com/office/drawing/2014/main" id="{D74E0488-3D6A-8443-9842-1D92BA952728}"/>
              </a:ext>
            </a:extLst>
          </p:cNvPr>
          <p:cNvSpPr txBox="1">
            <a:spLocks noChangeArrowheads="1"/>
          </p:cNvSpPr>
          <p:nvPr/>
        </p:nvSpPr>
        <p:spPr bwMode="auto">
          <a:xfrm>
            <a:off x="-108520" y="1"/>
            <a:ext cx="9270464" cy="1662736"/>
          </a:xfrm>
          <a:prstGeom prst="rect">
            <a:avLst/>
          </a:prstGeom>
          <a:solidFill>
            <a:schemeClr val="tx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5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الأولويات القصوى</a:t>
            </a:r>
            <a:endParaRPr kumimoji="0" lang="en-US" sz="5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5522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ebony.com/wp-content/uploads/2016/10/Libra-thinkstock.jpg">
            <a:extLst>
              <a:ext uri="{FF2B5EF4-FFF2-40B4-BE49-F238E27FC236}">
                <a16:creationId xmlns:a16="http://schemas.microsoft.com/office/drawing/2014/main" id="{E48AC1B4-5D9B-2B41-8830-8719ADBE2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 y="-12700"/>
            <a:ext cx="9202011" cy="574595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5286380" y="49784"/>
            <a:ext cx="3857620" cy="5683472"/>
          </a:xfrm>
          <a:effectLst>
            <a:outerShdw blurRad="63500" dist="35921" dir="2700000" algn="ctr" rotWithShape="0">
              <a:schemeClr val="tx2">
                <a:alpha val="74998"/>
              </a:schemeClr>
            </a:outerShdw>
          </a:effectLst>
        </p:spPr>
        <p:txBody>
          <a:bodyPr anchor="t"/>
          <a:lstStyle/>
          <a:p>
            <a:pPr marL="542925" indent="-542925" algn="r">
              <a:defRPr/>
            </a:pPr>
            <a:br>
              <a:rPr lang="en-US"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1. وازن ما بين الناموس و </a:t>
            </a:r>
            <a:r>
              <a:rPr lang="ar-JO" sz="4800" b="1" dirty="0">
                <a:solidFill>
                  <a:srgbClr val="FFFF00"/>
                </a:solidFill>
                <a:effectLst>
                  <a:glow rad="127000">
                    <a:schemeClr val="tx1"/>
                  </a:glow>
                </a:effectLst>
                <a:latin typeface="Arial" panose="020B0604020202020204" pitchFamily="34" charset="0"/>
                <a:ea typeface="ＭＳ Ｐゴシック" charset="0"/>
                <a:cs typeface="Arial" panose="020B0604020202020204" pitchFamily="34" charset="0"/>
              </a:rPr>
              <a:t>النعمة</a:t>
            </a: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 في حياتك</a:t>
            </a:r>
            <a:b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(1 تي 1)</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135339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ar-JO" sz="8800" dirty="0">
                <a:latin typeface="Arial" charset="0"/>
                <a:ea typeface="Osaka" charset="0"/>
                <a:cs typeface="Arial" charset="0"/>
              </a:rPr>
              <a:t>1 تيموثاوس 1 </a:t>
            </a:r>
            <a:endParaRPr lang="en-US" sz="8800" dirty="0">
              <a:latin typeface="Arial" charset="0"/>
              <a:ea typeface="Osaka" charset="0"/>
              <a:cs typeface="Arial" charset="0"/>
            </a:endParaRPr>
          </a:p>
        </p:txBody>
      </p:sp>
    </p:spTree>
    <p:extLst>
      <p:ext uri="{BB962C8B-B14F-4D97-AF65-F5344CB8AC3E}">
        <p14:creationId xmlns:p14="http://schemas.microsoft.com/office/powerpoint/2010/main" val="99244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التعليم الكاذب</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13314" name="Picture 2" descr="https://churchwatchcentral.files.wordpress.com/2015/02/33cwcportrait_james-davis.jpg">
            <a:extLst>
              <a:ext uri="{FF2B5EF4-FFF2-40B4-BE49-F238E27FC236}">
                <a16:creationId xmlns:a16="http://schemas.microsoft.com/office/drawing/2014/main" id="{7C77BAF5-C52E-6D46-B179-E48CCDF0E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7632848" cy="520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3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416257"/>
            <a:ext cx="9144001" cy="4524315"/>
          </a:xfrm>
          <a:prstGeom prst="rect">
            <a:avLst/>
          </a:prstGeom>
        </p:spPr>
        <p:txBody>
          <a:bodyPr wrap="square">
            <a:spAutoFit/>
          </a:bodyPr>
          <a:lstStyle/>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1بُولُسُ، رَسُولُ يَسُوعَ الْمَسِيحِ، بِحَسَبِ أَمْرِ اللهِ مُخَلِّصِنَا، وَرَبِّنَا يَسُوعَ الْمَسِيحِ، رَجَائِنَا.</a:t>
            </a:r>
            <a:endPar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 2إِلَى تِيمُوثَاوُسَ، الابْنِ الصَّرِيحِ فِي الإِيمَانِ: نِعْمَةٌ وَرَحْمَةٌ وَسَلاَمٌ مِنَ اللهِ أَبِينَا وَالْمَسِيحِ يَسُوعَ رَبِّنَا.</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3كَمَا طَلَبْتُ إِلَيْكَ أَنْ تَمْكُثَ فِي أَفَسُسَ، إِذْ كُنْتُ أَنَا ذَاهِبًا إِلَى مَكِدُونِيَّةَ، لِكَيْ تُوصِيَ قَوْمًا أَنْ لاَ يُعَلِّمُوا تَعْلِيمًا آخَرَ،</a:t>
            </a:r>
            <a:endPar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 4وَلاَ يُصْغُوا إِلَى خُرَافَاتٍ وَأَنْسَابٍ لاَ حَدَّ لَهَا، تُسَبِّبُ مُبَاحَثَاتٍ دُونَ بُنْيَانِ اللهِ الَّذِي فِي الإِيمَانِ. </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F99B5845-77B0-4534-8783-6E5AC7A6C8FA}"/>
              </a:ext>
            </a:extLst>
          </p:cNvPr>
          <p:cNvSpPr/>
          <p:nvPr/>
        </p:nvSpPr>
        <p:spPr>
          <a:xfrm>
            <a:off x="3131840" y="5949280"/>
            <a:ext cx="2462534" cy="646331"/>
          </a:xfrm>
          <a:prstGeom prst="rect">
            <a:avLst/>
          </a:prstGeom>
        </p:spPr>
        <p:txBody>
          <a:bodyPr wrap="square">
            <a:spAutoFit/>
          </a:bodyPr>
          <a:lstStyle/>
          <a:p>
            <a:pPr algn="ctr" defTabSz="457177" fontAlgn="auto">
              <a:spcBef>
                <a:spcPts val="0"/>
              </a:spcBef>
              <a:spcAft>
                <a:spcPts val="0"/>
              </a:spcAft>
            </a:pPr>
            <a:r>
              <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 </a:t>
            </a:r>
            <a:r>
              <a:rPr lang="ar-JO" sz="360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تيموثاوس 1</a:t>
            </a:r>
            <a:endParaRPr lang="en-SG"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6711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188640"/>
            <a:ext cx="9144001" cy="5632311"/>
          </a:xfrm>
          <a:prstGeom prst="rect">
            <a:avLst/>
          </a:prstGeom>
        </p:spPr>
        <p:txBody>
          <a:bodyPr wrap="square">
            <a:spAutoFit/>
          </a:bodyPr>
          <a:lstStyle/>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5وَأَمَّا غَايَةُ الْوَصِيَّةِ فَهِيَ الْمَحَبَّةُ مِنْ قَلْبٍ طَاهِرٍ، وَضَمِيرٍ صَالِحٍ، وَإِيمَانٍ بِلاَ رِيَاءٍ. </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6الأُمُورُ الَّتِي إِذْ زَاغَ قَوْمٌ عَنْهَا، انْحَرَفُوا إِلَى كَلاَمٍ بَاطِل.</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 7يُرِيدُونَ أَنْ يَكُونُوا مُعَلِّمِي النَّامُوسِ، وَهُمْ لاَ يَفْهَمُونَ مَا يَقُولُونَ، وَلاَ مَا يُقَرِّرُونَهُ.</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 8وَلكِنَّنَا نَعْلَمُ أَنَّ النَّامُوسَ صَالِحٌ، إِنْ كَانَ أَحَدٌ يَسْتَعْمِلُهُ نَامُوسِيًّا.</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 9عَالِمًا هذَا: أَنَّ النَّامُوسَ لَمْ يُوضَعْ لِلْبَارِّ، بَلْ لِلأَثَمَةِ وَالْمُتَمَرِّدِينَ، لِلْفُجَّارِ وَالْخُطَاةِ، لِلدَّنِسِينَ وَالْمُسْتَبِيحِينَ، لِقَاتِلِي الآبَاءِ وَقَاتِلِي الأُمَّهَاتِ، لِقَاتِلِي النَّاسِ، </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C99AC6CE-ED7B-0441-96A1-04D5B79D95FF}"/>
              </a:ext>
            </a:extLst>
          </p:cNvPr>
          <p:cNvSpPr/>
          <p:nvPr/>
        </p:nvSpPr>
        <p:spPr>
          <a:xfrm>
            <a:off x="3131840" y="5949280"/>
            <a:ext cx="2462534" cy="646331"/>
          </a:xfrm>
          <a:prstGeom prst="rect">
            <a:avLst/>
          </a:prstGeom>
        </p:spPr>
        <p:txBody>
          <a:bodyPr wrap="square">
            <a:spAutoFit/>
          </a:bodyPr>
          <a:lstStyle/>
          <a:p>
            <a:pPr algn="ctr" defTabSz="457177" fontAlgn="auto">
              <a:spcBef>
                <a:spcPts val="0"/>
              </a:spcBef>
              <a:spcAft>
                <a:spcPts val="0"/>
              </a:spcAft>
            </a:pPr>
            <a:r>
              <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 </a:t>
            </a:r>
            <a:r>
              <a:rPr lang="ar-JO" sz="360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تيموثاوس 1</a:t>
            </a:r>
            <a:endParaRPr lang="en-SG"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4483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416257"/>
            <a:ext cx="9144001" cy="3539430"/>
          </a:xfrm>
          <a:prstGeom prst="rect">
            <a:avLst/>
          </a:prstGeom>
        </p:spPr>
        <p:txBody>
          <a:bodyPr wrap="square">
            <a:spAutoFit/>
          </a:bodyPr>
          <a:lstStyle/>
          <a:p>
            <a:pPr algn="ctr" defTabSz="457177" fontAlgn="auto">
              <a:spcBef>
                <a:spcPts val="0"/>
              </a:spcBef>
              <a:spcAft>
                <a:spcPts val="0"/>
              </a:spcAft>
            </a:pPr>
            <a:r>
              <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 </a:t>
            </a: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10لِلزُّنَاةِ، لِمُضَاجِعِي الذُّكُورِ، لِسَارِقِي النَّاسِ، لِلْكَذَّابِينَ، لِلْحَانِثِينَ، وَإِنْ كَانَ شَيْءٌ آخَرُ يُقَاوِمُ التَّعْلِيمَ الصَّحِيحَ،</a:t>
            </a:r>
            <a:endPar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 11حَسَبَ إِنْجِيلِ مَجْدِ اللهِ الْمُبَارَكِ الَّذِي اؤْتُمِنْتُ أَنَا عَلَيْهِ.</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12وَأَنَا أَشْكُرُ الْمَسِيحَ يَسُوعَ رَبَّنَا الَّذِي قَوَّانِي، أَنَّهُ حَسِبَنِي أَمِينًا، إِذْ جَعَلَنِي لِلْخِدْمَةِ،</a:t>
            </a:r>
            <a:endPar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 13أَنَا الَّذِي كُنْتُ قَبْلاً مُجَدِّفًا وَمُضْطَهِدًا وَمُفْتَرِيًا. وَلكِنَّنِي رُحِمْتُ، لأَنِّي فَعَلْتُ بِجَهْل فِي عَدَمِ إِيمَانٍ. </a:t>
            </a:r>
            <a:endPar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14وَتَفَاضَلَتْ نِعْمَةُ رَبِّنَا جِدًّا مَعَ الإِيمَانِ وَالْمَحَبَّةِ الَّتِي فِي الْمَسِيحِ يَسُوعَ. </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C45B5645-F2DD-DA46-B1FC-CE0602A90E61}"/>
              </a:ext>
            </a:extLst>
          </p:cNvPr>
          <p:cNvSpPr/>
          <p:nvPr/>
        </p:nvSpPr>
        <p:spPr>
          <a:xfrm>
            <a:off x="3131840" y="5949280"/>
            <a:ext cx="2462534" cy="646331"/>
          </a:xfrm>
          <a:prstGeom prst="rect">
            <a:avLst/>
          </a:prstGeom>
        </p:spPr>
        <p:txBody>
          <a:bodyPr wrap="square">
            <a:spAutoFit/>
          </a:bodyPr>
          <a:lstStyle/>
          <a:p>
            <a:pPr algn="ctr" defTabSz="457177" fontAlgn="auto">
              <a:spcBef>
                <a:spcPts val="0"/>
              </a:spcBef>
              <a:spcAft>
                <a:spcPts val="0"/>
              </a:spcAft>
            </a:pPr>
            <a:r>
              <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 </a:t>
            </a:r>
            <a:r>
              <a:rPr lang="ar-JO" sz="360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تيموثاوس 1</a:t>
            </a:r>
            <a:endParaRPr lang="en-SG"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276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416257"/>
            <a:ext cx="9144001" cy="2677656"/>
          </a:xfrm>
          <a:prstGeom prst="rect">
            <a:avLst/>
          </a:prstGeom>
        </p:spPr>
        <p:txBody>
          <a:bodyPr wrap="square">
            <a:spAutoFit/>
          </a:bodyPr>
          <a:lstStyle/>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15صَادِقَةٌ هِيَ الْكَلِمَةُ وَمُسْتَحِقَّةٌ كُلَّ قُبُول: أَنَّ الْمَسِيحَ يَسُوعَ جَاءَ إِلَى الْعَالَمِ لِيُخَلِّصَ الْخُطَاةَ الَّذِينَ أَوَّلُهُمْ أَنَا. </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16لكِنَّنِي لِهذَا رُحِمْتُ: لِيُظْهِرَ يَسُوعُ الْمَسِيحُ فِىَّ أَنَا أَوَّلاً كُلَّ أَنَاةٍ، مِثَالاً لِلْعَتِيدِينَ أَنْ يُؤْمِنُوا بِهِ لِلْحَيَاةِ الأَبَدِيَّةِ.</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 17وَمَلِكُ الدُّهُورِ الَّذِي لاَ يَفْنَى وَلاَ يُرَى، الإِلهُ الْحَكِيمُ وَحْدَهُ، لَهُ الْكَرَامَةُ وَالْمَجْدُ إِلَى دَهْرِ الدُّهُورِ. آمِينَ.</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C2798149-AF22-8841-BDD3-C5A7096A757B}"/>
              </a:ext>
            </a:extLst>
          </p:cNvPr>
          <p:cNvSpPr/>
          <p:nvPr/>
        </p:nvSpPr>
        <p:spPr>
          <a:xfrm>
            <a:off x="3131840" y="5949280"/>
            <a:ext cx="2462534" cy="646331"/>
          </a:xfrm>
          <a:prstGeom prst="rect">
            <a:avLst/>
          </a:prstGeom>
        </p:spPr>
        <p:txBody>
          <a:bodyPr wrap="square">
            <a:spAutoFit/>
          </a:bodyPr>
          <a:lstStyle/>
          <a:p>
            <a:pPr algn="ctr" defTabSz="457177" fontAlgn="auto">
              <a:spcBef>
                <a:spcPts val="0"/>
              </a:spcBef>
              <a:spcAft>
                <a:spcPts val="0"/>
              </a:spcAft>
            </a:pPr>
            <a:r>
              <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 </a:t>
            </a:r>
            <a:r>
              <a:rPr lang="ar-JO" sz="360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تيموثاوس 1</a:t>
            </a:r>
            <a:endParaRPr lang="en-SG"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4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416257"/>
            <a:ext cx="9144001" cy="3539430"/>
          </a:xfrm>
          <a:prstGeom prst="rect">
            <a:avLst/>
          </a:prstGeom>
        </p:spPr>
        <p:txBody>
          <a:bodyPr wrap="square">
            <a:spAutoFit/>
          </a:bodyPr>
          <a:lstStyle/>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18هذِهِ الْوَصِيَّةُ أَيُّهَا الابْنُ تِيمُوثَاوُسُ أَسْتَوْدِعُكَ إِيَّاهَا حَسَبَ النُّبُوَّاتِ الَّتِي سَبَقَتْ عَلَيْكَ، لِكَيْ تُحَارِبَ فِيهَا الْمُحَارَبَةَ الْحَسَنَةَ،</a:t>
            </a:r>
            <a:endPar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 19وَلَكَ إِيمَانٌ وَضَمِيرٌ صَالِحٌ، الَّذِي إِذْ رَفَضَهُ قَوْمٌ، انْكَسَرَتْ بِهِمِ السَّفِينَةُ مِنْ جِهَةِ الإِيمَانِ أَيْضًا،</a:t>
            </a:r>
            <a:endPar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 20الَّذِينَ مِنْهُمْ هِيمِينَايُسُ وَالإِسْكَنْدَرُ، اللَّذَانِ أَسْلَمْتُهُمَا لِلشَّيْطَانِ لِكَيْ يُؤَدَّبَا حَتَّى لاَ يُجَدِّفَا.</a:t>
            </a: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a:p>
            <a:pPr algn="ctr" defTabSz="457177" fontAlgn="auto">
              <a:spcBef>
                <a:spcPts val="0"/>
              </a:spcBef>
              <a:spcAft>
                <a:spcPts val="0"/>
              </a:spcAft>
            </a:pPr>
            <a:br>
              <a:rPr lang="ar-SA"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br>
            <a:endParaRPr lang="en-US"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EEF3B1B4-4616-9444-BD55-D2D2C545753E}"/>
              </a:ext>
            </a:extLst>
          </p:cNvPr>
          <p:cNvSpPr/>
          <p:nvPr/>
        </p:nvSpPr>
        <p:spPr>
          <a:xfrm>
            <a:off x="3131840" y="5949280"/>
            <a:ext cx="2462534" cy="646331"/>
          </a:xfrm>
          <a:prstGeom prst="rect">
            <a:avLst/>
          </a:prstGeom>
        </p:spPr>
        <p:txBody>
          <a:bodyPr wrap="square">
            <a:spAutoFit/>
          </a:bodyPr>
          <a:lstStyle/>
          <a:p>
            <a:pPr algn="ctr" defTabSz="457177" fontAlgn="auto">
              <a:spcBef>
                <a:spcPts val="0"/>
              </a:spcBef>
              <a:spcAft>
                <a:spcPts val="0"/>
              </a:spcAft>
            </a:pPr>
            <a:r>
              <a:rPr lang="ar-JO"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1 </a:t>
            </a:r>
            <a:r>
              <a:rPr lang="ar-JO" sz="360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rPr>
              <a:t>تيموثاوس 1</a:t>
            </a:r>
            <a:endParaRPr lang="en-SG" sz="3600" dirty="0">
              <a:solidFill>
                <a:prstClr val="white"/>
              </a:solidFill>
              <a:effectLst>
                <a:glow rad="127000">
                  <a:prstClr val="black"/>
                </a:glow>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84020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677544" y="836711"/>
            <a:ext cx="4466456" cy="1141469"/>
          </a:xfrm>
          <a:effectLst>
            <a:outerShdw blurRad="63500" dist="35921" dir="2700000" algn="ctr" rotWithShape="0">
              <a:schemeClr val="tx2">
                <a:alpha val="74998"/>
              </a:schemeClr>
            </a:outerShdw>
          </a:effectLst>
        </p:spPr>
        <p:txBody>
          <a:bodyPr anchor="t"/>
          <a:lstStyle/>
          <a:p>
            <a:pPr>
              <a:defRPr/>
            </a:pPr>
            <a:r>
              <a:rPr lang="ar-JO" b="1" dirty="0">
                <a:effectLst>
                  <a:glow rad="127000">
                    <a:schemeClr val="tx1"/>
                  </a:glow>
                </a:effectLst>
                <a:latin typeface="Arial" panose="020B0604020202020204" pitchFamily="34" charset="0"/>
                <a:ea typeface="ＭＳ Ｐゴシック" charset="0"/>
                <a:cs typeface="Arial" panose="020B0604020202020204" pitchFamily="34" charset="0"/>
              </a:rPr>
              <a:t>الناموسية</a:t>
            </a:r>
            <a:endParaRPr lang="en-US"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0" y="29469"/>
            <a:ext cx="4677544" cy="6828531"/>
          </a:xfrm>
          <a:prstGeom prst="rect">
            <a:avLst/>
          </a:prstGeom>
        </p:spPr>
      </p:pic>
    </p:spTree>
    <p:extLst>
      <p:ext uri="{BB962C8B-B14F-4D97-AF65-F5344CB8AC3E}">
        <p14:creationId xmlns:p14="http://schemas.microsoft.com/office/powerpoint/2010/main" val="171674571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2033256"/>
          </a:xfrm>
          <a:effectLst>
            <a:outerShdw blurRad="63500" dist="35921" dir="2700000" algn="ctr" rotWithShape="0">
              <a:schemeClr val="tx2">
                <a:alpha val="74998"/>
              </a:schemeClr>
            </a:outerShdw>
          </a:effectLst>
        </p:spPr>
        <p:txBody>
          <a:bodyPr anchor="t"/>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ما هي أولويات الله </a:t>
            </a:r>
            <a:r>
              <a:rPr lang="ar-JO" sz="5400" b="1" dirty="0">
                <a:solidFill>
                  <a:srgbClr val="FFFF00"/>
                </a:solidFill>
                <a:effectLst>
                  <a:glow rad="127000">
                    <a:schemeClr val="tx1"/>
                  </a:glow>
                </a:effectLst>
                <a:latin typeface="Arial" panose="020B0604020202020204" pitchFamily="34" charset="0"/>
                <a:ea typeface="ＭＳ Ｐゴシック" charset="0"/>
                <a:cs typeface="Arial" panose="020B0604020202020204" pitchFamily="34" charset="0"/>
              </a:rPr>
              <a:t>لتنظيم</a:t>
            </a: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 الكنيسة ؟</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5122" name="Picture 2" descr="https://www.romania2019.eu/wp-content/uploads/2019/01/shutterstock_396290143-1024x780.jpg">
            <a:extLst>
              <a:ext uri="{FF2B5EF4-FFF2-40B4-BE49-F238E27FC236}">
                <a16:creationId xmlns:a16="http://schemas.microsoft.com/office/drawing/2014/main" id="{2797FEB3-BB0A-4442-A11A-B6693A3E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2265264"/>
            <a:ext cx="5511800"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540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ebony.com/wp-content/uploads/2016/10/Libra-thinkstock.jpg">
            <a:extLst>
              <a:ext uri="{FF2B5EF4-FFF2-40B4-BE49-F238E27FC236}">
                <a16:creationId xmlns:a16="http://schemas.microsoft.com/office/drawing/2014/main" id="{E48AC1B4-5D9B-2B41-8830-8719ADBE2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 y="-12700"/>
            <a:ext cx="9202011" cy="574595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5436096" y="49784"/>
            <a:ext cx="3707904" cy="5683472"/>
          </a:xfrm>
          <a:effectLst>
            <a:outerShdw blurRad="63500" dist="35921" dir="2700000" algn="ctr" rotWithShape="0">
              <a:schemeClr val="tx2">
                <a:alpha val="74998"/>
              </a:schemeClr>
            </a:outerShdw>
          </a:effectLst>
        </p:spPr>
        <p:txBody>
          <a:bodyPr anchor="t"/>
          <a:lstStyle/>
          <a:p>
            <a:pPr marL="542925" indent="-542925" algn="r">
              <a:defRPr/>
            </a:pPr>
            <a:br>
              <a:rPr lang="en-US" sz="4800" b="1" dirty="0">
                <a:effectLst>
                  <a:glow rad="127000">
                    <a:schemeClr val="tx1"/>
                  </a:glow>
                </a:effectLst>
                <a:latin typeface="Arial" charset="0"/>
                <a:ea typeface="ＭＳ Ｐゴシック" charset="0"/>
                <a:cs typeface="ＭＳ Ｐゴシック" charset="0"/>
              </a:rPr>
            </a:br>
            <a:r>
              <a:rPr lang="ar-JO" sz="4800" b="1" dirty="0">
                <a:effectLst>
                  <a:glow rad="127000">
                    <a:schemeClr val="tx1"/>
                  </a:glow>
                </a:effectLst>
                <a:latin typeface="Arial" charset="0"/>
                <a:ea typeface="ＭＳ Ｐゴシック" charset="0"/>
                <a:cs typeface="ＭＳ Ｐゴシック" charset="0"/>
              </a:rPr>
              <a:t>1</a:t>
            </a: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 وازن بين الناموس و </a:t>
            </a:r>
            <a:r>
              <a:rPr lang="ar-JO" sz="4800" b="1" dirty="0">
                <a:solidFill>
                  <a:srgbClr val="FFFF00"/>
                </a:solidFill>
                <a:effectLst>
                  <a:glow rad="127000">
                    <a:schemeClr val="tx1"/>
                  </a:glow>
                </a:effectLst>
                <a:latin typeface="Arial" panose="020B0604020202020204" pitchFamily="34" charset="0"/>
                <a:ea typeface="ＭＳ Ｐゴシック" charset="0"/>
                <a:cs typeface="Arial" panose="020B0604020202020204" pitchFamily="34" charset="0"/>
              </a:rPr>
              <a:t>النعمة</a:t>
            </a: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 في حياتك </a:t>
            </a:r>
            <a:b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(1 تي 1)</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3045566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4"/>
            <a:ext cx="9144000" cy="2731144"/>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rial" charset="0"/>
                <a:ea typeface="ＭＳ Ｐゴシック" charset="0"/>
                <a:cs typeface="ＭＳ Ｐゴシック" charset="0"/>
              </a:rPr>
              <a:t>2. </a:t>
            </a: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أطلب </a:t>
            </a:r>
            <a:r>
              <a:rPr lang="ar-JO" sz="4800" b="1" dirty="0">
                <a:solidFill>
                  <a:srgbClr val="FFFF00"/>
                </a:solidFill>
                <a:effectLst>
                  <a:glow rad="127000">
                    <a:schemeClr val="tx1"/>
                  </a:glow>
                </a:effectLst>
                <a:latin typeface="Arial" panose="020B0604020202020204" pitchFamily="34" charset="0"/>
                <a:ea typeface="ＭＳ Ｐゴシック" charset="0"/>
                <a:cs typeface="Arial" panose="020B0604020202020204" pitchFamily="34" charset="0"/>
              </a:rPr>
              <a:t>عبادة</a:t>
            </a: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 عامة مناسبة </a:t>
            </a:r>
            <a:br>
              <a:rPr lang="ar-JO" sz="4800" b="1" dirty="0">
                <a:effectLst>
                  <a:glow rad="127000">
                    <a:schemeClr val="tx1"/>
                  </a:glow>
                </a:effectLst>
                <a:latin typeface="Arial" charset="0"/>
                <a:ea typeface="ＭＳ Ｐゴシック" charset="0"/>
                <a:cs typeface="ＭＳ Ｐゴシック" charset="0"/>
              </a:rPr>
            </a:b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مقادة من قادة أتقياء (1 تي 2-3)</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20482" name="Picture 2" descr="https://www.renewingworshipnc.org/wp-content/uploads/2018/11/default-image-440x264.jpg">
            <a:extLst>
              <a:ext uri="{FF2B5EF4-FFF2-40B4-BE49-F238E27FC236}">
                <a16:creationId xmlns:a16="http://schemas.microsoft.com/office/drawing/2014/main" id="{57D20AB3-8F3E-1649-9007-79C04118F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50" y="2492896"/>
            <a:ext cx="6356300" cy="380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0377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ar-JO" sz="8800" dirty="0">
                <a:latin typeface="Arial" charset="0"/>
                <a:ea typeface="Osaka" charset="0"/>
                <a:cs typeface="Arial" charset="0"/>
              </a:rPr>
              <a:t>1 تيموثاوس 2 </a:t>
            </a:r>
            <a:endParaRPr lang="en-US" sz="8800" dirty="0">
              <a:latin typeface="Arial" charset="0"/>
              <a:ea typeface="Osaka" charset="0"/>
              <a:cs typeface="Arial" charset="0"/>
            </a:endParaRPr>
          </a:p>
        </p:txBody>
      </p:sp>
    </p:spTree>
    <p:extLst>
      <p:ext uri="{BB962C8B-B14F-4D97-AF65-F5344CB8AC3E}">
        <p14:creationId xmlns:p14="http://schemas.microsoft.com/office/powerpoint/2010/main" val="203896135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steemitimages.com/640x0/https:/s17.postimg.cc/tsufaw5pb/Prosperity-_Preachers-_You_TUbe.jpg">
            <a:extLst>
              <a:ext uri="{FF2B5EF4-FFF2-40B4-BE49-F238E27FC236}">
                <a16:creationId xmlns:a16="http://schemas.microsoft.com/office/drawing/2014/main" id="{B3644275-843F-AB4B-A178-8C3BAA366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7" y="0"/>
            <a:ext cx="9131962" cy="685949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8864" y="2852936"/>
            <a:ext cx="9144000" cy="769349"/>
          </a:xfrm>
          <a:effectLst>
            <a:outerShdw blurRad="63500" dist="35921" dir="2700000" algn="ctr" rotWithShape="0">
              <a:schemeClr val="tx2">
                <a:alpha val="74998"/>
              </a:schemeClr>
            </a:outerShdw>
          </a:effectLst>
        </p:spPr>
        <p:txBody>
          <a:bodyPr/>
          <a:lstStyle/>
          <a:p>
            <a:pPr>
              <a:defRPr/>
            </a:pPr>
            <a:r>
              <a:rPr lang="ar-JO" sz="8000" b="1" dirty="0">
                <a:effectLst>
                  <a:glow rad="127000">
                    <a:schemeClr val="tx1"/>
                  </a:glow>
                </a:effectLst>
                <a:latin typeface="Arial" panose="020B0604020202020204" pitchFamily="34" charset="0"/>
                <a:ea typeface="ＭＳ Ｐゴシック" charset="0"/>
                <a:cs typeface="Arial" panose="020B0604020202020204" pitchFamily="34" charset="0"/>
              </a:rPr>
              <a:t>التعليم الكاذب</a:t>
            </a:r>
            <a:endParaRPr lang="en-US" sz="80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88676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ctrTitle"/>
          </p:nvPr>
        </p:nvSpPr>
        <p:spPr>
          <a:xfrm>
            <a:off x="1692275" y="2133600"/>
            <a:ext cx="7315200" cy="1600200"/>
          </a:xfrm>
        </p:spPr>
        <p:txBody>
          <a:bodyPr/>
          <a:lstStyle/>
          <a:p>
            <a:pPr eaLnBrk="1" hangingPunct="1"/>
            <a:r>
              <a:rPr lang="ar-JO" sz="6000" b="1" dirty="0">
                <a:latin typeface="Engravers MT" charset="0"/>
                <a:ea typeface="ＭＳ Ｐゴシック" charset="0"/>
                <a:cs typeface="ＭＳ Ｐゴシック" charset="0"/>
              </a:rPr>
              <a:t>1 </a:t>
            </a:r>
            <a:r>
              <a:rPr lang="ar-JO" sz="6000" b="1" dirty="0">
                <a:latin typeface="Arial" panose="020B0604020202020204" pitchFamily="34" charset="0"/>
                <a:ea typeface="ＭＳ Ｐゴシック" charset="0"/>
                <a:cs typeface="Arial" panose="020B0604020202020204" pitchFamily="34" charset="0"/>
              </a:rPr>
              <a:t>تيموثاوس </a:t>
            </a:r>
            <a:r>
              <a:rPr lang="ar-JO" sz="6000" b="1" dirty="0">
                <a:latin typeface="Engravers MT" charset="0"/>
                <a:ea typeface="ＭＳ Ｐゴシック" charset="0"/>
                <a:cs typeface="ＭＳ Ｐゴシック" charset="0"/>
              </a:rPr>
              <a:t>2</a:t>
            </a:r>
            <a:endParaRPr lang="en-US" sz="6000" b="1" dirty="0">
              <a:latin typeface="Engravers MT" charset="0"/>
              <a:ea typeface="ＭＳ Ｐゴシック" charset="0"/>
              <a:cs typeface="ＭＳ Ｐゴシック" charset="0"/>
            </a:endParaRPr>
          </a:p>
        </p:txBody>
      </p:sp>
      <p:sp>
        <p:nvSpPr>
          <p:cNvPr id="265218" name="Rectangle 3"/>
          <p:cNvSpPr>
            <a:spLocks noGrp="1" noChangeArrowheads="1"/>
          </p:cNvSpPr>
          <p:nvPr>
            <p:ph type="subTitle" idx="1"/>
          </p:nvPr>
        </p:nvSpPr>
        <p:spPr>
          <a:xfrm>
            <a:off x="1447800" y="4114800"/>
            <a:ext cx="5105400" cy="1752600"/>
          </a:xfrm>
        </p:spPr>
        <p:txBody>
          <a:bodyPr/>
          <a:lstStyle/>
          <a:p>
            <a:pPr algn="r" eaLnBrk="1" hangingPunct="1"/>
            <a:r>
              <a:rPr lang="ar-JO" sz="4000" b="1" dirty="0">
                <a:latin typeface="Arial" charset="0"/>
                <a:ea typeface="ＭＳ Ｐゴシック" charset="0"/>
                <a:cs typeface="Arial" charset="0"/>
              </a:rPr>
              <a:t>موضوع جدلي :</a:t>
            </a:r>
            <a:endParaRPr lang="en-US" sz="4000" b="1" dirty="0">
              <a:latin typeface="Arial" charset="0"/>
              <a:ea typeface="ＭＳ Ｐゴシック" charset="0"/>
              <a:cs typeface="Arial" charset="0"/>
            </a:endParaRPr>
          </a:p>
          <a:p>
            <a:pPr algn="r" eaLnBrk="1" hangingPunct="1"/>
            <a:r>
              <a:rPr lang="ar-JO" sz="4000" b="1" dirty="0">
                <a:latin typeface="Arial" charset="0"/>
                <a:ea typeface="ＭＳ Ｐゴシック" charset="0"/>
                <a:cs typeface="Arial" charset="0"/>
              </a:rPr>
              <a:t>دور المرأة في العبادة العامة</a:t>
            </a:r>
            <a:endParaRPr lang="en-US" sz="4000" b="1" dirty="0">
              <a:latin typeface="Arial" charset="0"/>
              <a:ea typeface="ＭＳ Ｐゴシック" charset="0"/>
              <a:cs typeface="Arial" charset="0"/>
            </a:endParaRPr>
          </a:p>
        </p:txBody>
      </p:sp>
      <p:pic>
        <p:nvPicPr>
          <p:cNvPr id="265219" name="Picture 4" descr="AG00163_"/>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6553200" y="4038600"/>
            <a:ext cx="2286000" cy="210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4"/>
          <p:cNvSpPr txBox="1">
            <a:spLocks noChangeArrowheads="1"/>
          </p:cNvSpPr>
          <p:nvPr/>
        </p:nvSpPr>
        <p:spPr bwMode="auto">
          <a:xfrm>
            <a:off x="8184595" y="50155"/>
            <a:ext cx="902811" cy="46166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defRPr/>
            </a:pPr>
            <a:r>
              <a:rPr lang="ar-JO" sz="2400" dirty="0">
                <a:solidFill>
                  <a:schemeClr val="tx2"/>
                </a:solidFill>
                <a:effectLst>
                  <a:outerShdw blurRad="38100" dist="38100" dir="2700000" algn="tl">
                    <a:srgbClr val="DDDDDD"/>
                  </a:outerShdw>
                </a:effectLst>
                <a:latin typeface="Arial" charset="0"/>
                <a:cs typeface="Arial" charset="0"/>
              </a:rPr>
              <a:t>222ي</a:t>
            </a:r>
            <a:endParaRPr lang="en-US" sz="2800" dirty="0">
              <a:effectLst>
                <a:outerShdw blurRad="38100" dist="38100" dir="2700000" algn="tl">
                  <a:srgbClr val="DDDDDD"/>
                </a:outerShdw>
              </a:effectLst>
              <a:latin typeface="Arial"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1" name="WordArt 4"/>
          <p:cNvSpPr>
            <a:spLocks noChangeArrowheads="1" noChangeShapeType="1" noTextEdit="1"/>
          </p:cNvSpPr>
          <p:nvPr/>
        </p:nvSpPr>
        <p:spPr bwMode="auto">
          <a:xfrm>
            <a:off x="2438400" y="533400"/>
            <a:ext cx="5105400" cy="914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ar-JO" sz="3600" kern="10" dirty="0">
                <a:ln w="9525">
                  <a:round/>
                  <a:headEnd/>
                  <a:tailEnd/>
                </a:ln>
                <a:gradFill rotWithShape="1">
                  <a:gsLst>
                    <a:gs pos="0">
                      <a:schemeClr val="bg2"/>
                    </a:gs>
                    <a:gs pos="100000">
                      <a:srgbClr val="83B583"/>
                    </a:gs>
                  </a:gsLst>
                  <a:lin ang="5400000" scaled="1"/>
                </a:gradFill>
                <a:latin typeface="Times New Roman"/>
                <a:ea typeface="Times New Roman"/>
                <a:cs typeface="Times New Roman"/>
              </a:rPr>
              <a:t>تجنب النقيضين</a:t>
            </a:r>
            <a:endParaRPr lang="en-US" sz="3600" kern="10" dirty="0">
              <a:ln w="9525">
                <a:round/>
                <a:headEnd/>
                <a:tailEnd/>
              </a:ln>
              <a:gradFill rotWithShape="1">
                <a:gsLst>
                  <a:gs pos="0">
                    <a:schemeClr val="bg2"/>
                  </a:gs>
                  <a:gs pos="100000">
                    <a:srgbClr val="83B583"/>
                  </a:gs>
                </a:gsLst>
                <a:lin ang="5400000" scaled="1"/>
              </a:gradFill>
              <a:latin typeface="Times New Roman"/>
              <a:ea typeface="Times New Roman"/>
              <a:cs typeface="Times New Roman"/>
            </a:endParaRPr>
          </a:p>
        </p:txBody>
      </p:sp>
      <p:sp>
        <p:nvSpPr>
          <p:cNvPr id="183301" name="Rectangle 5"/>
          <p:cNvSpPr>
            <a:spLocks noGrp="1" noChangeArrowheads="1"/>
          </p:cNvSpPr>
          <p:nvPr>
            <p:ph type="body" sz="half" idx="1"/>
          </p:nvPr>
        </p:nvSpPr>
        <p:spPr>
          <a:xfrm>
            <a:off x="685800" y="1600200"/>
            <a:ext cx="4191000" cy="5257800"/>
          </a:xfrm>
        </p:spPr>
        <p:txBody>
          <a:bodyPr/>
          <a:lstStyle/>
          <a:p>
            <a:pPr algn="ctr" eaLnBrk="1" hangingPunct="1">
              <a:lnSpc>
                <a:spcPct val="90000"/>
              </a:lnSpc>
              <a:buFontTx/>
              <a:buNone/>
              <a:defRPr/>
            </a:pPr>
            <a:r>
              <a:rPr lang="ar-JO" b="1" u="sng" dirty="0">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الحرفية</a:t>
            </a:r>
            <a:r>
              <a:rPr lang="en-US" b="1" dirty="0">
                <a:latin typeface="Arial" panose="020B0604020202020204" pitchFamily="34" charset="0"/>
                <a:ea typeface="ＭＳ Ｐゴシック" charset="0"/>
                <a:cs typeface="Arial" panose="020B0604020202020204" pitchFamily="34" charset="0"/>
              </a:rPr>
              <a:t> </a:t>
            </a:r>
          </a:p>
          <a:p>
            <a:pPr algn="ctr" eaLnBrk="1" hangingPunct="1">
              <a:lnSpc>
                <a:spcPct val="90000"/>
              </a:lnSpc>
              <a:buFontTx/>
              <a:buNone/>
              <a:defRPr/>
            </a:pPr>
            <a:r>
              <a:rPr lang="ar-JO" b="1" i="1" dirty="0">
                <a:solidFill>
                  <a:srgbClr val="FF3300"/>
                </a:solidFill>
                <a:latin typeface="Arial" panose="020B0604020202020204" pitchFamily="34" charset="0"/>
                <a:ea typeface="ＭＳ Ｐゴシック" charset="0"/>
                <a:cs typeface="Arial" panose="020B0604020202020204" pitchFamily="34" charset="0"/>
              </a:rPr>
              <a:t>تنصيب </a:t>
            </a:r>
            <a:r>
              <a:rPr lang="ar-JO" b="1" i="1" dirty="0">
                <a:latin typeface="Arial" panose="020B0604020202020204" pitchFamily="34" charset="0"/>
                <a:ea typeface="ＭＳ Ｐゴシック" charset="0"/>
                <a:cs typeface="Arial" panose="020B0604020202020204" pitchFamily="34" charset="0"/>
              </a:rPr>
              <a:t>الحق + الثقافة</a:t>
            </a:r>
            <a:endParaRPr lang="en-US" b="1" dirty="0">
              <a:latin typeface="Arial" panose="020B0604020202020204" pitchFamily="34" charset="0"/>
              <a:ea typeface="ＭＳ Ｐゴシック" charset="0"/>
              <a:cs typeface="Arial" panose="020B0604020202020204" pitchFamily="34" charset="0"/>
            </a:endParaRPr>
          </a:p>
          <a:p>
            <a:pPr algn="r" eaLnBrk="1" hangingPunct="1">
              <a:lnSpc>
                <a:spcPct val="90000"/>
              </a:lnSpc>
              <a:buFontTx/>
              <a:buNone/>
              <a:defRPr/>
            </a:pPr>
            <a:r>
              <a:rPr lang="ar-JO" b="1" dirty="0">
                <a:latin typeface="Arial" panose="020B0604020202020204" pitchFamily="34" charset="0"/>
                <a:ea typeface="ＭＳ Ｐゴシック" charset="0"/>
                <a:cs typeface="Arial" panose="020B0604020202020204" pitchFamily="34" charset="0"/>
              </a:rPr>
              <a:t>2: 8 يجب أن يصلي الرجال </a:t>
            </a:r>
            <a:r>
              <a:rPr lang="ar-JO" b="1" dirty="0">
                <a:solidFill>
                  <a:srgbClr val="FF0000"/>
                </a:solidFill>
                <a:latin typeface="Arial" panose="020B0604020202020204" pitchFamily="34" charset="0"/>
                <a:ea typeface="ＭＳ Ｐゴシック" charset="0"/>
                <a:cs typeface="Arial" panose="020B0604020202020204" pitchFamily="34" charset="0"/>
              </a:rPr>
              <a:t>دائماً</a:t>
            </a:r>
            <a:r>
              <a:rPr lang="ar-JO" b="1" dirty="0">
                <a:latin typeface="Arial" panose="020B0604020202020204" pitchFamily="34" charset="0"/>
                <a:ea typeface="ＭＳ Ｐゴシック" charset="0"/>
                <a:cs typeface="Arial" panose="020B0604020202020204" pitchFamily="34" charset="0"/>
              </a:rPr>
              <a:t> في كل مكان رافعين أيادي طاهرة</a:t>
            </a:r>
            <a:endParaRPr lang="en-US" b="1" dirty="0">
              <a:latin typeface="Arial" panose="020B0604020202020204" pitchFamily="34" charset="0"/>
              <a:ea typeface="ＭＳ Ｐゴシック" charset="0"/>
              <a:cs typeface="Arial" panose="020B0604020202020204" pitchFamily="34" charset="0"/>
            </a:endParaRPr>
          </a:p>
          <a:p>
            <a:pPr algn="r" eaLnBrk="1" hangingPunct="1">
              <a:lnSpc>
                <a:spcPct val="90000"/>
              </a:lnSpc>
              <a:buFontTx/>
              <a:buNone/>
              <a:defRPr/>
            </a:pPr>
            <a:r>
              <a:rPr lang="en-US" b="1" dirty="0">
                <a:latin typeface="Arial" panose="020B0604020202020204" pitchFamily="34" charset="0"/>
                <a:ea typeface="ＭＳ Ｐゴシック" charset="0"/>
                <a:cs typeface="Arial" panose="020B0604020202020204" pitchFamily="34" charset="0"/>
              </a:rPr>
              <a:t> </a:t>
            </a:r>
            <a:r>
              <a:rPr lang="ar-JO" dirty="0">
                <a:latin typeface="Arial" panose="020B0604020202020204" pitchFamily="34" charset="0"/>
                <a:cs typeface="Arial" panose="020B0604020202020204" pitchFamily="34" charset="0"/>
              </a:rPr>
              <a:t>2</a:t>
            </a:r>
            <a:r>
              <a:rPr lang="ar-JO" b="1" dirty="0">
                <a:latin typeface="Arial" panose="020B0604020202020204" pitchFamily="34" charset="0"/>
                <a:cs typeface="Arial" panose="020B0604020202020204" pitchFamily="34" charset="0"/>
              </a:rPr>
              <a:t>: 9-10 يجب ألا تضفر النساء شعرهن أو ترتدي المجوهرات </a:t>
            </a:r>
            <a:r>
              <a:rPr lang="ar-JO" b="1" dirty="0">
                <a:solidFill>
                  <a:srgbClr val="FF0000"/>
                </a:solidFill>
                <a:latin typeface="Arial" panose="020B0604020202020204" pitchFamily="34" charset="0"/>
                <a:cs typeface="Arial" panose="020B0604020202020204" pitchFamily="34" charset="0"/>
              </a:rPr>
              <a:t>أبدًا</a:t>
            </a:r>
            <a:r>
              <a:rPr lang="ar-JO" b="1" dirty="0">
                <a:latin typeface="Arial" panose="020B0604020202020204" pitchFamily="34" charset="0"/>
                <a:cs typeface="Arial" panose="020B0604020202020204" pitchFamily="34" charset="0"/>
              </a:rPr>
              <a:t>.</a:t>
            </a:r>
            <a:endParaRPr lang="en-US" b="1" dirty="0">
              <a:latin typeface="Arial" panose="020B0604020202020204" pitchFamily="34" charset="0"/>
              <a:ea typeface="ＭＳ Ｐゴシック" charset="0"/>
              <a:cs typeface="Arial" panose="020B0604020202020204" pitchFamily="34" charset="0"/>
            </a:endParaRPr>
          </a:p>
          <a:p>
            <a:pPr algn="r" eaLnBrk="1" hangingPunct="1">
              <a:lnSpc>
                <a:spcPct val="90000"/>
              </a:lnSpc>
              <a:buFontTx/>
              <a:buNone/>
              <a:defRPr/>
            </a:pPr>
            <a:r>
              <a:rPr lang="ar-JO" b="1" dirty="0">
                <a:latin typeface="Arial" panose="020B0604020202020204" pitchFamily="34" charset="0"/>
                <a:cs typeface="Arial" panose="020B0604020202020204" pitchFamily="34" charset="0"/>
              </a:rPr>
              <a:t>2: 11-12 لا يجوز للمرأة </a:t>
            </a:r>
            <a:r>
              <a:rPr lang="ar-JO" b="1" dirty="0">
                <a:solidFill>
                  <a:srgbClr val="FF0000"/>
                </a:solidFill>
                <a:latin typeface="Arial" panose="020B0604020202020204" pitchFamily="34" charset="0"/>
                <a:cs typeface="Arial" panose="020B0604020202020204" pitchFamily="34" charset="0"/>
              </a:rPr>
              <a:t>بأي حال من </a:t>
            </a:r>
            <a:r>
              <a:rPr lang="ar-JO" dirty="0">
                <a:solidFill>
                  <a:srgbClr val="FF0000"/>
                </a:solidFill>
                <a:latin typeface="Arial" panose="020B0604020202020204" pitchFamily="34" charset="0"/>
                <a:cs typeface="Arial" panose="020B0604020202020204" pitchFamily="34" charset="0"/>
              </a:rPr>
              <a:t>الأحوال</a:t>
            </a:r>
            <a:r>
              <a:rPr lang="ar-JO" dirty="0">
                <a:latin typeface="Arial" panose="020B0604020202020204" pitchFamily="34" charset="0"/>
                <a:cs typeface="Arial" panose="020B0604020202020204" pitchFamily="34" charset="0"/>
              </a:rPr>
              <a:t> تعليم الرجل</a:t>
            </a:r>
            <a:r>
              <a:rPr lang="ar-JO" dirty="0"/>
              <a:t>.</a:t>
            </a:r>
            <a:endParaRPr lang="en-US" b="1" dirty="0">
              <a:latin typeface="Arial" charset="0"/>
              <a:ea typeface="ＭＳ Ｐゴシック" charset="0"/>
              <a:cs typeface="ＭＳ Ｐゴシック" charset="0"/>
            </a:endParaRPr>
          </a:p>
        </p:txBody>
      </p:sp>
      <p:sp>
        <p:nvSpPr>
          <p:cNvPr id="183302" name="Rectangle 6"/>
          <p:cNvSpPr>
            <a:spLocks noGrp="1" noChangeArrowheads="1"/>
          </p:cNvSpPr>
          <p:nvPr>
            <p:ph type="body" sz="half" idx="2"/>
          </p:nvPr>
        </p:nvSpPr>
        <p:spPr>
          <a:xfrm>
            <a:off x="4876800" y="1600200"/>
            <a:ext cx="3962400" cy="4876800"/>
          </a:xfrm>
        </p:spPr>
        <p:txBody>
          <a:bodyPr/>
          <a:lstStyle/>
          <a:p>
            <a:pPr marL="0" indent="0" algn="ctr" eaLnBrk="1" hangingPunct="1">
              <a:buFontTx/>
              <a:buNone/>
              <a:defRPr/>
            </a:pPr>
            <a:r>
              <a:rPr lang="ar-JO" sz="3200" b="1" u="sng" dirty="0">
                <a:effectLst>
                  <a:outerShdw blurRad="38100" dist="38100" dir="2700000" algn="tl">
                    <a:srgbClr val="DDDDDD"/>
                  </a:outerShdw>
                </a:effectLst>
                <a:latin typeface="Arial" panose="020B0604020202020204" pitchFamily="34" charset="0"/>
                <a:ea typeface="+mn-ea"/>
                <a:cs typeface="Arial" panose="020B0604020202020204" pitchFamily="34" charset="0"/>
              </a:rPr>
              <a:t>الليبرالية</a:t>
            </a:r>
            <a:r>
              <a:rPr lang="en-US" sz="3200" b="1" dirty="0">
                <a:latin typeface="Arial" panose="020B0604020202020204" pitchFamily="34" charset="0"/>
                <a:ea typeface="+mn-ea"/>
                <a:cs typeface="Arial" panose="020B0604020202020204" pitchFamily="34" charset="0"/>
              </a:rPr>
              <a:t> </a:t>
            </a:r>
          </a:p>
          <a:p>
            <a:pPr marL="0" indent="0" algn="ctr" eaLnBrk="1" hangingPunct="1">
              <a:buFontTx/>
              <a:buNone/>
              <a:defRPr/>
            </a:pPr>
            <a:r>
              <a:rPr lang="ar-JO" sz="2400" b="1" i="1" dirty="0">
                <a:solidFill>
                  <a:srgbClr val="0066FF"/>
                </a:solidFill>
                <a:latin typeface="Arial" panose="020B0604020202020204" pitchFamily="34" charset="0"/>
                <a:ea typeface="+mn-ea"/>
                <a:cs typeface="Arial" panose="020B0604020202020204" pitchFamily="34" charset="0"/>
              </a:rPr>
              <a:t>نبذ </a:t>
            </a:r>
            <a:r>
              <a:rPr lang="ar-JO" sz="2400" b="1" i="1" dirty="0">
                <a:latin typeface="Arial" panose="020B0604020202020204" pitchFamily="34" charset="0"/>
                <a:ea typeface="+mn-ea"/>
                <a:cs typeface="Arial" panose="020B0604020202020204" pitchFamily="34" charset="0"/>
              </a:rPr>
              <a:t>الحق و الثقافة</a:t>
            </a:r>
            <a:endParaRPr lang="en-US" sz="3200" b="1" dirty="0">
              <a:latin typeface="Arial" panose="020B0604020202020204" pitchFamily="34" charset="0"/>
              <a:ea typeface="+mn-ea"/>
              <a:cs typeface="Arial" panose="020B0604020202020204" pitchFamily="34" charset="0"/>
            </a:endParaRPr>
          </a:p>
          <a:p>
            <a:pPr marL="0" indent="0" algn="ctr" eaLnBrk="1" hangingPunct="1">
              <a:buFontTx/>
              <a:buNone/>
              <a:defRPr/>
            </a:pPr>
            <a:r>
              <a:rPr lang="ar-JO" b="1" dirty="0">
                <a:latin typeface="Arial" panose="020B0604020202020204" pitchFamily="34" charset="0"/>
                <a:cs typeface="Arial" panose="020B0604020202020204" pitchFamily="34" charset="0"/>
              </a:rPr>
              <a:t>كل الأشياء الواردة في هذا الإصحاح قديمة وغير ذات صلة </a:t>
            </a:r>
          </a:p>
          <a:p>
            <a:pPr marL="0" indent="0" algn="ctr" eaLnBrk="1" hangingPunct="1">
              <a:buFontTx/>
              <a:buNone/>
              <a:defRPr/>
            </a:pPr>
            <a:r>
              <a:rPr lang="ar-JO" b="1" dirty="0">
                <a:latin typeface="Arial" panose="020B0604020202020204" pitchFamily="34" charset="0"/>
                <a:cs typeface="Arial" panose="020B0604020202020204" pitchFamily="34" charset="0"/>
              </a:rPr>
              <a:t>إنها </a:t>
            </a:r>
            <a:r>
              <a:rPr lang="ar-JO" b="1" dirty="0">
                <a:solidFill>
                  <a:srgbClr val="0070C0"/>
                </a:solidFill>
                <a:latin typeface="Arial" panose="020B0604020202020204" pitchFamily="34" charset="0"/>
                <a:cs typeface="Arial" panose="020B0604020202020204" pitchFamily="34" charset="0"/>
              </a:rPr>
              <a:t>مجرد لوائح مؤقتة </a:t>
            </a:r>
            <a:r>
              <a:rPr lang="ar-JO" b="1" dirty="0">
                <a:latin typeface="Arial" panose="020B0604020202020204" pitchFamily="34" charset="0"/>
                <a:cs typeface="Arial" panose="020B0604020202020204" pitchFamily="34" charset="0"/>
              </a:rPr>
              <a:t>لمواجهة حالة معينة.</a:t>
            </a:r>
            <a:endParaRPr lang="en-US" b="1" dirty="0">
              <a:latin typeface="Arial" panose="020B0604020202020204" pitchFamily="34" charset="0"/>
              <a:ea typeface="+mn-ea"/>
              <a:cs typeface="Arial" panose="020B0604020202020204" pitchFamily="34" charset="0"/>
            </a:endParaRPr>
          </a:p>
        </p:txBody>
      </p:sp>
      <p:sp>
        <p:nvSpPr>
          <p:cNvPr id="266244" name="Rectangle 9"/>
          <p:cNvSpPr>
            <a:spLocks noGrp="1" noChangeArrowheads="1"/>
          </p:cNvSpPr>
          <p:nvPr>
            <p:ph type="title"/>
          </p:nvPr>
        </p:nvSpPr>
        <p:spPr>
          <a:xfrm>
            <a:off x="0" y="-762000"/>
            <a:ext cx="9144000" cy="838200"/>
          </a:xfrm>
        </p:spPr>
        <p:txBody>
          <a:bodyPr/>
          <a:lstStyle/>
          <a:p>
            <a:pPr eaLnBrk="1" hangingPunct="1"/>
            <a:r>
              <a:rPr lang="en-US" sz="4000">
                <a:latin typeface="Engravers MT" charset="0"/>
                <a:ea typeface="ＭＳ Ｐゴシック" charset="0"/>
                <a:cs typeface="ＭＳ Ｐゴシック" charset="0"/>
              </a:rPr>
              <a:t>Avoid the 2 Extremes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0" y="-571500"/>
            <a:ext cx="9144000" cy="800100"/>
          </a:xfrm>
        </p:spPr>
        <p:txBody>
          <a:bodyPr/>
          <a:lstStyle/>
          <a:p>
            <a:pPr eaLnBrk="1" hangingPunct="1"/>
            <a:r>
              <a:rPr lang="ar-JO" sz="2000" dirty="0">
                <a:latin typeface="Engravers MT" charset="0"/>
                <a:ea typeface="ＭＳ Ｐゴシック" charset="0"/>
                <a:cs typeface="ＭＳ Ｐゴシック" charset="0"/>
              </a:rPr>
              <a:t>التمييز بين الثقافة و الحق</a:t>
            </a:r>
            <a:endParaRPr lang="en-US" sz="2000" dirty="0">
              <a:latin typeface="Engravers MT" charset="0"/>
              <a:ea typeface="ＭＳ Ｐゴシック" charset="0"/>
              <a:cs typeface="ＭＳ Ｐゴシック" charset="0"/>
            </a:endParaRPr>
          </a:p>
        </p:txBody>
      </p:sp>
      <p:sp>
        <p:nvSpPr>
          <p:cNvPr id="185347" name="Rectangle 3"/>
          <p:cNvSpPr>
            <a:spLocks noGrp="1" noChangeArrowheads="1"/>
          </p:cNvSpPr>
          <p:nvPr>
            <p:ph type="body" sz="half" idx="1"/>
          </p:nvPr>
        </p:nvSpPr>
        <p:spPr>
          <a:xfrm>
            <a:off x="0" y="1752600"/>
            <a:ext cx="4857752" cy="5105400"/>
          </a:xfrm>
        </p:spPr>
        <p:txBody>
          <a:bodyPr/>
          <a:lstStyle/>
          <a:p>
            <a:pPr algn="ctr" eaLnBrk="1" hangingPunct="1">
              <a:buFontTx/>
              <a:buNone/>
            </a:pPr>
            <a:r>
              <a:rPr lang="ar-JO" sz="3200" b="1" u="sng" dirty="0">
                <a:solidFill>
                  <a:srgbClr val="FF0000"/>
                </a:solidFill>
                <a:latin typeface="Arial" panose="020B0604020202020204" pitchFamily="34" charset="0"/>
                <a:ea typeface="ＭＳ Ｐゴシック" charset="0"/>
                <a:cs typeface="Arial" panose="020B0604020202020204" pitchFamily="34" charset="0"/>
              </a:rPr>
              <a:t>الثقافة</a:t>
            </a:r>
            <a:endParaRPr lang="en-US" sz="3200" b="1" u="sng" dirty="0">
              <a:solidFill>
                <a:srgbClr val="FF0000"/>
              </a:solidFill>
              <a:latin typeface="Arial" panose="020B0604020202020204" pitchFamily="34" charset="0"/>
              <a:ea typeface="ＭＳ Ｐゴシック" charset="0"/>
              <a:cs typeface="Arial" panose="020B0604020202020204" pitchFamily="34" charset="0"/>
            </a:endParaRPr>
          </a:p>
          <a:p>
            <a:pPr algn="r" rtl="1" eaLnBrk="1" hangingPunct="1"/>
            <a:r>
              <a:rPr lang="ar-JO" sz="3200" b="1" dirty="0">
                <a:latin typeface="Arial" panose="020B0604020202020204" pitchFamily="34" charset="0"/>
                <a:ea typeface="ＭＳ Ｐゴシック" charset="0"/>
                <a:cs typeface="Arial" panose="020B0604020202020204" pitchFamily="34" charset="0"/>
              </a:rPr>
              <a:t>متغيرة</a:t>
            </a:r>
            <a:endParaRPr lang="en-US" sz="3200" b="1" dirty="0">
              <a:latin typeface="Arial" panose="020B0604020202020204" pitchFamily="34" charset="0"/>
              <a:ea typeface="ＭＳ Ｐゴシック" charset="0"/>
              <a:cs typeface="Arial" panose="020B0604020202020204" pitchFamily="34" charset="0"/>
            </a:endParaRPr>
          </a:p>
          <a:p>
            <a:pPr algn="r" rtl="1" eaLnBrk="1" hangingPunct="1"/>
            <a:r>
              <a:rPr lang="ar-JO" sz="3200" b="1" dirty="0">
                <a:latin typeface="Arial" panose="020B0604020202020204" pitchFamily="34" charset="0"/>
                <a:ea typeface="ＭＳ Ｐゴシック" charset="0"/>
                <a:cs typeface="Arial" panose="020B0604020202020204" pitchFamily="34" charset="0"/>
              </a:rPr>
              <a:t>مرتبطة بوقت المؤلف والجمهور</a:t>
            </a:r>
            <a:endParaRPr lang="en-US" sz="3200" b="1" dirty="0">
              <a:latin typeface="Arial" panose="020B0604020202020204" pitchFamily="34" charset="0"/>
              <a:ea typeface="ＭＳ Ｐゴシック" charset="0"/>
              <a:cs typeface="Arial" panose="020B0604020202020204" pitchFamily="34" charset="0"/>
            </a:endParaRPr>
          </a:p>
          <a:p>
            <a:pPr algn="r" rtl="1" eaLnBrk="1" hangingPunct="1"/>
            <a:r>
              <a:rPr lang="ar-JO" sz="3200" b="1" dirty="0">
                <a:latin typeface="Arial" panose="020B0604020202020204" pitchFamily="34" charset="0"/>
                <a:ea typeface="ＭＳ Ｐゴシック" charset="0"/>
                <a:cs typeface="Arial" panose="020B0604020202020204" pitchFamily="34" charset="0"/>
              </a:rPr>
              <a:t>تقدم تفاصيل تحليلية</a:t>
            </a:r>
            <a:endParaRPr lang="en-US" sz="3200" b="1" dirty="0">
              <a:latin typeface="Arial" panose="020B0604020202020204" pitchFamily="34" charset="0"/>
              <a:ea typeface="ＭＳ Ｐゴシック" charset="0"/>
              <a:cs typeface="Arial" panose="020B0604020202020204" pitchFamily="34" charset="0"/>
            </a:endParaRPr>
          </a:p>
          <a:p>
            <a:pPr algn="r" rtl="1" eaLnBrk="1" hangingPunct="1"/>
            <a:r>
              <a:rPr lang="ar-JO" sz="3200" b="1" dirty="0">
                <a:latin typeface="Arial" panose="020B0604020202020204" pitchFamily="34" charset="0"/>
                <a:ea typeface="ＭＳ Ｐゴシック" charset="0"/>
                <a:cs typeface="Arial" panose="020B0604020202020204" pitchFamily="34" charset="0"/>
              </a:rPr>
              <a:t>صلبة و محددة</a:t>
            </a:r>
            <a:endParaRPr lang="en-US" sz="3200" b="1" dirty="0">
              <a:latin typeface="Arial" panose="020B0604020202020204" pitchFamily="34" charset="0"/>
              <a:ea typeface="ＭＳ Ｐゴシック" charset="0"/>
              <a:cs typeface="Arial" panose="020B0604020202020204" pitchFamily="34" charset="0"/>
            </a:endParaRPr>
          </a:p>
        </p:txBody>
      </p:sp>
      <p:sp>
        <p:nvSpPr>
          <p:cNvPr id="185348" name="Rectangle 4"/>
          <p:cNvSpPr>
            <a:spLocks noGrp="1" noChangeArrowheads="1"/>
          </p:cNvSpPr>
          <p:nvPr>
            <p:ph type="body" sz="half" idx="2"/>
          </p:nvPr>
        </p:nvSpPr>
        <p:spPr>
          <a:xfrm>
            <a:off x="4806950" y="1752600"/>
            <a:ext cx="4337050" cy="4953000"/>
          </a:xfrm>
        </p:spPr>
        <p:txBody>
          <a:bodyPr/>
          <a:lstStyle/>
          <a:p>
            <a:pPr algn="ctr" eaLnBrk="1" hangingPunct="1">
              <a:buFontTx/>
              <a:buNone/>
            </a:pPr>
            <a:r>
              <a:rPr lang="ar-JO" sz="3200" b="1" u="sng" dirty="0">
                <a:solidFill>
                  <a:srgbClr val="0066FF"/>
                </a:solidFill>
                <a:latin typeface="Arial" panose="020B0604020202020204" pitchFamily="34" charset="0"/>
                <a:ea typeface="ＭＳ Ｐゴシック" charset="0"/>
                <a:cs typeface="Arial" panose="020B0604020202020204" pitchFamily="34" charset="0"/>
              </a:rPr>
              <a:t>الحق</a:t>
            </a:r>
            <a:endParaRPr lang="en-US" sz="3200" b="1" u="sng" dirty="0">
              <a:solidFill>
                <a:srgbClr val="0066FF"/>
              </a:solidFill>
              <a:latin typeface="Arial" panose="020B0604020202020204" pitchFamily="34" charset="0"/>
              <a:ea typeface="ＭＳ Ｐゴシック" charset="0"/>
              <a:cs typeface="Arial" panose="020B0604020202020204" pitchFamily="34" charset="0"/>
            </a:endParaRPr>
          </a:p>
          <a:p>
            <a:pPr algn="r" rtl="1" eaLnBrk="1" hangingPunct="1"/>
            <a:r>
              <a:rPr lang="ar-JO" sz="3200" b="1" dirty="0">
                <a:latin typeface="Arial" panose="020B0604020202020204" pitchFamily="34" charset="0"/>
                <a:ea typeface="ＭＳ Ｐゴシック" charset="0"/>
                <a:cs typeface="Arial" panose="020B0604020202020204" pitchFamily="34" charset="0"/>
              </a:rPr>
              <a:t>ثابت</a:t>
            </a:r>
            <a:endParaRPr lang="en-US" sz="3200" b="1" dirty="0">
              <a:latin typeface="Arial" panose="020B0604020202020204" pitchFamily="34" charset="0"/>
              <a:ea typeface="ＭＳ Ｐゴシック" charset="0"/>
              <a:cs typeface="Arial" panose="020B0604020202020204" pitchFamily="34" charset="0"/>
            </a:endParaRPr>
          </a:p>
          <a:p>
            <a:pPr algn="r" rtl="1" eaLnBrk="1" hangingPunct="1"/>
            <a:r>
              <a:rPr lang="ar-JO" sz="3200" b="1" dirty="0">
                <a:latin typeface="Arial" panose="020B0604020202020204" pitchFamily="34" charset="0"/>
                <a:ea typeface="ＭＳ Ｐゴシック" charset="0"/>
                <a:cs typeface="Arial" panose="020B0604020202020204" pitchFamily="34" charset="0"/>
              </a:rPr>
              <a:t>أبدي</a:t>
            </a:r>
            <a:endParaRPr lang="en-US" sz="4800" b="1" dirty="0">
              <a:latin typeface="Arial" panose="020B0604020202020204" pitchFamily="34" charset="0"/>
              <a:ea typeface="ＭＳ Ｐゴシック" charset="0"/>
              <a:cs typeface="Arial" panose="020B0604020202020204" pitchFamily="34" charset="0"/>
            </a:endParaRPr>
          </a:p>
          <a:p>
            <a:pPr algn="r" rtl="1" eaLnBrk="1" hangingPunct="1"/>
            <a:r>
              <a:rPr lang="ar-JO" sz="3200" b="1" dirty="0">
                <a:latin typeface="Arial" panose="020B0604020202020204" pitchFamily="34" charset="0"/>
                <a:ea typeface="ＭＳ Ｐゴシック" charset="0"/>
                <a:cs typeface="Arial" panose="020B0604020202020204" pitchFamily="34" charset="0"/>
              </a:rPr>
              <a:t>يقدم حقيقة متكاملة</a:t>
            </a:r>
            <a:endParaRPr lang="en-US" sz="3200" b="1" dirty="0">
              <a:latin typeface="Arial" panose="020B0604020202020204" pitchFamily="34" charset="0"/>
              <a:ea typeface="ＭＳ Ｐゴシック" charset="0"/>
              <a:cs typeface="Arial" panose="020B0604020202020204" pitchFamily="34" charset="0"/>
            </a:endParaRPr>
          </a:p>
          <a:p>
            <a:pPr algn="r" rtl="1" eaLnBrk="1" hangingPunct="1"/>
            <a:r>
              <a:rPr lang="ar-JO" sz="3200" b="1" dirty="0">
                <a:latin typeface="Arial" panose="020B0604020202020204" pitchFamily="34" charset="0"/>
                <a:ea typeface="ＭＳ Ｐゴシック" charset="0"/>
                <a:cs typeface="Arial" panose="020B0604020202020204" pitchFamily="34" charset="0"/>
              </a:rPr>
              <a:t>عالمي و عام</a:t>
            </a:r>
            <a:endParaRPr lang="en-US" sz="3200" b="1" dirty="0">
              <a:latin typeface="Arial" panose="020B0604020202020204" pitchFamily="34" charset="0"/>
              <a:ea typeface="ＭＳ Ｐゴシック" charset="0"/>
              <a:cs typeface="Arial" panose="020B0604020202020204" pitchFamily="34" charset="0"/>
            </a:endParaRPr>
          </a:p>
        </p:txBody>
      </p:sp>
      <p:sp>
        <p:nvSpPr>
          <p:cNvPr id="267268" name="WordArt 5"/>
          <p:cNvSpPr>
            <a:spLocks noChangeArrowheads="1" noChangeShapeType="1" noTextEdit="1"/>
          </p:cNvSpPr>
          <p:nvPr/>
        </p:nvSpPr>
        <p:spPr bwMode="auto">
          <a:xfrm>
            <a:off x="0" y="609600"/>
            <a:ext cx="9144000" cy="9525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ar-JO" sz="3600" kern="10" dirty="0">
                <a:solidFill>
                  <a:schemeClr val="tx2"/>
                </a:solidFill>
                <a:effectLst>
                  <a:outerShdw blurRad="63500" dist="38099" dir="2700000" algn="ctr" rotWithShape="0">
                    <a:srgbClr val="C0C0C0">
                      <a:alpha val="74997"/>
                    </a:srgbClr>
                  </a:outerShdw>
                </a:effectLst>
                <a:latin typeface="Haettenschweiler"/>
                <a:ea typeface="Haettenschweiler"/>
                <a:cs typeface="Haettenschweiler"/>
              </a:rPr>
              <a:t>التمييز بين الثقافة و الحق</a:t>
            </a:r>
            <a:endParaRPr lang="en-US" sz="3600" kern="10" dirty="0">
              <a:solidFill>
                <a:schemeClr val="tx2"/>
              </a:solidFill>
              <a:effectLst>
                <a:outerShdw blurRad="63500" dist="38099" dir="2700000" algn="ctr" rotWithShape="0">
                  <a:srgbClr val="C0C0C0">
                    <a:alpha val="74997"/>
                  </a:srgbClr>
                </a:outerShdw>
              </a:effectLst>
              <a:latin typeface="Haettenschweiler"/>
              <a:ea typeface="Haettenschweiler"/>
              <a:cs typeface="Haettenschweiler"/>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 calcmode="lin" valueType="num">
                                      <p:cBhvr additive="base">
                                        <p:cTn id="7" dur="500" fill="hold"/>
                                        <p:tgtEl>
                                          <p:spTgt spid="185347"/>
                                        </p:tgtEl>
                                        <p:attrNameLst>
                                          <p:attrName>ppt_x</p:attrName>
                                        </p:attrNameLst>
                                      </p:cBhvr>
                                      <p:tavLst>
                                        <p:tav tm="0">
                                          <p:val>
                                            <p:strVal val="0-#ppt_w/2"/>
                                          </p:val>
                                        </p:tav>
                                        <p:tav tm="100000">
                                          <p:val>
                                            <p:strVal val="#ppt_x"/>
                                          </p:val>
                                        </p:tav>
                                      </p:tavLst>
                                    </p:anim>
                                    <p:anim calcmode="lin" valueType="num">
                                      <p:cBhvr additive="base">
                                        <p:cTn id="8" dur="500" fill="hold"/>
                                        <p:tgtEl>
                                          <p:spTgt spid="18534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5347"/>
                                        </p:tgtEl>
                                        <p:attrNameLst>
                                          <p:attrName>ppt_c</p:attrName>
                                        </p:attrNameLst>
                                      </p:cBhvr>
                                      <p:to>
                                        <a:srgbClr val="33CC33"/>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5348"/>
                                        </p:tgtEl>
                                        <p:attrNameLst>
                                          <p:attrName>style.visibility</p:attrName>
                                        </p:attrNameLst>
                                      </p:cBhvr>
                                      <p:to>
                                        <p:strVal val="visible"/>
                                      </p:to>
                                    </p:set>
                                    <p:anim calcmode="lin" valueType="num">
                                      <p:cBhvr additive="base">
                                        <p:cTn id="13" dur="500" fill="hold"/>
                                        <p:tgtEl>
                                          <p:spTgt spid="185348"/>
                                        </p:tgtEl>
                                        <p:attrNameLst>
                                          <p:attrName>ppt_x</p:attrName>
                                        </p:attrNameLst>
                                      </p:cBhvr>
                                      <p:tavLst>
                                        <p:tav tm="0">
                                          <p:val>
                                            <p:strVal val="1+#ppt_w/2"/>
                                          </p:val>
                                        </p:tav>
                                        <p:tav tm="100000">
                                          <p:val>
                                            <p:strVal val="#ppt_x"/>
                                          </p:val>
                                        </p:tav>
                                      </p:tavLst>
                                    </p:anim>
                                    <p:anim calcmode="lin" valueType="num">
                                      <p:cBhvr additive="base">
                                        <p:cTn id="14" dur="500" fill="hold"/>
                                        <p:tgtEl>
                                          <p:spTgt spid="18534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5348"/>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utoUpdateAnimBg="0"/>
      <p:bldP spid="18534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762000" y="609600"/>
            <a:ext cx="9829800" cy="990600"/>
          </a:xfrm>
        </p:spPr>
        <p:txBody>
          <a:bodyPr/>
          <a:lstStyle/>
          <a:p>
            <a:pPr algn="r" eaLnBrk="1" hangingPunct="1">
              <a:defRPr/>
            </a:pPr>
            <a:r>
              <a:rPr lang="ar-JO" sz="4000" b="1" dirty="0">
                <a:effectLst>
                  <a:outerShdw blurRad="38100" dist="38100" dir="2700000" algn="tl">
                    <a:srgbClr val="DDDDDD"/>
                  </a:outerShdw>
                </a:effectLst>
                <a:latin typeface="Engravers MT" charset="0"/>
                <a:ea typeface="ＭＳ Ｐゴシック" charset="0"/>
                <a:cs typeface="Times New Roman" charset="0"/>
              </a:rPr>
              <a:t>صلاة الرجال 2: 8</a:t>
            </a:r>
            <a:endParaRPr lang="en-US" sz="6000" i="1" dirty="0">
              <a:effectLst>
                <a:outerShdw blurRad="38100" dist="38100" dir="2700000" algn="tl">
                  <a:srgbClr val="DDDDDD"/>
                </a:outerShdw>
              </a:effectLst>
              <a:latin typeface="Engravers MT" charset="0"/>
              <a:ea typeface="ＭＳ Ｐゴシック" charset="0"/>
              <a:cs typeface="Times New Roman" charset="0"/>
            </a:endParaRPr>
          </a:p>
        </p:txBody>
      </p:sp>
      <p:sp>
        <p:nvSpPr>
          <p:cNvPr id="186371" name="Rectangle 3"/>
          <p:cNvSpPr>
            <a:spLocks noGrp="1" noChangeArrowheads="1"/>
          </p:cNvSpPr>
          <p:nvPr>
            <p:ph type="body" sz="half" idx="2"/>
          </p:nvPr>
        </p:nvSpPr>
        <p:spPr/>
        <p:txBody>
          <a:bodyPr/>
          <a:lstStyle/>
          <a:p>
            <a:pPr marL="0" indent="0" algn="ctr" eaLnBrk="1" hangingPunct="1">
              <a:buFontTx/>
              <a:buNone/>
              <a:defRPr/>
            </a:pPr>
            <a:r>
              <a:rPr lang="ar-JO" sz="4000" b="1" i="1" dirty="0">
                <a:effectLst>
                  <a:outerShdw blurRad="38100" dist="38100" dir="2700000" algn="tl">
                    <a:srgbClr val="DDDDDD"/>
                  </a:outerShdw>
                </a:effectLst>
                <a:latin typeface="Arial" charset="0"/>
                <a:ea typeface="ＭＳ Ｐゴシック" charset="0"/>
                <a:cs typeface="Times New Roman" charset="0"/>
              </a:rPr>
              <a:t>واجبات الرجال بالنسبة للصلاة</a:t>
            </a:r>
            <a:endParaRPr lang="en-US" sz="4000" b="1" i="1" dirty="0">
              <a:effectLst>
                <a:outerShdw blurRad="38100" dist="38100" dir="2700000" algn="tl">
                  <a:srgbClr val="DDDDDD"/>
                </a:outerShdw>
              </a:effectLst>
              <a:latin typeface="Arial" charset="0"/>
              <a:ea typeface="ＭＳ Ｐゴシック" charset="0"/>
              <a:cs typeface="Times New Roman" charset="0"/>
            </a:endParaRPr>
          </a:p>
        </p:txBody>
      </p:sp>
      <p:pic>
        <p:nvPicPr>
          <p:cNvPr id="268291" name="Picture 4" descr="j0177811"/>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295400" y="1981200"/>
            <a:ext cx="2749550" cy="4191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70337" name="Picture 2" descr="so01862_"/>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228600" y="228600"/>
            <a:ext cx="8763000" cy="6629400"/>
          </a:xfrm>
        </p:spPr>
      </p:pic>
      <p:sp>
        <p:nvSpPr>
          <p:cNvPr id="270338" name="Rectangle 4"/>
          <p:cNvSpPr>
            <a:spLocks noGrp="1" noChangeArrowheads="1"/>
          </p:cNvSpPr>
          <p:nvPr>
            <p:ph type="body" sz="half" idx="1"/>
          </p:nvPr>
        </p:nvSpPr>
        <p:spPr>
          <a:xfrm>
            <a:off x="2438400" y="3200400"/>
            <a:ext cx="3810000" cy="2971800"/>
          </a:xfrm>
        </p:spPr>
        <p:txBody>
          <a:bodyPr/>
          <a:lstStyle/>
          <a:p>
            <a:pPr algn="ctr" eaLnBrk="1" hangingPunct="1">
              <a:buFontTx/>
              <a:buNone/>
            </a:pPr>
            <a:r>
              <a:rPr lang="ar-JO" sz="4400" i="1" dirty="0">
                <a:latin typeface="Arial" charset="0"/>
                <a:ea typeface="ＭＳ Ｐゴシック" charset="0"/>
                <a:cs typeface="Times New Roman" charset="0"/>
              </a:rPr>
              <a:t>الملابس</a:t>
            </a:r>
            <a:endParaRPr lang="en-US" sz="4400" i="1" dirty="0">
              <a:latin typeface="Arial" charset="0"/>
              <a:ea typeface="ＭＳ Ｐゴシック" charset="0"/>
              <a:cs typeface="Times New Roman" charset="0"/>
            </a:endParaRPr>
          </a:p>
          <a:p>
            <a:pPr algn="ctr" eaLnBrk="1" hangingPunct="1">
              <a:buFontTx/>
              <a:buNone/>
            </a:pPr>
            <a:r>
              <a:rPr lang="ar-JO" sz="4400" i="1" dirty="0">
                <a:latin typeface="Arial" charset="0"/>
                <a:ea typeface="ＭＳ Ｐゴシック" charset="0"/>
                <a:cs typeface="Times New Roman" charset="0"/>
              </a:rPr>
              <a:t>تصفيف الشعر</a:t>
            </a:r>
            <a:endParaRPr lang="en-US" sz="4400" i="1" dirty="0">
              <a:latin typeface="Arial" charset="0"/>
              <a:ea typeface="ＭＳ Ｐゴシック" charset="0"/>
              <a:cs typeface="Times New Roman" charset="0"/>
            </a:endParaRPr>
          </a:p>
          <a:p>
            <a:pPr algn="ctr" eaLnBrk="1" hangingPunct="1">
              <a:buFontTx/>
              <a:buNone/>
            </a:pPr>
            <a:r>
              <a:rPr lang="ar-JO" sz="4400" i="1" dirty="0">
                <a:latin typeface="Arial" charset="0"/>
                <a:ea typeface="ＭＳ Ｐゴシック" charset="0"/>
                <a:cs typeface="Times New Roman" charset="0"/>
              </a:rPr>
              <a:t>المجوهرات</a:t>
            </a:r>
            <a:endParaRPr lang="en-US" sz="2800" dirty="0">
              <a:latin typeface="Arial" charset="0"/>
              <a:ea typeface="ＭＳ Ｐゴシック" charset="0"/>
              <a:cs typeface="ＭＳ Ｐゴシック" charset="0"/>
            </a:endParaRPr>
          </a:p>
        </p:txBody>
      </p:sp>
      <p:sp>
        <p:nvSpPr>
          <p:cNvPr id="270339" name="Rectangle 5"/>
          <p:cNvSpPr>
            <a:spLocks noGrp="1" noChangeArrowheads="1"/>
          </p:cNvSpPr>
          <p:nvPr>
            <p:ph type="title"/>
          </p:nvPr>
        </p:nvSpPr>
        <p:spPr>
          <a:xfrm>
            <a:off x="1219200" y="914400"/>
            <a:ext cx="6313488" cy="2514600"/>
          </a:xfrm>
        </p:spPr>
        <p:txBody>
          <a:bodyPr/>
          <a:lstStyle/>
          <a:p>
            <a:pPr eaLnBrk="1" hangingPunct="1"/>
            <a:r>
              <a:rPr lang="ar-JO" dirty="0">
                <a:latin typeface="Arial" panose="020B0604020202020204" pitchFamily="34" charset="0"/>
                <a:ea typeface="ＭＳ Ｐゴシック" charset="0"/>
                <a:cs typeface="Arial" panose="020B0604020202020204" pitchFamily="34" charset="0"/>
              </a:rPr>
              <a:t>زينة</a:t>
            </a:r>
            <a:br>
              <a:rPr lang="ar-JO" dirty="0">
                <a:latin typeface="Arial" panose="020B0604020202020204" pitchFamily="34" charset="0"/>
                <a:ea typeface="ＭＳ Ｐゴシック" charset="0"/>
                <a:cs typeface="Arial" panose="020B0604020202020204" pitchFamily="34" charset="0"/>
              </a:rPr>
            </a:br>
            <a:r>
              <a:rPr lang="ar-JO" dirty="0">
                <a:latin typeface="Arial" panose="020B0604020202020204" pitchFamily="34" charset="0"/>
                <a:ea typeface="ＭＳ Ｐゴシック" charset="0"/>
                <a:cs typeface="Arial" panose="020B0604020202020204" pitchFamily="34" charset="0"/>
              </a:rPr>
              <a:t>النساء</a:t>
            </a:r>
            <a:br>
              <a:rPr lang="ar-JO" dirty="0">
                <a:latin typeface="Arial" panose="020B0604020202020204" pitchFamily="34" charset="0"/>
                <a:ea typeface="ＭＳ Ｐゴシック" charset="0"/>
                <a:cs typeface="Arial" panose="020B0604020202020204" pitchFamily="34" charset="0"/>
              </a:rPr>
            </a:br>
            <a:r>
              <a:rPr lang="en-US" altLang="ja-JP" dirty="0">
                <a:latin typeface="Arial" panose="020B0604020202020204" pitchFamily="34" charset="0"/>
                <a:ea typeface="ＭＳ Ｐゴシック" charset="0"/>
                <a:cs typeface="Arial" panose="020B0604020202020204" pitchFamily="34" charset="0"/>
              </a:rPr>
              <a:t>(</a:t>
            </a:r>
            <a:r>
              <a:rPr lang="ar-JO" altLang="ja-JP" dirty="0">
                <a:latin typeface="Arial" panose="020B0604020202020204" pitchFamily="34" charset="0"/>
                <a:ea typeface="ＭＳ Ｐゴシック" charset="0"/>
                <a:cs typeface="Arial" panose="020B0604020202020204" pitchFamily="34" charset="0"/>
              </a:rPr>
              <a:t>2: 9-10</a:t>
            </a:r>
            <a:r>
              <a:rPr lang="en-US" altLang="ja-JP" dirty="0">
                <a:latin typeface="Engravers MT" charset="0"/>
                <a:ea typeface="ＭＳ Ｐゴシック" charset="0"/>
                <a:cs typeface="ＭＳ Ｐゴシック" charset="0"/>
              </a:rPr>
              <a:t>)</a:t>
            </a:r>
            <a:endParaRPr lang="en-US" dirty="0">
              <a:latin typeface="Engravers MT" charset="0"/>
              <a:ea typeface="ＭＳ Ｐゴシック" charset="0"/>
              <a:cs typeface="ＭＳ Ｐゴシック"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762000" y="609600"/>
            <a:ext cx="8305800" cy="838200"/>
          </a:xfrm>
        </p:spPr>
        <p:txBody>
          <a:bodyPr/>
          <a:lstStyle/>
          <a:p>
            <a:pPr algn="r" eaLnBrk="1" hangingPunct="1">
              <a:defRPr/>
            </a:pPr>
            <a:r>
              <a:rPr lang="ar-JO" sz="3600" b="1" dirty="0">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زينة النساء</a:t>
            </a:r>
            <a:br>
              <a:rPr lang="ar-JO" sz="3600" b="1" dirty="0">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br>
            <a:r>
              <a:rPr lang="ar-JO" sz="3200" b="1" dirty="0">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2: 9-</a:t>
            </a:r>
            <a:r>
              <a:rPr lang="ar-JO" sz="3200" b="1" dirty="0">
                <a:effectLst>
                  <a:outerShdw blurRad="38100" dist="38100" dir="2700000" algn="tl">
                    <a:srgbClr val="DDDDDD"/>
                  </a:outerShdw>
                </a:effectLst>
                <a:latin typeface="Engravers MT" charset="0"/>
                <a:ea typeface="ＭＳ Ｐゴシック" charset="0"/>
                <a:cs typeface="ＭＳ Ｐゴシック" charset="0"/>
              </a:rPr>
              <a:t>10</a:t>
            </a:r>
            <a:r>
              <a:rPr lang="en-US" sz="3600" dirty="0">
                <a:latin typeface="Engravers MT" charset="0"/>
                <a:ea typeface="ＭＳ Ｐゴシック" charset="0"/>
                <a:cs typeface="ＭＳ Ｐゴシック" charset="0"/>
              </a:rPr>
              <a:t> </a:t>
            </a:r>
            <a:endParaRPr lang="en-US" dirty="0">
              <a:latin typeface="Engravers MT" charset="0"/>
              <a:ea typeface="ＭＳ Ｐゴシック" charset="0"/>
              <a:cs typeface="ＭＳ Ｐゴシック" charset="0"/>
            </a:endParaRPr>
          </a:p>
        </p:txBody>
      </p:sp>
      <p:sp>
        <p:nvSpPr>
          <p:cNvPr id="189443" name="Rectangle 3"/>
          <p:cNvSpPr>
            <a:spLocks noGrp="1" noChangeArrowheads="1"/>
          </p:cNvSpPr>
          <p:nvPr>
            <p:ph type="body" sz="half" idx="1"/>
          </p:nvPr>
        </p:nvSpPr>
        <p:spPr/>
        <p:txBody>
          <a:bodyPr/>
          <a:lstStyle/>
          <a:p>
            <a:pPr algn="ctr" eaLnBrk="1" hangingPunct="1">
              <a:buFontTx/>
              <a:buNone/>
            </a:pPr>
            <a:r>
              <a:rPr lang="ar-JO" sz="4000" b="1" i="1" u="sng" dirty="0">
                <a:solidFill>
                  <a:srgbClr val="FF9900"/>
                </a:solidFill>
                <a:latin typeface="Arial" panose="020B0604020202020204" pitchFamily="34" charset="0"/>
                <a:ea typeface="ＭＳ Ｐゴシック" charset="0"/>
                <a:cs typeface="Arial" panose="020B0604020202020204" pitchFamily="34" charset="0"/>
              </a:rPr>
              <a:t>الثقافة</a:t>
            </a:r>
            <a:endParaRPr lang="en-US" sz="4000" b="1" i="1" u="sng" dirty="0">
              <a:solidFill>
                <a:srgbClr val="FF9900"/>
              </a:solidFill>
              <a:latin typeface="Arial" panose="020B0604020202020204" pitchFamily="34" charset="0"/>
              <a:ea typeface="ＭＳ Ｐゴシック" charset="0"/>
              <a:cs typeface="Arial" panose="020B0604020202020204" pitchFamily="34" charset="0"/>
            </a:endParaRPr>
          </a:p>
          <a:p>
            <a:pPr algn="ctr" eaLnBrk="1" hangingPunct="1">
              <a:buFontTx/>
              <a:buNone/>
            </a:pPr>
            <a:r>
              <a:rPr lang="ar-JO" sz="3200" b="1" i="1" dirty="0">
                <a:latin typeface="Arial" panose="020B0604020202020204" pitchFamily="34" charset="0"/>
                <a:ea typeface="ＭＳ Ｐゴシック" charset="0"/>
                <a:cs typeface="Arial" panose="020B0604020202020204" pitchFamily="34" charset="0"/>
              </a:rPr>
              <a:t>قد تختلف </a:t>
            </a:r>
            <a:r>
              <a:rPr lang="ar-JO" sz="3200" b="1" i="1" dirty="0">
                <a:solidFill>
                  <a:srgbClr val="FF0000"/>
                </a:solidFill>
                <a:latin typeface="Arial" panose="020B0604020202020204" pitchFamily="34" charset="0"/>
                <a:ea typeface="ＭＳ Ｐゴシック" charset="0"/>
                <a:cs typeface="Arial" panose="020B0604020202020204" pitchFamily="34" charset="0"/>
              </a:rPr>
              <a:t>الملابس و تصفيف الشعر و المجوهرات </a:t>
            </a:r>
            <a:r>
              <a:rPr lang="ar-JO" sz="3200" b="1" i="1" dirty="0">
                <a:latin typeface="Arial" panose="020B0604020202020204" pitchFamily="34" charset="0"/>
                <a:ea typeface="ＭＳ Ｐゴシック" charset="0"/>
                <a:cs typeface="Arial" panose="020B0604020202020204" pitchFamily="34" charset="0"/>
              </a:rPr>
              <a:t>بحسب الثقافة</a:t>
            </a:r>
            <a:endParaRPr lang="en-US" sz="3200" b="1" dirty="0">
              <a:latin typeface="Arial" panose="020B0604020202020204" pitchFamily="34" charset="0"/>
              <a:ea typeface="ＭＳ Ｐゴシック" charset="0"/>
              <a:cs typeface="Arial" panose="020B0604020202020204" pitchFamily="34" charset="0"/>
            </a:endParaRPr>
          </a:p>
        </p:txBody>
      </p:sp>
      <p:sp>
        <p:nvSpPr>
          <p:cNvPr id="189444" name="Rectangle 4"/>
          <p:cNvSpPr>
            <a:spLocks noGrp="1" noChangeArrowheads="1"/>
          </p:cNvSpPr>
          <p:nvPr>
            <p:ph type="body" sz="half" idx="2"/>
          </p:nvPr>
        </p:nvSpPr>
        <p:spPr>
          <a:xfrm>
            <a:off x="4495800" y="1981200"/>
            <a:ext cx="4343400" cy="4114800"/>
          </a:xfrm>
        </p:spPr>
        <p:txBody>
          <a:bodyPr/>
          <a:lstStyle/>
          <a:p>
            <a:pPr algn="ctr" eaLnBrk="1" hangingPunct="1">
              <a:lnSpc>
                <a:spcPct val="90000"/>
              </a:lnSpc>
              <a:buFontTx/>
              <a:buNone/>
            </a:pPr>
            <a:r>
              <a:rPr lang="ar-JO" sz="3600" b="1" u="sng" dirty="0">
                <a:solidFill>
                  <a:srgbClr val="0066FF"/>
                </a:solidFill>
                <a:latin typeface="Arial" panose="020B0604020202020204" pitchFamily="34" charset="0"/>
                <a:ea typeface="ＭＳ Ｐゴシック" charset="0"/>
                <a:cs typeface="Arial" panose="020B0604020202020204" pitchFamily="34" charset="0"/>
              </a:rPr>
              <a:t>الحق</a:t>
            </a:r>
            <a:endParaRPr lang="en-US" sz="3600" b="1" u="sng" dirty="0">
              <a:solidFill>
                <a:srgbClr val="0066FF"/>
              </a:solidFill>
              <a:latin typeface="Arial" panose="020B0604020202020204" pitchFamily="34" charset="0"/>
              <a:ea typeface="ＭＳ Ｐゴシック" charset="0"/>
              <a:cs typeface="Arial" panose="020B0604020202020204" pitchFamily="34" charset="0"/>
            </a:endParaRPr>
          </a:p>
          <a:p>
            <a:pPr algn="ctr" eaLnBrk="1" hangingPunct="1">
              <a:lnSpc>
                <a:spcPct val="90000"/>
              </a:lnSpc>
              <a:buFontTx/>
              <a:buNone/>
            </a:pPr>
            <a:r>
              <a:rPr lang="ar-JO" sz="3200" b="1" dirty="0">
                <a:latin typeface="Arial" panose="020B0604020202020204" pitchFamily="34" charset="0"/>
                <a:ea typeface="ＭＳ Ｐゴシック" charset="0"/>
                <a:cs typeface="Arial" panose="020B0604020202020204" pitchFamily="34" charset="0"/>
              </a:rPr>
              <a:t>دائماً و في كل مكان على النساء أن يزينوا أنفسهن </a:t>
            </a:r>
            <a:r>
              <a:rPr lang="ar-JO" sz="3200" b="1" dirty="0">
                <a:solidFill>
                  <a:srgbClr val="3E2DF9"/>
                </a:solidFill>
                <a:latin typeface="Arial" panose="020B0604020202020204" pitchFamily="34" charset="0"/>
                <a:ea typeface="ＭＳ Ｐゴシック" charset="0"/>
                <a:cs typeface="Arial" panose="020B0604020202020204" pitchFamily="34" charset="0"/>
              </a:rPr>
              <a:t>بالحشمة، الورع، التعقل و الأعمال الصالحة </a:t>
            </a:r>
            <a:endParaRPr lang="en-US" sz="3200" b="1" dirty="0">
              <a:solidFill>
                <a:srgbClr val="9F93F9"/>
              </a:solidFill>
              <a:latin typeface="Arial" panose="020B0604020202020204" pitchFamily="34" charset="0"/>
              <a:ea typeface="ＭＳ Ｐゴシック" charset="0"/>
              <a:cs typeface="Arial" panose="020B0604020202020204" pitchFamily="34" charset="0"/>
            </a:endParaRPr>
          </a:p>
        </p:txBody>
      </p:sp>
      <p:sp>
        <p:nvSpPr>
          <p:cNvPr id="271364" name="WordArt 5"/>
          <p:cNvSpPr>
            <a:spLocks noChangeArrowheads="1" noChangeShapeType="1" noTextEdit="1"/>
          </p:cNvSpPr>
          <p:nvPr/>
        </p:nvSpPr>
        <p:spPr bwMode="auto">
          <a:xfrm>
            <a:off x="0" y="1295400"/>
            <a:ext cx="2628900" cy="571500"/>
          </a:xfrm>
          <a:prstGeom prst="rect">
            <a:avLst/>
          </a:prstGeom>
        </p:spPr>
        <p:txBody>
          <a:bodyPr wrap="none" fromWordArt="1">
            <a:prstTxWarp prst="textPlain">
              <a:avLst>
                <a:gd name="adj" fmla="val 50000"/>
              </a:avLst>
            </a:prstTxWarp>
          </a:bodyPr>
          <a:lstStyle/>
          <a:p>
            <a:pPr algn="ctr"/>
            <a:r>
              <a:rPr lang="ar-JO" sz="3600" kern="10" dirty="0">
                <a:ln w="19050">
                  <a:solidFill>
                    <a:srgbClr val="99CCFF"/>
                  </a:solidFill>
                  <a:round/>
                  <a:headEnd/>
                  <a:tailEnd/>
                </a:ln>
                <a:solidFill>
                  <a:srgbClr val="FFFF00"/>
                </a:solidFill>
                <a:effectLst>
                  <a:outerShdw blurRad="63500" dist="38099" dir="2700000" algn="ctr" rotWithShape="0">
                    <a:srgbClr val="990000">
                      <a:alpha val="74997"/>
                    </a:srgbClr>
                  </a:outerShdw>
                </a:effectLst>
                <a:latin typeface="Impact"/>
                <a:ea typeface="Impact"/>
                <a:cs typeface="Impact"/>
              </a:rPr>
              <a:t>تطبيق 2</a:t>
            </a:r>
            <a:endParaRPr lang="en-US" sz="3600" kern="10" dirty="0">
              <a:ln w="19050">
                <a:solidFill>
                  <a:srgbClr val="99CCFF"/>
                </a:solidFill>
                <a:round/>
                <a:headEnd/>
                <a:tailEnd/>
              </a:ln>
              <a:solidFill>
                <a:srgbClr val="FFFF00"/>
              </a:solidFill>
              <a:effectLst>
                <a:outerShdw blurRad="63500" dist="38099" dir="2700000" algn="ctr" rotWithShape="0">
                  <a:srgbClr val="990000">
                    <a:alpha val="74997"/>
                  </a:srgbClr>
                </a:outerShdw>
              </a:effectLst>
              <a:latin typeface="Impact"/>
              <a:ea typeface="Impact"/>
              <a:cs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9443"/>
                                        </p:tgtEl>
                                        <p:attrNameLst>
                                          <p:attrName>style.visibility</p:attrName>
                                        </p:attrNameLst>
                                      </p:cBhvr>
                                      <p:to>
                                        <p:strVal val="visible"/>
                                      </p:to>
                                    </p:set>
                                    <p:animEffect transition="in" filter="randombar(horizontal)">
                                      <p:cBhvr>
                                        <p:cTn id="7" dur="500"/>
                                        <p:tgtEl>
                                          <p:spTgt spid="189443"/>
                                        </p:tgtEl>
                                      </p:cBhvr>
                                    </p:animEffect>
                                  </p:childTnLst>
                                  <p:subTnLst>
                                    <p:animClr clrSpc="rgb" dir="cw">
                                      <p:cBhvr override="childStyle">
                                        <p:cTn dur="1" fill="hold" display="0" masterRel="nextClick" afterEffect="1"/>
                                        <p:tgtEl>
                                          <p:spTgt spid="189443"/>
                                        </p:tgtEl>
                                        <p:attrNameLst>
                                          <p:attrName>ppt_c</p:attrName>
                                        </p:attrNameLst>
                                      </p:cBhvr>
                                      <p:to>
                                        <a:srgbClr val="33CC33"/>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9444"/>
                                        </p:tgtEl>
                                        <p:attrNameLst>
                                          <p:attrName>style.visibility</p:attrName>
                                        </p:attrNameLst>
                                      </p:cBhvr>
                                      <p:to>
                                        <p:strVal val="visible"/>
                                      </p:to>
                                    </p:set>
                                    <p:animEffect transition="in" filter="randombar(horizontal)">
                                      <p:cBhvr>
                                        <p:cTn id="12" dur="500"/>
                                        <p:tgtEl>
                                          <p:spTgt spid="189444"/>
                                        </p:tgtEl>
                                      </p:cBhvr>
                                    </p:animEffect>
                                  </p:childTnLst>
                                  <p:subTnLst>
                                    <p:animClr clrSpc="rgb" dir="cw">
                                      <p:cBhvr override="childStyle">
                                        <p:cTn dur="1" fill="hold" display="0" masterRel="nextClick" afterEffect="1"/>
                                        <p:tgtEl>
                                          <p:spTgt spid="189444"/>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P spid="18944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3"/>
          <p:cNvSpPr>
            <a:spLocks noGrp="1"/>
          </p:cNvSpPr>
          <p:nvPr>
            <p:ph type="ctrTitle"/>
          </p:nvPr>
        </p:nvSpPr>
        <p:spPr>
          <a:xfrm>
            <a:off x="468313" y="836613"/>
            <a:ext cx="8134350" cy="4824412"/>
          </a:xfrm>
        </p:spPr>
        <p:txBody>
          <a:bodyPr/>
          <a:lstStyle/>
          <a:p>
            <a:pPr eaLnBrk="1" hangingPunct="1"/>
            <a:r>
              <a:rPr lang="ar-SA" baseline="30000" dirty="0">
                <a:solidFill>
                  <a:schemeClr val="bg1"/>
                </a:solidFill>
              </a:rPr>
              <a:t>11</a:t>
            </a:r>
            <a:r>
              <a:rPr lang="ar-SA" dirty="0">
                <a:solidFill>
                  <a:schemeClr val="bg1"/>
                </a:solidFill>
                <a:latin typeface="Arial" panose="020B0604020202020204" pitchFamily="34" charset="0"/>
                <a:cs typeface="Arial" panose="020B0604020202020204" pitchFamily="34" charset="0"/>
              </a:rPr>
              <a:t>لِتَتَعَلَّمِ الْمَرْأَةُ بِسُكُوتٍ فِي كُلِّ خُضُوعٍ. </a:t>
            </a:r>
            <a:r>
              <a:rPr lang="ar-SA" baseline="30000" dirty="0">
                <a:solidFill>
                  <a:schemeClr val="bg1"/>
                </a:solidFill>
                <a:latin typeface="Arial" panose="020B0604020202020204" pitchFamily="34" charset="0"/>
                <a:cs typeface="Arial" panose="020B0604020202020204" pitchFamily="34" charset="0"/>
              </a:rPr>
              <a:t>12</a:t>
            </a:r>
            <a:r>
              <a:rPr lang="ar-SA" dirty="0">
                <a:solidFill>
                  <a:schemeClr val="bg1"/>
                </a:solidFill>
                <a:latin typeface="Arial" panose="020B0604020202020204" pitchFamily="34" charset="0"/>
                <a:cs typeface="Arial" panose="020B0604020202020204" pitchFamily="34" charset="0"/>
              </a:rPr>
              <a:t>وَلكِنْ لَسْتُ آذَنُ لِلْمَرْأَةِ أَنْ تُعَلِّمَ وَلاَ تَتَسَلَّطَ عَلَى الرَّجُلِ، بَلْ تَكُونُ فِي سُكُوتٍ </a:t>
            </a:r>
            <a:br>
              <a:rPr lang="en-US" altLang="ja-JP" dirty="0">
                <a:solidFill>
                  <a:schemeClr val="bg1"/>
                </a:solidFill>
                <a:latin typeface="Arial" panose="020B0604020202020204" pitchFamily="34" charset="0"/>
                <a:cs typeface="Arial" panose="020B0604020202020204" pitchFamily="34" charset="0"/>
              </a:rPr>
            </a:br>
            <a:r>
              <a:rPr lang="ar-JO" altLang="ja-JP" dirty="0">
                <a:solidFill>
                  <a:schemeClr val="bg1"/>
                </a:solidFill>
                <a:latin typeface="Arial" panose="020B0604020202020204" pitchFamily="34" charset="0"/>
                <a:cs typeface="Arial" panose="020B0604020202020204" pitchFamily="34" charset="0"/>
              </a:rPr>
              <a:t>1 تيموثاوس 2: 11-12</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482" name="Title 3"/>
          <p:cNvSpPr>
            <a:spLocks noGrp="1"/>
          </p:cNvSpPr>
          <p:nvPr>
            <p:ph type="ctrTitle"/>
          </p:nvPr>
        </p:nvSpPr>
        <p:spPr>
          <a:xfrm>
            <a:off x="0" y="0"/>
            <a:ext cx="8675688" cy="504825"/>
          </a:xfrm>
          <a:solidFill>
            <a:srgbClr val="000000"/>
          </a:solidFill>
        </p:spPr>
        <p:txBody>
          <a:bodyPr/>
          <a:lstStyle/>
          <a:p>
            <a:pPr eaLnBrk="1" hangingPunct="1"/>
            <a:r>
              <a:rPr lang="ar-JO" sz="3600" b="1" dirty="0">
                <a:solidFill>
                  <a:schemeClr val="bg1"/>
                </a:solidFill>
                <a:latin typeface="Arial" panose="020B0604020202020204" pitchFamily="34" charset="0"/>
                <a:cs typeface="Arial" panose="020B0604020202020204" pitchFamily="34" charset="0"/>
              </a:rPr>
              <a:t>من يريد أن يعالج هذا ؟</a:t>
            </a:r>
            <a:endParaRPr lang="en-US" sz="3600" b="1" dirty="0">
              <a:solidFill>
                <a:schemeClr val="bg1"/>
              </a:solidFill>
              <a:latin typeface="Arial" panose="020B0604020202020204" pitchFamily="34" charset="0"/>
              <a:cs typeface="Arial" panose="020B0604020202020204" pitchFamily="34" charset="0"/>
            </a:endParaRPr>
          </a:p>
        </p:txBody>
      </p:sp>
      <p:sp>
        <p:nvSpPr>
          <p:cNvPr id="276483" name="Title 3"/>
          <p:cNvSpPr txBox="1">
            <a:spLocks/>
          </p:cNvSpPr>
          <p:nvPr/>
        </p:nvSpPr>
        <p:spPr bwMode="auto">
          <a:xfrm>
            <a:off x="-28575" y="5084763"/>
            <a:ext cx="8848725" cy="17478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2800" dirty="0">
                <a:solidFill>
                  <a:schemeClr val="tx1"/>
                </a:solidFill>
                <a:latin typeface="Arial" panose="020B0604020202020204" pitchFamily="34" charset="0"/>
                <a:cs typeface="Arial" panose="020B0604020202020204" pitchFamily="34" charset="0"/>
              </a:rPr>
              <a:t>سأعظ في عيد الشكر وعيد الميلاد ورأس السنة الجديدة وعيد الفصح. يمكنك الحصول على دور المرأة في الكنيسة، التكلم بألسنة لليوم، عصمة الكتاب المقدس، و أحد جمع الدعم الخاص بنا.</a:t>
            </a:r>
            <a:endParaRPr lang="en-US" sz="28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8" descr="C:\Users\Adventure\Documents\gras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23850" y="260350"/>
            <a:ext cx="4186238" cy="1209675"/>
          </a:xfrm>
        </p:spPr>
        <p:txBody>
          <a:bodyPr rtlCol="0">
            <a:noAutofit/>
          </a:bodyPr>
          <a:lstStyle/>
          <a:p>
            <a:pPr eaLnBrk="1" fontAlgn="auto" hangingPunct="1">
              <a:spcAft>
                <a:spcPts val="0"/>
              </a:spcAft>
              <a:defRPr/>
            </a:pPr>
            <a:r>
              <a:rPr lang="ar-JO" sz="4000" b="1" dirty="0">
                <a:solidFill>
                  <a:schemeClr val="bg1"/>
                </a:solidFill>
                <a:effectLst>
                  <a:outerShdw blurRad="38100" dist="38100" dir="2700000" algn="tl">
                    <a:srgbClr val="000000">
                      <a:alpha val="43137"/>
                    </a:srgbClr>
                  </a:outerShdw>
                </a:effectLst>
                <a:latin typeface="Arial"/>
                <a:ea typeface="+mj-ea"/>
                <a:cs typeface="Arial"/>
              </a:rPr>
              <a:t>المنادون بالمساواة</a:t>
            </a:r>
            <a:endParaRPr lang="en-SG" sz="4000" b="1" dirty="0">
              <a:solidFill>
                <a:schemeClr val="bg1"/>
              </a:solidFill>
              <a:effectLst>
                <a:outerShdw blurRad="38100" dist="38100" dir="2700000" algn="tl">
                  <a:srgbClr val="000000">
                    <a:alpha val="43137"/>
                  </a:srgbClr>
                </a:outerShdw>
              </a:effectLst>
              <a:latin typeface="Arial"/>
              <a:ea typeface="+mj-ea"/>
              <a:cs typeface="Arial"/>
            </a:endParaRPr>
          </a:p>
        </p:txBody>
      </p:sp>
      <p:sp>
        <p:nvSpPr>
          <p:cNvPr id="3" name="Content Placeholder 2"/>
          <p:cNvSpPr>
            <a:spLocks noGrp="1"/>
          </p:cNvSpPr>
          <p:nvPr>
            <p:ph sz="half" idx="1"/>
          </p:nvPr>
        </p:nvSpPr>
        <p:spPr>
          <a:xfrm>
            <a:off x="323850" y="1341438"/>
            <a:ext cx="4038600" cy="4032250"/>
          </a:xfrm>
          <a:solidFill>
            <a:schemeClr val="lt1">
              <a:alpha val="50000"/>
            </a:schemeClr>
          </a:solidFill>
        </p:spPr>
        <p:txBody>
          <a:bodyPr rtlCol="0">
            <a:normAutofit fontScale="92500" lnSpcReduction="10000"/>
          </a:bodyPr>
          <a:lstStyle/>
          <a:p>
            <a:pPr algn="ctr" eaLnBrk="1" fontAlgn="auto" hangingPunct="1">
              <a:spcAft>
                <a:spcPts val="0"/>
              </a:spcAft>
              <a:buFont typeface="Arial" pitchFamily="34" charset="0"/>
              <a:buNone/>
              <a:defRPr/>
            </a:pPr>
            <a:r>
              <a:rPr lang="ar-JO" b="1" dirty="0">
                <a:latin typeface="Arial"/>
                <a:ea typeface="+mn-ea"/>
                <a:cs typeface="Arial"/>
              </a:rPr>
              <a:t>ن. ت. رايت</a:t>
            </a:r>
            <a:endParaRPr lang="en-US"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بين ويثرينغتون 3</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غوردون في</a:t>
            </a:r>
            <a:endParaRPr lang="en-US"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سكوت مكنايت</a:t>
            </a:r>
            <a:endParaRPr lang="en-US"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راعوث أ. تاكر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والتر س. كايزر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جيم واليس</a:t>
            </a:r>
            <a:endParaRPr lang="en-US"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راحيل هيلد إيفانز</a:t>
            </a:r>
            <a:endParaRPr lang="en-US"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غيلبرت بيليزيكيان</a:t>
            </a:r>
            <a:endParaRPr lang="en-US" b="1" dirty="0">
              <a:latin typeface="Arial"/>
              <a:ea typeface="+mn-ea"/>
              <a:cs typeface="Arial"/>
            </a:endParaRPr>
          </a:p>
        </p:txBody>
      </p:sp>
      <p:sp>
        <p:nvSpPr>
          <p:cNvPr id="7" name="Content Placeholder 6"/>
          <p:cNvSpPr>
            <a:spLocks noGrp="1"/>
          </p:cNvSpPr>
          <p:nvPr>
            <p:ph sz="half" idx="2"/>
          </p:nvPr>
        </p:nvSpPr>
        <p:spPr>
          <a:xfrm>
            <a:off x="4648200" y="1341438"/>
            <a:ext cx="4038600" cy="4032250"/>
          </a:xfrm>
          <a:solidFill>
            <a:schemeClr val="lt1">
              <a:alpha val="50000"/>
            </a:schemeClr>
          </a:solidFill>
        </p:spPr>
        <p:txBody>
          <a:bodyPr rtlCol="0">
            <a:normAutofit fontScale="92500" lnSpcReduction="10000"/>
          </a:bodyPr>
          <a:lstStyle/>
          <a:p>
            <a:pPr algn="ctr" eaLnBrk="1" fontAlgn="auto" hangingPunct="1">
              <a:spcAft>
                <a:spcPts val="0"/>
              </a:spcAft>
              <a:buFont typeface="Arial" pitchFamily="34" charset="0"/>
              <a:buNone/>
              <a:defRPr/>
            </a:pPr>
            <a:r>
              <a:rPr lang="ar-JO" b="1" dirty="0">
                <a:latin typeface="Arial"/>
                <a:ea typeface="+mn-ea"/>
                <a:cs typeface="Arial"/>
              </a:rPr>
              <a:t>ج. ي. باكر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تيم كيلر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جون ف. ماك آرثر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سي. إس. لويس</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جون بايبر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جون ويمبر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مارك دريسكول</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إليزابيث إليوت</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دوغلاس ويلسون</a:t>
            </a:r>
            <a:endParaRPr lang="en-SG" b="1" dirty="0">
              <a:latin typeface="Arial"/>
              <a:ea typeface="+mn-ea"/>
              <a:cs typeface="Arial"/>
            </a:endParaRPr>
          </a:p>
        </p:txBody>
      </p:sp>
      <p:sp>
        <p:nvSpPr>
          <p:cNvPr id="8" name="TextBox 7"/>
          <p:cNvSpPr txBox="1"/>
          <p:nvPr/>
        </p:nvSpPr>
        <p:spPr>
          <a:xfrm>
            <a:off x="4284663" y="500063"/>
            <a:ext cx="4895850" cy="708025"/>
          </a:xfrm>
          <a:prstGeom prst="rect">
            <a:avLst/>
          </a:prstGeom>
          <a:noFill/>
        </p:spPr>
        <p:txBody>
          <a:bodyPr>
            <a:spAutoFit/>
          </a:bodyPr>
          <a:lstStyle/>
          <a:p>
            <a:pPr algn="ctr" fontAlgn="auto">
              <a:spcBef>
                <a:spcPts val="0"/>
              </a:spcBef>
              <a:spcAft>
                <a:spcPts val="0"/>
              </a:spcAft>
              <a:defRPr/>
            </a:pPr>
            <a:r>
              <a:rPr lang="ar-JO" sz="4000" dirty="0">
                <a:solidFill>
                  <a:prstClr val="white"/>
                </a:solidFill>
                <a:effectLst>
                  <a:outerShdw blurRad="38100" dist="38100" dir="2700000" algn="tl">
                    <a:srgbClr val="000000">
                      <a:alpha val="43137"/>
                    </a:srgbClr>
                  </a:outerShdw>
                </a:effectLst>
                <a:latin typeface="Arial"/>
                <a:ea typeface="+mn-ea"/>
                <a:cs typeface="Arial"/>
              </a:rPr>
              <a:t>المنادون بالتكميلية</a:t>
            </a:r>
            <a:endParaRPr lang="en-SG" sz="4000" dirty="0">
              <a:solidFill>
                <a:prstClr val="white"/>
              </a:solidFill>
              <a:effectLst>
                <a:outerShdw blurRad="38100" dist="38100" dir="2700000" algn="tl">
                  <a:srgbClr val="000000">
                    <a:alpha val="43137"/>
                  </a:srgbClr>
                </a:outerShdw>
              </a:effectLst>
              <a:latin typeface="Arial"/>
              <a:ea typeface="+mn-ea"/>
              <a:cs typeface="Arial"/>
            </a:endParaRPr>
          </a:p>
        </p:txBody>
      </p:sp>
      <p:sp>
        <p:nvSpPr>
          <p:cNvPr id="9" name="TextBox 8"/>
          <p:cNvSpPr txBox="1"/>
          <p:nvPr/>
        </p:nvSpPr>
        <p:spPr>
          <a:xfrm>
            <a:off x="3851275" y="2660650"/>
            <a:ext cx="1368425" cy="1200150"/>
          </a:xfrm>
          <a:prstGeom prst="rect">
            <a:avLst/>
          </a:prstGeom>
          <a:noFill/>
        </p:spPr>
        <p:txBody>
          <a:bodyPr>
            <a:spAutoFit/>
          </a:bodyPr>
          <a:lstStyle/>
          <a:p>
            <a:pPr algn="ctr" fontAlgn="auto">
              <a:spcBef>
                <a:spcPts val="0"/>
              </a:spcBef>
              <a:spcAft>
                <a:spcPts val="0"/>
              </a:spcAft>
              <a:defRPr/>
            </a:pPr>
            <a:r>
              <a:rPr lang="ar-JO" sz="7200" dirty="0">
                <a:solidFill>
                  <a:prstClr val="black"/>
                </a:solidFill>
                <a:effectLst>
                  <a:outerShdw blurRad="38100" dist="38100" dir="2700000" algn="tl">
                    <a:srgbClr val="000000">
                      <a:alpha val="43137"/>
                    </a:srgbClr>
                  </a:outerShdw>
                </a:effectLst>
                <a:latin typeface="Arial"/>
                <a:ea typeface="+mn-ea"/>
                <a:cs typeface="Arial"/>
              </a:rPr>
              <a:t>ضد</a:t>
            </a:r>
            <a:endParaRPr lang="en-SG" sz="7200" dirty="0">
              <a:solidFill>
                <a:prstClr val="black"/>
              </a:solidFill>
              <a:effectLst>
                <a:outerShdw blurRad="38100" dist="38100" dir="2700000" algn="tl">
                  <a:srgbClr val="000000">
                    <a:alpha val="43137"/>
                  </a:srgbClr>
                </a:outerShdw>
              </a:effectLst>
              <a:latin typeface="Arial"/>
              <a:ea typeface="+mn-ea"/>
              <a:cs typeface="Aria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4" descr="C:\Users\Adventure\Documents\soil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title"/>
          </p:nvPr>
        </p:nvSpPr>
        <p:spPr>
          <a:xfrm>
            <a:off x="2268538" y="557213"/>
            <a:ext cx="4535487" cy="1143000"/>
          </a:xfrm>
          <a:solidFill>
            <a:schemeClr val="lt1">
              <a:alpha val="59000"/>
            </a:schemeClr>
          </a:solidFill>
        </p:spPr>
        <p:style>
          <a:lnRef idx="2">
            <a:schemeClr val="accent3"/>
          </a:lnRef>
          <a:fillRef idx="1">
            <a:schemeClr val="lt1"/>
          </a:fillRef>
          <a:effectRef idx="0">
            <a:schemeClr val="accent3"/>
          </a:effectRef>
          <a:fontRef idx="minor">
            <a:schemeClr val="dk1"/>
          </a:fontRef>
        </p:style>
        <p:txBody>
          <a:bodyPr rtlCol="0">
            <a:normAutofit/>
          </a:bodyPr>
          <a:lstStyle/>
          <a:p>
            <a:pPr eaLnBrk="1" fontAlgn="auto" hangingPunct="1">
              <a:spcAft>
                <a:spcPts val="0"/>
              </a:spcAft>
              <a:defRPr/>
            </a:pPr>
            <a:r>
              <a:rPr lang="ar-JO" dirty="0"/>
              <a:t>الأرضية المشتركة</a:t>
            </a:r>
            <a:endParaRPr lang="en-SG" dirty="0"/>
          </a:p>
        </p:txBody>
      </p:sp>
      <p:sp>
        <p:nvSpPr>
          <p:cNvPr id="279555" name="Content Placeholder 14"/>
          <p:cNvSpPr>
            <a:spLocks noGrp="1"/>
          </p:cNvSpPr>
          <p:nvPr>
            <p:ph idx="1"/>
          </p:nvPr>
        </p:nvSpPr>
        <p:spPr>
          <a:xfrm>
            <a:off x="323850" y="2133600"/>
            <a:ext cx="8820150" cy="3167063"/>
          </a:xfrm>
        </p:spPr>
        <p:txBody>
          <a:bodyPr/>
          <a:lstStyle/>
          <a:p>
            <a:pPr algn="r" rtl="1" eaLnBrk="1" hangingPunct="1"/>
            <a:r>
              <a:rPr lang="ar-JO" sz="3600" b="1" dirty="0">
                <a:solidFill>
                  <a:schemeClr val="bg1"/>
                </a:solidFill>
                <a:latin typeface="Arial" panose="020B0604020202020204" pitchFamily="34" charset="0"/>
                <a:cs typeface="Arial" panose="020B0604020202020204" pitchFamily="34" charset="0"/>
              </a:rPr>
              <a:t>هذا الأمر ليس أساسياً كالميلاد العذراوي، ألوهية المسيح، الخلاص بالنعمة</a:t>
            </a:r>
            <a:endParaRPr lang="en-US" sz="3600" b="1" dirty="0">
              <a:solidFill>
                <a:schemeClr val="bg1"/>
              </a:solidFill>
              <a:latin typeface="Arial" panose="020B0604020202020204" pitchFamily="34" charset="0"/>
              <a:cs typeface="Arial" panose="020B0604020202020204" pitchFamily="34" charset="0"/>
            </a:endParaRPr>
          </a:p>
          <a:p>
            <a:pPr algn="r" rtl="1" eaLnBrk="1" hangingPunct="1"/>
            <a:r>
              <a:rPr lang="ar-JO" sz="3600" b="1" dirty="0">
                <a:solidFill>
                  <a:schemeClr val="bg1"/>
                </a:solidFill>
                <a:latin typeface="Arial" panose="020B0604020202020204" pitchFamily="34" charset="0"/>
                <a:cs typeface="Arial" panose="020B0604020202020204" pitchFamily="34" charset="0"/>
              </a:rPr>
              <a:t>نتفق أو نختلف في المحبة</a:t>
            </a:r>
            <a:endParaRPr lang="en-US" sz="3600" b="1" dirty="0">
              <a:solidFill>
                <a:schemeClr val="bg1"/>
              </a:solidFill>
              <a:latin typeface="Arial" panose="020B0604020202020204" pitchFamily="34" charset="0"/>
              <a:cs typeface="Arial" panose="020B0604020202020204" pitchFamily="34" charset="0"/>
            </a:endParaRPr>
          </a:p>
          <a:p>
            <a:pPr algn="r" rtl="1" eaLnBrk="1" hangingPunct="1"/>
            <a:r>
              <a:rPr lang="ar-JO" sz="3600" b="1" dirty="0">
                <a:solidFill>
                  <a:schemeClr val="bg1"/>
                </a:solidFill>
                <a:latin typeface="Arial" panose="020B0604020202020204" pitchFamily="34" charset="0"/>
                <a:cs typeface="Arial" panose="020B0604020202020204" pitchFamily="34" charset="0"/>
              </a:rPr>
              <a:t>نتعلم جميعاً من كلمة الله من خلال الآخرين في الأماكن العامة</a:t>
            </a:r>
            <a:endParaRPr lang="en-US" sz="36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originals/5e/ab/4d/5eab4d565f6a160336705b6b96804332.jpg">
            <a:extLst>
              <a:ext uri="{FF2B5EF4-FFF2-40B4-BE49-F238E27FC236}">
                <a16:creationId xmlns:a16="http://schemas.microsoft.com/office/drawing/2014/main" id="{6EEA1BF6-5193-A149-9726-289029E51B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12" b="54210"/>
          <a:stretch/>
        </p:blipFill>
        <p:spPr bwMode="auto">
          <a:xfrm>
            <a:off x="4499992" y="1114192"/>
            <a:ext cx="4644008" cy="418701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لكن هل يمكن أن نهزم الهرطقات </a:t>
            </a:r>
            <a:r>
              <a:rPr lang="ar-JO" sz="4800" b="1" dirty="0">
                <a:effectLst>
                  <a:glow rad="127000">
                    <a:schemeClr val="tx1"/>
                  </a:glow>
                </a:effectLst>
                <a:latin typeface="Arial" charset="0"/>
                <a:ea typeface="ＭＳ Ｐゴシック" charset="0"/>
                <a:cs typeface="ＭＳ Ｐゴシック" charset="0"/>
              </a:rPr>
              <a:t>؟</a:t>
            </a:r>
            <a:endParaRPr lang="en-US" sz="4800" b="1" dirty="0">
              <a:effectLst>
                <a:glow rad="127000">
                  <a:schemeClr val="tx1"/>
                </a:glow>
              </a:effectLst>
              <a:latin typeface="Arial" charset="0"/>
              <a:ea typeface="ＭＳ Ｐゴシック" charset="0"/>
              <a:cs typeface="ＭＳ Ｐゴシック" charset="0"/>
            </a:endParaRPr>
          </a:p>
        </p:txBody>
      </p:sp>
      <p:pic>
        <p:nvPicPr>
          <p:cNvPr id="4" name="Picture 2" descr="https://i.pinimg.com/originals/5e/ab/4d/5eab4d565f6a160336705b6b96804332.jpg">
            <a:extLst>
              <a:ext uri="{FF2B5EF4-FFF2-40B4-BE49-F238E27FC236}">
                <a16:creationId xmlns:a16="http://schemas.microsoft.com/office/drawing/2014/main" id="{025363BE-6274-C24F-B8E4-8101A691C8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599"/>
          <a:stretch/>
        </p:blipFill>
        <p:spPr bwMode="auto">
          <a:xfrm>
            <a:off x="0" y="7173416"/>
            <a:ext cx="9144000" cy="44257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39735836-EEBD-CA41-A770-C75BB8BDB31F}"/>
              </a:ext>
            </a:extLst>
          </p:cNvPr>
          <p:cNvSpPr txBox="1">
            <a:spLocks noChangeArrowheads="1"/>
          </p:cNvSpPr>
          <p:nvPr/>
        </p:nvSpPr>
        <p:spPr bwMode="auto">
          <a:xfrm>
            <a:off x="86061" y="1237521"/>
            <a:ext cx="4485939" cy="471175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2800" kern="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sym typeface="Arial" pitchFamily="34" charset="0"/>
              </a:rPr>
              <a:t>عندما نطيع الله فنحن لا نفعل ذلك من أجل الله لكننا نفعله لأنفسنا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sym typeface="Arial" pitchFamily="34" charset="0"/>
              </a:rPr>
              <a:t>افعل خيراً من أجل نفسك و افعل الخير لأن الله يريدك أن تكون سعيداً</a:t>
            </a:r>
            <a:endParaRPr kumimoji="0" lang="en-US" sz="28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sym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sym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sym typeface="Arial" pitchFamily="34" charset="0"/>
              </a:rPr>
              <a:t>--</a:t>
            </a:r>
            <a:r>
              <a:rPr lang="ar-JO" sz="2800" i="1" kern="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sym typeface="Arial" pitchFamily="34" charset="0"/>
              </a:rPr>
              <a:t>فكتوريا أوستين</a:t>
            </a:r>
            <a:r>
              <a:rPr kumimoji="0" lang="en-US" sz="2800" b="1" i="1"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sym typeface="Arial" pitchFamily="34" charset="0"/>
              </a:rPr>
              <a:t> --</a:t>
            </a:r>
          </a:p>
        </p:txBody>
      </p:sp>
    </p:spTree>
    <p:extLst>
      <p:ext uri="{BB962C8B-B14F-4D97-AF65-F5344CB8AC3E}">
        <p14:creationId xmlns:p14="http://schemas.microsoft.com/office/powerpoint/2010/main" val="2800936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3"/>
          <p:cNvSpPr>
            <a:spLocks noGrp="1"/>
          </p:cNvSpPr>
          <p:nvPr>
            <p:ph type="ctrTitle"/>
          </p:nvPr>
        </p:nvSpPr>
        <p:spPr>
          <a:xfrm>
            <a:off x="468313" y="836613"/>
            <a:ext cx="8134350" cy="4824412"/>
          </a:xfrm>
        </p:spPr>
        <p:txBody>
          <a:bodyPr/>
          <a:lstStyle/>
          <a:p>
            <a:pPr eaLnBrk="1" hangingPunct="1"/>
            <a:r>
              <a:rPr lang="ar-SA" baseline="30000" dirty="0">
                <a:solidFill>
                  <a:schemeClr val="bg1"/>
                </a:solidFill>
                <a:latin typeface="Arial" panose="020B0604020202020204" pitchFamily="34" charset="0"/>
                <a:cs typeface="Arial" panose="020B0604020202020204" pitchFamily="34" charset="0"/>
              </a:rPr>
              <a:t>11</a:t>
            </a:r>
            <a:r>
              <a:rPr lang="ar-SA" dirty="0">
                <a:solidFill>
                  <a:schemeClr val="bg1"/>
                </a:solidFill>
                <a:latin typeface="Arial" panose="020B0604020202020204" pitchFamily="34" charset="0"/>
                <a:cs typeface="Arial" panose="020B0604020202020204" pitchFamily="34" charset="0"/>
              </a:rPr>
              <a:t>لِتَتَعَلَّمِ الْمَرْأَةُ بِسُكُوتٍ فِي كُلِّ خُضُوعٍ. </a:t>
            </a:r>
            <a:r>
              <a:rPr lang="ar-SA" baseline="30000" dirty="0">
                <a:solidFill>
                  <a:schemeClr val="bg1"/>
                </a:solidFill>
                <a:latin typeface="Arial" panose="020B0604020202020204" pitchFamily="34" charset="0"/>
                <a:cs typeface="Arial" panose="020B0604020202020204" pitchFamily="34" charset="0"/>
              </a:rPr>
              <a:t>12</a:t>
            </a:r>
            <a:r>
              <a:rPr lang="ar-SA" dirty="0">
                <a:solidFill>
                  <a:schemeClr val="bg1"/>
                </a:solidFill>
                <a:latin typeface="Arial" panose="020B0604020202020204" pitchFamily="34" charset="0"/>
                <a:cs typeface="Arial" panose="020B0604020202020204" pitchFamily="34" charset="0"/>
              </a:rPr>
              <a:t>وَلكِنْ لَسْتُ آذَنُ لِلْمَرْأَةِ أَنْ تُعَلِّمَ وَلاَ تَتَسَلَّطَ عَلَى الرَّجُلِ، بَلْ تَكُونُ فِي سُكُوتٍ </a:t>
            </a:r>
            <a:br>
              <a:rPr lang="en-US" altLang="ja-JP" dirty="0">
                <a:solidFill>
                  <a:schemeClr val="bg1"/>
                </a:solidFill>
                <a:latin typeface="Arial" panose="020B0604020202020204" pitchFamily="34" charset="0"/>
                <a:cs typeface="Arial" panose="020B0604020202020204" pitchFamily="34" charset="0"/>
              </a:rPr>
            </a:br>
            <a:r>
              <a:rPr lang="ar-JO" altLang="ja-JP" dirty="0">
                <a:solidFill>
                  <a:schemeClr val="bg1"/>
                </a:solidFill>
                <a:latin typeface="Arial" panose="020B0604020202020204" pitchFamily="34" charset="0"/>
                <a:cs typeface="Arial" panose="020B0604020202020204" pitchFamily="34" charset="0"/>
              </a:rPr>
              <a:t>1 تيموثاوس 2: 11-12</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p:txBody>
          <a:bodyPr/>
          <a:lstStyle/>
          <a:p>
            <a:pPr eaLnBrk="1" hangingPunct="1"/>
            <a:r>
              <a:rPr lang="ar-JO" dirty="0">
                <a:solidFill>
                  <a:schemeClr val="bg1"/>
                </a:solidFill>
                <a:latin typeface="Arial" panose="020B0604020202020204" pitchFamily="34" charset="0"/>
                <a:cs typeface="Arial" panose="020B0604020202020204" pitchFamily="34" charset="0"/>
              </a:rPr>
              <a:t>تعلم بسلام و باحترام</a:t>
            </a:r>
            <a:endParaRPr lang="en-US" dirty="0">
              <a:solidFill>
                <a:schemeClr val="bg1"/>
              </a:solidFill>
              <a:latin typeface="Arial" panose="020B0604020202020204" pitchFamily="34" charset="0"/>
              <a:cs typeface="Arial" panose="020B0604020202020204" pitchFamily="34" charset="0"/>
            </a:endParaRPr>
          </a:p>
        </p:txBody>
      </p:sp>
      <p:pic>
        <p:nvPicPr>
          <p:cNvPr id="285698" name="Picture 4" descr="C:\Users\Adventure\Documents\sow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8888" y="1341438"/>
            <a:ext cx="6867525" cy="532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1"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003300"/>
            <a:ext cx="9144000" cy="609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1"/>
            <a:ext cx="9144000" cy="1700807"/>
          </a:xfrm>
        </p:spPr>
        <p:txBody>
          <a:bodyPr/>
          <a:lstStyle/>
          <a:p>
            <a:pPr>
              <a:defRPr/>
            </a:pPr>
            <a:r>
              <a:rPr lang="ar-JO" dirty="0">
                <a:solidFill>
                  <a:schemeClr val="tx1"/>
                </a:solidFill>
                <a:effectLst>
                  <a:glow rad="165100">
                    <a:schemeClr val="bg2"/>
                  </a:glow>
                </a:effectLst>
                <a:latin typeface="Arial" panose="020B0604020202020204" pitchFamily="34" charset="0"/>
                <a:cs typeface="Arial" panose="020B0604020202020204" pitchFamily="34" charset="0"/>
              </a:rPr>
              <a:t>س. لكن </a:t>
            </a:r>
            <a:r>
              <a:rPr lang="ar-JO" sz="6000" dirty="0">
                <a:solidFill>
                  <a:schemeClr val="tx1"/>
                </a:solidFill>
                <a:effectLst>
                  <a:glow rad="165100">
                    <a:schemeClr val="bg2"/>
                  </a:glow>
                </a:effectLst>
                <a:latin typeface="Arial" panose="020B0604020202020204" pitchFamily="34" charset="0"/>
                <a:cs typeface="Arial" panose="020B0604020202020204" pitchFamily="34" charset="0"/>
              </a:rPr>
              <a:t>لماذا</a:t>
            </a:r>
            <a:r>
              <a:rPr lang="ar-JO" dirty="0">
                <a:solidFill>
                  <a:schemeClr val="tx1"/>
                </a:solidFill>
                <a:effectLst>
                  <a:glow rad="165100">
                    <a:schemeClr val="bg2"/>
                  </a:glow>
                </a:effectLst>
                <a:latin typeface="Arial" panose="020B0604020202020204" pitchFamily="34" charset="0"/>
                <a:cs typeface="Arial" panose="020B0604020202020204" pitchFamily="34" charset="0"/>
              </a:rPr>
              <a:t> منع بولس النساء من تعليم الرجال في العبادة العامة ؟</a:t>
            </a:r>
            <a:endParaRPr lang="en-US" dirty="0">
              <a:solidFill>
                <a:schemeClr val="tx1"/>
              </a:solidFill>
              <a:effectLst>
                <a:glow rad="165100">
                  <a:schemeClr val="bg2"/>
                </a:glow>
              </a:effectLst>
              <a:latin typeface="Arial" panose="020B0604020202020204" pitchFamily="34" charset="0"/>
              <a:cs typeface="Arial" panose="020B0604020202020204" pitchFamily="34" charset="0"/>
            </a:endParaRPr>
          </a:p>
        </p:txBody>
      </p:sp>
      <p:sp>
        <p:nvSpPr>
          <p:cNvPr id="3" name="Title 1"/>
          <p:cNvSpPr txBox="1">
            <a:spLocks/>
          </p:cNvSpPr>
          <p:nvPr/>
        </p:nvSpPr>
        <p:spPr bwMode="black">
          <a:xfrm>
            <a:off x="467544" y="3429000"/>
            <a:ext cx="8229600" cy="2431107"/>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rtl="1">
              <a:defRPr/>
            </a:pPr>
            <a:r>
              <a:rPr lang="ar-JO" dirty="0">
                <a:solidFill>
                  <a:schemeClr val="tx1"/>
                </a:solidFill>
                <a:effectLst>
                  <a:glow rad="165100">
                    <a:schemeClr val="bg2"/>
                  </a:glow>
                </a:effectLst>
                <a:latin typeface="Arial" panose="020B0604020202020204" pitchFamily="34" charset="0"/>
                <a:cs typeface="Arial" panose="020B0604020202020204" pitchFamily="34" charset="0"/>
              </a:rPr>
              <a:t>ج. لقد كانوا أقل تعليماً </a:t>
            </a:r>
            <a:r>
              <a:rPr lang="ar-SA" sz="8800" dirty="0">
                <a:solidFill>
                  <a:schemeClr val="tx1"/>
                </a:solidFill>
                <a:effectLst>
                  <a:glow rad="165100">
                    <a:schemeClr val="bg2"/>
                  </a:glow>
                </a:effectLst>
              </a:rPr>
              <a:t>؟</a:t>
            </a:r>
            <a:r>
              <a:rPr lang="en-US" dirty="0">
                <a:solidFill>
                  <a:schemeClr val="tx1"/>
                </a:solidFill>
                <a:effectLst>
                  <a:glow rad="165100">
                    <a:schemeClr val="bg2"/>
                  </a:glo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7813"/>
            <a:ext cx="7772400" cy="1139825"/>
          </a:xfrm>
          <a:solidFill>
            <a:schemeClr val="bg2"/>
          </a:solidFill>
          <a:effectLst>
            <a:outerShdw blurRad="63500" dist="38099" dir="2700000" algn="ctr" rotWithShape="0">
              <a:srgbClr val="000902">
                <a:alpha val="74998"/>
              </a:srgbClr>
            </a:outerShdw>
          </a:effectLst>
        </p:spPr>
        <p:txBody>
          <a:bodyPr/>
          <a:lstStyle/>
          <a:p>
            <a:pPr eaLnBrk="1" hangingPunct="1">
              <a:defRPr/>
            </a:pPr>
            <a:r>
              <a:rPr lang="ar-JO" sz="4000" dirty="0">
                <a:solidFill>
                  <a:schemeClr val="tx1"/>
                </a:solidFill>
                <a:effectLst>
                  <a:outerShdw blurRad="38100" dist="38100" dir="2700000" algn="tl">
                    <a:srgbClr val="000203"/>
                  </a:outerShdw>
                </a:effectLst>
                <a:latin typeface="Arial" panose="020B0604020202020204" pitchFamily="34" charset="0"/>
                <a:ea typeface="ＭＳ Ｐゴシック" charset="0"/>
                <a:cs typeface="Arial" panose="020B0604020202020204" pitchFamily="34" charset="0"/>
              </a:rPr>
              <a:t>1 تيموثاوس 2: 11-15</a:t>
            </a:r>
            <a:endParaRPr lang="en-US" sz="4000" dirty="0">
              <a:solidFill>
                <a:schemeClr val="tx1"/>
              </a:solidFill>
              <a:effectLst>
                <a:outerShdw blurRad="38100" dist="38100" dir="2700000" algn="tl">
                  <a:srgbClr val="000203"/>
                </a:outerShdw>
              </a:effectLst>
              <a:latin typeface="Arial" panose="020B0604020202020204" pitchFamily="34" charset="0"/>
              <a:ea typeface="ＭＳ Ｐゴシック" charset="0"/>
              <a:cs typeface="Arial" panose="020B0604020202020204" pitchFamily="34" charset="0"/>
            </a:endParaRPr>
          </a:p>
        </p:txBody>
      </p:sp>
      <p:pic>
        <p:nvPicPr>
          <p:cNvPr id="28774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3208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74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18288" y="3276600"/>
            <a:ext cx="2525712"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1" name="Rectangle 5"/>
          <p:cNvSpPr>
            <a:spLocks noChangeArrowheads="1"/>
          </p:cNvSpPr>
          <p:nvPr/>
        </p:nvSpPr>
        <p:spPr bwMode="black">
          <a:xfrm>
            <a:off x="-36512" y="3214686"/>
            <a:ext cx="6535752" cy="3490914"/>
          </a:xfrm>
          <a:prstGeom prst="rect">
            <a:avLst/>
          </a:prstGeom>
          <a:noFill/>
          <a:ln w="9525">
            <a:noFill/>
            <a:miter lim="800000"/>
            <a:headEnd/>
            <a:tailEnd/>
          </a:ln>
          <a:effectLst>
            <a:outerShdw blurRad="63500" dist="38099" dir="2700000" algn="ctr" rotWithShape="0">
              <a:srgbClr val="000902">
                <a:alpha val="74998"/>
              </a:srgbClr>
            </a:outerShdw>
          </a:effectLst>
        </p:spPr>
        <p:txBody>
          <a:bodyPr lIns="91430" tIns="45716" rIns="91430" bIns="45716"/>
          <a:lstStyle/>
          <a:p>
            <a:pPr algn="r" rtl="1"/>
            <a:r>
              <a:rPr lang="en-US" sz="3200" dirty="0">
                <a:solidFill>
                  <a:schemeClr val="tx1"/>
                </a:solidFill>
                <a:effectLst>
                  <a:outerShdw blurRad="38100" dist="38100" dir="2700000" algn="tl">
                    <a:srgbClr val="000000">
                      <a:alpha val="43137"/>
                    </a:srgbClr>
                  </a:outerShdw>
                </a:effectLst>
              </a:rPr>
              <a:t> </a:t>
            </a:r>
            <a:r>
              <a:rPr lang="ar-SA" sz="3200" baseline="30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r>
              <a:rPr lang="ar-SA"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لأَنَّ آدَمَ جُبِلَ أَوَّلاً ثُمَّ حَوَّاءُ،</a:t>
            </a:r>
            <a:endPar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200" baseline="30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r>
              <a:rPr lang="ar-SA"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وَآدَمُ لَمْ يُغْوَ، لكِنَّ الْمَرْأَةَ أُغْوِيَتْ فَحَصَلَتْ فِي التَّعَدِّي. </a:t>
            </a:r>
            <a:r>
              <a:rPr lang="ar-SA" sz="3200" baseline="30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r>
              <a:rPr lang="ar-SA"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وَلكِنَّهَا سَتَخْلُصُ بِوِلاَدَةِ الأَوْلاَدِ، إِنْ ثَبَتْنَ فِي الإِيمَانِ وَالْمَحَبَّةِ وَالْقَدَاسَةِ مَعَ التَّعَقُّلِ.</a:t>
            </a:r>
            <a:endPar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6262" name="Rectangle 6"/>
          <p:cNvSpPr>
            <a:spLocks noGrp="1" noChangeArrowheads="1"/>
          </p:cNvSpPr>
          <p:nvPr>
            <p:ph type="body" idx="1"/>
          </p:nvPr>
        </p:nvSpPr>
        <p:spPr>
          <a:xfrm>
            <a:off x="107950" y="1565275"/>
            <a:ext cx="9001125" cy="1503363"/>
          </a:xfrm>
          <a:effectLst>
            <a:outerShdw blurRad="63500" dist="38099" dir="2700000" algn="ctr" rotWithShape="0">
              <a:srgbClr val="000902">
                <a:alpha val="74998"/>
              </a:srgbClr>
            </a:outerShdw>
          </a:effectLst>
        </p:spPr>
        <p:txBody>
          <a:bodyPr/>
          <a:lstStyle/>
          <a:p>
            <a:pPr marL="1588" indent="-1588" algn="r" eaLnBrk="1" hangingPunct="1">
              <a:buNone/>
              <a:defRPr/>
            </a:pPr>
            <a:r>
              <a:rPr lang="ar-SA"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لِتَتَعَلَّمِ الْمَرْأَةُ بِسُكُوتٍ فِي كُلِّ خُضُوعٍ. </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588" indent="-1588" algn="r" eaLnBrk="1" hangingPunct="1">
              <a:buNone/>
              <a:defRPr/>
            </a:pPr>
            <a:r>
              <a:rPr lang="ar-SA"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وَلكِنْ لَسْتُ آذَنُ لِلْمَرْأَةِ أَنْ تُعَلِّمَ وَلاَ تَتَسَلَّطَ عَلَى الرَّجُلِ، بَلْ تَكُونُ فِي سُكُوتٍ </a:t>
            </a:r>
            <a:br>
              <a:rPr lang="en-US" altLang="ja-JP" b="1" dirty="0">
                <a:effectLst>
                  <a:outerShdw blurRad="38100" dist="38100" dir="2700000" algn="tl">
                    <a:srgbClr val="000000">
                      <a:alpha val="43137"/>
                    </a:srgbClr>
                  </a:outerShdw>
                </a:effectLst>
                <a:latin typeface="Calibri" charset="0"/>
              </a:rPr>
            </a:br>
            <a:endParaRPr lang="en-US" b="1" dirty="0">
              <a:effectLst>
                <a:outerShdw blurRad="38100" dist="38100" dir="2700000" algn="tl">
                  <a:srgbClr val="000000">
                    <a:alpha val="43137"/>
                  </a:srgbClr>
                </a:outerShdw>
              </a:effectLst>
              <a:latin typeface="Geneva" charset="0"/>
              <a:ea typeface="ＭＳ Ｐゴシック" charset="0"/>
              <a:cs typeface="ＭＳ Ｐゴシック"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295400" y="457200"/>
            <a:ext cx="8088313" cy="1143000"/>
          </a:xfrm>
        </p:spPr>
        <p:txBody>
          <a:bodyPr/>
          <a:lstStyle/>
          <a:p>
            <a:pPr eaLnBrk="1" hangingPunct="1">
              <a:defRPr/>
            </a:pPr>
            <a:r>
              <a:rPr lang="ar-JO" sz="3600" b="1" dirty="0">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الحق : سلطة - خضوع</a:t>
            </a:r>
            <a:endParaRPr lang="en-US" b="1" dirty="0">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endParaRPr>
          </a:p>
        </p:txBody>
      </p:sp>
      <p:sp>
        <p:nvSpPr>
          <p:cNvPr id="291842" name="Rectangle 3"/>
          <p:cNvSpPr>
            <a:spLocks noGrp="1" noChangeArrowheads="1"/>
          </p:cNvSpPr>
          <p:nvPr>
            <p:ph type="body" idx="1"/>
          </p:nvPr>
        </p:nvSpPr>
        <p:spPr>
          <a:xfrm>
            <a:off x="304800" y="1752600"/>
            <a:ext cx="8839200" cy="5105400"/>
          </a:xfrm>
        </p:spPr>
        <p:txBody>
          <a:bodyPr/>
          <a:lstStyle/>
          <a:p>
            <a:pPr marL="347663" indent="-347663" algn="r" rtl="1" eaLnBrk="1" hangingPunct="1">
              <a:lnSpc>
                <a:spcPct val="90000"/>
              </a:lnSpc>
            </a:pPr>
            <a:r>
              <a:rPr lang="ar-JO" altLang="ja-JP" sz="2700" b="1" dirty="0">
                <a:solidFill>
                  <a:srgbClr val="002060"/>
                </a:solidFill>
                <a:latin typeface="Arial" panose="020B0604020202020204" pitchFamily="34" charset="0"/>
                <a:ea typeface="ＭＳ Ｐゴシック" charset="0"/>
                <a:cs typeface="Arial" panose="020B0604020202020204" pitchFamily="34" charset="0"/>
              </a:rPr>
              <a:t>أساس خضوع المرأة </a:t>
            </a:r>
            <a:r>
              <a:rPr lang="ar-JO" altLang="ja-JP" sz="2700" b="1" dirty="0">
                <a:solidFill>
                  <a:srgbClr val="FF6600"/>
                </a:solidFill>
                <a:latin typeface="Arial" panose="020B0604020202020204" pitchFamily="34" charset="0"/>
                <a:ea typeface="ＭＳ Ｐゴシック" charset="0"/>
                <a:cs typeface="Arial" panose="020B0604020202020204" pitchFamily="34" charset="0"/>
              </a:rPr>
              <a:t>: </a:t>
            </a:r>
            <a:r>
              <a:rPr lang="ar-JO" altLang="ja-JP" sz="2700" b="1" dirty="0">
                <a:latin typeface="Arial" panose="020B0604020202020204" pitchFamily="34" charset="0"/>
                <a:ea typeface="ＭＳ Ｐゴシック" charset="0"/>
                <a:cs typeface="Arial" panose="020B0604020202020204" pitchFamily="34" charset="0"/>
              </a:rPr>
              <a:t>السقوط 2: 14</a:t>
            </a:r>
            <a:endParaRPr lang="en-US" altLang="ja-JP" sz="2700" b="1" dirty="0">
              <a:latin typeface="Arial" panose="020B0604020202020204" pitchFamily="34" charset="0"/>
              <a:ea typeface="ＭＳ Ｐゴシック" charset="0"/>
              <a:cs typeface="Arial" panose="020B0604020202020204" pitchFamily="34" charset="0"/>
            </a:endParaRPr>
          </a:p>
          <a:p>
            <a:pPr marL="347663" indent="-347663" algn="r" rtl="1" eaLnBrk="1" hangingPunct="1">
              <a:lnSpc>
                <a:spcPct val="90000"/>
              </a:lnSpc>
            </a:pPr>
            <a:r>
              <a:rPr lang="ar-JO" sz="2800" b="1" dirty="0">
                <a:solidFill>
                  <a:srgbClr val="002060"/>
                </a:solidFill>
                <a:latin typeface="Arial" panose="020B0604020202020204" pitchFamily="34" charset="0"/>
                <a:cs typeface="Arial" panose="020B0604020202020204" pitchFamily="34" charset="0"/>
              </a:rPr>
              <a:t>الفكرة الخاطئة</a:t>
            </a:r>
            <a:r>
              <a:rPr lang="ar-JO" sz="2800" b="1" dirty="0">
                <a:latin typeface="Arial" panose="020B0604020202020204" pitchFamily="34" charset="0"/>
                <a:cs typeface="Arial" panose="020B0604020202020204" pitchFamily="34" charset="0"/>
              </a:rPr>
              <a:t>: تم تصوير النساء في الخريف على أنهن عرضة للخداع وبالتالي لا ينبغي تعليم الرجال.</a:t>
            </a:r>
            <a:endParaRPr lang="en-US" sz="2800" b="1" dirty="0">
              <a:latin typeface="Arial" panose="020B0604020202020204" pitchFamily="34" charset="0"/>
              <a:cs typeface="Arial" panose="020B0604020202020204" pitchFamily="34" charset="0"/>
            </a:endParaRPr>
          </a:p>
          <a:p>
            <a:pPr marL="347663" indent="-347663" algn="r" rtl="1" eaLnBrk="1" hangingPunct="1">
              <a:lnSpc>
                <a:spcPct val="90000"/>
              </a:lnSpc>
            </a:pPr>
            <a:r>
              <a:rPr lang="ar-JO" sz="2800" b="1" dirty="0">
                <a:solidFill>
                  <a:srgbClr val="002060"/>
                </a:solidFill>
                <a:latin typeface="Arial" panose="020B0604020202020204" pitchFamily="34" charset="0"/>
                <a:cs typeface="Arial" panose="020B0604020202020204" pitchFamily="34" charset="0"/>
              </a:rPr>
              <a:t>الإعتراض</a:t>
            </a:r>
            <a:r>
              <a:rPr lang="ar-JO" sz="2800" b="1" dirty="0">
                <a:latin typeface="Arial" panose="020B0604020202020204" pitchFamily="34" charset="0"/>
                <a:cs typeface="Arial" panose="020B0604020202020204" pitchFamily="34" charset="0"/>
              </a:rPr>
              <a:t>: إذا كانت النساء بطبيعتهن مخدوعات فيجب حرمانهن من تعليم أي شخص وليس الرجال فقط، بينما يشير بولس إلى الدور الخاص للمرأة في تعليم الأطفال والنساء الأصغر سناً (تيطس 2: 4)</a:t>
            </a:r>
            <a:endParaRPr lang="en-US" altLang="ja-JP" sz="2700" b="1" dirty="0">
              <a:latin typeface="Arial" panose="020B0604020202020204" pitchFamily="34" charset="0"/>
              <a:ea typeface="ＭＳ Ｐゴシック" charset="0"/>
              <a:cs typeface="Arial" panose="020B0604020202020204" pitchFamily="34" charset="0"/>
            </a:endParaRPr>
          </a:p>
          <a:p>
            <a:pPr marL="347663" indent="-347663" algn="r" rtl="1" eaLnBrk="1" hangingPunct="1">
              <a:lnSpc>
                <a:spcPct val="90000"/>
              </a:lnSpc>
            </a:pPr>
            <a:r>
              <a:rPr lang="ar-JO" sz="2800" b="1" dirty="0">
                <a:solidFill>
                  <a:srgbClr val="002060"/>
                </a:solidFill>
                <a:latin typeface="Arial" panose="020B0604020202020204" pitchFamily="34" charset="0"/>
                <a:cs typeface="Arial" panose="020B0604020202020204" pitchFamily="34" charset="0"/>
              </a:rPr>
              <a:t>الحقيقة</a:t>
            </a:r>
            <a:r>
              <a:rPr lang="ar-JO" sz="2800" b="1" dirty="0">
                <a:latin typeface="Arial" panose="020B0604020202020204" pitchFamily="34" charset="0"/>
                <a:cs typeface="Arial" panose="020B0604020202020204" pitchFamily="34" charset="0"/>
              </a:rPr>
              <a:t>: لم تكن خطيئة حواء في السقوط هي أنها خدعت فحسب ، بل إنها </a:t>
            </a:r>
            <a:r>
              <a:rPr lang="ar-JO" sz="2800" b="1" dirty="0">
                <a:solidFill>
                  <a:srgbClr val="002060"/>
                </a:solidFill>
                <a:latin typeface="Arial" panose="020B0604020202020204" pitchFamily="34" charset="0"/>
                <a:cs typeface="Arial" panose="020B0604020202020204" pitchFamily="34" charset="0"/>
              </a:rPr>
              <a:t>اغتصبت سلطة آدم </a:t>
            </a:r>
            <a:r>
              <a:rPr lang="ar-JO" sz="2800" b="1" dirty="0">
                <a:latin typeface="Arial" panose="020B0604020202020204" pitchFamily="34" charset="0"/>
                <a:cs typeface="Arial" panose="020B0604020202020204" pitchFamily="34" charset="0"/>
              </a:rPr>
              <a:t>وبالتالي قلبت دور كل منهما</a:t>
            </a:r>
            <a:endParaRPr lang="en-US" sz="2700" b="1"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295400" y="685800"/>
            <a:ext cx="7772400" cy="1143000"/>
          </a:xfrm>
        </p:spPr>
        <p:txBody>
          <a:bodyPr/>
          <a:lstStyle/>
          <a:p>
            <a:pPr eaLnBrk="1" hangingPunct="1">
              <a:defRPr/>
            </a:pPr>
            <a:r>
              <a:rPr lang="ar-JO" sz="3600" b="1" dirty="0">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1 تيموثاوس 2: 11-14</a:t>
            </a:r>
            <a:endParaRPr lang="en-US" b="1" dirty="0">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endParaRPr>
          </a:p>
        </p:txBody>
      </p:sp>
      <p:sp>
        <p:nvSpPr>
          <p:cNvPr id="194563" name="Rectangle 3"/>
          <p:cNvSpPr>
            <a:spLocks noGrp="1" noChangeArrowheads="1"/>
          </p:cNvSpPr>
          <p:nvPr>
            <p:ph type="body" idx="1"/>
          </p:nvPr>
        </p:nvSpPr>
        <p:spPr>
          <a:xfrm>
            <a:off x="457200" y="4571999"/>
            <a:ext cx="8686800" cy="2093843"/>
          </a:xfrm>
        </p:spPr>
        <p:txBody>
          <a:bodyPr/>
          <a:lstStyle/>
          <a:p>
            <a:pPr marL="12700" indent="-12700" algn="ctr" eaLnBrk="1" hangingPunct="1">
              <a:lnSpc>
                <a:spcPct val="90000"/>
              </a:lnSpc>
              <a:buFontTx/>
              <a:buNone/>
            </a:pPr>
            <a:r>
              <a:rPr lang="ar-JO" sz="2800" b="1" i="1" dirty="0">
                <a:solidFill>
                  <a:srgbClr val="FF3300"/>
                </a:solidFill>
                <a:latin typeface="Arial" panose="020B0604020202020204" pitchFamily="34" charset="0"/>
                <a:ea typeface="ＭＳ Ｐゴシック" charset="0"/>
                <a:cs typeface="Arial" panose="020B0604020202020204" pitchFamily="34" charset="0"/>
              </a:rPr>
              <a:t>ترتيب خليقة الله يظهر قيادة الرجال (13)</a:t>
            </a:r>
          </a:p>
          <a:p>
            <a:pPr marL="12700" indent="-12700" algn="ctr" eaLnBrk="1" hangingPunct="1">
              <a:lnSpc>
                <a:spcPct val="90000"/>
              </a:lnSpc>
              <a:buFontTx/>
              <a:buNone/>
            </a:pPr>
            <a:r>
              <a:rPr lang="ar-JO" sz="2800" b="1" i="1" dirty="0">
                <a:solidFill>
                  <a:srgbClr val="FF3300"/>
                </a:solidFill>
                <a:latin typeface="Arial" panose="020B0604020202020204" pitchFamily="34" charset="0"/>
                <a:ea typeface="ＭＳ Ｐゴシック" charset="0"/>
                <a:cs typeface="Arial" panose="020B0604020202020204" pitchFamily="34" charset="0"/>
              </a:rPr>
              <a:t>خداع حواء (14)</a:t>
            </a:r>
          </a:p>
          <a:p>
            <a:pPr marL="12700" indent="-12700" algn="ctr" eaLnBrk="1" hangingPunct="1">
              <a:lnSpc>
                <a:spcPct val="90000"/>
              </a:lnSpc>
              <a:buFontTx/>
              <a:buNone/>
            </a:pPr>
            <a:r>
              <a:rPr lang="ar-JO" sz="2800" b="1" i="1" dirty="0">
                <a:solidFill>
                  <a:srgbClr val="FF3300"/>
                </a:solidFill>
                <a:latin typeface="Arial" panose="020B0604020202020204" pitchFamily="34" charset="0"/>
                <a:ea typeface="ＭＳ Ｐゴシック" charset="0"/>
                <a:cs typeface="Arial" panose="020B0604020202020204" pitchFamily="34" charset="0"/>
              </a:rPr>
              <a:t>ترتيب العائلة (15) </a:t>
            </a:r>
            <a:endParaRPr lang="en-US" sz="2800" b="1" i="1" dirty="0">
              <a:solidFill>
                <a:srgbClr val="FF3300"/>
              </a:solidFill>
              <a:latin typeface="Arial" panose="020B0604020202020204" pitchFamily="34" charset="0"/>
              <a:ea typeface="ＭＳ Ｐゴシック" charset="0"/>
              <a:cs typeface="Arial" panose="020B0604020202020204" pitchFamily="34" charset="0"/>
            </a:endParaRPr>
          </a:p>
        </p:txBody>
      </p:sp>
      <p:sp>
        <p:nvSpPr>
          <p:cNvPr id="292867" name="WordArt 4"/>
          <p:cNvSpPr>
            <a:spLocks noChangeArrowheads="1" noChangeShapeType="1" noTextEdit="1"/>
          </p:cNvSpPr>
          <p:nvPr/>
        </p:nvSpPr>
        <p:spPr bwMode="auto">
          <a:xfrm>
            <a:off x="76200" y="76200"/>
            <a:ext cx="3409122"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0" cap="none" spc="0" normalizeH="0" baseline="0" noProof="0" dirty="0">
                <a:ln w="19050">
                  <a:solidFill>
                    <a:srgbClr val="99CCFF"/>
                  </a:solidFill>
                  <a:round/>
                  <a:headEnd/>
                  <a:tailEnd/>
                </a:ln>
                <a:solidFill>
                  <a:srgbClr val="4C267A"/>
                </a:solidFill>
                <a:effectLst>
                  <a:outerShdw blurRad="63500" dist="38099" dir="2700000" algn="ctr" rotWithShape="0">
                    <a:srgbClr val="990000">
                      <a:alpha val="74997"/>
                    </a:srgbClr>
                  </a:outerShdw>
                </a:effectLst>
                <a:uLnTx/>
                <a:uFillTx/>
                <a:latin typeface="Impact"/>
                <a:ea typeface="Impact"/>
                <a:cs typeface="Impact"/>
              </a:rPr>
              <a:t>الخلاصة</a:t>
            </a:r>
            <a:endParaRPr kumimoji="0" lang="en-US" sz="3600" b="1" i="0" u="none" strike="noStrike" kern="10" cap="none" spc="0" normalizeH="0" baseline="0" noProof="0" dirty="0">
              <a:ln w="19050">
                <a:solidFill>
                  <a:srgbClr val="99CCFF"/>
                </a:solidFill>
                <a:round/>
                <a:headEnd/>
                <a:tailEnd/>
              </a:ln>
              <a:solidFill>
                <a:srgbClr val="4C267A"/>
              </a:solidFill>
              <a:effectLst>
                <a:outerShdw blurRad="63500" dist="38099" dir="2700000" algn="ctr" rotWithShape="0">
                  <a:srgbClr val="990000">
                    <a:alpha val="74997"/>
                  </a:srgbClr>
                </a:outerShdw>
              </a:effectLst>
              <a:uLnTx/>
              <a:uFillTx/>
              <a:latin typeface="Impact"/>
              <a:ea typeface="Impact"/>
              <a:cs typeface="Impact"/>
            </a:endParaRPr>
          </a:p>
        </p:txBody>
      </p:sp>
      <p:sp>
        <p:nvSpPr>
          <p:cNvPr id="194565" name="WordArt 5"/>
          <p:cNvSpPr>
            <a:spLocks noChangeArrowheads="1" noChangeShapeType="1" noTextEdit="1"/>
          </p:cNvSpPr>
          <p:nvPr/>
        </p:nvSpPr>
        <p:spPr bwMode="auto">
          <a:xfrm>
            <a:off x="838200" y="2438400"/>
            <a:ext cx="7772400" cy="1828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uLnTx/>
                <a:uFillTx/>
                <a:latin typeface="Arial Black"/>
                <a:ea typeface="Arial Black"/>
                <a:cs typeface="Arial Black"/>
              </a:rPr>
              <a:t>هل يمكن أن تعلم المرأة في العبادة الجماعية ؟</a:t>
            </a:r>
            <a:endParaRPr kumimoji="0" lang="en-US" sz="36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uLnTx/>
              <a:uFillTx/>
              <a:latin typeface="Arial Black"/>
              <a:ea typeface="Arial Black"/>
              <a:cs typeface="Arial Black"/>
            </a:endParaRPr>
          </a:p>
        </p:txBody>
      </p:sp>
    </p:spTree>
    <p:extLst>
      <p:ext uri="{BB962C8B-B14F-4D97-AF65-F5344CB8AC3E}">
        <p14:creationId xmlns:p14="http://schemas.microsoft.com/office/powerpoint/2010/main" val="1004415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4565"/>
                                        </p:tgtEl>
                                        <p:attrNameLst>
                                          <p:attrName>style.visibility</p:attrName>
                                        </p:attrNameLst>
                                      </p:cBhvr>
                                      <p:to>
                                        <p:strVal val="visible"/>
                                      </p:to>
                                    </p:set>
                                    <p:anim calcmode="lin" valueType="num">
                                      <p:cBhvr>
                                        <p:cTn id="7" dur="500" fill="hold"/>
                                        <p:tgtEl>
                                          <p:spTgt spid="194565"/>
                                        </p:tgtEl>
                                        <p:attrNameLst>
                                          <p:attrName>ppt_w</p:attrName>
                                        </p:attrNameLst>
                                      </p:cBhvr>
                                      <p:tavLst>
                                        <p:tav tm="0">
                                          <p:val>
                                            <p:fltVal val="0"/>
                                          </p:val>
                                        </p:tav>
                                        <p:tav tm="100000">
                                          <p:val>
                                            <p:strVal val="#ppt_w"/>
                                          </p:val>
                                        </p:tav>
                                      </p:tavLst>
                                    </p:anim>
                                    <p:anim calcmode="lin" valueType="num">
                                      <p:cBhvr>
                                        <p:cTn id="8" dur="500" fill="hold"/>
                                        <p:tgtEl>
                                          <p:spTgt spid="19456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94563">
                                            <p:txEl>
                                              <p:pRg st="0" end="0"/>
                                            </p:txEl>
                                          </p:spTgt>
                                        </p:tgtEl>
                                        <p:attrNameLst>
                                          <p:attrName>style.visibility</p:attrName>
                                        </p:attrNameLst>
                                      </p:cBhvr>
                                      <p:to>
                                        <p:strVal val="visible"/>
                                      </p:to>
                                    </p:set>
                                    <p:anim calcmode="lin" valueType="num">
                                      <p:cBhvr>
                                        <p:cTn id="13" dur="1000" fill="hold"/>
                                        <p:tgtEl>
                                          <p:spTgt spid="19456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9456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945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94563">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94563">
                                            <p:txEl>
                                              <p:pRg st="0" end="0"/>
                                            </p:txEl>
                                          </p:spTgt>
                                        </p:tgtEl>
                                        <p:attrNameLst>
                                          <p:attrName>ppt_c</p:attrName>
                                        </p:attrNameLst>
                                      </p:cBhvr>
                                      <p:to>
                                        <a:srgbClr val="FF3300"/>
                                      </p:to>
                                    </p:animClr>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94563">
                                            <p:txEl>
                                              <p:pRg st="1" end="1"/>
                                            </p:txEl>
                                          </p:spTgt>
                                        </p:tgtEl>
                                        <p:attrNameLst>
                                          <p:attrName>style.visibility</p:attrName>
                                        </p:attrNameLst>
                                      </p:cBhvr>
                                      <p:to>
                                        <p:strVal val="visible"/>
                                      </p:to>
                                    </p:set>
                                    <p:anim calcmode="lin" valueType="num">
                                      <p:cBhvr>
                                        <p:cTn id="21" dur="1000" fill="hold"/>
                                        <p:tgtEl>
                                          <p:spTgt spid="19456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9456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945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94563">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94563">
                                            <p:txEl>
                                              <p:pRg st="1" end="1"/>
                                            </p:txEl>
                                          </p:spTgt>
                                        </p:tgtEl>
                                        <p:attrNameLst>
                                          <p:attrName>ppt_c</p:attrName>
                                        </p:attrNameLst>
                                      </p:cBhvr>
                                      <p:to>
                                        <a:srgbClr val="FF3300"/>
                                      </p:to>
                                    </p:animClr>
                                  </p:sub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94563">
                                            <p:txEl>
                                              <p:pRg st="2" end="2"/>
                                            </p:txEl>
                                          </p:spTgt>
                                        </p:tgtEl>
                                        <p:attrNameLst>
                                          <p:attrName>style.visibility</p:attrName>
                                        </p:attrNameLst>
                                      </p:cBhvr>
                                      <p:to>
                                        <p:strVal val="visible"/>
                                      </p:to>
                                    </p:set>
                                    <p:anim calcmode="lin" valueType="num">
                                      <p:cBhvr>
                                        <p:cTn id="29" dur="1000" fill="hold"/>
                                        <p:tgtEl>
                                          <p:spTgt spid="19456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9456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1945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94563">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94563">
                                            <p:txEl>
                                              <p:pRg st="2" end="2"/>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P spid="19456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ar-JO" sz="8800" dirty="0">
                <a:latin typeface="Arial" charset="0"/>
                <a:ea typeface="Osaka" charset="0"/>
                <a:cs typeface="Arial" charset="0"/>
              </a:rPr>
              <a:t>1 تيموثاوس 3 </a:t>
            </a:r>
            <a:endParaRPr lang="en-US" sz="8800" dirty="0">
              <a:latin typeface="Arial" charset="0"/>
              <a:ea typeface="Osaka" charset="0"/>
              <a:cs typeface="Arial" charset="0"/>
            </a:endParaRPr>
          </a:p>
        </p:txBody>
      </p:sp>
    </p:spTree>
    <p:extLst>
      <p:ext uri="{BB962C8B-B14F-4D97-AF65-F5344CB8AC3E}">
        <p14:creationId xmlns:p14="http://schemas.microsoft.com/office/powerpoint/2010/main" val="3598125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3" name="Picture 1028" descr="TheWordMt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00" y="0"/>
            <a:ext cx="91694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7570" name="Rectangle 1026"/>
          <p:cNvSpPr>
            <a:spLocks noGrp="1" noChangeArrowheads="1"/>
          </p:cNvSpPr>
          <p:nvPr>
            <p:ph type="title"/>
          </p:nvPr>
        </p:nvSpPr>
        <p:spPr>
          <a:xfrm>
            <a:off x="457200" y="274638"/>
            <a:ext cx="8229600" cy="1554162"/>
          </a:xfrm>
          <a:ln>
            <a:miter lim="800000"/>
            <a:headEnd/>
            <a:tailEnd/>
          </a:ln>
        </p:spPr>
        <p:txBody>
          <a:bodyPr anchor="t"/>
          <a:lstStyle/>
          <a:p>
            <a:pPr marL="342900" indent="-342900" eaLnBrk="1" hangingPunct="1">
              <a:spcBef>
                <a:spcPct val="20000"/>
              </a:spcBef>
              <a:defRPr/>
            </a:pPr>
            <a:r>
              <a:rPr lang="ar-JO" sz="4800" b="1" dirty="0">
                <a:solidFill>
                  <a:schemeClr val="bg1"/>
                </a:solidFill>
                <a:effectLst>
                  <a:glow rad="241300">
                    <a:schemeClr val="tx2">
                      <a:alpha val="75000"/>
                    </a:schemeClr>
                  </a:glow>
                </a:effectLst>
                <a:latin typeface="Arial" panose="020B0604020202020204" pitchFamily="34" charset="0"/>
                <a:ea typeface="+mn-ea"/>
                <a:cs typeface="Arial" panose="020B0604020202020204" pitchFamily="34" charset="0"/>
              </a:rPr>
              <a:t>كيف نختار قادة الكنيسة المحلية ؟</a:t>
            </a:r>
            <a:endParaRPr lang="en-US" sz="4800" b="1" dirty="0">
              <a:solidFill>
                <a:schemeClr val="bg1"/>
              </a:solidFill>
              <a:effectLst>
                <a:glow rad="241300">
                  <a:schemeClr val="tx2">
                    <a:alpha val="75000"/>
                  </a:schemeClr>
                </a:glow>
              </a:effectLst>
              <a:latin typeface="Arial" panose="020B0604020202020204" pitchFamily="34" charset="0"/>
              <a:ea typeface="+mn-ea"/>
              <a:cs typeface="Arial" panose="020B0604020202020204" pitchFamily="34" charset="0"/>
            </a:endParaRPr>
          </a:p>
        </p:txBody>
      </p:sp>
      <p:sp>
        <p:nvSpPr>
          <p:cNvPr id="1517571" name="Rectangle 1027"/>
          <p:cNvSpPr>
            <a:spLocks noGrp="1" noChangeArrowheads="1"/>
          </p:cNvSpPr>
          <p:nvPr>
            <p:ph type="body" idx="1"/>
          </p:nvPr>
        </p:nvSpPr>
        <p:spPr>
          <a:xfrm>
            <a:off x="2438400" y="2133600"/>
            <a:ext cx="6248400" cy="3992563"/>
          </a:xfrm>
          <a:ln>
            <a:miter lim="800000"/>
            <a:headEnd/>
            <a:tailEnd/>
          </a:ln>
        </p:spPr>
        <p:txBody>
          <a:bodyPr/>
          <a:lstStyle/>
          <a:p>
            <a:pPr algn="r" rtl="1" eaLnBrk="1" hangingPunct="1">
              <a:defRPr/>
            </a:pPr>
            <a:r>
              <a:rPr lang="ar-JO" sz="4000" b="1" dirty="0">
                <a:solidFill>
                  <a:srgbClr val="FFFF00"/>
                </a:solidFill>
                <a:effectLst>
                  <a:glow rad="241300">
                    <a:schemeClr val="tx2">
                      <a:alpha val="75000"/>
                    </a:schemeClr>
                  </a:glow>
                </a:effectLst>
                <a:latin typeface="Arial" panose="020B0604020202020204" pitchFamily="34" charset="0"/>
                <a:ea typeface="+mn-ea"/>
                <a:cs typeface="Arial" panose="020B0604020202020204" pitchFamily="34" charset="0"/>
              </a:rPr>
              <a:t>الشعبية</a:t>
            </a:r>
            <a:endParaRPr lang="en-US" sz="4000" b="1" dirty="0">
              <a:solidFill>
                <a:schemeClr val="bg1"/>
              </a:solidFill>
              <a:effectLst>
                <a:glow rad="241300">
                  <a:schemeClr val="tx2">
                    <a:alpha val="75000"/>
                  </a:schemeClr>
                </a:glow>
              </a:effectLst>
              <a:latin typeface="Arial" panose="020B0604020202020204" pitchFamily="34" charset="0"/>
              <a:ea typeface="+mn-ea"/>
              <a:cs typeface="Arial" panose="020B0604020202020204" pitchFamily="34" charset="0"/>
            </a:endParaRPr>
          </a:p>
          <a:p>
            <a:pPr algn="r" rtl="1" eaLnBrk="1" hangingPunct="1">
              <a:defRPr/>
            </a:pPr>
            <a:r>
              <a:rPr lang="ar-JO" sz="4000" b="1" dirty="0">
                <a:solidFill>
                  <a:srgbClr val="FFFF00"/>
                </a:solidFill>
                <a:effectLst>
                  <a:glow rad="241300">
                    <a:schemeClr val="tx2">
                      <a:alpha val="75000"/>
                    </a:schemeClr>
                  </a:glow>
                </a:effectLst>
                <a:latin typeface="Arial" panose="020B0604020202020204" pitchFamily="34" charset="0"/>
                <a:ea typeface="+mn-ea"/>
                <a:cs typeface="Arial" panose="020B0604020202020204" pitchFamily="34" charset="0"/>
              </a:rPr>
              <a:t>الماضي</a:t>
            </a:r>
            <a:endParaRPr lang="en-US" sz="4000" b="1" dirty="0">
              <a:solidFill>
                <a:schemeClr val="bg1"/>
              </a:solidFill>
              <a:effectLst>
                <a:glow rad="241300">
                  <a:schemeClr val="tx2">
                    <a:alpha val="75000"/>
                  </a:schemeClr>
                </a:glow>
              </a:effectLst>
              <a:latin typeface="Arial" panose="020B0604020202020204" pitchFamily="34" charset="0"/>
              <a:ea typeface="+mn-ea"/>
              <a:cs typeface="Arial" panose="020B0604020202020204" pitchFamily="34" charset="0"/>
            </a:endParaRPr>
          </a:p>
          <a:p>
            <a:pPr algn="r" rtl="1" eaLnBrk="1" hangingPunct="1">
              <a:defRPr/>
            </a:pPr>
            <a:r>
              <a:rPr lang="ar-JO" sz="4000" b="1" dirty="0">
                <a:solidFill>
                  <a:srgbClr val="FFFF00"/>
                </a:solidFill>
                <a:effectLst>
                  <a:glow rad="241300">
                    <a:schemeClr val="tx2">
                      <a:alpha val="75000"/>
                    </a:schemeClr>
                  </a:glow>
                </a:effectLst>
                <a:latin typeface="Arial" panose="020B0604020202020204" pitchFamily="34" charset="0"/>
                <a:ea typeface="+mn-ea"/>
                <a:cs typeface="Arial" panose="020B0604020202020204" pitchFamily="34" charset="0"/>
              </a:rPr>
              <a:t>السياسة</a:t>
            </a:r>
            <a:endParaRPr lang="en-US" sz="4000" b="1" dirty="0">
              <a:solidFill>
                <a:schemeClr val="bg1"/>
              </a:solidFill>
              <a:effectLst>
                <a:glow rad="241300">
                  <a:schemeClr val="tx2">
                    <a:alpha val="75000"/>
                  </a:schemeClr>
                </a:glow>
              </a:effectLst>
              <a:latin typeface="Arial" panose="020B0604020202020204" pitchFamily="34" charset="0"/>
              <a:ea typeface="+mn-ea"/>
              <a:cs typeface="Arial" panose="020B0604020202020204" pitchFamily="34" charset="0"/>
            </a:endParaRPr>
          </a:p>
          <a:p>
            <a:pPr algn="r" rtl="1" eaLnBrk="1" hangingPunct="1">
              <a:defRPr/>
            </a:pPr>
            <a:r>
              <a:rPr lang="ar-JO" sz="4000" b="1" dirty="0">
                <a:solidFill>
                  <a:srgbClr val="FFFF00"/>
                </a:solidFill>
                <a:effectLst>
                  <a:glow rad="241300">
                    <a:schemeClr val="tx2">
                      <a:alpha val="75000"/>
                    </a:schemeClr>
                  </a:glow>
                </a:effectLst>
                <a:latin typeface="Arial" panose="020B0604020202020204" pitchFamily="34" charset="0"/>
                <a:ea typeface="+mn-ea"/>
                <a:cs typeface="Arial" panose="020B0604020202020204" pitchFamily="34" charset="0"/>
              </a:rPr>
              <a:t>الأمور المالية</a:t>
            </a:r>
            <a:endParaRPr lang="en-US" sz="4000" b="1" dirty="0">
              <a:solidFill>
                <a:schemeClr val="bg1"/>
              </a:solidFill>
              <a:effectLst>
                <a:glow rad="241300">
                  <a:schemeClr val="tx2">
                    <a:alpha val="75000"/>
                  </a:schemeClr>
                </a:glow>
              </a:effectLst>
              <a:latin typeface="Arial" panose="020B0604020202020204" pitchFamily="34" charset="0"/>
              <a:ea typeface="+mn-ea"/>
              <a:cs typeface="Arial" panose="020B0604020202020204" pitchFamily="34" charset="0"/>
            </a:endParaRPr>
          </a:p>
          <a:p>
            <a:pPr algn="r" rtl="1" eaLnBrk="1" hangingPunct="1">
              <a:defRPr/>
            </a:pPr>
            <a:r>
              <a:rPr lang="ar-JO" sz="4000" b="1" dirty="0">
                <a:solidFill>
                  <a:srgbClr val="FFFF00"/>
                </a:solidFill>
                <a:effectLst>
                  <a:glow rad="241300">
                    <a:schemeClr val="tx2">
                      <a:alpha val="75000"/>
                    </a:schemeClr>
                  </a:glow>
                </a:effectLst>
                <a:latin typeface="Arial" panose="020B0604020202020204" pitchFamily="34" charset="0"/>
                <a:ea typeface="+mn-ea"/>
                <a:cs typeface="Arial" panose="020B0604020202020204" pitchFamily="34" charset="0"/>
              </a:rPr>
              <a:t>المهنة</a:t>
            </a:r>
            <a:endParaRPr lang="en-US" sz="4000" b="1" dirty="0">
              <a:solidFill>
                <a:schemeClr val="bg1"/>
              </a:solidFill>
              <a:effectLst>
                <a:glow rad="241300">
                  <a:schemeClr val="tx2">
                    <a:alpha val="75000"/>
                  </a:schemeClr>
                </a:glow>
              </a:effectLst>
              <a:latin typeface="Arial" panose="020B0604020202020204" pitchFamily="34" charset="0"/>
              <a:ea typeface="+mn-ea"/>
              <a:cs typeface="Arial" panose="020B0604020202020204" pitchFamily="34" charset="0"/>
            </a:endParaRPr>
          </a:p>
        </p:txBody>
      </p:sp>
      <p:sp>
        <p:nvSpPr>
          <p:cNvPr id="294916" name="Text Box 11"/>
          <p:cNvSpPr txBox="1">
            <a:spLocks noChangeArrowheads="1"/>
          </p:cNvSpPr>
          <p:nvPr/>
        </p:nvSpPr>
        <p:spPr bwMode="auto">
          <a:xfrm>
            <a:off x="8243888" y="0"/>
            <a:ext cx="9001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2400" dirty="0">
                <a:solidFill>
                  <a:srgbClr val="FFFFFF"/>
                </a:solidFill>
                <a:latin typeface="Arial" charset="0"/>
                <a:cs typeface="Arial" charset="0"/>
              </a:rPr>
              <a:t>223</a:t>
            </a:r>
            <a:endParaRPr lang="en-US" sz="2400" dirty="0">
              <a:solidFill>
                <a:srgbClr val="FFFFFF"/>
              </a:solidFill>
              <a:latin typeface="Arial" charset="0"/>
              <a:cs typeface="Arial" charset="0"/>
            </a:endParaRPr>
          </a:p>
        </p:txBody>
      </p:sp>
      <p:sp>
        <p:nvSpPr>
          <p:cNvPr id="6" name="TextBox 5"/>
          <p:cNvSpPr txBox="1"/>
          <p:nvPr/>
        </p:nvSpPr>
        <p:spPr>
          <a:xfrm>
            <a:off x="228600" y="914400"/>
            <a:ext cx="819455" cy="3770263"/>
          </a:xfrm>
          <a:prstGeom prst="rect">
            <a:avLst/>
          </a:prstGeom>
          <a:noFill/>
        </p:spPr>
        <p:txBody>
          <a:bodyPr wrap="none">
            <a:spAutoFit/>
          </a:bodyPr>
          <a:lstStyle/>
          <a:p>
            <a:pPr>
              <a:defRPr/>
            </a:pPr>
            <a:r>
              <a:rPr lang="ar-SA" sz="23900" b="0" i="1" dirty="0" err="1">
                <a:solidFill>
                  <a:srgbClr val="FFFF00"/>
                </a:solidFill>
                <a:effectLst>
                  <a:glow rad="203200">
                    <a:srgbClr val="000000">
                      <a:alpha val="75000"/>
                    </a:srgbClr>
                  </a:glow>
                </a:effectLst>
                <a:latin typeface="Arial" panose="020B0604020202020204" pitchFamily="34" charset="0"/>
                <a:ea typeface="ＭＳ Ｐゴシック" charset="-128"/>
                <a:cs typeface="Arial" panose="020B0604020202020204" pitchFamily="34" charset="0"/>
              </a:rPr>
              <a:t>ا</a:t>
            </a:r>
            <a:endParaRPr lang="en-US" sz="23900" b="0" i="1" dirty="0">
              <a:solidFill>
                <a:srgbClr val="FFFF00"/>
              </a:solidFill>
              <a:effectLst>
                <a:glow rad="203200">
                  <a:srgbClr val="000000">
                    <a:alpha val="75000"/>
                  </a:srgbClr>
                </a:glow>
              </a:effectLst>
              <a:latin typeface="Arial" panose="020B0604020202020204" pitchFamily="34" charset="0"/>
              <a:ea typeface="ＭＳ Ｐゴシック" charset="-128"/>
              <a:cs typeface="Arial" panose="020B0604020202020204" pitchFamily="34" charset="0"/>
            </a:endParaRPr>
          </a:p>
        </p:txBody>
      </p:sp>
      <p:sp>
        <p:nvSpPr>
          <p:cNvPr id="294918" name="Text Box 11"/>
          <p:cNvSpPr txBox="1">
            <a:spLocks noChangeArrowheads="1"/>
          </p:cNvSpPr>
          <p:nvPr/>
        </p:nvSpPr>
        <p:spPr bwMode="auto">
          <a:xfrm>
            <a:off x="0" y="6411913"/>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1800" b="0" dirty="0">
                <a:solidFill>
                  <a:srgbClr val="FFFFFF"/>
                </a:solidFill>
                <a:latin typeface="Arial" panose="020B0604020202020204" pitchFamily="34" charset="0"/>
                <a:cs typeface="Arial" panose="020B0604020202020204" pitchFamily="34" charset="0"/>
              </a:rPr>
              <a:t>تشاك سويندول، التميز في الخدمة (فوليرتون، نظرة للحياة، 1985)، </a:t>
            </a:r>
            <a:r>
              <a:rPr lang="ar-JO" sz="1800" b="0" dirty="0">
                <a:solidFill>
                  <a:srgbClr val="FFFFFF"/>
                </a:solidFill>
                <a:latin typeface="Arial" charset="0"/>
              </a:rPr>
              <a:t>39</a:t>
            </a:r>
            <a:r>
              <a:rPr lang="en-US" sz="1800" b="0" dirty="0">
                <a:solidFill>
                  <a:srgbClr val="FFFFFF"/>
                </a:solidFill>
                <a:latin typeface="Arial" charset="0"/>
              </a:rPr>
              <a:t> </a:t>
            </a:r>
            <a:endParaRPr lang="en-US" sz="1800"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subTitle" idx="1"/>
          </p:nvPr>
        </p:nvSpPr>
        <p:spPr>
          <a:xfrm>
            <a:off x="598488" y="1600200"/>
            <a:ext cx="7010400" cy="5257800"/>
          </a:xfrm>
        </p:spPr>
        <p:txBody>
          <a:bodyPr/>
          <a:lstStyle/>
          <a:p>
            <a:pPr marL="609600" indent="-609600" algn="r" eaLnBrk="1" hangingPunct="1">
              <a:buClr>
                <a:schemeClr val="tx1"/>
              </a:buClr>
              <a:defRPr/>
            </a:pPr>
            <a:r>
              <a:rPr lang="ar-JO" sz="3600" dirty="0">
                <a:effectLst>
                  <a:outerShdw blurRad="38100" dist="38100" dir="2700000" algn="tl">
                    <a:srgbClr val="DDDDDD"/>
                  </a:outerShdw>
                </a:effectLst>
                <a:latin typeface="Arial" charset="0"/>
                <a:ea typeface="ＭＳ Ｐゴシック" charset="0"/>
              </a:rPr>
              <a:t>1. الأمثلة الكتابية</a:t>
            </a:r>
            <a:r>
              <a:rPr lang="en-GB" sz="3600" dirty="0">
                <a:effectLst>
                  <a:outerShdw blurRad="38100" dist="38100" dir="2700000" algn="tl">
                    <a:srgbClr val="DDDDDD"/>
                  </a:outerShdw>
                </a:effectLst>
                <a:latin typeface="Arial" charset="0"/>
                <a:ea typeface="ＭＳ Ｐゴシック" charset="0"/>
              </a:rPr>
              <a:t> </a:t>
            </a:r>
            <a:br>
              <a:rPr lang="en-GB" sz="3600" dirty="0">
                <a:effectLst>
                  <a:outerShdw blurRad="38100" dist="38100" dir="2700000" algn="tl">
                    <a:srgbClr val="DDDDDD"/>
                  </a:outerShdw>
                </a:effectLst>
                <a:latin typeface="Arial" charset="0"/>
                <a:ea typeface="ＭＳ Ｐゴシック" charset="0"/>
              </a:rPr>
            </a:br>
            <a:r>
              <a:rPr lang="ar-JO" b="1" dirty="0">
                <a:effectLst>
                  <a:outerShdw blurRad="38100" dist="38100" dir="2700000" algn="tl">
                    <a:srgbClr val="DDDDDD"/>
                  </a:outerShdw>
                </a:effectLst>
                <a:latin typeface="Arial" charset="0"/>
                <a:ea typeface="ＭＳ Ｐゴシック" charset="0"/>
              </a:rPr>
              <a:t>الجماعة تقرر / ترشح</a:t>
            </a:r>
            <a:endParaRPr lang="en-GB" sz="3600" b="1" dirty="0">
              <a:effectLst>
                <a:outerShdw blurRad="38100" dist="38100" dir="2700000" algn="tl">
                  <a:srgbClr val="DDDDDD"/>
                </a:outerShdw>
              </a:effectLst>
              <a:latin typeface="Arial" charset="0"/>
              <a:ea typeface="ＭＳ Ｐゴシック" charset="0"/>
            </a:endParaRPr>
          </a:p>
          <a:p>
            <a:pPr marL="1524000" lvl="1" indent="-625475" algn="r" eaLnBrk="1" hangingPunct="1">
              <a:buClr>
                <a:schemeClr val="tx1"/>
              </a:buClr>
              <a:buNone/>
              <a:defRPr/>
            </a:pPr>
            <a:r>
              <a:rPr lang="ar-JO" sz="3600" dirty="0">
                <a:effectLst>
                  <a:outerShdw blurRad="38100" dist="38100" dir="2700000" algn="tl">
                    <a:srgbClr val="DDDDDD"/>
                  </a:outerShdw>
                </a:effectLst>
                <a:latin typeface="Arial" charset="0"/>
                <a:cs typeface="Arial" charset="0"/>
              </a:rPr>
              <a:t>أ. الرسل</a:t>
            </a:r>
          </a:p>
          <a:p>
            <a:pPr marL="1524000" lvl="1" indent="-625475" algn="r" eaLnBrk="1" hangingPunct="1">
              <a:buClr>
                <a:schemeClr val="tx1"/>
              </a:buClr>
              <a:buNone/>
              <a:defRPr/>
            </a:pPr>
            <a:r>
              <a:rPr lang="ar-JO" sz="3600" dirty="0">
                <a:effectLst>
                  <a:outerShdw blurRad="38100" dist="38100" dir="2700000" algn="tl">
                    <a:srgbClr val="DDDDDD"/>
                  </a:outerShdw>
                </a:effectLst>
                <a:latin typeface="Arial" charset="0"/>
                <a:cs typeface="Arial" charset="0"/>
              </a:rPr>
              <a:t>أع 1: 12-26 – اختيار جماعي، تعيين رسولي</a:t>
            </a:r>
            <a:endParaRPr lang="en-GB" sz="3600" dirty="0">
              <a:effectLst>
                <a:outerShdw blurRad="38100" dist="38100" dir="2700000" algn="tl">
                  <a:srgbClr val="DDDDDD"/>
                </a:outerShdw>
              </a:effectLst>
              <a:latin typeface="Arial" charset="0"/>
              <a:cs typeface="Arial" charset="0"/>
            </a:endParaRPr>
          </a:p>
          <a:p>
            <a:pPr marL="1524000" lvl="1" indent="-625475" algn="r" eaLnBrk="1" hangingPunct="1">
              <a:buClr>
                <a:schemeClr val="tx1"/>
              </a:buClr>
              <a:buNone/>
              <a:defRPr/>
            </a:pPr>
            <a:r>
              <a:rPr lang="ar-JO" sz="3600" dirty="0">
                <a:effectLst>
                  <a:outerShdw blurRad="38100" dist="38100" dir="2700000" algn="tl">
                    <a:srgbClr val="DDDDDD"/>
                  </a:outerShdw>
                </a:effectLst>
                <a:latin typeface="Arial" charset="0"/>
                <a:cs typeface="Arial" charset="0"/>
              </a:rPr>
              <a:t>ب. الشمامسة</a:t>
            </a:r>
          </a:p>
          <a:p>
            <a:pPr marL="1524000" lvl="1" indent="-625475" algn="r" eaLnBrk="1" hangingPunct="1">
              <a:buClr>
                <a:schemeClr val="tx1"/>
              </a:buClr>
              <a:buNone/>
              <a:defRPr/>
            </a:pPr>
            <a:r>
              <a:rPr lang="ar-JO" sz="3600" dirty="0">
                <a:effectLst>
                  <a:outerShdw blurRad="38100" dist="38100" dir="2700000" algn="tl">
                    <a:srgbClr val="DDDDDD"/>
                  </a:outerShdw>
                </a:effectLst>
                <a:latin typeface="Arial" charset="0"/>
                <a:cs typeface="Arial" charset="0"/>
              </a:rPr>
              <a:t>أع 6: 3 – اختيار جماعي، تعيين رسولي</a:t>
            </a:r>
            <a:endParaRPr lang="en-GB" sz="3600" dirty="0">
              <a:effectLst>
                <a:outerShdw blurRad="38100" dist="38100" dir="2700000" algn="tl">
                  <a:srgbClr val="DDDDDD"/>
                </a:outerShdw>
              </a:effectLst>
              <a:latin typeface="Arial" charset="0"/>
              <a:cs typeface="Arial" charset="0"/>
            </a:endParaRPr>
          </a:p>
        </p:txBody>
      </p:sp>
      <p:sp>
        <p:nvSpPr>
          <p:cNvPr id="459779" name="Rectangle 3"/>
          <p:cNvSpPr>
            <a:spLocks noChangeArrowheads="1"/>
          </p:cNvSpPr>
          <p:nvPr/>
        </p:nvSpPr>
        <p:spPr bwMode="auto">
          <a:xfrm rot="16200000">
            <a:off x="-1236050" y="1264951"/>
            <a:ext cx="3059477" cy="529569"/>
          </a:xfrm>
          <a:prstGeom prst="rect">
            <a:avLst/>
          </a:prstGeom>
          <a:solidFill>
            <a:schemeClr val="accent1"/>
          </a:solidFill>
          <a:ln w="25400">
            <a:solidFill>
              <a:schemeClr val="tx1"/>
            </a:solidFill>
            <a:miter lim="800000"/>
            <a:headEnd/>
            <a:tailEnd/>
          </a:ln>
          <a:effectLst/>
        </p:spPr>
        <p:txBody>
          <a:bodyPr wrap="square">
            <a:spAutoFit/>
          </a:bodyPr>
          <a:lstStyle/>
          <a:p>
            <a:pPr algn="ctr">
              <a:lnSpc>
                <a:spcPct val="110000"/>
              </a:lnSpc>
              <a:spcBef>
                <a:spcPct val="20000"/>
              </a:spcBef>
              <a:defRPr/>
            </a:pPr>
            <a:r>
              <a:rPr lang="ar-SA" sz="2800" b="0" i="1" dirty="0">
                <a:solidFill>
                  <a:srgbClr val="CC9900"/>
                </a:solidFill>
                <a:effectDag name="">
                  <a:cont type="tree" name="">
                    <a:effect ref="fillLine"/>
                    <a:outerShdw dist="38100" dir="13500000" algn="br">
                      <a:srgbClr val="FFD555"/>
                    </a:outerShdw>
                  </a:cont>
                  <a:cont type="tree" name="">
                    <a:effect ref="fillLine"/>
                    <a:outerShdw dist="38100" dir="2700000" algn="tl">
                      <a:srgbClr val="7A5B00"/>
                    </a:outerShdw>
                  </a:cont>
                  <a:effect ref="fillLine"/>
                </a:effectDag>
                <a:latin typeface="Arial" panose="020B0604020202020204" pitchFamily="34" charset="0"/>
                <a:cs typeface="Arial" panose="020B0604020202020204" pitchFamily="34" charset="0"/>
              </a:rPr>
              <a:t>تقديم</a:t>
            </a:r>
            <a:endParaRPr lang="en-GB" sz="2800" b="0" dirty="0">
              <a:solidFill>
                <a:srgbClr val="CC9900"/>
              </a:solidFill>
              <a:effectDag name="">
                <a:cont type="tree" name="">
                  <a:effect ref="fillLine"/>
                  <a:outerShdw dist="38100" dir="13500000" algn="br">
                    <a:srgbClr val="FFD555"/>
                  </a:outerShdw>
                </a:cont>
                <a:cont type="tree" name="">
                  <a:effect ref="fillLine"/>
                  <a:outerShdw dist="38100" dir="2700000" algn="tl">
                    <a:srgbClr val="7A5B00"/>
                  </a:outerShdw>
                </a:cont>
                <a:effect ref="fillLine"/>
              </a:effectDag>
              <a:latin typeface="Arial" panose="020B0604020202020204" pitchFamily="34" charset="0"/>
              <a:cs typeface="Arial" panose="020B0604020202020204" pitchFamily="34" charset="0"/>
            </a:endParaRPr>
          </a:p>
        </p:txBody>
      </p:sp>
      <p:sp>
        <p:nvSpPr>
          <p:cNvPr id="459780" name="Rectangle 4"/>
          <p:cNvSpPr>
            <a:spLocks noGrp="1" noChangeArrowheads="1"/>
          </p:cNvSpPr>
          <p:nvPr>
            <p:ph type="ctrTitle"/>
          </p:nvPr>
        </p:nvSpPr>
        <p:spPr>
          <a:xfrm>
            <a:off x="990600" y="0"/>
            <a:ext cx="7010400" cy="1447800"/>
          </a:xfrm>
        </p:spPr>
        <p:txBody>
          <a:bodyPr/>
          <a:lstStyle/>
          <a:p>
            <a:pPr algn="ctr" eaLnBrk="1" hangingPunct="1">
              <a:defRPr/>
            </a:pPr>
            <a:r>
              <a:rPr lang="ar-JO" b="1" i="1" dirty="0">
                <a:effectLst>
                  <a:outerShdw blurRad="38100" dist="38100" dir="2700000" algn="tl">
                    <a:srgbClr val="DDDDDD"/>
                  </a:outerShdw>
                </a:effectLst>
                <a:latin typeface="Arial" charset="0"/>
                <a:ea typeface="ＭＳ Ｐゴシック" charset="0"/>
              </a:rPr>
              <a:t>كيف </a:t>
            </a:r>
            <a:r>
              <a:rPr lang="ar-JO" b="1" i="1" dirty="0">
                <a:solidFill>
                  <a:srgbClr val="002060"/>
                </a:solidFill>
                <a:effectLst>
                  <a:outerShdw blurRad="38100" dist="38100" dir="2700000" algn="tl">
                    <a:srgbClr val="DDDDDD"/>
                  </a:outerShdw>
                </a:effectLst>
                <a:latin typeface="Arial" charset="0"/>
                <a:ea typeface="ＭＳ Ｐゴシック" charset="0"/>
              </a:rPr>
              <a:t>يجب</a:t>
            </a:r>
            <a:r>
              <a:rPr lang="ar-JO" b="1" i="1" dirty="0">
                <a:effectLst>
                  <a:outerShdw blurRad="38100" dist="38100" dir="2700000" algn="tl">
                    <a:srgbClr val="DDDDDD"/>
                  </a:outerShdw>
                </a:effectLst>
                <a:latin typeface="Arial" charset="0"/>
                <a:ea typeface="ＭＳ Ｐゴシック" charset="0"/>
              </a:rPr>
              <a:t> أن تختار الكنيسة قادتها ؟</a:t>
            </a:r>
            <a:endParaRPr lang="en-GB" b="1" dirty="0">
              <a:effectLst>
                <a:outerShdw blurRad="38100" dist="38100" dir="2700000" algn="tl">
                  <a:srgbClr val="DDDDDD"/>
                </a:outerShdw>
              </a:effectLst>
              <a:latin typeface="Arial" charset="0"/>
              <a:ea typeface="ＭＳ Ｐゴシック" charset="0"/>
            </a:endParaRPr>
          </a:p>
        </p:txBody>
      </p:sp>
      <p:sp>
        <p:nvSpPr>
          <p:cNvPr id="459781" name="Rectangle 5"/>
          <p:cNvSpPr>
            <a:spLocks noChangeArrowheads="1"/>
          </p:cNvSpPr>
          <p:nvPr/>
        </p:nvSpPr>
        <p:spPr bwMode="auto">
          <a:xfrm rot="16200000">
            <a:off x="-144894" y="3233272"/>
            <a:ext cx="877163" cy="529569"/>
          </a:xfrm>
          <a:prstGeom prst="rect">
            <a:avLst/>
          </a:prstGeom>
          <a:solidFill>
            <a:schemeClr val="accent1"/>
          </a:solidFill>
          <a:ln w="25400">
            <a:solidFill>
              <a:schemeClr val="tx1"/>
            </a:solidFill>
            <a:miter lim="800000"/>
            <a:headEnd/>
            <a:tailEnd/>
          </a:ln>
          <a:effectLst/>
        </p:spPr>
        <p:txBody>
          <a:bodyPr wrap="none">
            <a:spAutoFit/>
          </a:bodyPr>
          <a:lstStyle/>
          <a:p>
            <a:pPr>
              <a:lnSpc>
                <a:spcPct val="110000"/>
              </a:lnSpc>
              <a:spcBef>
                <a:spcPct val="20000"/>
              </a:spcBef>
              <a:defRPr/>
            </a:pPr>
            <a:r>
              <a:rPr lang="ar-JO" sz="2800" i="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الجسد</a:t>
            </a:r>
            <a:endParaRPr lang="en-GB" sz="2800" dirty="0">
              <a:solidFill>
                <a:srgbClr val="292929"/>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59782" name="Text Box 6"/>
          <p:cNvSpPr txBox="1">
            <a:spLocks noChangeArrowheads="1"/>
          </p:cNvSpPr>
          <p:nvPr/>
        </p:nvSpPr>
        <p:spPr bwMode="auto">
          <a:xfrm>
            <a:off x="8305800" y="0"/>
            <a:ext cx="838200" cy="457200"/>
          </a:xfrm>
          <a:prstGeom prst="rect">
            <a:avLst/>
          </a:prstGeom>
          <a:noFill/>
          <a:ln>
            <a:noFill/>
          </a:ln>
          <a:effectLst>
            <a:outerShdw blurRad="63500" dist="35921" dir="2700000" algn="ctr" rotWithShape="0">
              <a:schemeClr val="bg1">
                <a:alpha val="74998"/>
              </a:schemeClr>
            </a:outerShdw>
          </a:effectLst>
        </p:spPr>
        <p:txBody>
          <a:bodyPr>
            <a:spAutoFit/>
          </a:bodyPr>
          <a:lstStyle/>
          <a:p>
            <a:pPr algn="ctr">
              <a:defRPr/>
            </a:pPr>
            <a:r>
              <a:rPr lang="ar-JO" sz="2400" dirty="0">
                <a:solidFill>
                  <a:srgbClr val="000000"/>
                </a:solidFill>
                <a:latin typeface="Arial" charset="0"/>
                <a:cs typeface="Arial" charset="0"/>
              </a:rPr>
              <a:t>223</a:t>
            </a:r>
            <a:endParaRPr lang="en-US" sz="2400" dirty="0">
              <a:solidFill>
                <a:srgbClr val="000000"/>
              </a:solidFill>
              <a:latin typeface="Arial" charset="0"/>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subTitle" idx="1"/>
          </p:nvPr>
        </p:nvSpPr>
        <p:spPr>
          <a:xfrm>
            <a:off x="827088" y="1143000"/>
            <a:ext cx="8316912" cy="3276600"/>
          </a:xfrm>
        </p:spPr>
        <p:txBody>
          <a:bodyPr/>
          <a:lstStyle/>
          <a:p>
            <a:pPr marL="609600" indent="-609600" algn="l" eaLnBrk="1" hangingPunct="1">
              <a:buClr>
                <a:schemeClr val="tx1"/>
              </a:buClr>
              <a:defRPr/>
            </a:pPr>
            <a:r>
              <a:rPr lang="ar-JO" sz="3600" dirty="0">
                <a:effectLst>
                  <a:outerShdw blurRad="38100" dist="38100" dir="2700000" algn="tl">
                    <a:srgbClr val="DDDDDD"/>
                  </a:outerShdw>
                </a:effectLst>
                <a:latin typeface="Arial" charset="0"/>
                <a:ea typeface="ＭＳ Ｐゴシック" charset="0"/>
              </a:rPr>
              <a:t>2. الرسول (مثل بولس) أو مساعديه يعينون الشيوخ</a:t>
            </a:r>
          </a:p>
          <a:p>
            <a:pPr marL="609600" indent="-609600" algn="l" eaLnBrk="1" hangingPunct="1">
              <a:buClr>
                <a:schemeClr val="tx1"/>
              </a:buClr>
              <a:defRPr/>
            </a:pPr>
            <a:endParaRPr lang="ar-JO" sz="3600" dirty="0">
              <a:effectLst>
                <a:outerShdw blurRad="38100" dist="38100" dir="2700000" algn="tl">
                  <a:srgbClr val="DDDDDD"/>
                </a:outerShdw>
              </a:effectLst>
              <a:latin typeface="Arial" charset="0"/>
              <a:cs typeface="Arial" charset="0"/>
            </a:endParaRPr>
          </a:p>
          <a:p>
            <a:pPr marL="1350963" lvl="1" indent="-561975" algn="l" eaLnBrk="1" hangingPunct="1">
              <a:buClr>
                <a:schemeClr val="tx1"/>
              </a:buClr>
              <a:defRPr/>
            </a:pPr>
            <a:r>
              <a:rPr lang="ar-JO" sz="3600" dirty="0">
                <a:effectLst>
                  <a:outerShdw blurRad="38100" dist="38100" dir="2700000" algn="tl">
                    <a:srgbClr val="DDDDDD"/>
                  </a:outerShdw>
                </a:effectLst>
                <a:latin typeface="Arial" charset="0"/>
                <a:cs typeface="Arial" charset="0"/>
              </a:rPr>
              <a:t>أ. أع 14: 23 </a:t>
            </a:r>
          </a:p>
          <a:p>
            <a:pPr marL="1350963" lvl="1" indent="-561975" algn="l" eaLnBrk="1" hangingPunct="1">
              <a:buClr>
                <a:schemeClr val="tx1"/>
              </a:buClr>
              <a:defRPr/>
            </a:pPr>
            <a:r>
              <a:rPr lang="ar-JO" sz="3600" dirty="0">
                <a:effectLst>
                  <a:outerShdw blurRad="38100" dist="38100" dir="2700000" algn="tl">
                    <a:srgbClr val="DDDDDD"/>
                  </a:outerShdw>
                </a:effectLst>
                <a:latin typeface="Arial" charset="0"/>
                <a:cs typeface="Arial" charset="0"/>
              </a:rPr>
              <a:t>ب. تي 1: 5</a:t>
            </a:r>
            <a:endParaRPr lang="en-GB" sz="3600" dirty="0">
              <a:effectLst>
                <a:outerShdw blurRad="38100" dist="38100" dir="2700000" algn="tl">
                  <a:srgbClr val="DDDDDD"/>
                </a:outerShdw>
              </a:effectLst>
              <a:latin typeface="Arial" charset="0"/>
              <a:cs typeface="Arial" charset="0"/>
            </a:endParaRPr>
          </a:p>
        </p:txBody>
      </p:sp>
      <p:sp>
        <p:nvSpPr>
          <p:cNvPr id="461827" name="Rectangle 3"/>
          <p:cNvSpPr>
            <a:spLocks noChangeArrowheads="1"/>
          </p:cNvSpPr>
          <p:nvPr/>
        </p:nvSpPr>
        <p:spPr bwMode="auto">
          <a:xfrm rot="16200000">
            <a:off x="-1135060" y="1165886"/>
            <a:ext cx="2857497" cy="525721"/>
          </a:xfrm>
          <a:prstGeom prst="rect">
            <a:avLst/>
          </a:prstGeom>
          <a:solidFill>
            <a:schemeClr val="accent1"/>
          </a:solidFill>
          <a:ln w="25400">
            <a:solidFill>
              <a:schemeClr val="tx1"/>
            </a:solidFill>
            <a:miter lim="800000"/>
            <a:headEnd/>
            <a:tailEnd/>
          </a:ln>
          <a:effectLst/>
        </p:spPr>
        <p:txBody>
          <a:bodyPr wrap="square">
            <a:spAutoFit/>
          </a:bodyPr>
          <a:lstStyle/>
          <a:p>
            <a:pPr algn="ctr">
              <a:lnSpc>
                <a:spcPct val="110000"/>
              </a:lnSpc>
              <a:spcBef>
                <a:spcPct val="20000"/>
              </a:spcBef>
              <a:defRPr/>
            </a:pPr>
            <a:r>
              <a:rPr lang="ar-JO" sz="2800" b="0" i="1" dirty="0">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Arial" panose="020B0604020202020204" pitchFamily="34" charset="0"/>
                <a:cs typeface="Arial" panose="020B0604020202020204" pitchFamily="34" charset="0"/>
              </a:rPr>
              <a:t>تقديم</a:t>
            </a:r>
            <a:endParaRPr lang="en-GB" sz="2800" b="0" dirty="0">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Arial" panose="020B0604020202020204" pitchFamily="34" charset="0"/>
              <a:cs typeface="Arial" panose="020B0604020202020204" pitchFamily="34" charset="0"/>
            </a:endParaRPr>
          </a:p>
        </p:txBody>
      </p:sp>
      <p:sp>
        <p:nvSpPr>
          <p:cNvPr id="461828" name="Rectangle 4"/>
          <p:cNvSpPr>
            <a:spLocks noGrp="1" noChangeArrowheads="1"/>
          </p:cNvSpPr>
          <p:nvPr>
            <p:ph type="ctrTitle"/>
          </p:nvPr>
        </p:nvSpPr>
        <p:spPr>
          <a:xfrm>
            <a:off x="611188" y="0"/>
            <a:ext cx="8532812" cy="692150"/>
          </a:xfrm>
        </p:spPr>
        <p:txBody>
          <a:bodyPr/>
          <a:lstStyle/>
          <a:p>
            <a:pPr eaLnBrk="1" hangingPunct="1">
              <a:defRPr/>
            </a:pPr>
            <a:r>
              <a:rPr lang="ar-JO" i="1" dirty="0">
                <a:effectLst>
                  <a:outerShdw blurRad="38100" dist="38100" dir="2700000" algn="tl">
                    <a:srgbClr val="DDDDDD"/>
                  </a:outerShdw>
                </a:effectLst>
                <a:latin typeface="Arial" charset="0"/>
                <a:ea typeface="ＭＳ Ｐゴシック" charset="0"/>
              </a:rPr>
              <a:t>تعيين الوظائف الكنسية</a:t>
            </a:r>
            <a:endParaRPr lang="en-GB" dirty="0">
              <a:effectLst>
                <a:outerShdw blurRad="38100" dist="38100" dir="2700000" algn="tl">
                  <a:srgbClr val="DDDDDD"/>
                </a:outerShdw>
              </a:effectLst>
              <a:latin typeface="Arial" charset="0"/>
              <a:ea typeface="ＭＳ Ｐゴシック" charset="0"/>
            </a:endParaRPr>
          </a:p>
        </p:txBody>
      </p:sp>
      <p:sp>
        <p:nvSpPr>
          <p:cNvPr id="461829" name="Rectangle 5"/>
          <p:cNvSpPr>
            <a:spLocks noChangeArrowheads="1"/>
          </p:cNvSpPr>
          <p:nvPr/>
        </p:nvSpPr>
        <p:spPr bwMode="auto">
          <a:xfrm rot="16200000">
            <a:off x="-247077" y="3135400"/>
            <a:ext cx="1081531" cy="525721"/>
          </a:xfrm>
          <a:prstGeom prst="rect">
            <a:avLst/>
          </a:prstGeom>
          <a:solidFill>
            <a:schemeClr val="accent1"/>
          </a:solidFill>
          <a:ln w="25400">
            <a:solidFill>
              <a:schemeClr val="tx1"/>
            </a:solidFill>
            <a:miter lim="800000"/>
            <a:headEnd/>
            <a:tailEnd/>
          </a:ln>
          <a:effectLst/>
        </p:spPr>
        <p:txBody>
          <a:bodyPr wrap="square">
            <a:spAutoFit/>
          </a:bodyPr>
          <a:lstStyle/>
          <a:p>
            <a:pPr algn="ctr">
              <a:lnSpc>
                <a:spcPct val="110000"/>
              </a:lnSpc>
              <a:spcBef>
                <a:spcPct val="20000"/>
              </a:spcBef>
              <a:defRPr/>
            </a:pPr>
            <a:r>
              <a:rPr lang="ar-JO" sz="2800" i="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الجسد</a:t>
            </a:r>
            <a:endParaRPr lang="en-GB" sz="2800"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pic>
        <p:nvPicPr>
          <p:cNvPr id="299013" name="Picture 6" descr="church of HolyCross"/>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5900738" y="2286000"/>
            <a:ext cx="3243262"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1831" name="Text Box 7"/>
          <p:cNvSpPr txBox="1">
            <a:spLocks noChangeArrowheads="1"/>
          </p:cNvSpPr>
          <p:nvPr/>
        </p:nvSpPr>
        <p:spPr bwMode="auto">
          <a:xfrm>
            <a:off x="8305800" y="0"/>
            <a:ext cx="838200" cy="457200"/>
          </a:xfrm>
          <a:prstGeom prst="rect">
            <a:avLst/>
          </a:prstGeom>
          <a:noFill/>
          <a:ln>
            <a:noFill/>
          </a:ln>
          <a:effectLst>
            <a:outerShdw blurRad="63500" dist="35921" dir="2700000" algn="ctr" rotWithShape="0">
              <a:schemeClr val="bg1">
                <a:alpha val="74998"/>
              </a:schemeClr>
            </a:outerShdw>
          </a:effectLst>
        </p:spPr>
        <p:txBody>
          <a:bodyPr>
            <a:spAutoFit/>
          </a:bodyPr>
          <a:lstStyle/>
          <a:p>
            <a:pPr algn="ctr">
              <a:defRPr/>
            </a:pPr>
            <a:r>
              <a:rPr lang="ar-JO" sz="2400" dirty="0">
                <a:solidFill>
                  <a:srgbClr val="000000"/>
                </a:solidFill>
                <a:latin typeface="Arial" charset="0"/>
                <a:cs typeface="Arial" charset="0"/>
              </a:rPr>
              <a:t>223</a:t>
            </a:r>
            <a:endParaRPr lang="en-US" sz="2400" dirty="0">
              <a:solidFill>
                <a:srgbClr val="000000"/>
              </a:solidFill>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www.memesmonkey.com/images/memesmonkey/41/41388219b6c0dd2671180140a594eae0.jpeg">
            <a:extLst>
              <a:ext uri="{FF2B5EF4-FFF2-40B4-BE49-F238E27FC236}">
                <a16:creationId xmlns:a16="http://schemas.microsoft.com/office/drawing/2014/main" id="{3C49FF65-B5E1-F844-B412-45E2377651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84" r="14553"/>
          <a:stretch/>
        </p:blipFill>
        <p:spPr bwMode="auto">
          <a:xfrm>
            <a:off x="4427984" y="0"/>
            <a:ext cx="4752528" cy="683983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7384"/>
            <a:ext cx="4427984" cy="2664296"/>
          </a:xfrm>
          <a:effectLst>
            <a:outerShdw blurRad="63500" dist="35921" dir="2700000" algn="ctr" rotWithShape="0">
              <a:schemeClr val="tx2">
                <a:alpha val="74998"/>
              </a:schemeClr>
            </a:outerShdw>
          </a:effectLst>
        </p:spPr>
        <p:txBody>
          <a:bodyPr/>
          <a:lstStyle/>
          <a:p>
            <a:pPr>
              <a:defRPr/>
            </a:pP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كيف تصبح غنيًّا</a:t>
            </a:r>
            <a:b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بالكذب</a:t>
            </a:r>
            <a:b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على المسيحيين؟</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4" name="Rectangle 2">
            <a:extLst>
              <a:ext uri="{FF2B5EF4-FFF2-40B4-BE49-F238E27FC236}">
                <a16:creationId xmlns:a16="http://schemas.microsoft.com/office/drawing/2014/main" id="{BBE4B09F-D390-4049-BE6E-6EAFC883A804}"/>
              </a:ext>
            </a:extLst>
          </p:cNvPr>
          <p:cNvSpPr txBox="1">
            <a:spLocks noChangeArrowheads="1"/>
          </p:cNvSpPr>
          <p:nvPr/>
        </p:nvSpPr>
        <p:spPr bwMode="auto">
          <a:xfrm>
            <a:off x="-24384" y="2813352"/>
            <a:ext cx="4427984" cy="404464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1"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 خطوات</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1"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لخداع</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4000" i="1" kern="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المسيحيين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1"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عن طريق التبشير</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4000" i="1" kern="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بإنجيل كاذب</a:t>
            </a:r>
            <a:endParaRPr kumimoji="0" lang="ar-JO" sz="4000" b="1" i="1"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43703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7" name="Picture 2" descr="Scrib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1600200"/>
            <a:ext cx="4286250" cy="501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3219" name="Rectangle 3" descr="White marble"/>
          <p:cNvSpPr>
            <a:spLocks noGrp="1" noRot="1" noChangeArrowheads="1"/>
          </p:cNvSpPr>
          <p:nvPr>
            <p:ph type="title"/>
          </p:nvPr>
        </p:nvSpPr>
        <p:spPr>
          <a:xfrm>
            <a:off x="0" y="274638"/>
            <a:ext cx="8229600" cy="1143000"/>
          </a:xfrm>
          <a:blipFill dpi="0" rotWithShape="1">
            <a:blip r:embed="rId4"/>
            <a:srcRect/>
            <a:tile tx="0" ty="0" sx="100000" sy="100000" flip="none" algn="tl"/>
          </a:blipFill>
        </p:spPr>
        <p:txBody>
          <a:bodyPr/>
          <a:lstStyle/>
          <a:p>
            <a:pPr eaLnBrk="1" hangingPunct="1">
              <a:defRPr/>
            </a:pPr>
            <a:r>
              <a:rPr lang="ar-JO" dirty="0">
                <a:solidFill>
                  <a:srgbClr val="000000"/>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ماذا عن مؤهلات الشيوخ ؟</a:t>
            </a:r>
            <a:endParaRPr lang="en-US" dirty="0">
              <a:solidFill>
                <a:srgbClr val="000000"/>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endParaRPr>
          </a:p>
        </p:txBody>
      </p:sp>
      <p:sp>
        <p:nvSpPr>
          <p:cNvPr id="301059" name="Text Box 11"/>
          <p:cNvSpPr txBox="1">
            <a:spLocks noChangeArrowheads="1"/>
          </p:cNvSpPr>
          <p:nvPr/>
        </p:nvSpPr>
        <p:spPr bwMode="auto">
          <a:xfrm>
            <a:off x="8172450" y="0"/>
            <a:ext cx="9715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2400" dirty="0">
                <a:solidFill>
                  <a:srgbClr val="FFFFFF"/>
                </a:solidFill>
                <a:latin typeface="Arial" charset="0"/>
                <a:cs typeface="Arial" charset="0"/>
              </a:rPr>
              <a:t>224</a:t>
            </a:r>
            <a:endParaRPr lang="en-US" sz="2400" dirty="0">
              <a:solidFill>
                <a:srgbClr val="FFFFFF"/>
              </a:solidFill>
              <a:latin typeface="Arial" charset="0"/>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0" y="457200"/>
            <a:ext cx="9144000" cy="1143000"/>
          </a:xfrm>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المؤهلات المطلوبة للنظار (ن) أو الشمامسة (ش) </a:t>
            </a:r>
            <a:endParaRPr lang="en-US" sz="3600" b="1" dirty="0">
              <a:latin typeface="Arial" panose="020B0604020202020204" pitchFamily="34" charset="0"/>
              <a:ea typeface="ＭＳ Ｐゴシック" charset="0"/>
              <a:cs typeface="Arial" panose="020B0604020202020204" pitchFamily="34" charset="0"/>
            </a:endParaRPr>
          </a:p>
        </p:txBody>
      </p:sp>
      <p:sp>
        <p:nvSpPr>
          <p:cNvPr id="303106" name="Rectangle 3"/>
          <p:cNvSpPr>
            <a:spLocks noGrp="1" noChangeArrowheads="1"/>
          </p:cNvSpPr>
          <p:nvPr>
            <p:ph type="body" idx="1"/>
          </p:nvPr>
        </p:nvSpPr>
        <p:spPr>
          <a:xfrm>
            <a:off x="685800" y="1981200"/>
            <a:ext cx="8229600" cy="4114800"/>
          </a:xfrm>
        </p:spPr>
        <p:txBody>
          <a:bodyPr/>
          <a:lstStyle/>
          <a:p>
            <a:pPr marL="812800" indent="-812800" algn="r" eaLnBrk="1" hangingPunct="1">
              <a:buNone/>
            </a:pPr>
            <a:r>
              <a:rPr lang="ar-JO" sz="4000" b="1" dirty="0">
                <a:solidFill>
                  <a:srgbClr val="FF0000"/>
                </a:solidFill>
                <a:latin typeface="Arial" charset="0"/>
                <a:ea typeface="ＭＳ Ｐゴシック" charset="0"/>
                <a:cs typeface="ＭＳ Ｐゴシック" charset="0"/>
              </a:rPr>
              <a:t>1. </a:t>
            </a:r>
            <a:r>
              <a:rPr lang="ar-JO" sz="4000" b="1" dirty="0">
                <a:solidFill>
                  <a:srgbClr val="FF0000"/>
                </a:solidFill>
                <a:latin typeface="Arial" panose="020B0604020202020204" pitchFamily="34" charset="0"/>
                <a:ea typeface="ＭＳ Ｐゴシック" charset="0"/>
                <a:cs typeface="Arial" panose="020B0604020202020204" pitchFamily="34" charset="0"/>
              </a:rPr>
              <a:t>السمعة العامة</a:t>
            </a:r>
            <a:endParaRPr lang="en-US" sz="4000" dirty="0">
              <a:solidFill>
                <a:srgbClr val="FF0000"/>
              </a:solidFill>
              <a:latin typeface="Arial" panose="020B0604020202020204" pitchFamily="34" charset="0"/>
              <a:ea typeface="ＭＳ Ｐゴシック" charset="0"/>
              <a:cs typeface="Arial" panose="020B0604020202020204" pitchFamily="34" charset="0"/>
            </a:endParaRPr>
          </a:p>
          <a:p>
            <a:pPr marL="1524000" lvl="2" indent="-609600" algn="r" eaLnBrk="1" hangingPunct="1">
              <a:buFontTx/>
              <a:buNone/>
            </a:pPr>
            <a:r>
              <a:rPr lang="en-US" sz="3200" dirty="0">
                <a:latin typeface="Arial" panose="020B0604020202020204" pitchFamily="34" charset="0"/>
                <a:ea typeface="ＭＳ Ｐゴシック" charset="0"/>
                <a:cs typeface="Arial" panose="020B0604020202020204" pitchFamily="34" charset="0"/>
              </a:rPr>
              <a:t>(</a:t>
            </a:r>
            <a:r>
              <a:rPr lang="ar-JO" sz="3200" dirty="0">
                <a:latin typeface="Arial" panose="020B0604020202020204" pitchFamily="34" charset="0"/>
                <a:ea typeface="ＭＳ Ｐゴシック" charset="0"/>
                <a:cs typeface="Arial" panose="020B0604020202020204" pitchFamily="34" charset="0"/>
              </a:rPr>
              <a:t>الشخصية الملموسة</a:t>
            </a:r>
            <a:r>
              <a:rPr lang="en-US" sz="3200" dirty="0">
                <a:latin typeface="Arial" panose="020B0604020202020204" pitchFamily="34" charset="0"/>
                <a:ea typeface="ＭＳ Ｐゴシック" charset="0"/>
                <a:cs typeface="Arial" panose="020B0604020202020204" pitchFamily="34" charset="0"/>
              </a:rPr>
              <a:t>)</a:t>
            </a:r>
            <a:endParaRPr lang="en-US" sz="3400" dirty="0">
              <a:latin typeface="Arial" panose="020B0604020202020204" pitchFamily="34" charset="0"/>
              <a:ea typeface="ＭＳ Ｐゴシック" charset="0"/>
              <a:cs typeface="Arial" panose="020B0604020202020204" pitchFamily="34" charset="0"/>
            </a:endParaRPr>
          </a:p>
          <a:p>
            <a:pPr marL="1168400" lvl="1" indent="-711200" algn="r" eaLnBrk="1" hangingPunct="1">
              <a:buNone/>
            </a:pPr>
            <a:r>
              <a:rPr lang="ar-JO" sz="3400" dirty="0">
                <a:latin typeface="Arial" panose="020B0604020202020204" pitchFamily="34" charset="0"/>
                <a:ea typeface="ＭＳ Ｐゴシック" charset="0"/>
                <a:cs typeface="Arial" panose="020B0604020202020204" pitchFamily="34" charset="0"/>
              </a:rPr>
              <a:t>أ. فوق الشبهات                                  (ن)</a:t>
            </a:r>
            <a:endParaRPr lang="en-US" sz="3400" dirty="0">
              <a:latin typeface="Arial" panose="020B0604020202020204" pitchFamily="34" charset="0"/>
              <a:ea typeface="ＭＳ Ｐゴシック" charset="0"/>
              <a:cs typeface="Arial" panose="020B0604020202020204" pitchFamily="34" charset="0"/>
            </a:endParaRPr>
          </a:p>
          <a:p>
            <a:pPr marL="1168400" lvl="1" indent="-711200" algn="r" eaLnBrk="1" hangingPunct="1">
              <a:buNone/>
            </a:pPr>
            <a:r>
              <a:rPr lang="ar-JO" sz="3400" dirty="0">
                <a:latin typeface="Arial" panose="020B0604020202020204" pitchFamily="34" charset="0"/>
                <a:ea typeface="ＭＳ Ｐゴシック" charset="0"/>
                <a:cs typeface="Arial" panose="020B0604020202020204" pitchFamily="34" charset="0"/>
              </a:rPr>
              <a:t>ب. سمعة حسنة مع الذين من خارج           (ن)</a:t>
            </a:r>
            <a:endParaRPr lang="en-US" sz="3400" dirty="0">
              <a:latin typeface="Arial" panose="020B0604020202020204" pitchFamily="34" charset="0"/>
              <a:ea typeface="ＭＳ Ｐゴシック" charset="0"/>
              <a:cs typeface="Arial" panose="020B0604020202020204" pitchFamily="34" charset="0"/>
            </a:endParaRPr>
          </a:p>
          <a:p>
            <a:pPr marL="1168400" lvl="1" indent="-711200" algn="r" eaLnBrk="1" hangingPunct="1">
              <a:buNone/>
            </a:pPr>
            <a:r>
              <a:rPr lang="ar-JO" sz="3400" dirty="0">
                <a:latin typeface="Arial" charset="0"/>
                <a:ea typeface="ＭＳ Ｐゴシック" charset="0"/>
              </a:rPr>
              <a:t>ت. محترم                                       (ن / ش)</a:t>
            </a:r>
            <a:endParaRPr lang="en-US" sz="3000" dirty="0">
              <a:latin typeface="Arial" charset="0"/>
              <a:ea typeface="ＭＳ Ｐゴシック" charset="0"/>
            </a:endParaRPr>
          </a:p>
        </p:txBody>
      </p:sp>
      <p:sp>
        <p:nvSpPr>
          <p:cNvPr id="303107" name="Text Box 4"/>
          <p:cNvSpPr txBox="1">
            <a:spLocks noChangeArrowheads="1"/>
          </p:cNvSpPr>
          <p:nvPr/>
        </p:nvSpPr>
        <p:spPr bwMode="auto">
          <a:xfrm>
            <a:off x="8371294" y="50155"/>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2400" dirty="0">
                <a:solidFill>
                  <a:schemeClr val="tx2"/>
                </a:solidFill>
                <a:latin typeface="Arial" charset="0"/>
                <a:cs typeface="Arial" charset="0"/>
              </a:rPr>
              <a:t>224</a:t>
            </a:r>
            <a:endParaRPr lang="en-US" sz="2800" dirty="0">
              <a:latin typeface="Arial"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3"/>
          <p:cNvSpPr>
            <a:spLocks noGrp="1" noChangeArrowheads="1"/>
          </p:cNvSpPr>
          <p:nvPr>
            <p:ph type="body" idx="1"/>
          </p:nvPr>
        </p:nvSpPr>
        <p:spPr>
          <a:xfrm>
            <a:off x="0" y="1981200"/>
            <a:ext cx="8458200" cy="4114800"/>
          </a:xfrm>
        </p:spPr>
        <p:txBody>
          <a:bodyPr/>
          <a:lstStyle/>
          <a:p>
            <a:pPr marL="609600" indent="-609600" algn="r" eaLnBrk="1" hangingPunct="1">
              <a:buFontTx/>
              <a:buNone/>
            </a:pPr>
            <a:r>
              <a:rPr lang="ar-JO" sz="3400" b="1" dirty="0">
                <a:solidFill>
                  <a:srgbClr val="FF0000"/>
                </a:solidFill>
                <a:latin typeface="Arial" panose="020B0604020202020204" pitchFamily="34" charset="0"/>
                <a:ea typeface="ＭＳ Ｐゴシック" charset="0"/>
                <a:cs typeface="Arial" panose="020B0604020202020204" pitchFamily="34" charset="0"/>
              </a:rPr>
              <a:t>2. الحياة العائلية </a:t>
            </a:r>
            <a:r>
              <a:rPr lang="ar-JO" sz="3400" dirty="0">
                <a:latin typeface="Arial" panose="020B0604020202020204" pitchFamily="34" charset="0"/>
                <a:ea typeface="ＭＳ Ｐゴシック" charset="0"/>
                <a:cs typeface="Arial" panose="020B0604020202020204" pitchFamily="34" charset="0"/>
              </a:rPr>
              <a:t>(في حال كان متزوجاً</a:t>
            </a:r>
            <a:r>
              <a:rPr lang="ar-JO" sz="3400" dirty="0">
                <a:latin typeface="Arial" charset="0"/>
                <a:ea typeface="ＭＳ Ｐゴシック" charset="0"/>
                <a:cs typeface="ＭＳ Ｐゴシック" charset="0"/>
              </a:rPr>
              <a:t>)</a:t>
            </a:r>
            <a:r>
              <a:rPr lang="en-US" sz="3400" dirty="0">
                <a:latin typeface="Arial" charset="0"/>
                <a:ea typeface="ＭＳ Ｐゴシック" charset="0"/>
                <a:cs typeface="ＭＳ Ｐゴシック" charset="0"/>
              </a:rPr>
              <a:t> </a:t>
            </a:r>
            <a:endParaRPr lang="en-US" sz="3000" dirty="0">
              <a:latin typeface="Arial" charset="0"/>
              <a:ea typeface="ＭＳ Ｐゴシック" charset="0"/>
            </a:endParaRPr>
          </a:p>
          <a:p>
            <a:pPr marL="990600" lvl="1" indent="-533400" algn="r" eaLnBrk="1" hangingPunct="1">
              <a:buNone/>
            </a:pPr>
            <a:r>
              <a:rPr lang="ar-JO" sz="3000" dirty="0">
                <a:latin typeface="Arial" charset="0"/>
                <a:ea typeface="ＭＳ Ｐゴシック" charset="0"/>
              </a:rPr>
              <a:t>أ. بعل امرأة واحدة (ن / ش)</a:t>
            </a:r>
            <a:endParaRPr lang="en-US" sz="3000" dirty="0">
              <a:latin typeface="Arial" charset="0"/>
              <a:ea typeface="ＭＳ Ｐゴシック" charset="0"/>
            </a:endParaRPr>
          </a:p>
          <a:p>
            <a:pPr marL="990600" lvl="1" indent="-533400" algn="r" eaLnBrk="1" hangingPunct="1">
              <a:buNone/>
            </a:pPr>
            <a:r>
              <a:rPr lang="ar-JO" sz="3000" dirty="0">
                <a:latin typeface="Arial" charset="0"/>
                <a:ea typeface="ＭＳ Ｐゴシック" charset="0"/>
              </a:rPr>
              <a:t>ب. </a:t>
            </a:r>
            <a:r>
              <a:rPr lang="ar-JO" sz="3200" dirty="0"/>
              <a:t>يجب أن تكون الزوجة جديرة بالاحترام ، وليست متحدثة خبيثة ولكن معتدلة وجديرة بالثقة في كل شيء (ش)</a:t>
            </a:r>
            <a:endParaRPr lang="en-US" sz="3000" dirty="0">
              <a:latin typeface="Arial" charset="0"/>
              <a:ea typeface="ＭＳ Ｐゴシック" charset="0"/>
            </a:endParaRPr>
          </a:p>
          <a:p>
            <a:pPr marL="1371600" lvl="2" indent="-457200" algn="ctr" eaLnBrk="1" hangingPunct="1">
              <a:buFontTx/>
              <a:buNone/>
            </a:pPr>
            <a:r>
              <a:rPr lang="ar-JO" sz="3000" dirty="0">
                <a:latin typeface="Arial" charset="0"/>
                <a:ea typeface="ＭＳ Ｐゴシック" charset="0"/>
              </a:rPr>
              <a:t>ت. أولاده طائعون (ن / ش)</a:t>
            </a:r>
            <a:endParaRPr lang="en-US" sz="3000" dirty="0">
              <a:latin typeface="Arial" charset="0"/>
              <a:ea typeface="ＭＳ Ｐゴシック" charset="0"/>
            </a:endParaRPr>
          </a:p>
        </p:txBody>
      </p:sp>
      <p:pic>
        <p:nvPicPr>
          <p:cNvPr id="304130" name="Picture 4" descr="BD05082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0" y="4267200"/>
            <a:ext cx="1665288" cy="244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4131" name="Rectangle 7"/>
          <p:cNvSpPr>
            <a:spLocks noGrp="1" noChangeArrowheads="1"/>
          </p:cNvSpPr>
          <p:nvPr>
            <p:ph type="title"/>
          </p:nvPr>
        </p:nvSpPr>
        <p:spPr>
          <a:xfrm>
            <a:off x="0" y="457200"/>
            <a:ext cx="9144000" cy="1143000"/>
          </a:xfrm>
          <a:noFill/>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المؤهلات المطلوبة للنظار (ن) أو الشمامسة (ش) </a:t>
            </a:r>
            <a:endParaRPr lang="en-US" sz="3600" dirty="0">
              <a:latin typeface="Arial" panose="020B0604020202020204" pitchFamily="34" charset="0"/>
              <a:ea typeface="ＭＳ Ｐゴシック" charset="0"/>
              <a:cs typeface="Arial" panose="020B0604020202020204" pitchFamily="34" charset="0"/>
            </a:endParaRPr>
          </a:p>
        </p:txBody>
      </p:sp>
      <p:sp>
        <p:nvSpPr>
          <p:cNvPr id="304132" name="Text Box 4"/>
          <p:cNvSpPr txBox="1">
            <a:spLocks noChangeArrowheads="1"/>
          </p:cNvSpPr>
          <p:nvPr/>
        </p:nvSpPr>
        <p:spPr bwMode="auto">
          <a:xfrm>
            <a:off x="8371294" y="50155"/>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2400" dirty="0">
                <a:solidFill>
                  <a:schemeClr val="tx2"/>
                </a:solidFill>
                <a:latin typeface="Arial" charset="0"/>
                <a:cs typeface="Arial" charset="0"/>
              </a:rPr>
              <a:t>225</a:t>
            </a:r>
            <a:endParaRPr lang="en-US" sz="2800" dirty="0">
              <a:latin typeface="Arial" charset="0"/>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3"/>
          <p:cNvSpPr>
            <a:spLocks noGrp="1" noChangeArrowheads="1"/>
          </p:cNvSpPr>
          <p:nvPr>
            <p:ph type="body" idx="1"/>
          </p:nvPr>
        </p:nvSpPr>
        <p:spPr>
          <a:xfrm>
            <a:off x="0" y="1981200"/>
            <a:ext cx="9144000" cy="4191000"/>
          </a:xfrm>
        </p:spPr>
        <p:txBody>
          <a:bodyPr/>
          <a:lstStyle/>
          <a:p>
            <a:pPr marL="609600" indent="-609600" algn="r" eaLnBrk="1" hangingPunct="1">
              <a:buFontTx/>
              <a:buNone/>
            </a:pPr>
            <a:r>
              <a:rPr lang="ar-JO" sz="3600" b="1" dirty="0">
                <a:solidFill>
                  <a:srgbClr val="FF0000"/>
                </a:solidFill>
                <a:latin typeface="Arial" charset="0"/>
                <a:ea typeface="ＭＳ Ｐゴシック" charset="0"/>
                <a:cs typeface="ＭＳ Ｐゴシック" charset="0"/>
              </a:rPr>
              <a:t>3</a:t>
            </a:r>
            <a:r>
              <a:rPr lang="ar-JO" sz="3600" b="1" dirty="0">
                <a:solidFill>
                  <a:srgbClr val="FF0000"/>
                </a:solidFill>
                <a:latin typeface="Arial" panose="020B0604020202020204" pitchFamily="34" charset="0"/>
                <a:ea typeface="ＭＳ Ｐゴシック" charset="0"/>
                <a:cs typeface="Arial" panose="020B0604020202020204" pitchFamily="34" charset="0"/>
              </a:rPr>
              <a:t>. الصفات السلبية</a:t>
            </a:r>
            <a:endParaRPr lang="en-US" sz="3600" b="1" dirty="0">
              <a:solidFill>
                <a:srgbClr val="FF0000"/>
              </a:solidFill>
              <a:latin typeface="Arial" panose="020B0604020202020204" pitchFamily="34" charset="0"/>
              <a:ea typeface="ＭＳ Ｐゴシック" charset="0"/>
              <a:cs typeface="Arial" panose="020B0604020202020204" pitchFamily="34" charset="0"/>
            </a:endParaRPr>
          </a:p>
          <a:p>
            <a:pPr marL="990600" lvl="1" indent="-533400" algn="ctr" eaLnBrk="1" hangingPunct="1">
              <a:buNone/>
            </a:pPr>
            <a:r>
              <a:rPr lang="ar-JO" sz="3000" dirty="0">
                <a:latin typeface="Arial" charset="0"/>
                <a:ea typeface="ＭＳ Ｐゴシック" charset="0"/>
              </a:rPr>
              <a:t>        أ. ليس سريع الغضب    (ن)</a:t>
            </a:r>
            <a:r>
              <a:rPr lang="en-US" sz="3000" dirty="0">
                <a:latin typeface="Arial" charset="0"/>
                <a:ea typeface="ＭＳ Ｐゴシック" charset="0"/>
              </a:rPr>
              <a:t>    		     </a:t>
            </a:r>
          </a:p>
          <a:p>
            <a:pPr marL="990600" lvl="1" indent="-533400" algn="ctr" eaLnBrk="1" hangingPunct="1">
              <a:buNone/>
            </a:pPr>
            <a:r>
              <a:rPr lang="ar-JO" sz="3000" dirty="0">
                <a:latin typeface="Arial" charset="0"/>
                <a:ea typeface="ＭＳ Ｐゴシック" charset="0"/>
              </a:rPr>
              <a:t>ب. ليس عنيفاً     (ن)</a:t>
            </a:r>
            <a:r>
              <a:rPr lang="en-US" sz="3000" dirty="0">
                <a:latin typeface="Arial" charset="0"/>
                <a:ea typeface="ＭＳ Ｐゴシック" charset="0"/>
              </a:rPr>
              <a:t>       </a:t>
            </a:r>
            <a:r>
              <a:rPr lang="ar-JO" sz="3000" dirty="0">
                <a:latin typeface="Arial" charset="0"/>
                <a:ea typeface="ＭＳ Ｐゴシック" charset="0"/>
              </a:rPr>
              <a:t>         </a:t>
            </a:r>
            <a:endParaRPr lang="en-US" sz="3000" dirty="0">
              <a:latin typeface="Arial" charset="0"/>
              <a:ea typeface="ＭＳ Ｐゴシック" charset="0"/>
            </a:endParaRPr>
          </a:p>
          <a:p>
            <a:pPr marL="990600" lvl="1" indent="-533400" algn="ctr" eaLnBrk="1" hangingPunct="1">
              <a:buNone/>
            </a:pPr>
            <a:r>
              <a:rPr lang="ar-JO" sz="3000" dirty="0">
                <a:latin typeface="Arial" charset="0"/>
                <a:ea typeface="ＭＳ Ｐゴシック" charset="0"/>
              </a:rPr>
              <a:t>                  ت. ليس مخاصماً   (ن)</a:t>
            </a:r>
            <a:endParaRPr lang="en-US" sz="3000" dirty="0">
              <a:latin typeface="Arial" charset="0"/>
              <a:ea typeface="ＭＳ Ｐゴシック" charset="0"/>
            </a:endParaRPr>
          </a:p>
          <a:p>
            <a:pPr marL="990600" lvl="1" indent="-533400" algn="ctr" eaLnBrk="1" hangingPunct="1">
              <a:buNone/>
            </a:pPr>
            <a:r>
              <a:rPr lang="ar-JO" sz="3000" dirty="0">
                <a:latin typeface="Arial" charset="0"/>
                <a:ea typeface="ＭＳ Ｐゴシック" charset="0"/>
              </a:rPr>
              <a:t>                          ث. ليس حديث الإيمان     (ن)</a:t>
            </a:r>
            <a:endParaRPr lang="en-US" sz="3000" dirty="0">
              <a:latin typeface="Arial" charset="0"/>
              <a:ea typeface="ＭＳ Ｐゴシック" charset="0"/>
            </a:endParaRPr>
          </a:p>
          <a:p>
            <a:pPr marL="990600" lvl="1" indent="-533400" eaLnBrk="1" hangingPunct="1">
              <a:buNone/>
            </a:pPr>
            <a:r>
              <a:rPr lang="ar-JO" sz="3000" dirty="0">
                <a:latin typeface="Arial" charset="0"/>
                <a:ea typeface="ＭＳ Ｐゴシック" charset="0"/>
              </a:rPr>
              <a:t>ج. ليس طامعاً بالربح القبيح   (ن / ش)</a:t>
            </a:r>
            <a:endParaRPr lang="en-US" sz="3000" dirty="0">
              <a:latin typeface="Arial" charset="0"/>
              <a:ea typeface="ＭＳ Ｐゴシック" charset="0"/>
            </a:endParaRPr>
          </a:p>
          <a:p>
            <a:pPr marL="990600" lvl="1" indent="-533400" algn="ctr" eaLnBrk="1" hangingPunct="1">
              <a:buNone/>
            </a:pPr>
            <a:r>
              <a:rPr lang="ar-JO" sz="3000" dirty="0">
                <a:latin typeface="Arial" charset="0"/>
                <a:ea typeface="ＭＳ Ｐゴシック" charset="0"/>
              </a:rPr>
              <a:t>                                  ح. لا مدمناً للخمر بل معتدلاً   (ن / ش)   </a:t>
            </a:r>
            <a:r>
              <a:rPr lang="en-US" sz="3000" dirty="0">
                <a:latin typeface="Arial" charset="0"/>
                <a:ea typeface="ＭＳ Ｐゴシック" charset="0"/>
              </a:rPr>
              <a:t>  </a:t>
            </a:r>
            <a:r>
              <a:rPr lang="ar-JO" sz="3000" dirty="0">
                <a:latin typeface="Arial" charset="0"/>
                <a:ea typeface="ＭＳ Ｐゴシック" charset="0"/>
              </a:rPr>
              <a:t>    </a:t>
            </a:r>
            <a:endParaRPr lang="en-US" sz="3000" dirty="0">
              <a:latin typeface="Arial" charset="0"/>
              <a:ea typeface="ＭＳ Ｐゴシック" charset="0"/>
            </a:endParaRPr>
          </a:p>
        </p:txBody>
      </p:sp>
      <p:pic>
        <p:nvPicPr>
          <p:cNvPr id="305154" name="Picture 4" descr="BD06787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2819400"/>
            <a:ext cx="1728806"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49" name="Line 5"/>
          <p:cNvSpPr>
            <a:spLocks noChangeShapeType="1"/>
          </p:cNvSpPr>
          <p:nvPr/>
        </p:nvSpPr>
        <p:spPr bwMode="ltGray">
          <a:xfrm flipH="1">
            <a:off x="5486400" y="2514600"/>
            <a:ext cx="1752600" cy="1981200"/>
          </a:xfrm>
          <a:prstGeom prst="line">
            <a:avLst/>
          </a:prstGeom>
          <a:noFill/>
          <a:ln w="57150">
            <a:solidFill>
              <a:schemeClr val="tx1"/>
            </a:solidFill>
            <a:round/>
            <a:headEnd/>
            <a:tailEnd/>
          </a:ln>
          <a:effectLst/>
        </p:spPr>
        <p:txBody>
          <a:bodyPr wrap="none"/>
          <a:lstStyle/>
          <a:p>
            <a:pPr>
              <a:defRPr/>
            </a:pPr>
            <a:endParaRPr lang="en-US">
              <a:effectLst>
                <a:outerShdw blurRad="38100" dist="38100" dir="2700000" algn="tl">
                  <a:srgbClr val="000000">
                    <a:alpha val="43137"/>
                  </a:srgbClr>
                </a:outerShdw>
              </a:effectLst>
              <a:ea typeface="+mn-ea"/>
              <a:cs typeface="+mn-cs"/>
            </a:endParaRPr>
          </a:p>
        </p:txBody>
      </p:sp>
      <p:sp>
        <p:nvSpPr>
          <p:cNvPr id="108550" name="Line 6"/>
          <p:cNvSpPr>
            <a:spLocks noChangeShapeType="1"/>
          </p:cNvSpPr>
          <p:nvPr/>
        </p:nvSpPr>
        <p:spPr bwMode="ltGray">
          <a:xfrm>
            <a:off x="5638800" y="2514600"/>
            <a:ext cx="1447800" cy="2057400"/>
          </a:xfrm>
          <a:prstGeom prst="line">
            <a:avLst/>
          </a:prstGeom>
          <a:noFill/>
          <a:ln w="57150">
            <a:solidFill>
              <a:schemeClr val="tx1"/>
            </a:solidFill>
            <a:round/>
            <a:headEnd/>
            <a:tailEnd/>
          </a:ln>
          <a:effectLst/>
        </p:spPr>
        <p:txBody>
          <a:bodyPr wrap="none"/>
          <a:lstStyle/>
          <a:p>
            <a:pPr>
              <a:defRPr/>
            </a:pPr>
            <a:endParaRPr lang="en-US">
              <a:effectLst>
                <a:outerShdw blurRad="38100" dist="38100" dir="2700000" algn="tl">
                  <a:srgbClr val="000000">
                    <a:alpha val="43137"/>
                  </a:srgbClr>
                </a:outerShdw>
              </a:effectLst>
              <a:ea typeface="+mn-ea"/>
              <a:cs typeface="+mn-cs"/>
            </a:endParaRPr>
          </a:p>
        </p:txBody>
      </p:sp>
      <p:sp>
        <p:nvSpPr>
          <p:cNvPr id="305157" name="Rectangle 8"/>
          <p:cNvSpPr>
            <a:spLocks noGrp="1" noChangeArrowheads="1"/>
          </p:cNvSpPr>
          <p:nvPr>
            <p:ph type="title"/>
          </p:nvPr>
        </p:nvSpPr>
        <p:spPr>
          <a:xfrm>
            <a:off x="0" y="457200"/>
            <a:ext cx="9144000" cy="1143000"/>
          </a:xfrm>
          <a:noFill/>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المؤهلات المطلوبة للنظار (ن) أو الشمامسة (ش) </a:t>
            </a:r>
            <a:endParaRPr lang="en-US" sz="3600" dirty="0">
              <a:latin typeface="Arial" panose="020B0604020202020204" pitchFamily="34" charset="0"/>
              <a:ea typeface="ＭＳ Ｐゴシック" charset="0"/>
              <a:cs typeface="Arial" panose="020B0604020202020204" pitchFamily="34" charset="0"/>
            </a:endParaRPr>
          </a:p>
        </p:txBody>
      </p:sp>
      <p:sp>
        <p:nvSpPr>
          <p:cNvPr id="305158" name="Text Box 4"/>
          <p:cNvSpPr txBox="1">
            <a:spLocks noChangeArrowheads="1"/>
          </p:cNvSpPr>
          <p:nvPr/>
        </p:nvSpPr>
        <p:spPr bwMode="auto">
          <a:xfrm>
            <a:off x="8371294" y="50155"/>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2400" dirty="0">
                <a:solidFill>
                  <a:schemeClr val="tx2"/>
                </a:solidFill>
                <a:latin typeface="Arial" charset="0"/>
                <a:cs typeface="Arial" charset="0"/>
              </a:rPr>
              <a:t>225</a:t>
            </a:r>
            <a:endParaRPr lang="en-US" sz="2800" dirty="0">
              <a:latin typeface="Arial" charset="0"/>
              <a:cs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990600" y="2133600"/>
            <a:ext cx="7772400" cy="4114800"/>
          </a:xfrm>
        </p:spPr>
        <p:txBody>
          <a:bodyPr/>
          <a:lstStyle/>
          <a:p>
            <a:pPr marL="812800" indent="-812800" algn="ctr" eaLnBrk="1" hangingPunct="1">
              <a:lnSpc>
                <a:spcPct val="80000"/>
              </a:lnSpc>
              <a:buFontTx/>
              <a:buNone/>
            </a:pPr>
            <a:r>
              <a:rPr lang="ar-JO" sz="3600" b="1" dirty="0">
                <a:solidFill>
                  <a:srgbClr val="FF0000"/>
                </a:solidFill>
                <a:latin typeface="Arial" charset="0"/>
                <a:ea typeface="ＭＳ Ｐゴシック" charset="0"/>
                <a:cs typeface="ＭＳ Ｐゴシック" charset="0"/>
              </a:rPr>
              <a:t>4. </a:t>
            </a:r>
            <a:r>
              <a:rPr lang="ar-JO" sz="3600" b="1" dirty="0">
                <a:solidFill>
                  <a:srgbClr val="FF0000"/>
                </a:solidFill>
                <a:latin typeface="Arial" panose="020B0604020202020204" pitchFamily="34" charset="0"/>
                <a:ea typeface="ＭＳ Ｐゴシック" charset="0"/>
                <a:cs typeface="Arial" panose="020B0604020202020204" pitchFamily="34" charset="0"/>
              </a:rPr>
              <a:t>الصفات الإيجابية</a:t>
            </a:r>
          </a:p>
          <a:p>
            <a:pPr marL="812800" indent="-812800" algn="ctr" eaLnBrk="1" hangingPunct="1">
              <a:lnSpc>
                <a:spcPct val="80000"/>
              </a:lnSpc>
              <a:buFontTx/>
              <a:buNone/>
            </a:pPr>
            <a:r>
              <a:rPr lang="ar-JO" dirty="0">
                <a:solidFill>
                  <a:schemeClr val="tx2"/>
                </a:solidFill>
                <a:latin typeface="Arial" panose="020B0604020202020204" pitchFamily="34" charset="0"/>
                <a:ea typeface="ＭＳ Ｐゴシック" charset="0"/>
                <a:cs typeface="Arial" panose="020B0604020202020204" pitchFamily="34" charset="0"/>
              </a:rPr>
              <a:t>أ. مضياف     (ن)</a:t>
            </a:r>
            <a:endParaRPr lang="en-US" dirty="0">
              <a:solidFill>
                <a:schemeClr val="tx2"/>
              </a:solidFill>
              <a:latin typeface="Arial" panose="020B0604020202020204" pitchFamily="34" charset="0"/>
              <a:ea typeface="ＭＳ Ｐゴシック" charset="0"/>
              <a:cs typeface="Arial" panose="020B0604020202020204" pitchFamily="34" charset="0"/>
            </a:endParaRPr>
          </a:p>
          <a:p>
            <a:pPr marL="1168400" lvl="1" indent="-711200" algn="ctr" eaLnBrk="1" hangingPunct="1">
              <a:lnSpc>
                <a:spcPct val="80000"/>
              </a:lnSpc>
              <a:buNone/>
            </a:pPr>
            <a:r>
              <a:rPr lang="ar-JO" sz="3200" dirty="0">
                <a:latin typeface="Arial" charset="0"/>
                <a:ea typeface="ＭＳ Ｐゴシック" charset="0"/>
              </a:rPr>
              <a:t>ب. متعقل     (ن)</a:t>
            </a:r>
            <a:endParaRPr lang="en-US" sz="3000" dirty="0">
              <a:latin typeface="Arial" charset="0"/>
              <a:ea typeface="ＭＳ Ｐゴシック" charset="0"/>
            </a:endParaRPr>
          </a:p>
          <a:p>
            <a:pPr marL="1168400" lvl="1" indent="-711200" algn="ctr" eaLnBrk="1" hangingPunct="1">
              <a:lnSpc>
                <a:spcPct val="80000"/>
              </a:lnSpc>
              <a:buNone/>
            </a:pPr>
            <a:r>
              <a:rPr lang="ar-JO" sz="3000" dirty="0">
                <a:latin typeface="Arial" charset="0"/>
                <a:ea typeface="ＭＳ Ｐゴシック" charset="0"/>
              </a:rPr>
              <a:t>ت. ممتحن          (ش)</a:t>
            </a:r>
            <a:endParaRPr lang="en-US" sz="3000" dirty="0">
              <a:latin typeface="Arial" charset="0"/>
              <a:ea typeface="ＭＳ Ｐゴシック" charset="0"/>
            </a:endParaRPr>
          </a:p>
          <a:p>
            <a:pPr marL="1168400" lvl="1" indent="-711200" algn="ctr" eaLnBrk="1" hangingPunct="1">
              <a:lnSpc>
                <a:spcPct val="80000"/>
              </a:lnSpc>
              <a:buNone/>
            </a:pPr>
            <a:r>
              <a:rPr lang="ar-JO" sz="3000" dirty="0">
                <a:latin typeface="Arial" charset="0"/>
                <a:ea typeface="ＭＳ Ｐゴシック" charset="0"/>
              </a:rPr>
              <a:t>ث. مخلص        (ش)</a:t>
            </a:r>
            <a:endParaRPr lang="en-US" sz="3000" dirty="0">
              <a:latin typeface="Arial" charset="0"/>
              <a:ea typeface="ＭＳ Ｐゴシック" charset="0"/>
            </a:endParaRPr>
          </a:p>
          <a:p>
            <a:pPr marL="812800" indent="-812800" eaLnBrk="1" hangingPunct="1">
              <a:lnSpc>
                <a:spcPct val="80000"/>
              </a:lnSpc>
              <a:buNone/>
            </a:pPr>
            <a:endParaRPr lang="en-US" sz="3400" dirty="0">
              <a:latin typeface="Arial" charset="0"/>
              <a:ea typeface="ＭＳ Ｐゴシック" charset="0"/>
              <a:cs typeface="ＭＳ Ｐゴシック" charset="0"/>
            </a:endParaRPr>
          </a:p>
          <a:p>
            <a:pPr marL="812800" indent="-812800" algn="ctr" eaLnBrk="1" hangingPunct="1">
              <a:lnSpc>
                <a:spcPct val="80000"/>
              </a:lnSpc>
              <a:buNone/>
            </a:pPr>
            <a:r>
              <a:rPr lang="ar-JO" sz="3400" b="1" dirty="0">
                <a:solidFill>
                  <a:srgbClr val="FF0000"/>
                </a:solidFill>
                <a:latin typeface="Arial" charset="0"/>
                <a:ea typeface="ＭＳ Ｐゴシック" charset="0"/>
                <a:cs typeface="ＭＳ Ｐゴシック" charset="0"/>
              </a:rPr>
              <a:t>5</a:t>
            </a:r>
            <a:r>
              <a:rPr lang="ar-JO" sz="3600" b="1" dirty="0">
                <a:solidFill>
                  <a:srgbClr val="FF0000"/>
                </a:solidFill>
                <a:latin typeface="Arial" charset="0"/>
                <a:ea typeface="ＭＳ Ｐゴシック" charset="0"/>
                <a:cs typeface="ＭＳ Ｐゴシック" charset="0"/>
              </a:rPr>
              <a:t>. </a:t>
            </a:r>
            <a:r>
              <a:rPr lang="ar-JO" sz="3600" b="1" dirty="0">
                <a:solidFill>
                  <a:srgbClr val="FF0000"/>
                </a:solidFill>
                <a:latin typeface="Arial" panose="020B0604020202020204" pitchFamily="34" charset="0"/>
                <a:ea typeface="ＭＳ Ｐゴシック" charset="0"/>
                <a:cs typeface="Arial" panose="020B0604020202020204" pitchFamily="34" charset="0"/>
              </a:rPr>
              <a:t>قابل للتعلم       </a:t>
            </a:r>
            <a:r>
              <a:rPr lang="ar-JO" sz="3600" dirty="0">
                <a:latin typeface="Arial" panose="020B0604020202020204" pitchFamily="34" charset="0"/>
                <a:ea typeface="ＭＳ Ｐゴシック" charset="0"/>
                <a:cs typeface="Arial" panose="020B0604020202020204" pitchFamily="34" charset="0"/>
              </a:rPr>
              <a:t>(ن)</a:t>
            </a:r>
            <a:r>
              <a:rPr lang="ar-JO" sz="3400" dirty="0">
                <a:latin typeface="Arial" panose="020B0604020202020204" pitchFamily="34" charset="0"/>
                <a:ea typeface="ＭＳ Ｐゴシック" charset="0"/>
                <a:cs typeface="Arial" panose="020B0604020202020204" pitchFamily="34" charset="0"/>
              </a:rPr>
              <a:t> </a:t>
            </a:r>
            <a:endParaRPr lang="en-US" sz="3000" dirty="0">
              <a:latin typeface="Arial" panose="020B0604020202020204" pitchFamily="34" charset="0"/>
              <a:ea typeface="ＭＳ Ｐゴシック" charset="0"/>
              <a:cs typeface="Arial" panose="020B0604020202020204" pitchFamily="34" charset="0"/>
            </a:endParaRPr>
          </a:p>
        </p:txBody>
      </p:sp>
      <p:pic>
        <p:nvPicPr>
          <p:cNvPr id="306178" name="Picture 4" descr="BD06656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2971800"/>
            <a:ext cx="1938338"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6179" name="Rectangle 6"/>
          <p:cNvSpPr>
            <a:spLocks noGrp="1" noChangeArrowheads="1"/>
          </p:cNvSpPr>
          <p:nvPr>
            <p:ph type="title"/>
          </p:nvPr>
        </p:nvSpPr>
        <p:spPr>
          <a:xfrm>
            <a:off x="0" y="457200"/>
            <a:ext cx="9220200" cy="1143000"/>
          </a:xfrm>
          <a:noFill/>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المؤهلات المطلوبة للنظار (ن) أو الشمامسة (ش) </a:t>
            </a:r>
            <a:endParaRPr lang="en-US" sz="3600" dirty="0">
              <a:latin typeface="Arial" panose="020B0604020202020204" pitchFamily="34" charset="0"/>
              <a:ea typeface="ＭＳ Ｐゴシック" charset="0"/>
              <a:cs typeface="Arial" panose="020B0604020202020204" pitchFamily="34" charset="0"/>
            </a:endParaRPr>
          </a:p>
        </p:txBody>
      </p:sp>
      <p:sp>
        <p:nvSpPr>
          <p:cNvPr id="306180" name="Text Box 4"/>
          <p:cNvSpPr txBox="1">
            <a:spLocks noChangeArrowheads="1"/>
          </p:cNvSpPr>
          <p:nvPr/>
        </p:nvSpPr>
        <p:spPr bwMode="auto">
          <a:xfrm>
            <a:off x="8371294" y="50155"/>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2400" dirty="0">
                <a:solidFill>
                  <a:schemeClr val="tx2"/>
                </a:solidFill>
                <a:latin typeface="Arial" charset="0"/>
                <a:cs typeface="Arial" charset="0"/>
              </a:rPr>
              <a:t>226</a:t>
            </a:r>
            <a:endParaRPr lang="en-US" sz="28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5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noChangeArrowheads="1"/>
          </p:cNvSpPr>
          <p:nvPr>
            <p:ph type="title"/>
          </p:nvPr>
        </p:nvSpPr>
        <p:spPr>
          <a:xfrm>
            <a:off x="0" y="457200"/>
            <a:ext cx="9296400" cy="1143000"/>
          </a:xfrm>
        </p:spPr>
        <p:txBody>
          <a:bodyPr/>
          <a:lstStyle/>
          <a:p>
            <a:pPr eaLnBrk="1" hangingPunct="1"/>
            <a:br>
              <a:rPr lang="ar-JO" dirty="0">
                <a:latin typeface="Arial" panose="020B0604020202020204" pitchFamily="34" charset="0"/>
                <a:ea typeface="ＭＳ Ｐゴシック" charset="0"/>
                <a:cs typeface="Arial" panose="020B0604020202020204" pitchFamily="34" charset="0"/>
              </a:rPr>
            </a:br>
            <a:r>
              <a:rPr lang="ar-JO" dirty="0">
                <a:latin typeface="Arial" panose="020B0604020202020204" pitchFamily="34" charset="0"/>
                <a:ea typeface="ＭＳ Ｐゴシック" charset="0"/>
                <a:cs typeface="Arial" panose="020B0604020202020204" pitchFamily="34" charset="0"/>
              </a:rPr>
              <a:t>المبادئ الروحية</a:t>
            </a:r>
            <a:endParaRPr lang="en-US" dirty="0">
              <a:latin typeface="Arial" panose="020B0604020202020204" pitchFamily="34" charset="0"/>
              <a:ea typeface="ＭＳ Ｐゴシック" charset="0"/>
              <a:cs typeface="Arial" panose="020B0604020202020204" pitchFamily="34" charset="0"/>
            </a:endParaRPr>
          </a:p>
        </p:txBody>
      </p:sp>
      <p:sp>
        <p:nvSpPr>
          <p:cNvPr id="307202" name="Rectangle 3"/>
          <p:cNvSpPr>
            <a:spLocks noGrp="1" noChangeArrowheads="1"/>
          </p:cNvSpPr>
          <p:nvPr>
            <p:ph type="body" idx="1"/>
          </p:nvPr>
        </p:nvSpPr>
        <p:spPr>
          <a:xfrm>
            <a:off x="250825" y="1773238"/>
            <a:ext cx="8893175" cy="4876800"/>
          </a:xfrm>
        </p:spPr>
        <p:txBody>
          <a:bodyPr/>
          <a:lstStyle/>
          <a:p>
            <a:pPr marL="479425" indent="-477838" algn="r" eaLnBrk="1" hangingPunct="1">
              <a:lnSpc>
                <a:spcPct val="80000"/>
              </a:lnSpc>
              <a:buNone/>
            </a:pPr>
            <a:r>
              <a:rPr lang="ar-JO" sz="2400" b="1" dirty="0">
                <a:latin typeface="Arial" charset="0"/>
                <a:ea typeface="ＭＳ Ｐゴシック" charset="0"/>
                <a:cs typeface="ＭＳ Ｐゴシック" charset="0"/>
              </a:rPr>
              <a:t>1. </a:t>
            </a:r>
            <a:r>
              <a:rPr lang="ar-JO" sz="2400" b="1" dirty="0">
                <a:latin typeface="Arial" panose="020B0604020202020204" pitchFamily="34" charset="0"/>
                <a:ea typeface="ＭＳ Ｐゴシック" charset="0"/>
                <a:cs typeface="Arial" panose="020B0604020202020204" pitchFamily="34" charset="0"/>
              </a:rPr>
              <a:t>هذه المؤهلات مرتبطة </a:t>
            </a:r>
            <a:r>
              <a:rPr lang="ar-JO" sz="2400" b="1" dirty="0">
                <a:solidFill>
                  <a:srgbClr val="3E2DF9"/>
                </a:solidFill>
                <a:latin typeface="Arial" panose="020B0604020202020204" pitchFamily="34" charset="0"/>
                <a:ea typeface="ＭＳ Ｐゴシック" charset="0"/>
                <a:cs typeface="Arial" panose="020B0604020202020204" pitchFamily="34" charset="0"/>
              </a:rPr>
              <a:t>بالرجال </a:t>
            </a:r>
            <a:r>
              <a:rPr lang="ar-JO" sz="2400" b="1" dirty="0">
                <a:latin typeface="Arial" panose="020B0604020202020204" pitchFamily="34" charset="0"/>
                <a:ea typeface="ＭＳ Ｐゴシック" charset="0"/>
                <a:cs typeface="Arial" panose="020B0604020202020204" pitchFamily="34" charset="0"/>
              </a:rPr>
              <a:t>فقط</a:t>
            </a:r>
            <a:endParaRPr lang="en-US" sz="2400" b="1" dirty="0">
              <a:solidFill>
                <a:srgbClr val="3E2DF9"/>
              </a:solidFill>
              <a:latin typeface="Arial" panose="020B0604020202020204" pitchFamily="34" charset="0"/>
              <a:ea typeface="ＭＳ Ｐゴシック" charset="0"/>
              <a:cs typeface="Arial" panose="020B0604020202020204" pitchFamily="34" charset="0"/>
            </a:endParaRPr>
          </a:p>
          <a:p>
            <a:pPr marL="479425" indent="-477838" algn="r" eaLnBrk="1" hangingPunct="1">
              <a:lnSpc>
                <a:spcPct val="80000"/>
              </a:lnSpc>
              <a:buNone/>
            </a:pPr>
            <a:r>
              <a:rPr lang="ar-JO" sz="2400" b="1" dirty="0">
                <a:latin typeface="Arial" panose="020B0604020202020204" pitchFamily="34" charset="0"/>
                <a:ea typeface="ＭＳ Ｐゴシック" charset="0"/>
                <a:cs typeface="Arial" panose="020B0604020202020204" pitchFamily="34" charset="0"/>
              </a:rPr>
              <a:t>2. كل المؤهلات </a:t>
            </a:r>
            <a:r>
              <a:rPr lang="ar-JO" sz="2400" b="1" dirty="0">
                <a:solidFill>
                  <a:srgbClr val="3E2DF9"/>
                </a:solidFill>
                <a:latin typeface="Arial" panose="020B0604020202020204" pitchFamily="34" charset="0"/>
                <a:ea typeface="ＭＳ Ｐゴシック" charset="0"/>
                <a:cs typeface="Arial" panose="020B0604020202020204" pitchFamily="34" charset="0"/>
              </a:rPr>
              <a:t>أساسية </a:t>
            </a:r>
            <a:r>
              <a:rPr lang="ar-JO" sz="2400" b="1" dirty="0">
                <a:latin typeface="Arial" panose="020B0604020202020204" pitchFamily="34" charset="0"/>
                <a:ea typeface="ＭＳ Ｐゴシック" charset="0"/>
                <a:cs typeface="Arial" panose="020B0604020202020204" pitchFamily="34" charset="0"/>
              </a:rPr>
              <a:t>و</a:t>
            </a:r>
            <a:r>
              <a:rPr lang="ar-JO" sz="2400" b="1" dirty="0">
                <a:solidFill>
                  <a:srgbClr val="3E2DF9"/>
                </a:solidFill>
                <a:latin typeface="Arial" panose="020B0604020202020204" pitchFamily="34" charset="0"/>
                <a:ea typeface="ＭＳ Ｐゴシック" charset="0"/>
                <a:cs typeface="Arial" panose="020B0604020202020204" pitchFamily="34" charset="0"/>
              </a:rPr>
              <a:t> بأهمية متساوية</a:t>
            </a:r>
            <a:endParaRPr lang="en-US" sz="2400" b="1" dirty="0">
              <a:latin typeface="Arial" panose="020B0604020202020204" pitchFamily="34" charset="0"/>
              <a:ea typeface="ＭＳ Ｐゴシック" charset="0"/>
              <a:cs typeface="Arial" panose="020B0604020202020204" pitchFamily="34" charset="0"/>
            </a:endParaRPr>
          </a:p>
          <a:p>
            <a:pPr marL="479425" indent="-477838" algn="r" eaLnBrk="1" hangingPunct="1">
              <a:lnSpc>
                <a:spcPct val="80000"/>
              </a:lnSpc>
              <a:buNone/>
            </a:pPr>
            <a:r>
              <a:rPr lang="ar-JO" sz="2400" b="1" dirty="0">
                <a:latin typeface="Arial" panose="020B0604020202020204" pitchFamily="34" charset="0"/>
                <a:ea typeface="ＭＳ Ｐゴシック" charset="0"/>
                <a:cs typeface="Arial" panose="020B0604020202020204" pitchFamily="34" charset="0"/>
              </a:rPr>
              <a:t>3. المؤهلات مرتبطة </a:t>
            </a:r>
            <a:r>
              <a:rPr lang="ar-JO" sz="2400" b="1" dirty="0">
                <a:solidFill>
                  <a:srgbClr val="3E2DF9"/>
                </a:solidFill>
                <a:latin typeface="Arial" panose="020B0604020202020204" pitchFamily="34" charset="0"/>
                <a:ea typeface="ＭＳ Ｐゴシック" charset="0"/>
                <a:cs typeface="Arial" panose="020B0604020202020204" pitchFamily="34" charset="0"/>
              </a:rPr>
              <a:t>بالحياة الحالية </a:t>
            </a:r>
            <a:r>
              <a:rPr lang="ar-JO" sz="2400" b="1" dirty="0">
                <a:latin typeface="Arial" panose="020B0604020202020204" pitchFamily="34" charset="0"/>
                <a:ea typeface="ＭＳ Ｐゴシック" charset="0"/>
                <a:cs typeface="Arial" panose="020B0604020202020204" pitchFamily="34" charset="0"/>
              </a:rPr>
              <a:t>للقائد</a:t>
            </a:r>
            <a:endParaRPr lang="en-US" sz="2400" b="1" dirty="0">
              <a:latin typeface="Arial" panose="020B0604020202020204" pitchFamily="34" charset="0"/>
              <a:ea typeface="ＭＳ Ｐゴシック" charset="0"/>
              <a:cs typeface="Arial" panose="020B0604020202020204" pitchFamily="34" charset="0"/>
            </a:endParaRPr>
          </a:p>
          <a:p>
            <a:pPr marL="479425" indent="-477838" algn="r" eaLnBrk="1" hangingPunct="1">
              <a:lnSpc>
                <a:spcPct val="80000"/>
              </a:lnSpc>
              <a:buNone/>
            </a:pPr>
            <a:r>
              <a:rPr lang="ar-JO" sz="2400" b="1" dirty="0">
                <a:latin typeface="Arial" panose="020B0604020202020204" pitchFamily="34" charset="0"/>
                <a:ea typeface="ＭＳ Ｐゴシック" charset="0"/>
                <a:cs typeface="Arial" panose="020B0604020202020204" pitchFamily="34" charset="0"/>
              </a:rPr>
              <a:t>4. من هم ؟ </a:t>
            </a:r>
            <a:r>
              <a:rPr lang="ar-JO" sz="2400" b="1" dirty="0">
                <a:solidFill>
                  <a:srgbClr val="3E2DF9"/>
                </a:solidFill>
                <a:latin typeface="Arial" panose="020B0604020202020204" pitchFamily="34" charset="0"/>
                <a:ea typeface="ＭＳ Ｐゴシック" charset="0"/>
                <a:cs typeface="Arial" panose="020B0604020202020204" pitchFamily="34" charset="0"/>
              </a:rPr>
              <a:t>النظار </a:t>
            </a:r>
            <a:r>
              <a:rPr lang="ar-JO" sz="2400" b="1" dirty="0">
                <a:latin typeface="Arial" panose="020B0604020202020204" pitchFamily="34" charset="0"/>
                <a:ea typeface="ＭＳ Ｐゴシック" charset="0"/>
                <a:cs typeface="Arial" panose="020B0604020202020204" pitchFamily="34" charset="0"/>
              </a:rPr>
              <a:t>(الشيوخ، الأساقفة، القسس) و </a:t>
            </a:r>
            <a:r>
              <a:rPr lang="ar-JO" sz="2400" b="1" dirty="0">
                <a:solidFill>
                  <a:srgbClr val="3E2DF9"/>
                </a:solidFill>
                <a:latin typeface="Arial" panose="020B0604020202020204" pitchFamily="34" charset="0"/>
                <a:ea typeface="ＭＳ Ｐゴシック" charset="0"/>
                <a:cs typeface="Arial" panose="020B0604020202020204" pitchFamily="34" charset="0"/>
              </a:rPr>
              <a:t>الشمامسة</a:t>
            </a:r>
            <a:endParaRPr lang="en-US" sz="2400" b="1" dirty="0">
              <a:solidFill>
                <a:srgbClr val="3E2DF9"/>
              </a:solidFill>
              <a:latin typeface="Arial" panose="020B0604020202020204" pitchFamily="34" charset="0"/>
              <a:ea typeface="ＭＳ Ｐゴシック" charset="0"/>
              <a:cs typeface="Arial" panose="020B0604020202020204" pitchFamily="34" charset="0"/>
            </a:endParaRPr>
          </a:p>
          <a:p>
            <a:pPr marL="479425" indent="-477838" algn="r" eaLnBrk="1" hangingPunct="1">
              <a:lnSpc>
                <a:spcPct val="80000"/>
              </a:lnSpc>
              <a:buNone/>
            </a:pPr>
            <a:r>
              <a:rPr lang="ar-JO" sz="2400" b="1" dirty="0">
                <a:latin typeface="Arial" panose="020B0604020202020204" pitchFamily="34" charset="0"/>
                <a:ea typeface="ＭＳ Ｐゴシック" charset="0"/>
                <a:cs typeface="Arial" panose="020B0604020202020204" pitchFamily="34" charset="0"/>
              </a:rPr>
              <a:t>5. إذا فشل القائد عليه أن </a:t>
            </a:r>
            <a:r>
              <a:rPr lang="ar-JO" sz="2400" b="1" dirty="0">
                <a:solidFill>
                  <a:srgbClr val="3E2DF9"/>
                </a:solidFill>
                <a:latin typeface="Arial" panose="020B0604020202020204" pitchFamily="34" charset="0"/>
                <a:ea typeface="ＭＳ Ｐゴシック" charset="0"/>
                <a:cs typeface="Arial" panose="020B0604020202020204" pitchFamily="34" charset="0"/>
              </a:rPr>
              <a:t>ينسحب</a:t>
            </a:r>
            <a:endParaRPr lang="en-US" sz="2400" b="1" dirty="0">
              <a:latin typeface="Arial" panose="020B0604020202020204" pitchFamily="34" charset="0"/>
              <a:ea typeface="ＭＳ Ｐゴシック" charset="0"/>
              <a:cs typeface="Arial" panose="020B0604020202020204" pitchFamily="34" charset="0"/>
            </a:endParaRPr>
          </a:p>
          <a:p>
            <a:pPr marL="479425" indent="-477838" algn="r" eaLnBrk="1" hangingPunct="1">
              <a:lnSpc>
                <a:spcPct val="80000"/>
              </a:lnSpc>
              <a:buNone/>
            </a:pPr>
            <a:r>
              <a:rPr lang="ar-JO" sz="2400" b="1" dirty="0">
                <a:latin typeface="Arial" panose="020B0604020202020204" pitchFamily="34" charset="0"/>
                <a:ea typeface="ＭＳ Ｐゴシック" charset="0"/>
                <a:cs typeface="Arial" panose="020B0604020202020204" pitchFamily="34" charset="0"/>
              </a:rPr>
              <a:t>6. تؤكد المؤهلات على أهمية </a:t>
            </a:r>
            <a:r>
              <a:rPr lang="ar-JO" sz="2400" b="1" dirty="0">
                <a:solidFill>
                  <a:srgbClr val="3E2DF9"/>
                </a:solidFill>
                <a:latin typeface="Arial" panose="020B0604020202020204" pitchFamily="34" charset="0"/>
                <a:ea typeface="ＭＳ Ｐゴシック" charset="0"/>
                <a:cs typeface="Arial" panose="020B0604020202020204" pitchFamily="34" charset="0"/>
              </a:rPr>
              <a:t>الشخصية</a:t>
            </a:r>
            <a:r>
              <a:rPr lang="ar-JO" sz="2400" b="1" dirty="0">
                <a:latin typeface="Arial" panose="020B0604020202020204" pitchFamily="34" charset="0"/>
                <a:ea typeface="ＭＳ Ｐゴシック" charset="0"/>
                <a:cs typeface="Arial" panose="020B0604020202020204" pitchFamily="34" charset="0"/>
              </a:rPr>
              <a:t> أكثر من القدرات (سمتان فقط تتضمن القدرات)</a:t>
            </a:r>
            <a:endParaRPr lang="en-US" sz="2400" b="1" dirty="0">
              <a:latin typeface="Arial" panose="020B0604020202020204" pitchFamily="34" charset="0"/>
              <a:ea typeface="ＭＳ Ｐゴシック" charset="0"/>
              <a:cs typeface="Arial" panose="020B0604020202020204" pitchFamily="34" charset="0"/>
            </a:endParaRPr>
          </a:p>
          <a:p>
            <a:pPr marL="479425" indent="-477838" algn="r" eaLnBrk="1" hangingPunct="1">
              <a:lnSpc>
                <a:spcPct val="80000"/>
              </a:lnSpc>
              <a:buNone/>
            </a:pPr>
            <a:r>
              <a:rPr lang="ar-JO" sz="2400" b="1" dirty="0">
                <a:latin typeface="Arial" panose="020B0604020202020204" pitchFamily="34" charset="0"/>
                <a:ea typeface="ＭＳ Ｐゴシック" charset="0"/>
                <a:cs typeface="Arial" panose="020B0604020202020204" pitchFamily="34" charset="0"/>
              </a:rPr>
              <a:t>7. تؤكد على </a:t>
            </a:r>
            <a:r>
              <a:rPr lang="ar-JO" sz="2400" b="1" dirty="0">
                <a:solidFill>
                  <a:srgbClr val="3E2DF9"/>
                </a:solidFill>
                <a:latin typeface="Arial" panose="020B0604020202020204" pitchFamily="34" charset="0"/>
                <a:ea typeface="ＭＳ Ｐゴシック" charset="0"/>
                <a:cs typeface="Arial" panose="020B0604020202020204" pitchFamily="34" charset="0"/>
              </a:rPr>
              <a:t>إدارة البيت </a:t>
            </a:r>
            <a:r>
              <a:rPr lang="ar-JO" sz="2400" b="1" dirty="0">
                <a:latin typeface="Arial" panose="020B0604020202020204" pitchFamily="34" charset="0"/>
                <a:ea typeface="ＭＳ Ｐゴシック" charset="0"/>
                <a:cs typeface="Arial" panose="020B0604020202020204" pitchFamily="34" charset="0"/>
              </a:rPr>
              <a:t>أهم من العمل</a:t>
            </a:r>
            <a:endParaRPr lang="en-US" sz="2400" b="1" dirty="0">
              <a:latin typeface="Arial" panose="020B0604020202020204" pitchFamily="34" charset="0"/>
              <a:ea typeface="ＭＳ Ｐゴシック" charset="0"/>
              <a:cs typeface="Arial" panose="020B0604020202020204" pitchFamily="34" charset="0"/>
            </a:endParaRPr>
          </a:p>
          <a:p>
            <a:pPr marL="479425" indent="-477838" eaLnBrk="1" hangingPunct="1">
              <a:lnSpc>
                <a:spcPct val="80000"/>
              </a:lnSpc>
              <a:buFontTx/>
              <a:buNone/>
            </a:pPr>
            <a:endParaRPr lang="en-US" sz="2400" b="1" dirty="0">
              <a:latin typeface="Arial" panose="020B0604020202020204" pitchFamily="34" charset="0"/>
              <a:ea typeface="ＭＳ Ｐゴシック" charset="0"/>
              <a:cs typeface="Arial" panose="020B0604020202020204" pitchFamily="34" charset="0"/>
            </a:endParaRPr>
          </a:p>
          <a:p>
            <a:pPr marL="479425" indent="-477838" algn="r" eaLnBrk="1" hangingPunct="1">
              <a:lnSpc>
                <a:spcPct val="80000"/>
              </a:lnSpc>
              <a:buFontTx/>
              <a:buNone/>
            </a:pPr>
            <a:r>
              <a:rPr lang="ar-JO" sz="2400" b="1" dirty="0">
                <a:latin typeface="Arial" panose="020B0604020202020204" pitchFamily="34" charset="0"/>
                <a:ea typeface="ＭＳ Ｐゴシック" charset="0"/>
                <a:cs typeface="Arial" panose="020B0604020202020204" pitchFamily="34" charset="0"/>
              </a:rPr>
              <a:t>يجب أن يكونوا مؤهلين حتى :</a:t>
            </a:r>
            <a:endParaRPr lang="en-US" sz="2400" b="1" dirty="0">
              <a:solidFill>
                <a:srgbClr val="3E2DF9"/>
              </a:solidFill>
              <a:latin typeface="Arial" panose="020B0604020202020204" pitchFamily="34" charset="0"/>
              <a:ea typeface="ＭＳ Ｐゴシック" charset="0"/>
              <a:cs typeface="Arial" panose="020B0604020202020204" pitchFamily="34" charset="0"/>
            </a:endParaRPr>
          </a:p>
          <a:p>
            <a:pPr marL="479425" lvl="1" indent="-477838" algn="r" eaLnBrk="1" hangingPunct="1">
              <a:lnSpc>
                <a:spcPct val="80000"/>
              </a:lnSpc>
              <a:buNone/>
            </a:pPr>
            <a:r>
              <a:rPr lang="ar-JO" sz="2400" b="1" dirty="0">
                <a:latin typeface="Arial" panose="020B0604020202020204" pitchFamily="34" charset="0"/>
                <a:ea typeface="ＭＳ Ｐゴシック" charset="0"/>
                <a:cs typeface="Arial" panose="020B0604020202020204" pitchFamily="34" charset="0"/>
              </a:rPr>
              <a:t>1. يمكنهم تقديم </a:t>
            </a:r>
            <a:r>
              <a:rPr lang="ar-JO" sz="2400" b="1" dirty="0">
                <a:solidFill>
                  <a:srgbClr val="3E2DF9"/>
                </a:solidFill>
                <a:latin typeface="Arial" panose="020B0604020202020204" pitchFamily="34" charset="0"/>
                <a:ea typeface="ＭＳ Ｐゴシック" charset="0"/>
                <a:cs typeface="Arial" panose="020B0604020202020204" pitchFamily="34" charset="0"/>
              </a:rPr>
              <a:t>توجيه إلهي</a:t>
            </a:r>
            <a:endParaRPr lang="en-US" sz="2400" b="1" dirty="0">
              <a:latin typeface="Arial" panose="020B0604020202020204" pitchFamily="34" charset="0"/>
              <a:ea typeface="ＭＳ Ｐゴシック" charset="0"/>
              <a:cs typeface="Arial" panose="020B0604020202020204" pitchFamily="34" charset="0"/>
            </a:endParaRPr>
          </a:p>
          <a:p>
            <a:pPr marL="479425" lvl="1" indent="-477838" algn="r" eaLnBrk="1" hangingPunct="1">
              <a:lnSpc>
                <a:spcPct val="80000"/>
              </a:lnSpc>
              <a:buFontTx/>
              <a:buNone/>
            </a:pPr>
            <a:r>
              <a:rPr lang="ar-JO" sz="2400" b="1" dirty="0">
                <a:latin typeface="Arial" charset="0"/>
                <a:ea typeface="ＭＳ Ｐゴシック" charset="0"/>
              </a:rPr>
              <a:t>2. تستطيع الكنيسة </a:t>
            </a:r>
            <a:r>
              <a:rPr lang="ar-JO" sz="2400" b="1" dirty="0">
                <a:solidFill>
                  <a:srgbClr val="3E2DF9"/>
                </a:solidFill>
                <a:latin typeface="Arial" charset="0"/>
                <a:ea typeface="ＭＳ Ｐゴシック" charset="0"/>
              </a:rPr>
              <a:t>تجنب المشاكل </a:t>
            </a:r>
            <a:r>
              <a:rPr lang="ar-JO" sz="2400" b="1" dirty="0">
                <a:latin typeface="Arial" charset="0"/>
                <a:ea typeface="ＭＳ Ｐゴシック" charset="0"/>
              </a:rPr>
              <a:t>التي تأتي من قادة سيئين أو حمقى</a:t>
            </a:r>
            <a:endParaRPr lang="en-US" sz="2400" b="1" dirty="0">
              <a:latin typeface="Arial" charset="0"/>
              <a:ea typeface="ＭＳ Ｐゴシック" charset="0"/>
            </a:endParaRPr>
          </a:p>
        </p:txBody>
      </p:sp>
      <p:sp>
        <p:nvSpPr>
          <p:cNvPr id="307203" name="Text Box 4"/>
          <p:cNvSpPr txBox="1">
            <a:spLocks noChangeArrowheads="1"/>
          </p:cNvSpPr>
          <p:nvPr/>
        </p:nvSpPr>
        <p:spPr bwMode="auto">
          <a:xfrm>
            <a:off x="8371294" y="50155"/>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2400" dirty="0">
                <a:solidFill>
                  <a:schemeClr val="tx2"/>
                </a:solidFill>
                <a:latin typeface="Arial" charset="0"/>
                <a:cs typeface="Arial" charset="0"/>
              </a:rPr>
              <a:t>223</a:t>
            </a:r>
            <a:endParaRPr lang="en-US" sz="2800" dirty="0">
              <a:latin typeface="Arial" charset="0"/>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7" name="Picture 2" descr="Sanhedrin at Night"/>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0" y="0"/>
            <a:ext cx="9144000" cy="698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3523" name="Rectangle 3"/>
          <p:cNvSpPr>
            <a:spLocks noGrp="1" noChangeArrowheads="1"/>
          </p:cNvSpPr>
          <p:nvPr>
            <p:ph type="title"/>
          </p:nvPr>
        </p:nvSpPr>
        <p:spPr>
          <a:xfrm>
            <a:off x="0" y="-76200"/>
            <a:ext cx="9108504" cy="1371600"/>
          </a:xfrm>
        </p:spPr>
        <p:txBody>
          <a:bodyPr/>
          <a:lstStyle/>
          <a:p>
            <a:pPr algn="l" eaLnBrk="1" hangingPunct="1">
              <a:defRPr/>
            </a:pPr>
            <a:r>
              <a:rPr lang="ar-JO" b="1" dirty="0">
                <a:solidFill>
                  <a:schemeClr val="tx1"/>
                </a:solidFill>
                <a:effectLst>
                  <a:glow rad="228600">
                    <a:srgbClr val="000000">
                      <a:alpha val="40000"/>
                    </a:srgbClr>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الشيوخ يقودون منذ زمن موسى</a:t>
            </a:r>
            <a:endParaRPr lang="en-US" b="1" dirty="0">
              <a:solidFill>
                <a:schemeClr val="tx1"/>
              </a:solidFill>
              <a:effectLst>
                <a:glow rad="228600">
                  <a:srgbClr val="000000">
                    <a:alpha val="40000"/>
                  </a:srgbClr>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363524" name="AutoShape 4"/>
          <p:cNvSpPr>
            <a:spLocks noChangeArrowheads="1"/>
          </p:cNvSpPr>
          <p:nvPr/>
        </p:nvSpPr>
        <p:spPr bwMode="auto">
          <a:xfrm>
            <a:off x="228600" y="3200400"/>
            <a:ext cx="2271698" cy="2590800"/>
          </a:xfrm>
          <a:prstGeom prst="verticalScroll">
            <a:avLst>
              <a:gd name="adj" fmla="val 12500"/>
            </a:avLst>
          </a:prstGeom>
          <a:solidFill>
            <a:schemeClr val="folHlink"/>
          </a:solidFill>
          <a:ln w="38100">
            <a:solidFill>
              <a:srgbClr val="000000"/>
            </a:solidFill>
            <a:round/>
            <a:headEnd/>
            <a:tailEnd/>
          </a:ln>
        </p:spPr>
        <p:txBody>
          <a:bodyPr wrap="none" anchor="ctr"/>
          <a:lstStyle/>
          <a:p>
            <a:pPr algn="ctr"/>
            <a:r>
              <a:rPr lang="ar-JO" sz="3600" dirty="0">
                <a:solidFill>
                  <a:srgbClr val="614121"/>
                </a:solidFill>
                <a:latin typeface="Arial" charset="0"/>
              </a:rPr>
              <a:t> </a:t>
            </a:r>
            <a:r>
              <a:rPr lang="ar-JO" sz="3600" dirty="0">
                <a:solidFill>
                  <a:srgbClr val="614121"/>
                </a:solidFill>
                <a:latin typeface="Arial" panose="020B0604020202020204" pitchFamily="34" charset="0"/>
                <a:cs typeface="Arial" panose="020B0604020202020204" pitchFamily="34" charset="0"/>
              </a:rPr>
              <a:t>قاد الشيوخ </a:t>
            </a:r>
          </a:p>
          <a:p>
            <a:pPr algn="ctr"/>
            <a:r>
              <a:rPr lang="ar-JO" sz="3600" dirty="0">
                <a:solidFill>
                  <a:srgbClr val="614121"/>
                </a:solidFill>
                <a:latin typeface="Arial" panose="020B0604020202020204" pitchFamily="34" charset="0"/>
                <a:cs typeface="Arial" panose="020B0604020202020204" pitchFamily="34" charset="0"/>
              </a:rPr>
              <a:t>مع موسى </a:t>
            </a:r>
          </a:p>
          <a:p>
            <a:pPr algn="ctr"/>
            <a:r>
              <a:rPr lang="ar-JO" sz="3600" dirty="0">
                <a:solidFill>
                  <a:srgbClr val="614121"/>
                </a:solidFill>
                <a:latin typeface="Arial" panose="020B0604020202020204" pitchFamily="34" charset="0"/>
                <a:cs typeface="Arial" panose="020B0604020202020204" pitchFamily="34" charset="0"/>
              </a:rPr>
              <a:t>1400 ق.م</a:t>
            </a:r>
            <a:endParaRPr lang="en-US" sz="1800" b="0" dirty="0">
              <a:solidFill>
                <a:srgbClr val="FFFFFF"/>
              </a:solidFill>
              <a:latin typeface="Arial" panose="020B0604020202020204" pitchFamily="34" charset="0"/>
              <a:cs typeface="Arial" panose="020B0604020202020204" pitchFamily="34" charset="0"/>
            </a:endParaRPr>
          </a:p>
        </p:txBody>
      </p:sp>
      <p:sp>
        <p:nvSpPr>
          <p:cNvPr id="326660" name="Text Box 5"/>
          <p:cNvSpPr txBox="1">
            <a:spLocks noChangeArrowheads="1"/>
          </p:cNvSpPr>
          <p:nvPr/>
        </p:nvSpPr>
        <p:spPr bwMode="auto">
          <a:xfrm>
            <a:off x="3489325" y="18653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endParaRPr lang="en-US" sz="1800" b="0">
              <a:solidFill>
                <a:srgbClr val="FFFFFF"/>
              </a:solidFill>
              <a:latin typeface="Arial" charset="0"/>
              <a:cs typeface="Arial" charset="0"/>
            </a:endParaRPr>
          </a:p>
        </p:txBody>
      </p:sp>
      <p:sp>
        <p:nvSpPr>
          <p:cNvPr id="326661" name="Text Box 6"/>
          <p:cNvSpPr txBox="1">
            <a:spLocks noChangeArrowheads="1"/>
          </p:cNvSpPr>
          <p:nvPr/>
        </p:nvSpPr>
        <p:spPr bwMode="auto">
          <a:xfrm>
            <a:off x="3565525" y="20177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endParaRPr lang="en-US" sz="1800" b="0">
              <a:solidFill>
                <a:srgbClr val="FFFFFF"/>
              </a:solidFill>
              <a:latin typeface="Arial" charset="0"/>
              <a:cs typeface="Arial" charset="0"/>
            </a:endParaRPr>
          </a:p>
        </p:txBody>
      </p:sp>
      <p:sp>
        <p:nvSpPr>
          <p:cNvPr id="363527" name="AutoShape 7"/>
          <p:cNvSpPr>
            <a:spLocks noChangeArrowheads="1"/>
          </p:cNvSpPr>
          <p:nvPr/>
        </p:nvSpPr>
        <p:spPr bwMode="auto">
          <a:xfrm>
            <a:off x="3124200" y="3048000"/>
            <a:ext cx="5791200" cy="2743200"/>
          </a:xfrm>
          <a:prstGeom prst="wedgeEllipseCallout">
            <a:avLst>
              <a:gd name="adj1" fmla="val -62389"/>
              <a:gd name="adj2" fmla="val 17245"/>
            </a:avLst>
          </a:prstGeom>
          <a:solidFill>
            <a:schemeClr val="accent3">
              <a:lumMod val="40000"/>
              <a:lumOff val="60000"/>
            </a:schemeClr>
          </a:solidFill>
          <a:ln w="9525">
            <a:solidFill>
              <a:schemeClr val="tx1"/>
            </a:solidFill>
            <a:miter lim="800000"/>
            <a:headEnd/>
            <a:tailEnd/>
          </a:ln>
        </p:spPr>
        <p:txBody>
          <a:bodyPr wrap="none" anchor="ctr"/>
          <a:lstStyle/>
          <a:p>
            <a:pPr algn="ctr">
              <a:defRPr/>
            </a:pPr>
            <a:endParaRPr lang="en-US" sz="1800" b="0">
              <a:solidFill>
                <a:srgbClr val="FFFFFF"/>
              </a:solidFill>
              <a:latin typeface="Arial" charset="0"/>
              <a:cs typeface="Arial" charset="0"/>
            </a:endParaRPr>
          </a:p>
        </p:txBody>
      </p:sp>
      <p:sp>
        <p:nvSpPr>
          <p:cNvPr id="363528" name="Text Box 8"/>
          <p:cNvSpPr txBox="1">
            <a:spLocks noChangeArrowheads="1"/>
          </p:cNvSpPr>
          <p:nvPr/>
        </p:nvSpPr>
        <p:spPr bwMode="auto">
          <a:xfrm>
            <a:off x="4038600" y="3429000"/>
            <a:ext cx="44958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3200" dirty="0">
                <a:solidFill>
                  <a:srgbClr val="01000A"/>
                </a:solidFill>
                <a:latin typeface="Arial" panose="020B0604020202020204" pitchFamily="34" charset="0"/>
                <a:cs typeface="Arial" panose="020B0604020202020204" pitchFamily="34" charset="0"/>
              </a:rPr>
              <a:t>اذهب و اجمع شيوخ إسرائيل </a:t>
            </a:r>
          </a:p>
          <a:p>
            <a:pPr algn="ctr" eaLnBrk="1" hangingPunct="1"/>
            <a:r>
              <a:rPr lang="ar-JO" sz="3200" dirty="0">
                <a:solidFill>
                  <a:srgbClr val="01000A"/>
                </a:solidFill>
                <a:latin typeface="Arial" panose="020B0604020202020204" pitchFamily="34" charset="0"/>
                <a:cs typeface="Arial" panose="020B0604020202020204" pitchFamily="34" charset="0"/>
              </a:rPr>
              <a:t>و قل لهم</a:t>
            </a:r>
            <a:br>
              <a:rPr lang="en-US" sz="3200" dirty="0">
                <a:solidFill>
                  <a:srgbClr val="01000A"/>
                </a:solidFill>
                <a:latin typeface="Arial" panose="020B0604020202020204" pitchFamily="34" charset="0"/>
                <a:cs typeface="Arial" panose="020B0604020202020204" pitchFamily="34" charset="0"/>
              </a:rPr>
            </a:br>
            <a:r>
              <a:rPr lang="en-US" sz="3200" dirty="0">
                <a:solidFill>
                  <a:srgbClr val="01000A"/>
                </a:solidFill>
                <a:latin typeface="Arial" panose="020B0604020202020204" pitchFamily="34" charset="0"/>
                <a:cs typeface="Arial" panose="020B0604020202020204" pitchFamily="34" charset="0"/>
              </a:rPr>
              <a:t>(</a:t>
            </a:r>
            <a:r>
              <a:rPr lang="ar-JO" sz="3200" dirty="0">
                <a:solidFill>
                  <a:srgbClr val="01000A"/>
                </a:solidFill>
                <a:latin typeface="Arial" panose="020B0604020202020204" pitchFamily="34" charset="0"/>
                <a:cs typeface="Arial" panose="020B0604020202020204" pitchFamily="34" charset="0"/>
              </a:rPr>
              <a:t>خر 3: 16</a:t>
            </a:r>
            <a:r>
              <a:rPr lang="en-US" sz="3200" dirty="0">
                <a:solidFill>
                  <a:srgbClr val="01000A"/>
                </a:solidFill>
                <a:latin typeface="Arial" panose="020B0604020202020204" pitchFamily="34" charset="0"/>
                <a:cs typeface="Arial" panose="020B0604020202020204" pitchFamily="34" charset="0"/>
              </a:rPr>
              <a:t>)</a:t>
            </a:r>
          </a:p>
        </p:txBody>
      </p:sp>
      <p:sp>
        <p:nvSpPr>
          <p:cNvPr id="363530" name="Text Box 10"/>
          <p:cNvSpPr txBox="1">
            <a:spLocks noChangeArrowheads="1"/>
          </p:cNvSpPr>
          <p:nvPr/>
        </p:nvSpPr>
        <p:spPr bwMode="auto">
          <a:xfrm>
            <a:off x="9286875" y="76200"/>
            <a:ext cx="685800" cy="457200"/>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ar-JO" sz="2400" dirty="0">
                <a:solidFill>
                  <a:srgbClr val="FFFFFF"/>
                </a:solidFill>
              </a:rPr>
              <a:t>48</a:t>
            </a:r>
            <a:endParaRPr lang="en-US" sz="24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3524"/>
                                        </p:tgtEl>
                                        <p:attrNameLst>
                                          <p:attrName>style.visibility</p:attrName>
                                        </p:attrNameLst>
                                      </p:cBhvr>
                                      <p:to>
                                        <p:strVal val="visible"/>
                                      </p:to>
                                    </p:set>
                                    <p:animEffect transition="in" filter="dissolve">
                                      <p:cBhvr>
                                        <p:cTn id="7" dur="500"/>
                                        <p:tgtEl>
                                          <p:spTgt spid="3635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3527"/>
                                        </p:tgtEl>
                                        <p:attrNameLst>
                                          <p:attrName>style.visibility</p:attrName>
                                        </p:attrNameLst>
                                      </p:cBhvr>
                                      <p:to>
                                        <p:strVal val="visible"/>
                                      </p:to>
                                    </p:set>
                                    <p:animEffect transition="in" filter="wipe(left)">
                                      <p:cBhvr>
                                        <p:cTn id="11" dur="500"/>
                                        <p:tgtEl>
                                          <p:spTgt spid="36352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63528"/>
                                        </p:tgtEl>
                                        <p:attrNameLst>
                                          <p:attrName>style.visibility</p:attrName>
                                        </p:attrNameLst>
                                      </p:cBhvr>
                                      <p:to>
                                        <p:strVal val="visible"/>
                                      </p:to>
                                    </p:set>
                                    <p:animEffect transition="in" filter="wipe(up)">
                                      <p:cBhvr>
                                        <p:cTn id="15" dur="500"/>
                                        <p:tgtEl>
                                          <p:spTgt spid="363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animBg="1" autoUpdateAnimBg="0"/>
      <p:bldP spid="363527" grpId="0" animBg="1"/>
      <p:bldP spid="36352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5" name="Picture 2" descr="synagogueatmeiron(reconstru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7619" name="Rectangle 3"/>
          <p:cNvSpPr>
            <a:spLocks noGrp="1" noChangeArrowheads="1"/>
          </p:cNvSpPr>
          <p:nvPr>
            <p:ph type="title"/>
          </p:nvPr>
        </p:nvSpPr>
        <p:spPr>
          <a:xfrm>
            <a:off x="76200" y="76200"/>
            <a:ext cx="7391400" cy="1017588"/>
          </a:xfrm>
        </p:spPr>
        <p:txBody>
          <a:bodyPr/>
          <a:lstStyle/>
          <a:p>
            <a:pPr eaLnBrk="1" hangingPunct="1">
              <a:defRPr/>
            </a:pPr>
            <a:r>
              <a:rPr lang="ar-JO" dirty="0">
                <a:solidFill>
                  <a:srgbClr val="0604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من قاد المجمع ؟</a:t>
            </a:r>
            <a:endParaRPr lang="en-US" dirty="0">
              <a:solidFill>
                <a:srgbClr val="0604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endParaRPr>
          </a:p>
        </p:txBody>
      </p:sp>
      <p:sp>
        <p:nvSpPr>
          <p:cNvPr id="367620" name="AutoShape 4"/>
          <p:cNvSpPr>
            <a:spLocks noChangeArrowheads="1"/>
          </p:cNvSpPr>
          <p:nvPr/>
        </p:nvSpPr>
        <p:spPr bwMode="auto">
          <a:xfrm>
            <a:off x="228600" y="3200400"/>
            <a:ext cx="2362200" cy="2590800"/>
          </a:xfrm>
          <a:prstGeom prst="verticalScroll">
            <a:avLst>
              <a:gd name="adj" fmla="val 12500"/>
            </a:avLst>
          </a:prstGeom>
          <a:solidFill>
            <a:schemeClr val="hlink"/>
          </a:solidFill>
          <a:ln w="38100">
            <a:solidFill>
              <a:srgbClr val="000000"/>
            </a:solidFill>
            <a:round/>
            <a:headEnd/>
            <a:tailEnd/>
          </a:ln>
        </p:spPr>
        <p:txBody>
          <a:bodyPr wrap="none" anchor="ctr"/>
          <a:lstStyle/>
          <a:p>
            <a:pPr algn="ctr"/>
            <a:r>
              <a:rPr lang="ar-JO" sz="3600" dirty="0">
                <a:solidFill>
                  <a:srgbClr val="614121"/>
                </a:solidFill>
                <a:latin typeface="Arial" panose="020B0604020202020204" pitchFamily="34" charset="0"/>
                <a:cs typeface="Arial" panose="020B0604020202020204" pitchFamily="34" charset="0"/>
              </a:rPr>
              <a:t>قاد الشيوخ</a:t>
            </a:r>
          </a:p>
          <a:p>
            <a:pPr algn="ctr"/>
            <a:r>
              <a:rPr lang="ar-JO" sz="3600" dirty="0">
                <a:solidFill>
                  <a:srgbClr val="614121"/>
                </a:solidFill>
                <a:latin typeface="Arial" panose="020B0604020202020204" pitchFamily="34" charset="0"/>
                <a:cs typeface="Arial" panose="020B0604020202020204" pitchFamily="34" charset="0"/>
              </a:rPr>
              <a:t>مع موسى</a:t>
            </a:r>
          </a:p>
          <a:p>
            <a:pPr algn="ctr"/>
            <a:r>
              <a:rPr lang="ar-JO" sz="3600" dirty="0">
                <a:solidFill>
                  <a:srgbClr val="614121"/>
                </a:solidFill>
                <a:latin typeface="Arial" panose="020B0604020202020204" pitchFamily="34" charset="0"/>
                <a:cs typeface="Arial" panose="020B0604020202020204" pitchFamily="34" charset="0"/>
              </a:rPr>
              <a:t>1400 ق.م</a:t>
            </a:r>
            <a:endParaRPr lang="en-US" sz="1800" dirty="0">
              <a:solidFill>
                <a:srgbClr val="FFFFFF"/>
              </a:solidFill>
              <a:latin typeface="Arial" panose="020B0604020202020204" pitchFamily="34" charset="0"/>
              <a:cs typeface="Arial" panose="020B0604020202020204" pitchFamily="34" charset="0"/>
            </a:endParaRPr>
          </a:p>
        </p:txBody>
      </p:sp>
      <p:sp>
        <p:nvSpPr>
          <p:cNvPr id="367621" name="AutoShape 5"/>
          <p:cNvSpPr>
            <a:spLocks noChangeArrowheads="1"/>
          </p:cNvSpPr>
          <p:nvPr/>
        </p:nvSpPr>
        <p:spPr bwMode="auto">
          <a:xfrm>
            <a:off x="2667000" y="3276600"/>
            <a:ext cx="2895600" cy="2514600"/>
          </a:xfrm>
          <a:prstGeom prst="homePlate">
            <a:avLst>
              <a:gd name="adj" fmla="val 28788"/>
            </a:avLst>
          </a:prstGeom>
          <a:solidFill>
            <a:schemeClr val="accent1"/>
          </a:solidFill>
          <a:ln w="9525">
            <a:solidFill>
              <a:schemeClr val="tx1"/>
            </a:solidFill>
            <a:miter lim="800000"/>
            <a:headEnd/>
            <a:tailEnd/>
          </a:ln>
        </p:spPr>
        <p:txBody>
          <a:bodyPr wrap="none" anchor="ctr"/>
          <a:lstStyle/>
          <a:p>
            <a:pPr algn="ctr"/>
            <a:r>
              <a:rPr lang="ar-JO" sz="3200" dirty="0">
                <a:solidFill>
                  <a:srgbClr val="FFFFFF"/>
                </a:solidFill>
                <a:latin typeface="Arial" charset="0"/>
                <a:cs typeface="Arial" charset="0"/>
              </a:rPr>
              <a:t>قاد</a:t>
            </a:r>
          </a:p>
          <a:p>
            <a:pPr algn="ctr"/>
            <a:r>
              <a:rPr lang="ar-JO" sz="3200" dirty="0">
                <a:solidFill>
                  <a:srgbClr val="FFFFFF"/>
                </a:solidFill>
                <a:latin typeface="Arial" charset="0"/>
                <a:cs typeface="Arial" charset="0"/>
              </a:rPr>
              <a:t>الشيوخ</a:t>
            </a:r>
          </a:p>
          <a:p>
            <a:pPr algn="ctr"/>
            <a:r>
              <a:rPr lang="ar-JO" sz="3200" dirty="0">
                <a:solidFill>
                  <a:srgbClr val="FFFFFF"/>
                </a:solidFill>
                <a:latin typeface="Arial" charset="0"/>
                <a:cs typeface="Arial" charset="0"/>
              </a:rPr>
              <a:t>المجمع</a:t>
            </a:r>
          </a:p>
          <a:p>
            <a:pPr algn="ctr"/>
            <a:r>
              <a:rPr lang="ar-JO" sz="3200" dirty="0">
                <a:solidFill>
                  <a:srgbClr val="FFFFFF"/>
                </a:solidFill>
                <a:latin typeface="Arial" charset="0"/>
                <a:cs typeface="Arial" charset="0"/>
              </a:rPr>
              <a:t>600 ق.م</a:t>
            </a:r>
            <a:endParaRPr lang="en-US" sz="3200" dirty="0">
              <a:solidFill>
                <a:srgbClr val="FFFFFF"/>
              </a:solidFill>
              <a:latin typeface="Arial" charset="0"/>
              <a:cs typeface="Arial" charset="0"/>
            </a:endParaRPr>
          </a:p>
        </p:txBody>
      </p:sp>
      <p:sp>
        <p:nvSpPr>
          <p:cNvPr id="367622" name="Text Box 6"/>
          <p:cNvSpPr txBox="1">
            <a:spLocks noChangeArrowheads="1"/>
          </p:cNvSpPr>
          <p:nvPr/>
        </p:nvSpPr>
        <p:spPr bwMode="auto">
          <a:xfrm>
            <a:off x="9358313" y="76200"/>
            <a:ext cx="685800" cy="457200"/>
          </a:xfrm>
          <a:prstGeom prst="rect">
            <a:avLst/>
          </a:prstGeom>
          <a:noFill/>
          <a:ln>
            <a:noFill/>
          </a:ln>
          <a:effectLst>
            <a:outerShdw blurRad="63500" dist="35921" dir="2700000" algn="ctr" rotWithShape="0">
              <a:srgbClr val="FFFFFF">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ar-JO" sz="2400" dirty="0">
                <a:solidFill>
                  <a:srgbClr val="720000"/>
                </a:solidFill>
              </a:rPr>
              <a:t>51</a:t>
            </a:r>
            <a:endParaRPr lang="en-US" sz="2400" dirty="0">
              <a:solidFill>
                <a:srgbClr val="72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7620"/>
                                        </p:tgtEl>
                                        <p:attrNameLst>
                                          <p:attrName>style.visibility</p:attrName>
                                        </p:attrNameLst>
                                      </p:cBhvr>
                                      <p:to>
                                        <p:strVal val="visible"/>
                                      </p:to>
                                    </p:set>
                                    <p:animEffect transition="in" filter="dissolve">
                                      <p:cBhvr>
                                        <p:cTn id="7" dur="500"/>
                                        <p:tgtEl>
                                          <p:spTgt spid="36762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7621"/>
                                        </p:tgtEl>
                                        <p:attrNameLst>
                                          <p:attrName>style.visibility</p:attrName>
                                        </p:attrNameLst>
                                      </p:cBhvr>
                                      <p:to>
                                        <p:strVal val="visible"/>
                                      </p:to>
                                    </p:set>
                                    <p:animEffect transition="in" filter="wipe(left)">
                                      <p:cBhvr>
                                        <p:cTn id="11" dur="3000"/>
                                        <p:tgtEl>
                                          <p:spTgt spid="367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nimBg="1"/>
      <p:bldP spid="3676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2" descr="Paula at Ro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2525" y="0"/>
            <a:ext cx="4181475"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667" name="Rectangle 3"/>
          <p:cNvSpPr>
            <a:spLocks noGrp="1" noChangeArrowheads="1"/>
          </p:cNvSpPr>
          <p:nvPr>
            <p:ph type="title"/>
          </p:nvPr>
        </p:nvSpPr>
        <p:spPr>
          <a:xfrm>
            <a:off x="152400" y="228600"/>
            <a:ext cx="4876800" cy="2590800"/>
          </a:xfrm>
        </p:spPr>
        <p:txBody>
          <a:bodyPr/>
          <a:lstStyle/>
          <a:p>
            <a:pPr eaLnBrk="1" hangingPunct="1">
              <a:defRPr/>
            </a:pPr>
            <a:r>
              <a:rPr lang="ar-JO" dirty="0">
                <a:latin typeface="Arial" panose="020B0604020202020204" pitchFamily="34" charset="0"/>
                <a:cs typeface="Arial" panose="020B0604020202020204" pitchFamily="34" charset="0"/>
              </a:rPr>
              <a:t>دافع الله عن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القيادة الجماعية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عبر العصور</a:t>
            </a:r>
            <a:endParaRPr lang="en-US" dirty="0">
              <a:latin typeface="Arial" panose="020B0604020202020204" pitchFamily="34" charset="0"/>
              <a:ea typeface="ＭＳ Ｐゴシック" charset="0"/>
              <a:cs typeface="Arial" panose="020B0604020202020204" pitchFamily="34" charset="0"/>
            </a:endParaRPr>
          </a:p>
        </p:txBody>
      </p:sp>
      <p:sp>
        <p:nvSpPr>
          <p:cNvPr id="369668" name="AutoShape 4"/>
          <p:cNvSpPr>
            <a:spLocks noChangeArrowheads="1"/>
          </p:cNvSpPr>
          <p:nvPr/>
        </p:nvSpPr>
        <p:spPr bwMode="auto">
          <a:xfrm>
            <a:off x="228600" y="3200400"/>
            <a:ext cx="2362200" cy="2590800"/>
          </a:xfrm>
          <a:prstGeom prst="verticalScroll">
            <a:avLst>
              <a:gd name="adj" fmla="val 12500"/>
            </a:avLst>
          </a:prstGeom>
          <a:solidFill>
            <a:schemeClr val="hlink"/>
          </a:solidFill>
          <a:ln w="38100">
            <a:solidFill>
              <a:srgbClr val="000000"/>
            </a:solidFill>
            <a:round/>
            <a:headEnd/>
            <a:tailEnd/>
          </a:ln>
        </p:spPr>
        <p:txBody>
          <a:bodyPr wrap="none" anchor="ctr"/>
          <a:lstStyle/>
          <a:p>
            <a:pPr algn="ctr"/>
            <a:r>
              <a:rPr lang="ar-JO" sz="3600" dirty="0">
                <a:solidFill>
                  <a:srgbClr val="614121"/>
                </a:solidFill>
                <a:latin typeface="Arial" panose="020B0604020202020204" pitchFamily="34" charset="0"/>
                <a:cs typeface="Arial" panose="020B0604020202020204" pitchFamily="34" charset="0"/>
              </a:rPr>
              <a:t>قاد الشيوخ</a:t>
            </a:r>
          </a:p>
          <a:p>
            <a:pPr algn="ctr"/>
            <a:r>
              <a:rPr lang="ar-JO" sz="3600" dirty="0">
                <a:solidFill>
                  <a:srgbClr val="614121"/>
                </a:solidFill>
                <a:latin typeface="Arial" panose="020B0604020202020204" pitchFamily="34" charset="0"/>
                <a:cs typeface="Arial" panose="020B0604020202020204" pitchFamily="34" charset="0"/>
              </a:rPr>
              <a:t>مع موسى</a:t>
            </a:r>
          </a:p>
          <a:p>
            <a:pPr algn="ctr"/>
            <a:r>
              <a:rPr lang="ar-JO" sz="3600" dirty="0">
                <a:solidFill>
                  <a:srgbClr val="614121"/>
                </a:solidFill>
                <a:latin typeface="Arial" panose="020B0604020202020204" pitchFamily="34" charset="0"/>
                <a:cs typeface="Arial" panose="020B0604020202020204" pitchFamily="34" charset="0"/>
              </a:rPr>
              <a:t>1400 ق.م</a:t>
            </a:r>
            <a:endParaRPr lang="en-US" sz="1800" dirty="0">
              <a:solidFill>
                <a:srgbClr val="FFFFFF"/>
              </a:solidFill>
              <a:latin typeface="Arial" panose="020B0604020202020204" pitchFamily="34" charset="0"/>
              <a:cs typeface="Arial" panose="020B0604020202020204" pitchFamily="34" charset="0"/>
            </a:endParaRPr>
          </a:p>
        </p:txBody>
      </p:sp>
      <p:sp>
        <p:nvSpPr>
          <p:cNvPr id="369669" name="AutoShape 5"/>
          <p:cNvSpPr>
            <a:spLocks noChangeArrowheads="1"/>
          </p:cNvSpPr>
          <p:nvPr/>
        </p:nvSpPr>
        <p:spPr bwMode="auto">
          <a:xfrm>
            <a:off x="2667000" y="3276600"/>
            <a:ext cx="2895600" cy="2514600"/>
          </a:xfrm>
          <a:prstGeom prst="homePlate">
            <a:avLst>
              <a:gd name="adj" fmla="val 28788"/>
            </a:avLst>
          </a:prstGeom>
          <a:solidFill>
            <a:schemeClr val="accent1"/>
          </a:solidFill>
          <a:ln w="9525">
            <a:solidFill>
              <a:schemeClr val="tx1"/>
            </a:solidFill>
            <a:miter lim="800000"/>
            <a:headEnd/>
            <a:tailEnd/>
          </a:ln>
        </p:spPr>
        <p:txBody>
          <a:bodyPr wrap="none" anchor="ctr"/>
          <a:lstStyle/>
          <a:p>
            <a:pPr algn="ctr"/>
            <a:r>
              <a:rPr lang="ar-JO" sz="3200" dirty="0">
                <a:solidFill>
                  <a:srgbClr val="FFFFFF"/>
                </a:solidFill>
                <a:latin typeface="Arial" charset="0"/>
                <a:cs typeface="Arial" charset="0"/>
              </a:rPr>
              <a:t>قاد</a:t>
            </a:r>
          </a:p>
          <a:p>
            <a:pPr algn="ctr"/>
            <a:r>
              <a:rPr lang="ar-JO" sz="3200" dirty="0">
                <a:solidFill>
                  <a:srgbClr val="FFFFFF"/>
                </a:solidFill>
                <a:latin typeface="Arial" charset="0"/>
                <a:cs typeface="Arial" charset="0"/>
              </a:rPr>
              <a:t>الشيوخ</a:t>
            </a:r>
          </a:p>
          <a:p>
            <a:pPr algn="ctr"/>
            <a:r>
              <a:rPr lang="ar-JO" sz="3200" dirty="0">
                <a:solidFill>
                  <a:srgbClr val="FFFFFF"/>
                </a:solidFill>
                <a:latin typeface="Arial" charset="0"/>
                <a:cs typeface="Arial" charset="0"/>
              </a:rPr>
              <a:t>المجمع</a:t>
            </a:r>
          </a:p>
          <a:p>
            <a:pPr algn="ctr"/>
            <a:r>
              <a:rPr lang="ar-JO" sz="3200" dirty="0">
                <a:solidFill>
                  <a:srgbClr val="FFFFFF"/>
                </a:solidFill>
                <a:latin typeface="Arial" charset="0"/>
                <a:cs typeface="Arial" charset="0"/>
              </a:rPr>
              <a:t>600 ق.م</a:t>
            </a:r>
            <a:endParaRPr lang="en-US" sz="3200" dirty="0">
              <a:solidFill>
                <a:srgbClr val="FFFFFF"/>
              </a:solidFill>
              <a:latin typeface="Arial" charset="0"/>
              <a:cs typeface="Arial" charset="0"/>
            </a:endParaRPr>
          </a:p>
        </p:txBody>
      </p:sp>
      <p:grpSp>
        <p:nvGrpSpPr>
          <p:cNvPr id="2" name="Group 6"/>
          <p:cNvGrpSpPr>
            <a:grpSpLocks/>
          </p:cNvGrpSpPr>
          <p:nvPr/>
        </p:nvGrpSpPr>
        <p:grpSpPr bwMode="auto">
          <a:xfrm>
            <a:off x="6019800" y="2895600"/>
            <a:ext cx="2286000" cy="3200400"/>
            <a:chOff x="3792" y="2016"/>
            <a:chExt cx="1440" cy="2016"/>
          </a:xfrm>
        </p:grpSpPr>
        <p:sp>
          <p:nvSpPr>
            <p:cNvPr id="330759" name="AutoShape 7"/>
            <p:cNvSpPr>
              <a:spLocks noChangeArrowheads="1"/>
            </p:cNvSpPr>
            <p:nvPr/>
          </p:nvSpPr>
          <p:spPr bwMode="auto">
            <a:xfrm>
              <a:off x="3792" y="2016"/>
              <a:ext cx="1440" cy="1440"/>
            </a:xfrm>
            <a:prstGeom prst="plus">
              <a:avLst>
                <a:gd name="adj" fmla="val 25000"/>
              </a:avLst>
            </a:prstGeom>
            <a:solidFill>
              <a:srgbClr val="1A0C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000" b="0">
                <a:solidFill>
                  <a:srgbClr val="FFFFFF"/>
                </a:solidFill>
                <a:latin typeface="Arial" charset="0"/>
                <a:cs typeface="Arial" charset="0"/>
              </a:endParaRPr>
            </a:p>
          </p:txBody>
        </p:sp>
        <p:sp>
          <p:nvSpPr>
            <p:cNvPr id="330760" name="Rectangle 8"/>
            <p:cNvSpPr>
              <a:spLocks noChangeArrowheads="1"/>
            </p:cNvSpPr>
            <p:nvPr/>
          </p:nvSpPr>
          <p:spPr bwMode="auto">
            <a:xfrm>
              <a:off x="4128" y="3072"/>
              <a:ext cx="768" cy="960"/>
            </a:xfrm>
            <a:prstGeom prst="rect">
              <a:avLst/>
            </a:prstGeom>
            <a:solidFill>
              <a:srgbClr val="1A0C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000" b="0">
                <a:solidFill>
                  <a:srgbClr val="FFFFFF"/>
                </a:solidFill>
                <a:latin typeface="Arial" charset="0"/>
                <a:cs typeface="Arial" charset="0"/>
              </a:endParaRPr>
            </a:p>
          </p:txBody>
        </p:sp>
        <p:sp>
          <p:nvSpPr>
            <p:cNvPr id="330761" name="Text Box 9"/>
            <p:cNvSpPr txBox="1">
              <a:spLocks noChangeArrowheads="1"/>
            </p:cNvSpPr>
            <p:nvPr/>
          </p:nvSpPr>
          <p:spPr bwMode="auto">
            <a:xfrm>
              <a:off x="3986" y="2301"/>
              <a:ext cx="1112" cy="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3200" dirty="0">
                  <a:solidFill>
                    <a:srgbClr val="FFFFFF"/>
                  </a:solidFill>
                  <a:latin typeface="Arial" charset="0"/>
                  <a:cs typeface="Arial" charset="0"/>
                </a:rPr>
                <a:t>شيوخ</a:t>
              </a:r>
            </a:p>
            <a:p>
              <a:pPr algn="ctr" eaLnBrk="1" hangingPunct="1"/>
              <a:r>
                <a:rPr lang="ar-JO" sz="3200" dirty="0">
                  <a:solidFill>
                    <a:srgbClr val="FFFFFF"/>
                  </a:solidFill>
                  <a:latin typeface="Arial" charset="0"/>
                  <a:cs typeface="Arial" charset="0"/>
                </a:rPr>
                <a:t>العهد الجديد</a:t>
              </a:r>
              <a:endParaRPr lang="en-US" sz="3200" dirty="0">
                <a:solidFill>
                  <a:srgbClr val="FFFFFF"/>
                </a:solidFill>
                <a:latin typeface="Arial" charset="0"/>
                <a:cs typeface="Arial" charset="0"/>
              </a:endParaRPr>
            </a:p>
          </p:txBody>
        </p:sp>
      </p:grpSp>
      <p:sp>
        <p:nvSpPr>
          <p:cNvPr id="369674" name="Text Box 10"/>
          <p:cNvSpPr txBox="1">
            <a:spLocks noChangeArrowheads="1"/>
          </p:cNvSpPr>
          <p:nvPr/>
        </p:nvSpPr>
        <p:spPr bwMode="auto">
          <a:xfrm>
            <a:off x="9286875" y="76200"/>
            <a:ext cx="685800" cy="457200"/>
          </a:xfrm>
          <a:prstGeom prst="rect">
            <a:avLst/>
          </a:prstGeom>
          <a:solidFill>
            <a:schemeClr val="accent1"/>
          </a:solidFill>
          <a:ln>
            <a:noFill/>
          </a:ln>
          <a:effectLst>
            <a:outerShdw blurRad="63500" dist="35921" dir="2700000" algn="ctr" rotWithShape="0">
              <a:srgbClr val="FFFFFF">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ar-JO" sz="2400" dirty="0">
                <a:solidFill>
                  <a:srgbClr val="FFFFCC"/>
                </a:solidFill>
              </a:rPr>
              <a:t>55</a:t>
            </a:r>
            <a:endParaRPr lang="en-US" sz="2400" dirty="0">
              <a:solidFill>
                <a:srgbClr val="FF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9668"/>
                                        </p:tgtEl>
                                        <p:attrNameLst>
                                          <p:attrName>style.visibility</p:attrName>
                                        </p:attrNameLst>
                                      </p:cBhvr>
                                      <p:to>
                                        <p:strVal val="visible"/>
                                      </p:to>
                                    </p:set>
                                    <p:animEffect transition="in" filter="dissolve">
                                      <p:cBhvr>
                                        <p:cTn id="7" dur="500"/>
                                        <p:tgtEl>
                                          <p:spTgt spid="36966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9669"/>
                                        </p:tgtEl>
                                        <p:attrNameLst>
                                          <p:attrName>style.visibility</p:attrName>
                                        </p:attrNameLst>
                                      </p:cBhvr>
                                      <p:to>
                                        <p:strVal val="visible"/>
                                      </p:to>
                                    </p:set>
                                    <p:animEffect transition="in" filter="wipe(left)">
                                      <p:cBhvr>
                                        <p:cTn id="11" dur="2000"/>
                                        <p:tgtEl>
                                          <p:spTgt spid="369669"/>
                                        </p:tgtEl>
                                      </p:cBhvr>
                                    </p:animEffect>
                                  </p:childTnLst>
                                </p:cTn>
                              </p:par>
                            </p:childTnLst>
                          </p:cTn>
                        </p:par>
                        <p:par>
                          <p:cTn id="12" fill="hold" nodeType="afterGroup">
                            <p:stCondLst>
                              <p:cond delay="2500"/>
                            </p:stCondLst>
                            <p:childTnLst>
                              <p:par>
                                <p:cTn id="13" presetID="55"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animBg="1"/>
      <p:bldP spid="36966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801" name="Group 2"/>
          <p:cNvGrpSpPr>
            <a:grpSpLocks/>
          </p:cNvGrpSpPr>
          <p:nvPr/>
        </p:nvGrpSpPr>
        <p:grpSpPr bwMode="auto">
          <a:xfrm>
            <a:off x="457200" y="0"/>
            <a:ext cx="8221663" cy="6858000"/>
            <a:chOff x="319" y="0"/>
            <a:chExt cx="5697" cy="4896"/>
          </a:xfrm>
        </p:grpSpPr>
        <p:pic>
          <p:nvPicPr>
            <p:cNvPr id="33283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 y="0"/>
              <a:ext cx="5697" cy="4896"/>
            </a:xfrm>
            <a:prstGeom prst="rect">
              <a:avLst/>
            </a:prstGeom>
            <a:noFill/>
            <a:ln w="76200">
              <a:solidFill>
                <a:srgbClr val="0066FF"/>
              </a:solidFill>
              <a:miter lim="800000"/>
              <a:headEnd/>
              <a:tailEnd/>
            </a:ln>
            <a:extLst>
              <a:ext uri="{909E8E84-426E-40dd-AFC4-6F175D3DCCD1}">
                <a14:hiddenFill xmlns:a14="http://schemas.microsoft.com/office/drawing/2010/main" xmlns="">
                  <a:solidFill>
                    <a:srgbClr val="FFFFFF"/>
                  </a:solidFill>
                </a14:hiddenFill>
              </a:ext>
            </a:extLst>
          </p:spPr>
        </p:pic>
        <p:sp>
          <p:nvSpPr>
            <p:cNvPr id="332833" name="Rectangle 4"/>
            <p:cNvSpPr>
              <a:spLocks noChangeArrowheads="1"/>
            </p:cNvSpPr>
            <p:nvPr/>
          </p:nvSpPr>
          <p:spPr bwMode="auto">
            <a:xfrm>
              <a:off x="677" y="2022"/>
              <a:ext cx="282" cy="264"/>
            </a:xfrm>
            <a:prstGeom prst="rect">
              <a:avLst/>
            </a:prstGeom>
            <a:solidFill>
              <a:srgbClr val="3973D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000" b="0">
                <a:solidFill>
                  <a:srgbClr val="000000"/>
                </a:solidFill>
                <a:latin typeface="Arial" charset="0"/>
                <a:cs typeface="Arial" charset="0"/>
              </a:endParaRPr>
            </a:p>
          </p:txBody>
        </p:sp>
      </p:grpSp>
      <p:sp>
        <p:nvSpPr>
          <p:cNvPr id="372745" name="Text Box 9"/>
          <p:cNvSpPr txBox="1">
            <a:spLocks noChangeArrowheads="1"/>
          </p:cNvSpPr>
          <p:nvPr/>
        </p:nvSpPr>
        <p:spPr bwMode="auto">
          <a:xfrm>
            <a:off x="457200" y="3352800"/>
            <a:ext cx="6705600" cy="861774"/>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r" rtl="1" eaLnBrk="1" hangingPunct="1">
              <a:spcBef>
                <a:spcPct val="50000"/>
              </a:spcBef>
            </a:pPr>
            <a:r>
              <a:rPr lang="ar-JO" sz="2000" dirty="0">
                <a:solidFill>
                  <a:schemeClr val="bg1"/>
                </a:solidFill>
                <a:latin typeface="Arial" panose="020B0604020202020204" pitchFamily="34" charset="0"/>
                <a:cs typeface="Arial" panose="020B0604020202020204" pitchFamily="34" charset="0"/>
              </a:rPr>
              <a:t>أورشليم</a:t>
            </a:r>
            <a:r>
              <a:rPr lang="ar-JO" sz="2000" dirty="0">
                <a:solidFill>
                  <a:schemeClr val="bg1"/>
                </a:solidFill>
                <a:latin typeface="Arial" charset="0"/>
              </a:rPr>
              <a:t> (47 م)</a:t>
            </a:r>
            <a:endParaRPr lang="en-US" sz="2000" dirty="0">
              <a:solidFill>
                <a:schemeClr val="bg1"/>
              </a:solidFill>
              <a:latin typeface="Arial" charset="0"/>
            </a:endParaRPr>
          </a:p>
          <a:p>
            <a:pPr algn="r" rtl="1" eaLnBrk="1" hangingPunct="1">
              <a:spcBef>
                <a:spcPct val="50000"/>
              </a:spcBef>
            </a:pPr>
            <a:r>
              <a:rPr lang="ar-SA" sz="2000" dirty="0">
                <a:solidFill>
                  <a:schemeClr val="bg1"/>
                </a:solidFill>
                <a:latin typeface="Arial" charset="0"/>
              </a:rPr>
              <a:t>اعمال ١١ : ٣٠</a:t>
            </a:r>
            <a:r>
              <a:rPr lang="ar-SA" sz="2000" dirty="0">
                <a:solidFill>
                  <a:schemeClr val="bg1"/>
                </a:solidFill>
              </a:rPr>
              <a:t> فَفَعَلُوا ذَلِكَ مُرْسِلِينَ إِلَى الْمَشَايِخِ بِيَدِ </a:t>
            </a:r>
            <a:r>
              <a:rPr lang="ar-SA" sz="2000" dirty="0" err="1">
                <a:solidFill>
                  <a:schemeClr val="bg1"/>
                </a:solidFill>
              </a:rPr>
              <a:t>بَرْنَابَا</a:t>
            </a:r>
            <a:r>
              <a:rPr lang="ar-SA" sz="2000" dirty="0">
                <a:solidFill>
                  <a:schemeClr val="bg1"/>
                </a:solidFill>
              </a:rPr>
              <a:t> وَشَاوُلَ.</a:t>
            </a:r>
            <a:r>
              <a:rPr lang="ar-SA" sz="2000" dirty="0">
                <a:solidFill>
                  <a:schemeClr val="bg1"/>
                </a:solidFill>
                <a:latin typeface="Arial" charset="0"/>
              </a:rPr>
              <a:t> </a:t>
            </a:r>
          </a:p>
        </p:txBody>
      </p:sp>
      <p:sp>
        <p:nvSpPr>
          <p:cNvPr id="372746" name="Text Box 10"/>
          <p:cNvSpPr txBox="1">
            <a:spLocks noChangeArrowheads="1"/>
          </p:cNvSpPr>
          <p:nvPr/>
        </p:nvSpPr>
        <p:spPr bwMode="auto">
          <a:xfrm>
            <a:off x="457200" y="3733800"/>
            <a:ext cx="6705600" cy="1015663"/>
          </a:xfrm>
          <a:prstGeom prst="rect">
            <a:avLst/>
          </a:prstGeom>
          <a:solidFill>
            <a:srgbClr val="6141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r" rtl="1" eaLnBrk="1" hangingPunct="1">
              <a:spcBef>
                <a:spcPct val="50000"/>
              </a:spcBef>
            </a:pPr>
            <a:r>
              <a:rPr lang="ar-JO" sz="2000" dirty="0">
                <a:solidFill>
                  <a:srgbClr val="FFFFFF"/>
                </a:solidFill>
                <a:latin typeface="Arial" panose="020B0604020202020204" pitchFamily="34" charset="0"/>
                <a:cs typeface="Arial" panose="020B0604020202020204" pitchFamily="34" charset="0"/>
              </a:rPr>
              <a:t>أفسس (</a:t>
            </a:r>
            <a:r>
              <a:rPr lang="ar-JO" sz="2000" dirty="0">
                <a:solidFill>
                  <a:srgbClr val="FFFFFF"/>
                </a:solidFill>
                <a:latin typeface="Arial" charset="0"/>
              </a:rPr>
              <a:t>57 م)</a:t>
            </a:r>
            <a:endParaRPr lang="en-US" sz="2000" dirty="0">
              <a:solidFill>
                <a:srgbClr val="FFFFFF"/>
              </a:solidFill>
              <a:latin typeface="Arial" charset="0"/>
            </a:endParaRPr>
          </a:p>
          <a:p>
            <a:pPr algn="r" rtl="1" eaLnBrk="1" hangingPunct="1"/>
            <a:r>
              <a:rPr lang="ar-SA" sz="2000" dirty="0">
                <a:solidFill>
                  <a:srgbClr val="FFFFFF"/>
                </a:solidFill>
                <a:latin typeface="Arial" charset="0"/>
              </a:rPr>
              <a:t>اعمال ٢٠ : ١٧</a:t>
            </a:r>
          </a:p>
          <a:p>
            <a:pPr algn="r" rtl="1" eaLnBrk="1" hangingPunct="1"/>
            <a:r>
              <a:rPr lang="ar-SA" sz="2000" dirty="0">
                <a:solidFill>
                  <a:srgbClr val="FFFFFF"/>
                </a:solidFill>
                <a:latin typeface="Arial" charset="0"/>
              </a:rPr>
              <a:t>١٧ وَمِنْ </a:t>
            </a:r>
            <a:r>
              <a:rPr lang="ar-SA" sz="2000" dirty="0" err="1">
                <a:solidFill>
                  <a:srgbClr val="FFFFFF"/>
                </a:solidFill>
                <a:latin typeface="Arial" charset="0"/>
              </a:rPr>
              <a:t>مِيلِيتُسَ</a:t>
            </a:r>
            <a:r>
              <a:rPr lang="ar-SA" sz="2000" dirty="0">
                <a:solidFill>
                  <a:srgbClr val="FFFFFF"/>
                </a:solidFill>
                <a:latin typeface="Arial" charset="0"/>
              </a:rPr>
              <a:t> أَرْسَلَ إِلَى </a:t>
            </a:r>
            <a:r>
              <a:rPr lang="ar-SA" sz="2000" dirty="0" err="1">
                <a:solidFill>
                  <a:srgbClr val="FFFFFF"/>
                </a:solidFill>
                <a:latin typeface="Arial" charset="0"/>
              </a:rPr>
              <a:t>أَفَسُسَ</a:t>
            </a:r>
            <a:r>
              <a:rPr lang="ar-SA" sz="2000" dirty="0">
                <a:solidFill>
                  <a:srgbClr val="FFFFFF"/>
                </a:solidFill>
                <a:latin typeface="Arial" charset="0"/>
              </a:rPr>
              <a:t> وَاسْتَدْعَى قُسُوسَ الْكَنِيسَةِ. </a:t>
            </a:r>
          </a:p>
        </p:txBody>
      </p:sp>
      <p:sp>
        <p:nvSpPr>
          <p:cNvPr id="372747" name="Text Box 11"/>
          <p:cNvSpPr txBox="1">
            <a:spLocks noChangeArrowheads="1"/>
          </p:cNvSpPr>
          <p:nvPr/>
        </p:nvSpPr>
        <p:spPr bwMode="auto">
          <a:xfrm>
            <a:off x="457200" y="4098925"/>
            <a:ext cx="6705600" cy="1323439"/>
          </a:xfrm>
          <a:prstGeom prst="rect">
            <a:avLst/>
          </a:prstGeom>
          <a:solidFill>
            <a:srgbClr val="0000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r" rtl="1" eaLnBrk="1" hangingPunct="1">
              <a:spcBef>
                <a:spcPct val="50000"/>
              </a:spcBef>
            </a:pPr>
            <a:r>
              <a:rPr lang="ar-JO" sz="2000" dirty="0">
                <a:solidFill>
                  <a:schemeClr val="bg1"/>
                </a:solidFill>
                <a:latin typeface="Arial" panose="020B0604020202020204" pitchFamily="34" charset="0"/>
                <a:cs typeface="Arial" panose="020B0604020202020204" pitchFamily="34" charset="0"/>
              </a:rPr>
              <a:t>غلاطية</a:t>
            </a:r>
            <a:r>
              <a:rPr lang="ar-JO" sz="2000" dirty="0">
                <a:solidFill>
                  <a:schemeClr val="bg1"/>
                </a:solidFill>
                <a:latin typeface="Arial" charset="0"/>
              </a:rPr>
              <a:t> (48 م)</a:t>
            </a:r>
            <a:endParaRPr lang="en-US" sz="2000" dirty="0">
              <a:solidFill>
                <a:schemeClr val="bg1"/>
              </a:solidFill>
              <a:latin typeface="Arial" charset="0"/>
            </a:endParaRPr>
          </a:p>
          <a:p>
            <a:pPr algn="r" rtl="1"/>
            <a:r>
              <a:rPr lang="ar-SA" sz="2000" dirty="0">
                <a:solidFill>
                  <a:schemeClr val="bg1"/>
                </a:solidFill>
              </a:rPr>
              <a:t>اعمال ١٤ : ٢٣</a:t>
            </a:r>
          </a:p>
          <a:p>
            <a:pPr algn="r" rtl="1"/>
            <a:r>
              <a:rPr lang="ar-SA" sz="2000" dirty="0">
                <a:solidFill>
                  <a:schemeClr val="bg1"/>
                </a:solidFill>
              </a:rPr>
              <a:t>٢٣ وَانْتَخَبَا لَهُمْ قُسُوساً فِي كُلِّ كَنِيسَةٍ ثُمَّ صَلَّيَا بِأَصْوَامٍ وَاسْتَوْدَعَاهُمْ لِلرَّبِّ الَّذِي كَانُوا قَدْ آمَنُوا بِهِ. </a:t>
            </a:r>
          </a:p>
        </p:txBody>
      </p:sp>
      <p:sp>
        <p:nvSpPr>
          <p:cNvPr id="372748" name="Text Box 12"/>
          <p:cNvSpPr txBox="1">
            <a:spLocks noChangeArrowheads="1"/>
          </p:cNvSpPr>
          <p:nvPr/>
        </p:nvSpPr>
        <p:spPr bwMode="auto">
          <a:xfrm>
            <a:off x="467544" y="4479925"/>
            <a:ext cx="6705600" cy="1323439"/>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r" rtl="1" eaLnBrk="1" hangingPunct="1">
              <a:spcBef>
                <a:spcPct val="50000"/>
              </a:spcBef>
            </a:pPr>
            <a:r>
              <a:rPr lang="ar-JO" sz="2000" dirty="0">
                <a:solidFill>
                  <a:srgbClr val="FFFFFF"/>
                </a:solidFill>
                <a:latin typeface="Arial" panose="020B0604020202020204" pitchFamily="34" charset="0"/>
                <a:cs typeface="Arial" panose="020B0604020202020204" pitchFamily="34" charset="0"/>
              </a:rPr>
              <a:t>كريت (66 م)</a:t>
            </a:r>
            <a:endParaRPr lang="en-US" sz="2000" dirty="0">
              <a:solidFill>
                <a:srgbClr val="FFFFFF"/>
              </a:solidFill>
              <a:latin typeface="Arial" panose="020B0604020202020204" pitchFamily="34" charset="0"/>
              <a:cs typeface="Arial" panose="020B0604020202020204" pitchFamily="34" charset="0"/>
            </a:endParaRPr>
          </a:p>
          <a:p>
            <a:pPr algn="r" rtl="1" eaLnBrk="1" hangingPunct="1"/>
            <a:r>
              <a:rPr lang="ar-SA" sz="2000" dirty="0">
                <a:solidFill>
                  <a:srgbClr val="FFFFFF"/>
                </a:solidFill>
                <a:latin typeface="Arial" charset="0"/>
              </a:rPr>
              <a:t>تيطس ١ : ٥</a:t>
            </a:r>
          </a:p>
          <a:p>
            <a:pPr algn="r" rtl="1" eaLnBrk="1" hangingPunct="1"/>
            <a:r>
              <a:rPr lang="ar-SA" sz="2000" dirty="0">
                <a:solidFill>
                  <a:srgbClr val="FFFFFF"/>
                </a:solidFill>
                <a:latin typeface="Arial" charset="0"/>
              </a:rPr>
              <a:t>٥ مِنْ أَجْلِ هَذَا تَرَكْتُكَ فِي كِرِيتَ لِكَيْ تُكَمِّلَ تَرْتِيبَ الأُمُورِ النَّاقِصَةِ، وَتُقِيمَ فِي كُلِّ مَدِينَةٍ شُيُوخاً كَمَا أَوْصَيْتُكَ. </a:t>
            </a:r>
          </a:p>
        </p:txBody>
      </p:sp>
      <p:sp>
        <p:nvSpPr>
          <p:cNvPr id="372749" name="Text Box 13"/>
          <p:cNvSpPr txBox="1">
            <a:spLocks noChangeArrowheads="1"/>
          </p:cNvSpPr>
          <p:nvPr/>
        </p:nvSpPr>
        <p:spPr bwMode="auto">
          <a:xfrm>
            <a:off x="457200" y="4860925"/>
            <a:ext cx="6705600" cy="132343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r" rtl="1" eaLnBrk="1" hangingPunct="1">
              <a:spcBef>
                <a:spcPct val="50000"/>
              </a:spcBef>
            </a:pPr>
            <a:r>
              <a:rPr lang="ar-JO" sz="2000" dirty="0">
                <a:solidFill>
                  <a:srgbClr val="FFFFFF"/>
                </a:solidFill>
                <a:latin typeface="Arial" charset="0"/>
              </a:rPr>
              <a:t>ف</a:t>
            </a:r>
            <a:r>
              <a:rPr lang="ar-JO" sz="2000" dirty="0">
                <a:solidFill>
                  <a:srgbClr val="FFFFFF"/>
                </a:solidFill>
                <a:latin typeface="Arial" panose="020B0604020202020204" pitchFamily="34" charset="0"/>
                <a:cs typeface="Arial" panose="020B0604020202020204" pitchFamily="34" charset="0"/>
              </a:rPr>
              <a:t>يلبي (62 م)</a:t>
            </a:r>
            <a:endParaRPr lang="en-US" sz="2000" dirty="0">
              <a:solidFill>
                <a:srgbClr val="FFFFFF"/>
              </a:solidFill>
              <a:latin typeface="Arial" panose="020B0604020202020204" pitchFamily="34" charset="0"/>
              <a:cs typeface="Arial" panose="020B0604020202020204" pitchFamily="34" charset="0"/>
            </a:endParaRPr>
          </a:p>
          <a:p>
            <a:pPr algn="r" rtl="1" eaLnBrk="1" hangingPunct="1"/>
            <a:r>
              <a:rPr lang="ar-SA" sz="2000" dirty="0">
                <a:solidFill>
                  <a:srgbClr val="FFFFFF"/>
                </a:solidFill>
                <a:latin typeface="Arial" charset="0"/>
              </a:rPr>
              <a:t>فيلبي ١ : ١</a:t>
            </a:r>
          </a:p>
          <a:p>
            <a:pPr algn="r" rtl="1" eaLnBrk="1" hangingPunct="1"/>
            <a:r>
              <a:rPr lang="ar-SA" sz="2000" dirty="0">
                <a:solidFill>
                  <a:srgbClr val="FFFFFF"/>
                </a:solidFill>
                <a:latin typeface="Arial" charset="0"/>
              </a:rPr>
              <a:t>١ بُولُسُ </a:t>
            </a:r>
            <a:r>
              <a:rPr lang="ar-SA" sz="2000" dirty="0" err="1">
                <a:solidFill>
                  <a:srgbClr val="FFFFFF"/>
                </a:solidFill>
                <a:latin typeface="Arial" charset="0"/>
              </a:rPr>
              <a:t>وَتِيمُوثَاوُسُ</a:t>
            </a:r>
            <a:r>
              <a:rPr lang="ar-SA" sz="2000" dirty="0">
                <a:solidFill>
                  <a:srgbClr val="FFFFFF"/>
                </a:solidFill>
                <a:latin typeface="Arial" charset="0"/>
              </a:rPr>
              <a:t> عَبْدَا يَسُوعَ الْمَسِيحِ، إِلَى جَمِيعِ الْقِدِّيسِينَ فِي الْمَسِيحِ يَسُوعَ، الَّذِينَ فِي فِيلِبِّي، مَعَ أَسَاقِفَةٍ وَشَمَامِسَةٍ. </a:t>
            </a:r>
          </a:p>
        </p:txBody>
      </p:sp>
      <p:sp>
        <p:nvSpPr>
          <p:cNvPr id="372741" name="Line 5"/>
          <p:cNvSpPr>
            <a:spLocks noChangeShapeType="1"/>
          </p:cNvSpPr>
          <p:nvPr/>
        </p:nvSpPr>
        <p:spPr bwMode="auto">
          <a:xfrm>
            <a:off x="7162800" y="3786424"/>
            <a:ext cx="304800" cy="861775"/>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42" name="Oval 6"/>
          <p:cNvSpPr>
            <a:spLocks noChangeArrowheads="1"/>
          </p:cNvSpPr>
          <p:nvPr/>
        </p:nvSpPr>
        <p:spPr bwMode="auto">
          <a:xfrm>
            <a:off x="5257800" y="1981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43" name="Oval 7"/>
          <p:cNvSpPr>
            <a:spLocks noChangeArrowheads="1"/>
          </p:cNvSpPr>
          <p:nvPr/>
        </p:nvSpPr>
        <p:spPr bwMode="auto">
          <a:xfrm>
            <a:off x="6858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44" name="Oval 8"/>
          <p:cNvSpPr>
            <a:spLocks noChangeArrowheads="1"/>
          </p:cNvSpPr>
          <p:nvPr/>
        </p:nvSpPr>
        <p:spPr bwMode="auto">
          <a:xfrm>
            <a:off x="6934200" y="6096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0" name="Text Box 14"/>
          <p:cNvSpPr txBox="1">
            <a:spLocks noChangeArrowheads="1"/>
          </p:cNvSpPr>
          <p:nvPr/>
        </p:nvSpPr>
        <p:spPr bwMode="auto">
          <a:xfrm>
            <a:off x="457200" y="5241925"/>
            <a:ext cx="6705600" cy="1015663"/>
          </a:xfrm>
          <a:prstGeom prst="rect">
            <a:avLst/>
          </a:prstGeom>
          <a:solidFill>
            <a:srgbClr val="B4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r" eaLnBrk="1" hangingPunct="1"/>
            <a:r>
              <a:rPr lang="ar-JO" sz="2000" dirty="0">
                <a:solidFill>
                  <a:srgbClr val="FFFFFF"/>
                </a:solidFill>
                <a:latin typeface="Arial" charset="0"/>
                <a:cs typeface="Arial" charset="0"/>
              </a:rPr>
              <a:t>بنتس و غلاطية و كبدوكية و أسيا و بيثينية (64 م)</a:t>
            </a:r>
          </a:p>
          <a:p>
            <a:pPr algn="r" eaLnBrk="1" hangingPunct="1"/>
            <a:r>
              <a:rPr lang="ar-JO" sz="2000" dirty="0">
                <a:solidFill>
                  <a:srgbClr val="FFFFFF"/>
                </a:solidFill>
                <a:latin typeface="Arial" charset="0"/>
                <a:cs typeface="Arial" charset="0"/>
              </a:rPr>
              <a:t>1 بطرس 5: 1 أطلب إلى الشيوخ الذين بينكم أنا الشيخ رفيقهم</a:t>
            </a:r>
          </a:p>
          <a:p>
            <a:pPr algn="r" eaLnBrk="1" hangingPunct="1"/>
            <a:r>
              <a:rPr lang="ar-JO" sz="2000" dirty="0">
                <a:solidFill>
                  <a:srgbClr val="FFFFFF"/>
                </a:solidFill>
                <a:latin typeface="Arial" charset="0"/>
                <a:cs typeface="Arial" charset="0"/>
              </a:rPr>
              <a:t>أنظر 1: 1</a:t>
            </a:r>
            <a:endParaRPr lang="en-US" sz="2000" dirty="0">
              <a:solidFill>
                <a:srgbClr val="FFFFFF"/>
              </a:solidFill>
              <a:latin typeface="Arial" charset="0"/>
              <a:cs typeface="Arial" charset="0"/>
            </a:endParaRPr>
          </a:p>
        </p:txBody>
      </p:sp>
      <p:sp>
        <p:nvSpPr>
          <p:cNvPr id="372751" name="Oval 15"/>
          <p:cNvSpPr>
            <a:spLocks noChangeArrowheads="1"/>
          </p:cNvSpPr>
          <p:nvPr/>
        </p:nvSpPr>
        <p:spPr bwMode="auto">
          <a:xfrm>
            <a:off x="7543800" y="4648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2" name="Line 16"/>
          <p:cNvSpPr>
            <a:spLocks noChangeShapeType="1"/>
          </p:cNvSpPr>
          <p:nvPr/>
        </p:nvSpPr>
        <p:spPr bwMode="auto">
          <a:xfrm flipH="1" flipV="1">
            <a:off x="4876800" y="3352800"/>
            <a:ext cx="1066800" cy="1200348"/>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3" name="Line 17"/>
          <p:cNvSpPr>
            <a:spLocks noChangeShapeType="1"/>
          </p:cNvSpPr>
          <p:nvPr/>
        </p:nvSpPr>
        <p:spPr bwMode="auto">
          <a:xfrm flipV="1">
            <a:off x="6553200" y="1981200"/>
            <a:ext cx="152400" cy="2117725"/>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4" name="Line 18"/>
          <p:cNvSpPr>
            <a:spLocks noChangeShapeType="1"/>
          </p:cNvSpPr>
          <p:nvPr/>
        </p:nvSpPr>
        <p:spPr bwMode="auto">
          <a:xfrm flipH="1" flipV="1">
            <a:off x="5257800" y="2209800"/>
            <a:ext cx="762000" cy="1623774"/>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5" name="Line 19"/>
          <p:cNvSpPr>
            <a:spLocks noChangeShapeType="1"/>
          </p:cNvSpPr>
          <p:nvPr/>
        </p:nvSpPr>
        <p:spPr bwMode="auto">
          <a:xfrm flipH="1" flipV="1">
            <a:off x="4343400" y="1095314"/>
            <a:ext cx="1981200" cy="3853974"/>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6" name="Line 20"/>
          <p:cNvSpPr>
            <a:spLocks noChangeShapeType="1"/>
          </p:cNvSpPr>
          <p:nvPr/>
        </p:nvSpPr>
        <p:spPr bwMode="auto">
          <a:xfrm flipV="1">
            <a:off x="6786563" y="1981200"/>
            <a:ext cx="1138236" cy="32766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7" name="Oval 21"/>
          <p:cNvSpPr>
            <a:spLocks noChangeArrowheads="1"/>
          </p:cNvSpPr>
          <p:nvPr/>
        </p:nvSpPr>
        <p:spPr bwMode="auto">
          <a:xfrm>
            <a:off x="7010400" y="1219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8" name="Oval 22"/>
          <p:cNvSpPr>
            <a:spLocks noChangeArrowheads="1"/>
          </p:cNvSpPr>
          <p:nvPr/>
        </p:nvSpPr>
        <p:spPr bwMode="auto">
          <a:xfrm>
            <a:off x="7848600" y="1600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9" name="Oval 23"/>
          <p:cNvSpPr>
            <a:spLocks noChangeArrowheads="1"/>
          </p:cNvSpPr>
          <p:nvPr/>
        </p:nvSpPr>
        <p:spPr bwMode="auto">
          <a:xfrm>
            <a:off x="59436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0" name="Oval 24"/>
          <p:cNvSpPr>
            <a:spLocks noChangeArrowheads="1"/>
          </p:cNvSpPr>
          <p:nvPr/>
        </p:nvSpPr>
        <p:spPr bwMode="auto">
          <a:xfrm>
            <a:off x="6172200" y="914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1" name="Oval 25"/>
          <p:cNvSpPr>
            <a:spLocks noChangeArrowheads="1"/>
          </p:cNvSpPr>
          <p:nvPr/>
        </p:nvSpPr>
        <p:spPr bwMode="auto">
          <a:xfrm>
            <a:off x="65532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2" name="Oval 26"/>
          <p:cNvSpPr>
            <a:spLocks noChangeArrowheads="1"/>
          </p:cNvSpPr>
          <p:nvPr/>
        </p:nvSpPr>
        <p:spPr bwMode="auto">
          <a:xfrm>
            <a:off x="7010400" y="2054225"/>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3" name="Oval 27"/>
          <p:cNvSpPr>
            <a:spLocks noChangeArrowheads="1"/>
          </p:cNvSpPr>
          <p:nvPr/>
        </p:nvSpPr>
        <p:spPr bwMode="auto">
          <a:xfrm>
            <a:off x="7239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4" name="Oval 28"/>
          <p:cNvSpPr>
            <a:spLocks noChangeArrowheads="1"/>
          </p:cNvSpPr>
          <p:nvPr/>
        </p:nvSpPr>
        <p:spPr bwMode="auto">
          <a:xfrm>
            <a:off x="4800600" y="3124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5" name="Oval 29"/>
          <p:cNvSpPr>
            <a:spLocks noChangeArrowheads="1"/>
          </p:cNvSpPr>
          <p:nvPr/>
        </p:nvSpPr>
        <p:spPr bwMode="auto">
          <a:xfrm>
            <a:off x="43434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6" name="Oval 30"/>
          <p:cNvSpPr>
            <a:spLocks noChangeArrowheads="1"/>
          </p:cNvSpPr>
          <p:nvPr/>
        </p:nvSpPr>
        <p:spPr bwMode="auto">
          <a:xfrm>
            <a:off x="45720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7" name="Text Box 31"/>
          <p:cNvSpPr txBox="1">
            <a:spLocks noChangeArrowheads="1"/>
          </p:cNvSpPr>
          <p:nvPr/>
        </p:nvSpPr>
        <p:spPr bwMode="auto">
          <a:xfrm>
            <a:off x="609600" y="107950"/>
            <a:ext cx="4953000" cy="400110"/>
          </a:xfrm>
          <a:prstGeom prst="rect">
            <a:avLst/>
          </a:prstGeom>
          <a:solidFill>
            <a:schemeClr val="bg1"/>
          </a:solidFill>
          <a:ln w="28575">
            <a:solidFill>
              <a:schemeClr val="tx2"/>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spcBef>
                <a:spcPct val="50000"/>
              </a:spcBef>
            </a:pPr>
            <a:r>
              <a:rPr lang="ar-JO" sz="2000" dirty="0">
                <a:solidFill>
                  <a:srgbClr val="000000"/>
                </a:solidFill>
                <a:latin typeface="Arial" panose="020B0604020202020204" pitchFamily="34" charset="0"/>
                <a:cs typeface="Arial" panose="020B0604020202020204" pitchFamily="34" charset="0"/>
              </a:rPr>
              <a:t>شيوخ = نظار = أساقفة = قسس</a:t>
            </a:r>
            <a:endParaRPr lang="en-US" sz="1800" dirty="0">
              <a:solidFill>
                <a:srgbClr val="000000"/>
              </a:solidFill>
              <a:latin typeface="Arial" panose="020B0604020202020204" pitchFamily="34" charset="0"/>
              <a:cs typeface="Arial" panose="020B0604020202020204" pitchFamily="34" charset="0"/>
            </a:endParaRPr>
          </a:p>
        </p:txBody>
      </p:sp>
      <p:sp>
        <p:nvSpPr>
          <p:cNvPr id="372768" name="Oval 32"/>
          <p:cNvSpPr>
            <a:spLocks noChangeArrowheads="1"/>
          </p:cNvSpPr>
          <p:nvPr/>
        </p:nvSpPr>
        <p:spPr bwMode="auto">
          <a:xfrm>
            <a:off x="4114800" y="685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9" name="Rectangle 33"/>
          <p:cNvSpPr>
            <a:spLocks noGrp="1" noChangeArrowheads="1"/>
          </p:cNvSpPr>
          <p:nvPr>
            <p:ph type="title" idx="4294967295"/>
          </p:nvPr>
        </p:nvSpPr>
        <p:spPr bwMode="auto">
          <a:xfrm>
            <a:off x="609600" y="903288"/>
            <a:ext cx="2743200" cy="1874832"/>
          </a:xfrm>
          <a:prstGeom prst="rect">
            <a:avLst/>
          </a:prstGeom>
          <a:effectLst>
            <a:outerShdw blurRad="63500" dist="53882" dir="2700000" algn="ctr" rotWithShape="0">
              <a:schemeClr val="tx1">
                <a:alpha val="74998"/>
              </a:schemeClr>
            </a:outerShdw>
          </a:effectLst>
        </p:spPr>
        <p:txBody>
          <a:bodyPr lIns="73622" tIns="36810" rIns="73622" bIns="36810">
            <a:spAutoFit/>
          </a:bodyPr>
          <a:lstStyle/>
          <a:p>
            <a:pPr>
              <a:spcBef>
                <a:spcPct val="50000"/>
              </a:spcBef>
              <a:defRPr/>
            </a:pPr>
            <a:r>
              <a:rPr lang="ar-JO" sz="3900" b="1" dirty="0">
                <a:solidFill>
                  <a:srgbClr val="FFEA18"/>
                </a:solidFill>
                <a:latin typeface="Comic Sans MS" charset="0"/>
                <a:cs typeface="+mj-cs"/>
              </a:rPr>
              <a:t>أماكن</a:t>
            </a:r>
            <a:br>
              <a:rPr lang="ar-JO" sz="3900" b="1" dirty="0">
                <a:solidFill>
                  <a:srgbClr val="FFEA18"/>
                </a:solidFill>
                <a:latin typeface="Arial" panose="020B0604020202020204" pitchFamily="34" charset="0"/>
                <a:cs typeface="Arial" panose="020B0604020202020204" pitchFamily="34" charset="0"/>
              </a:rPr>
            </a:br>
            <a:r>
              <a:rPr lang="ar-JO" sz="3900" b="1" dirty="0">
                <a:solidFill>
                  <a:srgbClr val="FFEA18"/>
                </a:solidFill>
                <a:latin typeface="Arial" panose="020B0604020202020204" pitchFamily="34" charset="0"/>
                <a:cs typeface="Arial" panose="020B0604020202020204" pitchFamily="34" charset="0"/>
              </a:rPr>
              <a:t>تذكر</a:t>
            </a:r>
            <a:br>
              <a:rPr lang="ar-JO" sz="3900" b="1" dirty="0">
                <a:solidFill>
                  <a:srgbClr val="FFEA18"/>
                </a:solidFill>
                <a:latin typeface="Arial" panose="020B0604020202020204" pitchFamily="34" charset="0"/>
                <a:cs typeface="Arial" panose="020B0604020202020204" pitchFamily="34" charset="0"/>
              </a:rPr>
            </a:br>
            <a:r>
              <a:rPr lang="ar-JO" sz="3900" b="1" dirty="0">
                <a:solidFill>
                  <a:srgbClr val="FFEA18"/>
                </a:solidFill>
                <a:latin typeface="Arial" panose="020B0604020202020204" pitchFamily="34" charset="0"/>
                <a:cs typeface="Arial" panose="020B0604020202020204" pitchFamily="34" charset="0"/>
              </a:rPr>
              <a:t>الشيوخ</a:t>
            </a:r>
            <a:endParaRPr lang="en-US" sz="3900" b="1" dirty="0">
              <a:solidFill>
                <a:srgbClr val="FFEA18"/>
              </a:solidFill>
              <a:latin typeface="Arial" panose="020B0604020202020204" pitchFamily="34" charset="0"/>
              <a:cs typeface="Arial" panose="020B0604020202020204" pitchFamily="34" charset="0"/>
            </a:endParaRPr>
          </a:p>
        </p:txBody>
      </p:sp>
      <p:sp>
        <p:nvSpPr>
          <p:cNvPr id="372770" name="Text Box 34"/>
          <p:cNvSpPr txBox="1">
            <a:spLocks noChangeArrowheads="1"/>
          </p:cNvSpPr>
          <p:nvPr/>
        </p:nvSpPr>
        <p:spPr bwMode="auto">
          <a:xfrm>
            <a:off x="9286875" y="0"/>
            <a:ext cx="685800" cy="457200"/>
          </a:xfrm>
          <a:prstGeom prst="rect">
            <a:avLst/>
          </a:prstGeom>
          <a:solidFill>
            <a:schemeClr val="accent1"/>
          </a:solidFill>
          <a:ln>
            <a:noFill/>
          </a:ln>
          <a:effectLst>
            <a:outerShdw blurRad="63500" dist="35921" dir="2700000" algn="ctr" rotWithShape="0">
              <a:schemeClr val="tx1">
                <a:alpha val="74998"/>
              </a:schemeClr>
            </a:outerShdw>
          </a:effectLst>
        </p:spPr>
        <p:txBody>
          <a:bodyPr>
            <a:spAutoFit/>
          </a:bodyPr>
          <a:lstStyle/>
          <a:p>
            <a:pPr algn="ctr">
              <a:defRPr/>
            </a:pPr>
            <a:r>
              <a:rPr lang="ar-JO" sz="2400" dirty="0">
                <a:solidFill>
                  <a:srgbClr val="000000"/>
                </a:solidFill>
                <a:latin typeface="Arial" charset="0"/>
                <a:cs typeface="Arial" charset="0"/>
              </a:rPr>
              <a:t>55</a:t>
            </a:r>
            <a:endParaRPr lang="en-US" sz="2400" dirty="0">
              <a:solidFill>
                <a:srgbClr val="000000"/>
              </a:solidFill>
              <a:latin typeface="Arial" charset="0"/>
              <a:cs typeface="Arial"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100"/>
                                  </p:stCondLst>
                                  <p:childTnLst>
                                    <p:set>
                                      <p:cBhvr>
                                        <p:cTn id="6" dur="1" fill="hold">
                                          <p:stCondLst>
                                            <p:cond delay="0"/>
                                          </p:stCondLst>
                                        </p:cTn>
                                        <p:tgtEl>
                                          <p:spTgt spid="372751"/>
                                        </p:tgtEl>
                                        <p:attrNameLst>
                                          <p:attrName>style.visibility</p:attrName>
                                        </p:attrNameLst>
                                      </p:cBhvr>
                                      <p:to>
                                        <p:strVal val="visible"/>
                                      </p:to>
                                    </p:set>
                                    <p:anim calcmode="lin" valueType="num">
                                      <p:cBhvr>
                                        <p:cTn id="7" dur="500" fill="hold"/>
                                        <p:tgtEl>
                                          <p:spTgt spid="372751"/>
                                        </p:tgtEl>
                                        <p:attrNameLst>
                                          <p:attrName>ppt_w</p:attrName>
                                        </p:attrNameLst>
                                      </p:cBhvr>
                                      <p:tavLst>
                                        <p:tav tm="0">
                                          <p:val>
                                            <p:strVal val="(6*min(max(#ppt_w*#ppt_h,.3),1)-7.4)/-.7*#ppt_w"/>
                                          </p:val>
                                        </p:tav>
                                        <p:tav tm="100000">
                                          <p:val>
                                            <p:strVal val="#ppt_w"/>
                                          </p:val>
                                        </p:tav>
                                      </p:tavLst>
                                    </p:anim>
                                    <p:anim calcmode="lin" valueType="num">
                                      <p:cBhvr>
                                        <p:cTn id="8" dur="500" fill="hold"/>
                                        <p:tgtEl>
                                          <p:spTgt spid="372751"/>
                                        </p:tgtEl>
                                        <p:attrNameLst>
                                          <p:attrName>ppt_h</p:attrName>
                                        </p:attrNameLst>
                                      </p:cBhvr>
                                      <p:tavLst>
                                        <p:tav tm="0">
                                          <p:val>
                                            <p:strVal val="(6*min(max(#ppt_w*#ppt_h,.3),1)-7.4)/-.7*#ppt_h"/>
                                          </p:val>
                                        </p:tav>
                                        <p:tav tm="100000">
                                          <p:val>
                                            <p:strVal val="#ppt_h"/>
                                          </p:val>
                                        </p:tav>
                                      </p:tavLst>
                                    </p:anim>
                                    <p:anim calcmode="lin" valueType="num">
                                      <p:cBhvr>
                                        <p:cTn id="9" dur="500" fill="hold"/>
                                        <p:tgtEl>
                                          <p:spTgt spid="372751"/>
                                        </p:tgtEl>
                                        <p:attrNameLst>
                                          <p:attrName>ppt_x</p:attrName>
                                        </p:attrNameLst>
                                      </p:cBhvr>
                                      <p:tavLst>
                                        <p:tav tm="0">
                                          <p:val>
                                            <p:fltVal val="0.5"/>
                                          </p:val>
                                        </p:tav>
                                        <p:tav tm="100000">
                                          <p:val>
                                            <p:strVal val="#ppt_x"/>
                                          </p:val>
                                        </p:tav>
                                      </p:tavLst>
                                    </p:anim>
                                    <p:anim calcmode="lin" valueType="num">
                                      <p:cBhvr>
                                        <p:cTn id="10" dur="500" fill="hold"/>
                                        <p:tgtEl>
                                          <p:spTgt spid="372751"/>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72741"/>
                                        </p:tgtEl>
                                        <p:attrNameLst>
                                          <p:attrName>style.visibility</p:attrName>
                                        </p:attrNameLst>
                                      </p:cBhvr>
                                      <p:to>
                                        <p:strVal val="visible"/>
                                      </p:to>
                                    </p:set>
                                    <p:animEffect transition="in" filter="wipe(up)">
                                      <p:cBhvr>
                                        <p:cTn id="15" dur="500"/>
                                        <p:tgtEl>
                                          <p:spTgt spid="372741"/>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727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372742"/>
                                        </p:tgtEl>
                                        <p:attrNameLst>
                                          <p:attrName>style.visibility</p:attrName>
                                        </p:attrNameLst>
                                      </p:cBhvr>
                                      <p:to>
                                        <p:strVal val="visible"/>
                                      </p:to>
                                    </p:set>
                                    <p:anim calcmode="lin" valueType="num">
                                      <p:cBhvr>
                                        <p:cTn id="23" dur="500" fill="hold"/>
                                        <p:tgtEl>
                                          <p:spTgt spid="372742"/>
                                        </p:tgtEl>
                                        <p:attrNameLst>
                                          <p:attrName>ppt_w</p:attrName>
                                        </p:attrNameLst>
                                      </p:cBhvr>
                                      <p:tavLst>
                                        <p:tav tm="0">
                                          <p:val>
                                            <p:strVal val="(6*min(max(#ppt_w*#ppt_h,.3),1)-7.4)/-.7*#ppt_w"/>
                                          </p:val>
                                        </p:tav>
                                        <p:tav tm="100000">
                                          <p:val>
                                            <p:strVal val="#ppt_w"/>
                                          </p:val>
                                        </p:tav>
                                      </p:tavLst>
                                    </p:anim>
                                    <p:anim calcmode="lin" valueType="num">
                                      <p:cBhvr>
                                        <p:cTn id="24" dur="500" fill="hold"/>
                                        <p:tgtEl>
                                          <p:spTgt spid="372742"/>
                                        </p:tgtEl>
                                        <p:attrNameLst>
                                          <p:attrName>ppt_h</p:attrName>
                                        </p:attrNameLst>
                                      </p:cBhvr>
                                      <p:tavLst>
                                        <p:tav tm="0">
                                          <p:val>
                                            <p:strVal val="(6*min(max(#ppt_w*#ppt_h,.3),1)-7.4)/-.7*#ppt_h"/>
                                          </p:val>
                                        </p:tav>
                                        <p:tav tm="100000">
                                          <p:val>
                                            <p:strVal val="#ppt_h"/>
                                          </p:val>
                                        </p:tav>
                                      </p:tavLst>
                                    </p:anim>
                                    <p:anim calcmode="lin" valueType="num">
                                      <p:cBhvr>
                                        <p:cTn id="25" dur="500" fill="hold"/>
                                        <p:tgtEl>
                                          <p:spTgt spid="372742"/>
                                        </p:tgtEl>
                                        <p:attrNameLst>
                                          <p:attrName>ppt_x</p:attrName>
                                        </p:attrNameLst>
                                      </p:cBhvr>
                                      <p:tavLst>
                                        <p:tav tm="0">
                                          <p:val>
                                            <p:fltVal val="0.5"/>
                                          </p:val>
                                        </p:tav>
                                        <p:tav tm="100000">
                                          <p:val>
                                            <p:strVal val="#ppt_x"/>
                                          </p:val>
                                        </p:tav>
                                      </p:tavLst>
                                    </p:anim>
                                    <p:anim calcmode="lin" valueType="num">
                                      <p:cBhvr>
                                        <p:cTn id="26" dur="500" fill="hold"/>
                                        <p:tgtEl>
                                          <p:spTgt spid="372742"/>
                                        </p:tgtEl>
                                        <p:attrNameLst>
                                          <p:attrName>ppt_y</p:attrName>
                                        </p:attrNameLst>
                                      </p:cBhvr>
                                      <p:tavLst>
                                        <p:tav tm="0">
                                          <p:val>
                                            <p:strVal val="1+(6*min(max(#ppt_w*#ppt_h,.3),1)-7.4)/-.7*#ppt_h/2"/>
                                          </p:val>
                                        </p:tav>
                                        <p:tav tm="100000">
                                          <p:val>
                                            <p:strVal val="#ppt_y"/>
                                          </p:val>
                                        </p:tav>
                                      </p:tavLst>
                                    </p:anim>
                                  </p:childTnLst>
                                </p:cTn>
                              </p:par>
                            </p:childTnLst>
                          </p:cTn>
                        </p:par>
                        <p:par>
                          <p:cTn id="27" fill="hold" nodeType="afterGroup">
                            <p:stCondLst>
                              <p:cond delay="500"/>
                            </p:stCondLst>
                            <p:childTnLst>
                              <p:par>
                                <p:cTn id="28" presetID="22" presetClass="entr" presetSubtype="4" fill="hold" nodeType="afterEffect">
                                  <p:stCondLst>
                                    <p:cond delay="0"/>
                                  </p:stCondLst>
                                  <p:childTnLst>
                                    <p:set>
                                      <p:cBhvr>
                                        <p:cTn id="29" dur="1" fill="hold">
                                          <p:stCondLst>
                                            <p:cond delay="0"/>
                                          </p:stCondLst>
                                        </p:cTn>
                                        <p:tgtEl>
                                          <p:spTgt spid="372754"/>
                                        </p:tgtEl>
                                        <p:attrNameLst>
                                          <p:attrName>style.visibility</p:attrName>
                                        </p:attrNameLst>
                                      </p:cBhvr>
                                      <p:to>
                                        <p:strVal val="visible"/>
                                      </p:to>
                                    </p:set>
                                    <p:animEffect transition="in" filter="wipe(down)">
                                      <p:cBhvr>
                                        <p:cTn id="30" dur="500"/>
                                        <p:tgtEl>
                                          <p:spTgt spid="372754"/>
                                        </p:tgtEl>
                                      </p:cBhvr>
                                    </p:animEffec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7274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372743"/>
                                        </p:tgtEl>
                                        <p:attrNameLst>
                                          <p:attrName>style.visibility</p:attrName>
                                        </p:attrNameLst>
                                      </p:cBhvr>
                                      <p:to>
                                        <p:strVal val="visible"/>
                                      </p:to>
                                    </p:set>
                                    <p:anim calcmode="lin" valueType="num">
                                      <p:cBhvr>
                                        <p:cTn id="38" dur="500" fill="hold"/>
                                        <p:tgtEl>
                                          <p:spTgt spid="372743"/>
                                        </p:tgtEl>
                                        <p:attrNameLst>
                                          <p:attrName>ppt_w</p:attrName>
                                        </p:attrNameLst>
                                      </p:cBhvr>
                                      <p:tavLst>
                                        <p:tav tm="0">
                                          <p:val>
                                            <p:strVal val="(6*min(max(#ppt_w*#ppt_h,.3),1)-7.4)/-.7*#ppt_w"/>
                                          </p:val>
                                        </p:tav>
                                        <p:tav tm="100000">
                                          <p:val>
                                            <p:strVal val="#ppt_w"/>
                                          </p:val>
                                        </p:tav>
                                      </p:tavLst>
                                    </p:anim>
                                    <p:anim calcmode="lin" valueType="num">
                                      <p:cBhvr>
                                        <p:cTn id="39" dur="500" fill="hold"/>
                                        <p:tgtEl>
                                          <p:spTgt spid="372743"/>
                                        </p:tgtEl>
                                        <p:attrNameLst>
                                          <p:attrName>ppt_h</p:attrName>
                                        </p:attrNameLst>
                                      </p:cBhvr>
                                      <p:tavLst>
                                        <p:tav tm="0">
                                          <p:val>
                                            <p:strVal val="(6*min(max(#ppt_w*#ppt_h,.3),1)-7.4)/-.7*#ppt_h"/>
                                          </p:val>
                                        </p:tav>
                                        <p:tav tm="100000">
                                          <p:val>
                                            <p:strVal val="#ppt_h"/>
                                          </p:val>
                                        </p:tav>
                                      </p:tavLst>
                                    </p:anim>
                                    <p:anim calcmode="lin" valueType="num">
                                      <p:cBhvr>
                                        <p:cTn id="40" dur="500" fill="hold"/>
                                        <p:tgtEl>
                                          <p:spTgt spid="372743"/>
                                        </p:tgtEl>
                                        <p:attrNameLst>
                                          <p:attrName>ppt_x</p:attrName>
                                        </p:attrNameLst>
                                      </p:cBhvr>
                                      <p:tavLst>
                                        <p:tav tm="0">
                                          <p:val>
                                            <p:fltVal val="0.5"/>
                                          </p:val>
                                        </p:tav>
                                        <p:tav tm="100000">
                                          <p:val>
                                            <p:strVal val="#ppt_x"/>
                                          </p:val>
                                        </p:tav>
                                      </p:tavLst>
                                    </p:anim>
                                    <p:anim calcmode="lin" valueType="num">
                                      <p:cBhvr>
                                        <p:cTn id="41" dur="500" fill="hold"/>
                                        <p:tgtEl>
                                          <p:spTgt spid="372743"/>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500"/>
                            </p:stCondLst>
                            <p:childTnLst>
                              <p:par>
                                <p:cTn id="43" presetID="23" presetClass="entr" presetSubtype="36" fill="hold" grpId="0" nodeType="afterEffect">
                                  <p:stCondLst>
                                    <p:cond delay="0"/>
                                  </p:stCondLst>
                                  <p:childTnLst>
                                    <p:set>
                                      <p:cBhvr>
                                        <p:cTn id="44" dur="1" fill="hold">
                                          <p:stCondLst>
                                            <p:cond delay="0"/>
                                          </p:stCondLst>
                                        </p:cTn>
                                        <p:tgtEl>
                                          <p:spTgt spid="372761"/>
                                        </p:tgtEl>
                                        <p:attrNameLst>
                                          <p:attrName>style.visibility</p:attrName>
                                        </p:attrNameLst>
                                      </p:cBhvr>
                                      <p:to>
                                        <p:strVal val="visible"/>
                                      </p:to>
                                    </p:set>
                                    <p:anim calcmode="lin" valueType="num">
                                      <p:cBhvr>
                                        <p:cTn id="45" dur="500" fill="hold"/>
                                        <p:tgtEl>
                                          <p:spTgt spid="372761"/>
                                        </p:tgtEl>
                                        <p:attrNameLst>
                                          <p:attrName>ppt_w</p:attrName>
                                        </p:attrNameLst>
                                      </p:cBhvr>
                                      <p:tavLst>
                                        <p:tav tm="0">
                                          <p:val>
                                            <p:strVal val="(6*min(max(#ppt_w*#ppt_h,.3),1)-7.4)/-.7*#ppt_w"/>
                                          </p:val>
                                        </p:tav>
                                        <p:tav tm="100000">
                                          <p:val>
                                            <p:strVal val="#ppt_w"/>
                                          </p:val>
                                        </p:tav>
                                      </p:tavLst>
                                    </p:anim>
                                    <p:anim calcmode="lin" valueType="num">
                                      <p:cBhvr>
                                        <p:cTn id="46" dur="500" fill="hold"/>
                                        <p:tgtEl>
                                          <p:spTgt spid="372761"/>
                                        </p:tgtEl>
                                        <p:attrNameLst>
                                          <p:attrName>ppt_h</p:attrName>
                                        </p:attrNameLst>
                                      </p:cBhvr>
                                      <p:tavLst>
                                        <p:tav tm="0">
                                          <p:val>
                                            <p:strVal val="(6*min(max(#ppt_w*#ppt_h,.3),1)-7.4)/-.7*#ppt_h"/>
                                          </p:val>
                                        </p:tav>
                                        <p:tav tm="100000">
                                          <p:val>
                                            <p:strVal val="#ppt_h"/>
                                          </p:val>
                                        </p:tav>
                                      </p:tavLst>
                                    </p:anim>
                                    <p:anim calcmode="lin" valueType="num">
                                      <p:cBhvr>
                                        <p:cTn id="47" dur="500" fill="hold"/>
                                        <p:tgtEl>
                                          <p:spTgt spid="372761"/>
                                        </p:tgtEl>
                                        <p:attrNameLst>
                                          <p:attrName>ppt_x</p:attrName>
                                        </p:attrNameLst>
                                      </p:cBhvr>
                                      <p:tavLst>
                                        <p:tav tm="0">
                                          <p:val>
                                            <p:fltVal val="0.5"/>
                                          </p:val>
                                        </p:tav>
                                        <p:tav tm="100000">
                                          <p:val>
                                            <p:strVal val="#ppt_x"/>
                                          </p:val>
                                        </p:tav>
                                      </p:tavLst>
                                    </p:anim>
                                    <p:anim calcmode="lin" valueType="num">
                                      <p:cBhvr>
                                        <p:cTn id="48" dur="500" fill="hold"/>
                                        <p:tgtEl>
                                          <p:spTgt spid="372761"/>
                                        </p:tgtEl>
                                        <p:attrNameLst>
                                          <p:attrName>ppt_y</p:attrName>
                                        </p:attrNameLst>
                                      </p:cBhvr>
                                      <p:tavLst>
                                        <p:tav tm="0">
                                          <p:val>
                                            <p:strVal val="1+(6*min(max(#ppt_w*#ppt_h,.3),1)-7.4)/-.7*#ppt_h/2"/>
                                          </p:val>
                                        </p:tav>
                                        <p:tav tm="100000">
                                          <p:val>
                                            <p:strVal val="#ppt_y"/>
                                          </p:val>
                                        </p:tav>
                                      </p:tavLst>
                                    </p:anim>
                                  </p:childTnLst>
                                </p:cTn>
                              </p:par>
                            </p:childTnLst>
                          </p:cTn>
                        </p:par>
                        <p:par>
                          <p:cTn id="49" fill="hold" nodeType="afterGroup">
                            <p:stCondLst>
                              <p:cond delay="1000"/>
                            </p:stCondLst>
                            <p:childTnLst>
                              <p:par>
                                <p:cTn id="50" presetID="23" presetClass="entr" presetSubtype="36" fill="hold" grpId="0" nodeType="afterEffect">
                                  <p:stCondLst>
                                    <p:cond delay="0"/>
                                  </p:stCondLst>
                                  <p:childTnLst>
                                    <p:set>
                                      <p:cBhvr>
                                        <p:cTn id="51" dur="1" fill="hold">
                                          <p:stCondLst>
                                            <p:cond delay="0"/>
                                          </p:stCondLst>
                                        </p:cTn>
                                        <p:tgtEl>
                                          <p:spTgt spid="372762"/>
                                        </p:tgtEl>
                                        <p:attrNameLst>
                                          <p:attrName>style.visibility</p:attrName>
                                        </p:attrNameLst>
                                      </p:cBhvr>
                                      <p:to>
                                        <p:strVal val="visible"/>
                                      </p:to>
                                    </p:set>
                                    <p:anim calcmode="lin" valueType="num">
                                      <p:cBhvr>
                                        <p:cTn id="52" dur="500" fill="hold"/>
                                        <p:tgtEl>
                                          <p:spTgt spid="372762"/>
                                        </p:tgtEl>
                                        <p:attrNameLst>
                                          <p:attrName>ppt_w</p:attrName>
                                        </p:attrNameLst>
                                      </p:cBhvr>
                                      <p:tavLst>
                                        <p:tav tm="0">
                                          <p:val>
                                            <p:strVal val="(6*min(max(#ppt_w*#ppt_h,.3),1)-7.4)/-.7*#ppt_w"/>
                                          </p:val>
                                        </p:tav>
                                        <p:tav tm="100000">
                                          <p:val>
                                            <p:strVal val="#ppt_w"/>
                                          </p:val>
                                        </p:tav>
                                      </p:tavLst>
                                    </p:anim>
                                    <p:anim calcmode="lin" valueType="num">
                                      <p:cBhvr>
                                        <p:cTn id="53" dur="500" fill="hold"/>
                                        <p:tgtEl>
                                          <p:spTgt spid="372762"/>
                                        </p:tgtEl>
                                        <p:attrNameLst>
                                          <p:attrName>ppt_h</p:attrName>
                                        </p:attrNameLst>
                                      </p:cBhvr>
                                      <p:tavLst>
                                        <p:tav tm="0">
                                          <p:val>
                                            <p:strVal val="(6*min(max(#ppt_w*#ppt_h,.3),1)-7.4)/-.7*#ppt_h"/>
                                          </p:val>
                                        </p:tav>
                                        <p:tav tm="100000">
                                          <p:val>
                                            <p:strVal val="#ppt_h"/>
                                          </p:val>
                                        </p:tav>
                                      </p:tavLst>
                                    </p:anim>
                                    <p:anim calcmode="lin" valueType="num">
                                      <p:cBhvr>
                                        <p:cTn id="54" dur="500" fill="hold"/>
                                        <p:tgtEl>
                                          <p:spTgt spid="372762"/>
                                        </p:tgtEl>
                                        <p:attrNameLst>
                                          <p:attrName>ppt_x</p:attrName>
                                        </p:attrNameLst>
                                      </p:cBhvr>
                                      <p:tavLst>
                                        <p:tav tm="0">
                                          <p:val>
                                            <p:fltVal val="0.5"/>
                                          </p:val>
                                        </p:tav>
                                        <p:tav tm="100000">
                                          <p:val>
                                            <p:strVal val="#ppt_x"/>
                                          </p:val>
                                        </p:tav>
                                      </p:tavLst>
                                    </p:anim>
                                    <p:anim calcmode="lin" valueType="num">
                                      <p:cBhvr>
                                        <p:cTn id="55" dur="500" fill="hold"/>
                                        <p:tgtEl>
                                          <p:spTgt spid="372762"/>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1500"/>
                            </p:stCondLst>
                            <p:childTnLst>
                              <p:par>
                                <p:cTn id="57" presetID="23" presetClass="entr" presetSubtype="36" fill="hold" grpId="0" nodeType="afterEffect">
                                  <p:stCondLst>
                                    <p:cond delay="0"/>
                                  </p:stCondLst>
                                  <p:childTnLst>
                                    <p:set>
                                      <p:cBhvr>
                                        <p:cTn id="58" dur="1" fill="hold">
                                          <p:stCondLst>
                                            <p:cond delay="0"/>
                                          </p:stCondLst>
                                        </p:cTn>
                                        <p:tgtEl>
                                          <p:spTgt spid="372763"/>
                                        </p:tgtEl>
                                        <p:attrNameLst>
                                          <p:attrName>style.visibility</p:attrName>
                                        </p:attrNameLst>
                                      </p:cBhvr>
                                      <p:to>
                                        <p:strVal val="visible"/>
                                      </p:to>
                                    </p:set>
                                    <p:anim calcmode="lin" valueType="num">
                                      <p:cBhvr>
                                        <p:cTn id="59" dur="500" fill="hold"/>
                                        <p:tgtEl>
                                          <p:spTgt spid="372763"/>
                                        </p:tgtEl>
                                        <p:attrNameLst>
                                          <p:attrName>ppt_w</p:attrName>
                                        </p:attrNameLst>
                                      </p:cBhvr>
                                      <p:tavLst>
                                        <p:tav tm="0">
                                          <p:val>
                                            <p:strVal val="(6*min(max(#ppt_w*#ppt_h,.3),1)-7.4)/-.7*#ppt_w"/>
                                          </p:val>
                                        </p:tav>
                                        <p:tav tm="100000">
                                          <p:val>
                                            <p:strVal val="#ppt_w"/>
                                          </p:val>
                                        </p:tav>
                                      </p:tavLst>
                                    </p:anim>
                                    <p:anim calcmode="lin" valueType="num">
                                      <p:cBhvr>
                                        <p:cTn id="60" dur="500" fill="hold"/>
                                        <p:tgtEl>
                                          <p:spTgt spid="372763"/>
                                        </p:tgtEl>
                                        <p:attrNameLst>
                                          <p:attrName>ppt_h</p:attrName>
                                        </p:attrNameLst>
                                      </p:cBhvr>
                                      <p:tavLst>
                                        <p:tav tm="0">
                                          <p:val>
                                            <p:strVal val="(6*min(max(#ppt_w*#ppt_h,.3),1)-7.4)/-.7*#ppt_h"/>
                                          </p:val>
                                        </p:tav>
                                        <p:tav tm="100000">
                                          <p:val>
                                            <p:strVal val="#ppt_h"/>
                                          </p:val>
                                        </p:tav>
                                      </p:tavLst>
                                    </p:anim>
                                    <p:anim calcmode="lin" valueType="num">
                                      <p:cBhvr>
                                        <p:cTn id="61" dur="500" fill="hold"/>
                                        <p:tgtEl>
                                          <p:spTgt spid="372763"/>
                                        </p:tgtEl>
                                        <p:attrNameLst>
                                          <p:attrName>ppt_x</p:attrName>
                                        </p:attrNameLst>
                                      </p:cBhvr>
                                      <p:tavLst>
                                        <p:tav tm="0">
                                          <p:val>
                                            <p:fltVal val="0.5"/>
                                          </p:val>
                                        </p:tav>
                                        <p:tav tm="100000">
                                          <p:val>
                                            <p:strVal val="#ppt_x"/>
                                          </p:val>
                                        </p:tav>
                                      </p:tavLst>
                                    </p:anim>
                                    <p:anim calcmode="lin" valueType="num">
                                      <p:cBhvr>
                                        <p:cTn id="62" dur="500" fill="hold"/>
                                        <p:tgtEl>
                                          <p:spTgt spid="372763"/>
                                        </p:tgtEl>
                                        <p:attrNameLst>
                                          <p:attrName>ppt_y</p:attrName>
                                        </p:attrNameLst>
                                      </p:cBhvr>
                                      <p:tavLst>
                                        <p:tav tm="0">
                                          <p:val>
                                            <p:strVal val="1+(6*min(max(#ppt_w*#ppt_h,.3),1)-7.4)/-.7*#ppt_h/2"/>
                                          </p:val>
                                        </p:tav>
                                        <p:tav tm="100000">
                                          <p:val>
                                            <p:strVal val="#ppt_y"/>
                                          </p:val>
                                        </p:tav>
                                      </p:tavLst>
                                    </p:anim>
                                  </p:childTnLst>
                                </p:cTn>
                              </p:par>
                            </p:childTnLst>
                          </p:cTn>
                        </p:par>
                        <p:par>
                          <p:cTn id="63" fill="hold" nodeType="afterGroup">
                            <p:stCondLst>
                              <p:cond delay="2000"/>
                            </p:stCondLst>
                            <p:childTnLst>
                              <p:par>
                                <p:cTn id="64" presetID="22" presetClass="entr" presetSubtype="4" fill="hold" nodeType="afterEffect">
                                  <p:stCondLst>
                                    <p:cond delay="0"/>
                                  </p:stCondLst>
                                  <p:childTnLst>
                                    <p:set>
                                      <p:cBhvr>
                                        <p:cTn id="65" dur="1" fill="hold">
                                          <p:stCondLst>
                                            <p:cond delay="0"/>
                                          </p:stCondLst>
                                        </p:cTn>
                                        <p:tgtEl>
                                          <p:spTgt spid="372753"/>
                                        </p:tgtEl>
                                        <p:attrNameLst>
                                          <p:attrName>style.visibility</p:attrName>
                                        </p:attrNameLst>
                                      </p:cBhvr>
                                      <p:to>
                                        <p:strVal val="visible"/>
                                      </p:to>
                                    </p:set>
                                    <p:animEffect transition="in" filter="wipe(down)">
                                      <p:cBhvr>
                                        <p:cTn id="66" dur="500"/>
                                        <p:tgtEl>
                                          <p:spTgt spid="372753"/>
                                        </p:tgtEl>
                                      </p:cBhvr>
                                    </p:animEffect>
                                  </p:childTnLst>
                                </p:cTn>
                              </p:par>
                            </p:childTnLst>
                          </p:cTn>
                        </p:par>
                        <p:par>
                          <p:cTn id="67" fill="hold" nodeType="afterGroup">
                            <p:stCondLst>
                              <p:cond delay="2500"/>
                            </p:stCondLst>
                            <p:childTnLst>
                              <p:par>
                                <p:cTn id="68" presetID="1" presetClass="entr" presetSubtype="0" fill="hold" grpId="0" nodeType="afterEffect">
                                  <p:stCondLst>
                                    <p:cond delay="0"/>
                                  </p:stCondLst>
                                  <p:childTnLst>
                                    <p:set>
                                      <p:cBhvr>
                                        <p:cTn id="69" dur="1" fill="hold">
                                          <p:stCondLst>
                                            <p:cond delay="0"/>
                                          </p:stCondLst>
                                        </p:cTn>
                                        <p:tgtEl>
                                          <p:spTgt spid="372747"/>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36" fill="hold" grpId="0" nodeType="clickEffect">
                                  <p:stCondLst>
                                    <p:cond delay="0"/>
                                  </p:stCondLst>
                                  <p:childTnLst>
                                    <p:set>
                                      <p:cBhvr>
                                        <p:cTn id="73" dur="1" fill="hold">
                                          <p:stCondLst>
                                            <p:cond delay="0"/>
                                          </p:stCondLst>
                                        </p:cTn>
                                        <p:tgtEl>
                                          <p:spTgt spid="372766"/>
                                        </p:tgtEl>
                                        <p:attrNameLst>
                                          <p:attrName>style.visibility</p:attrName>
                                        </p:attrNameLst>
                                      </p:cBhvr>
                                      <p:to>
                                        <p:strVal val="visible"/>
                                      </p:to>
                                    </p:set>
                                    <p:anim calcmode="lin" valueType="num">
                                      <p:cBhvr>
                                        <p:cTn id="74" dur="500" fill="hold"/>
                                        <p:tgtEl>
                                          <p:spTgt spid="372766"/>
                                        </p:tgtEl>
                                        <p:attrNameLst>
                                          <p:attrName>ppt_w</p:attrName>
                                        </p:attrNameLst>
                                      </p:cBhvr>
                                      <p:tavLst>
                                        <p:tav tm="0">
                                          <p:val>
                                            <p:strVal val="(6*min(max(#ppt_w*#ppt_h,.3),1)-7.4)/-.7*#ppt_w"/>
                                          </p:val>
                                        </p:tav>
                                        <p:tav tm="100000">
                                          <p:val>
                                            <p:strVal val="#ppt_w"/>
                                          </p:val>
                                        </p:tav>
                                      </p:tavLst>
                                    </p:anim>
                                    <p:anim calcmode="lin" valueType="num">
                                      <p:cBhvr>
                                        <p:cTn id="75" dur="500" fill="hold"/>
                                        <p:tgtEl>
                                          <p:spTgt spid="372766"/>
                                        </p:tgtEl>
                                        <p:attrNameLst>
                                          <p:attrName>ppt_h</p:attrName>
                                        </p:attrNameLst>
                                      </p:cBhvr>
                                      <p:tavLst>
                                        <p:tav tm="0">
                                          <p:val>
                                            <p:strVal val="(6*min(max(#ppt_w*#ppt_h,.3),1)-7.4)/-.7*#ppt_h"/>
                                          </p:val>
                                        </p:tav>
                                        <p:tav tm="100000">
                                          <p:val>
                                            <p:strVal val="#ppt_h"/>
                                          </p:val>
                                        </p:tav>
                                      </p:tavLst>
                                    </p:anim>
                                    <p:anim calcmode="lin" valueType="num">
                                      <p:cBhvr>
                                        <p:cTn id="76" dur="500" fill="hold"/>
                                        <p:tgtEl>
                                          <p:spTgt spid="372766"/>
                                        </p:tgtEl>
                                        <p:attrNameLst>
                                          <p:attrName>ppt_x</p:attrName>
                                        </p:attrNameLst>
                                      </p:cBhvr>
                                      <p:tavLst>
                                        <p:tav tm="0">
                                          <p:val>
                                            <p:fltVal val="0.5"/>
                                          </p:val>
                                        </p:tav>
                                        <p:tav tm="100000">
                                          <p:val>
                                            <p:strVal val="#ppt_x"/>
                                          </p:val>
                                        </p:tav>
                                      </p:tavLst>
                                    </p:anim>
                                    <p:anim calcmode="lin" valueType="num">
                                      <p:cBhvr>
                                        <p:cTn id="77" dur="500" fill="hold"/>
                                        <p:tgtEl>
                                          <p:spTgt spid="372766"/>
                                        </p:tgtEl>
                                        <p:attrNameLst>
                                          <p:attrName>ppt_y</p:attrName>
                                        </p:attrNameLst>
                                      </p:cBhvr>
                                      <p:tavLst>
                                        <p:tav tm="0">
                                          <p:val>
                                            <p:strVal val="1+(6*min(max(#ppt_w*#ppt_h,.3),1)-7.4)/-.7*#ppt_h/2"/>
                                          </p:val>
                                        </p:tav>
                                        <p:tav tm="100000">
                                          <p:val>
                                            <p:strVal val="#ppt_y"/>
                                          </p:val>
                                        </p:tav>
                                      </p:tavLst>
                                    </p:anim>
                                  </p:childTnLst>
                                </p:cTn>
                              </p:par>
                            </p:childTnLst>
                          </p:cTn>
                        </p:par>
                        <p:par>
                          <p:cTn id="78" fill="hold" nodeType="afterGroup">
                            <p:stCondLst>
                              <p:cond delay="500"/>
                            </p:stCondLst>
                            <p:childTnLst>
                              <p:par>
                                <p:cTn id="79" presetID="23" presetClass="entr" presetSubtype="36" fill="hold" grpId="0" nodeType="afterEffect">
                                  <p:stCondLst>
                                    <p:cond delay="0"/>
                                  </p:stCondLst>
                                  <p:childTnLst>
                                    <p:set>
                                      <p:cBhvr>
                                        <p:cTn id="80" dur="1" fill="hold">
                                          <p:stCondLst>
                                            <p:cond delay="0"/>
                                          </p:stCondLst>
                                        </p:cTn>
                                        <p:tgtEl>
                                          <p:spTgt spid="372764"/>
                                        </p:tgtEl>
                                        <p:attrNameLst>
                                          <p:attrName>style.visibility</p:attrName>
                                        </p:attrNameLst>
                                      </p:cBhvr>
                                      <p:to>
                                        <p:strVal val="visible"/>
                                      </p:to>
                                    </p:set>
                                    <p:anim calcmode="lin" valueType="num">
                                      <p:cBhvr>
                                        <p:cTn id="81" dur="500" fill="hold"/>
                                        <p:tgtEl>
                                          <p:spTgt spid="372764"/>
                                        </p:tgtEl>
                                        <p:attrNameLst>
                                          <p:attrName>ppt_w</p:attrName>
                                        </p:attrNameLst>
                                      </p:cBhvr>
                                      <p:tavLst>
                                        <p:tav tm="0">
                                          <p:val>
                                            <p:strVal val="(6*min(max(#ppt_w*#ppt_h,.3),1)-7.4)/-.7*#ppt_w"/>
                                          </p:val>
                                        </p:tav>
                                        <p:tav tm="100000">
                                          <p:val>
                                            <p:strVal val="#ppt_w"/>
                                          </p:val>
                                        </p:tav>
                                      </p:tavLst>
                                    </p:anim>
                                    <p:anim calcmode="lin" valueType="num">
                                      <p:cBhvr>
                                        <p:cTn id="82" dur="500" fill="hold"/>
                                        <p:tgtEl>
                                          <p:spTgt spid="372764"/>
                                        </p:tgtEl>
                                        <p:attrNameLst>
                                          <p:attrName>ppt_h</p:attrName>
                                        </p:attrNameLst>
                                      </p:cBhvr>
                                      <p:tavLst>
                                        <p:tav tm="0">
                                          <p:val>
                                            <p:strVal val="(6*min(max(#ppt_w*#ppt_h,.3),1)-7.4)/-.7*#ppt_h"/>
                                          </p:val>
                                        </p:tav>
                                        <p:tav tm="100000">
                                          <p:val>
                                            <p:strVal val="#ppt_h"/>
                                          </p:val>
                                        </p:tav>
                                      </p:tavLst>
                                    </p:anim>
                                    <p:anim calcmode="lin" valueType="num">
                                      <p:cBhvr>
                                        <p:cTn id="83" dur="500" fill="hold"/>
                                        <p:tgtEl>
                                          <p:spTgt spid="372764"/>
                                        </p:tgtEl>
                                        <p:attrNameLst>
                                          <p:attrName>ppt_x</p:attrName>
                                        </p:attrNameLst>
                                      </p:cBhvr>
                                      <p:tavLst>
                                        <p:tav tm="0">
                                          <p:val>
                                            <p:fltVal val="0.5"/>
                                          </p:val>
                                        </p:tav>
                                        <p:tav tm="100000">
                                          <p:val>
                                            <p:strVal val="#ppt_x"/>
                                          </p:val>
                                        </p:tav>
                                      </p:tavLst>
                                    </p:anim>
                                    <p:anim calcmode="lin" valueType="num">
                                      <p:cBhvr>
                                        <p:cTn id="84" dur="500" fill="hold"/>
                                        <p:tgtEl>
                                          <p:spTgt spid="372764"/>
                                        </p:tgtEl>
                                        <p:attrNameLst>
                                          <p:attrName>ppt_y</p:attrName>
                                        </p:attrNameLst>
                                      </p:cBhvr>
                                      <p:tavLst>
                                        <p:tav tm="0">
                                          <p:val>
                                            <p:strVal val="1+(6*min(max(#ppt_w*#ppt_h,.3),1)-7.4)/-.7*#ppt_h/2"/>
                                          </p:val>
                                        </p:tav>
                                        <p:tav tm="100000">
                                          <p:val>
                                            <p:strVal val="#ppt_y"/>
                                          </p:val>
                                        </p:tav>
                                      </p:tavLst>
                                    </p:anim>
                                  </p:childTnLst>
                                </p:cTn>
                              </p:par>
                            </p:childTnLst>
                          </p:cTn>
                        </p:par>
                        <p:par>
                          <p:cTn id="85" fill="hold" nodeType="afterGroup">
                            <p:stCondLst>
                              <p:cond delay="1000"/>
                            </p:stCondLst>
                            <p:childTnLst>
                              <p:par>
                                <p:cTn id="86" presetID="23" presetClass="entr" presetSubtype="36" fill="hold" grpId="0" nodeType="afterEffect">
                                  <p:stCondLst>
                                    <p:cond delay="0"/>
                                  </p:stCondLst>
                                  <p:childTnLst>
                                    <p:set>
                                      <p:cBhvr>
                                        <p:cTn id="87" dur="1" fill="hold">
                                          <p:stCondLst>
                                            <p:cond delay="0"/>
                                          </p:stCondLst>
                                        </p:cTn>
                                        <p:tgtEl>
                                          <p:spTgt spid="372765"/>
                                        </p:tgtEl>
                                        <p:attrNameLst>
                                          <p:attrName>style.visibility</p:attrName>
                                        </p:attrNameLst>
                                      </p:cBhvr>
                                      <p:to>
                                        <p:strVal val="visible"/>
                                      </p:to>
                                    </p:set>
                                    <p:anim calcmode="lin" valueType="num">
                                      <p:cBhvr>
                                        <p:cTn id="88" dur="500" fill="hold"/>
                                        <p:tgtEl>
                                          <p:spTgt spid="372765"/>
                                        </p:tgtEl>
                                        <p:attrNameLst>
                                          <p:attrName>ppt_w</p:attrName>
                                        </p:attrNameLst>
                                      </p:cBhvr>
                                      <p:tavLst>
                                        <p:tav tm="0">
                                          <p:val>
                                            <p:strVal val="(6*min(max(#ppt_w*#ppt_h,.3),1)-7.4)/-.7*#ppt_w"/>
                                          </p:val>
                                        </p:tav>
                                        <p:tav tm="100000">
                                          <p:val>
                                            <p:strVal val="#ppt_w"/>
                                          </p:val>
                                        </p:tav>
                                      </p:tavLst>
                                    </p:anim>
                                    <p:anim calcmode="lin" valueType="num">
                                      <p:cBhvr>
                                        <p:cTn id="89" dur="500" fill="hold"/>
                                        <p:tgtEl>
                                          <p:spTgt spid="372765"/>
                                        </p:tgtEl>
                                        <p:attrNameLst>
                                          <p:attrName>ppt_h</p:attrName>
                                        </p:attrNameLst>
                                      </p:cBhvr>
                                      <p:tavLst>
                                        <p:tav tm="0">
                                          <p:val>
                                            <p:strVal val="(6*min(max(#ppt_w*#ppt_h,.3),1)-7.4)/-.7*#ppt_h"/>
                                          </p:val>
                                        </p:tav>
                                        <p:tav tm="100000">
                                          <p:val>
                                            <p:strVal val="#ppt_h"/>
                                          </p:val>
                                        </p:tav>
                                      </p:tavLst>
                                    </p:anim>
                                    <p:anim calcmode="lin" valueType="num">
                                      <p:cBhvr>
                                        <p:cTn id="90" dur="500" fill="hold"/>
                                        <p:tgtEl>
                                          <p:spTgt spid="372765"/>
                                        </p:tgtEl>
                                        <p:attrNameLst>
                                          <p:attrName>ppt_x</p:attrName>
                                        </p:attrNameLst>
                                      </p:cBhvr>
                                      <p:tavLst>
                                        <p:tav tm="0">
                                          <p:val>
                                            <p:fltVal val="0.5"/>
                                          </p:val>
                                        </p:tav>
                                        <p:tav tm="100000">
                                          <p:val>
                                            <p:strVal val="#ppt_x"/>
                                          </p:val>
                                        </p:tav>
                                      </p:tavLst>
                                    </p:anim>
                                    <p:anim calcmode="lin" valueType="num">
                                      <p:cBhvr>
                                        <p:cTn id="91" dur="500" fill="hold"/>
                                        <p:tgtEl>
                                          <p:spTgt spid="372765"/>
                                        </p:tgtEl>
                                        <p:attrNameLst>
                                          <p:attrName>ppt_y</p:attrName>
                                        </p:attrNameLst>
                                      </p:cBhvr>
                                      <p:tavLst>
                                        <p:tav tm="0">
                                          <p:val>
                                            <p:strVal val="1+(6*min(max(#ppt_w*#ppt_h,.3),1)-7.4)/-.7*#ppt_h/2"/>
                                          </p:val>
                                        </p:tav>
                                        <p:tav tm="100000">
                                          <p:val>
                                            <p:strVal val="#ppt_y"/>
                                          </p:val>
                                        </p:tav>
                                      </p:tavLst>
                                    </p:anim>
                                  </p:childTnLst>
                                </p:cTn>
                              </p:par>
                            </p:childTnLst>
                          </p:cTn>
                        </p:par>
                        <p:par>
                          <p:cTn id="92" fill="hold" nodeType="afterGroup">
                            <p:stCondLst>
                              <p:cond delay="1500"/>
                            </p:stCondLst>
                            <p:childTnLst>
                              <p:par>
                                <p:cTn id="93" presetID="22" presetClass="entr" presetSubtype="4" fill="hold" nodeType="afterEffect">
                                  <p:stCondLst>
                                    <p:cond delay="0"/>
                                  </p:stCondLst>
                                  <p:childTnLst>
                                    <p:set>
                                      <p:cBhvr>
                                        <p:cTn id="94" dur="1" fill="hold">
                                          <p:stCondLst>
                                            <p:cond delay="0"/>
                                          </p:stCondLst>
                                        </p:cTn>
                                        <p:tgtEl>
                                          <p:spTgt spid="372752"/>
                                        </p:tgtEl>
                                        <p:attrNameLst>
                                          <p:attrName>style.visibility</p:attrName>
                                        </p:attrNameLst>
                                      </p:cBhvr>
                                      <p:to>
                                        <p:strVal val="visible"/>
                                      </p:to>
                                    </p:set>
                                    <p:animEffect transition="in" filter="wipe(down)">
                                      <p:cBhvr>
                                        <p:cTn id="95" dur="500"/>
                                        <p:tgtEl>
                                          <p:spTgt spid="372752"/>
                                        </p:tgtEl>
                                      </p:cBhvr>
                                    </p:animEffect>
                                  </p:childTnLst>
                                </p:cTn>
                              </p:par>
                            </p:childTnLst>
                          </p:cTn>
                        </p:par>
                        <p:par>
                          <p:cTn id="96" fill="hold" nodeType="afterGroup">
                            <p:stCondLst>
                              <p:cond delay="2000"/>
                            </p:stCondLst>
                            <p:childTnLst>
                              <p:par>
                                <p:cTn id="97" presetID="1" presetClass="entr" presetSubtype="0" fill="hold" grpId="0" nodeType="afterEffect">
                                  <p:stCondLst>
                                    <p:cond delay="0"/>
                                  </p:stCondLst>
                                  <p:childTnLst>
                                    <p:set>
                                      <p:cBhvr>
                                        <p:cTn id="98" dur="1" fill="hold">
                                          <p:stCondLst>
                                            <p:cond delay="0"/>
                                          </p:stCondLst>
                                        </p:cTn>
                                        <p:tgtEl>
                                          <p:spTgt spid="372748"/>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372768"/>
                                        </p:tgtEl>
                                        <p:attrNameLst>
                                          <p:attrName>style.visibility</p:attrName>
                                        </p:attrNameLst>
                                      </p:cBhvr>
                                      <p:to>
                                        <p:strVal val="visible"/>
                                      </p:to>
                                    </p:set>
                                    <p:anim calcmode="lin" valueType="num">
                                      <p:cBhvr>
                                        <p:cTn id="103" dur="500" fill="hold"/>
                                        <p:tgtEl>
                                          <p:spTgt spid="372768"/>
                                        </p:tgtEl>
                                        <p:attrNameLst>
                                          <p:attrName>ppt_w</p:attrName>
                                        </p:attrNameLst>
                                      </p:cBhvr>
                                      <p:tavLst>
                                        <p:tav tm="0">
                                          <p:val>
                                            <p:strVal val="(6*min(max(#ppt_w*#ppt_h,.3),1)-7.4)/-.7*#ppt_w"/>
                                          </p:val>
                                        </p:tav>
                                        <p:tav tm="100000">
                                          <p:val>
                                            <p:strVal val="#ppt_w"/>
                                          </p:val>
                                        </p:tav>
                                      </p:tavLst>
                                    </p:anim>
                                    <p:anim calcmode="lin" valueType="num">
                                      <p:cBhvr>
                                        <p:cTn id="104" dur="500" fill="hold"/>
                                        <p:tgtEl>
                                          <p:spTgt spid="372768"/>
                                        </p:tgtEl>
                                        <p:attrNameLst>
                                          <p:attrName>ppt_h</p:attrName>
                                        </p:attrNameLst>
                                      </p:cBhvr>
                                      <p:tavLst>
                                        <p:tav tm="0">
                                          <p:val>
                                            <p:strVal val="(6*min(max(#ppt_w*#ppt_h,.3),1)-7.4)/-.7*#ppt_h"/>
                                          </p:val>
                                        </p:tav>
                                        <p:tav tm="100000">
                                          <p:val>
                                            <p:strVal val="#ppt_h"/>
                                          </p:val>
                                        </p:tav>
                                      </p:tavLst>
                                    </p:anim>
                                    <p:anim calcmode="lin" valueType="num">
                                      <p:cBhvr>
                                        <p:cTn id="105" dur="500" fill="hold"/>
                                        <p:tgtEl>
                                          <p:spTgt spid="372768"/>
                                        </p:tgtEl>
                                        <p:attrNameLst>
                                          <p:attrName>ppt_x</p:attrName>
                                        </p:attrNameLst>
                                      </p:cBhvr>
                                      <p:tavLst>
                                        <p:tav tm="0">
                                          <p:val>
                                            <p:fltVal val="0.5"/>
                                          </p:val>
                                        </p:tav>
                                        <p:tav tm="100000">
                                          <p:val>
                                            <p:strVal val="#ppt_x"/>
                                          </p:val>
                                        </p:tav>
                                      </p:tavLst>
                                    </p:anim>
                                    <p:anim calcmode="lin" valueType="num">
                                      <p:cBhvr>
                                        <p:cTn id="106" dur="500" fill="hold"/>
                                        <p:tgtEl>
                                          <p:spTgt spid="372768"/>
                                        </p:tgtEl>
                                        <p:attrNameLst>
                                          <p:attrName>ppt_y</p:attrName>
                                        </p:attrNameLst>
                                      </p:cBhvr>
                                      <p:tavLst>
                                        <p:tav tm="0">
                                          <p:val>
                                            <p:strVal val="1+(6*min(max(#ppt_w*#ppt_h,.3),1)-7.4)/-.7*#ppt_h/2"/>
                                          </p:val>
                                        </p:tav>
                                        <p:tav tm="100000">
                                          <p:val>
                                            <p:strVal val="#ppt_y"/>
                                          </p:val>
                                        </p:tav>
                                      </p:tavLst>
                                    </p:anim>
                                  </p:childTnLst>
                                </p:cTn>
                              </p:par>
                            </p:childTnLst>
                          </p:cTn>
                        </p:par>
                        <p:par>
                          <p:cTn id="107" fill="hold" nodeType="afterGroup">
                            <p:stCondLst>
                              <p:cond delay="500"/>
                            </p:stCondLst>
                            <p:childTnLst>
                              <p:par>
                                <p:cTn id="108" presetID="22" presetClass="entr" presetSubtype="4" fill="hold" nodeType="afterEffect">
                                  <p:stCondLst>
                                    <p:cond delay="0"/>
                                  </p:stCondLst>
                                  <p:childTnLst>
                                    <p:set>
                                      <p:cBhvr>
                                        <p:cTn id="109" dur="1" fill="hold">
                                          <p:stCondLst>
                                            <p:cond delay="0"/>
                                          </p:stCondLst>
                                        </p:cTn>
                                        <p:tgtEl>
                                          <p:spTgt spid="372755"/>
                                        </p:tgtEl>
                                        <p:attrNameLst>
                                          <p:attrName>style.visibility</p:attrName>
                                        </p:attrNameLst>
                                      </p:cBhvr>
                                      <p:to>
                                        <p:strVal val="visible"/>
                                      </p:to>
                                    </p:set>
                                    <p:animEffect transition="in" filter="wipe(down)">
                                      <p:cBhvr>
                                        <p:cTn id="110" dur="500"/>
                                        <p:tgtEl>
                                          <p:spTgt spid="372755"/>
                                        </p:tgtEl>
                                      </p:cBhvr>
                                    </p:animEffect>
                                  </p:childTnLst>
                                </p:cTn>
                              </p:par>
                            </p:childTnLst>
                          </p:cTn>
                        </p:par>
                        <p:par>
                          <p:cTn id="111" fill="hold" nodeType="afterGroup">
                            <p:stCondLst>
                              <p:cond delay="1000"/>
                            </p:stCondLst>
                            <p:childTnLst>
                              <p:par>
                                <p:cTn id="112" presetID="1" presetClass="entr" presetSubtype="0" fill="hold" grpId="0" nodeType="afterEffect">
                                  <p:stCondLst>
                                    <p:cond delay="0"/>
                                  </p:stCondLst>
                                  <p:childTnLst>
                                    <p:set>
                                      <p:cBhvr>
                                        <p:cTn id="113" dur="1" fill="hold">
                                          <p:stCondLst>
                                            <p:cond delay="0"/>
                                          </p:stCondLst>
                                        </p:cTn>
                                        <p:tgtEl>
                                          <p:spTgt spid="372749"/>
                                        </p:tgtEl>
                                        <p:attrNameLst>
                                          <p:attrName>style.visibility</p:attrName>
                                        </p:attrNameLst>
                                      </p:cBhvr>
                                      <p:to>
                                        <p:strVal val="visible"/>
                                      </p:to>
                                    </p:set>
                                  </p:childTnLst>
                                </p:cTn>
                              </p:par>
                            </p:childTnLst>
                          </p:cTn>
                        </p:par>
                        <p:par>
                          <p:cTn id="114" fill="hold" nodeType="afterGroup">
                            <p:stCondLst>
                              <p:cond delay="1000"/>
                            </p:stCondLst>
                            <p:childTnLst>
                              <p:par>
                                <p:cTn id="115" presetID="1" presetClass="entr" presetSubtype="0" fill="hold" grpId="0" nodeType="afterEffect">
                                  <p:stCondLst>
                                    <p:cond delay="0"/>
                                  </p:stCondLst>
                                  <p:childTnLst>
                                    <p:set>
                                      <p:cBhvr>
                                        <p:cTn id="116" dur="1" fill="hold">
                                          <p:stCondLst>
                                            <p:cond delay="0"/>
                                          </p:stCondLst>
                                        </p:cTn>
                                        <p:tgtEl>
                                          <p:spTgt spid="372767"/>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6" fill="hold" grpId="0" nodeType="clickEffect">
                                  <p:stCondLst>
                                    <p:cond delay="0"/>
                                  </p:stCondLst>
                                  <p:childTnLst>
                                    <p:set>
                                      <p:cBhvr>
                                        <p:cTn id="120" dur="1" fill="hold">
                                          <p:stCondLst>
                                            <p:cond delay="0"/>
                                          </p:stCondLst>
                                        </p:cTn>
                                        <p:tgtEl>
                                          <p:spTgt spid="372744"/>
                                        </p:tgtEl>
                                        <p:attrNameLst>
                                          <p:attrName>style.visibility</p:attrName>
                                        </p:attrNameLst>
                                      </p:cBhvr>
                                      <p:to>
                                        <p:strVal val="visible"/>
                                      </p:to>
                                    </p:set>
                                    <p:anim calcmode="lin" valueType="num">
                                      <p:cBhvr>
                                        <p:cTn id="121" dur="500" fill="hold"/>
                                        <p:tgtEl>
                                          <p:spTgt spid="372744"/>
                                        </p:tgtEl>
                                        <p:attrNameLst>
                                          <p:attrName>ppt_w</p:attrName>
                                        </p:attrNameLst>
                                      </p:cBhvr>
                                      <p:tavLst>
                                        <p:tav tm="0">
                                          <p:val>
                                            <p:strVal val="(6*min(max(#ppt_w*#ppt_h,.3),1)-7.4)/-.7*#ppt_w"/>
                                          </p:val>
                                        </p:tav>
                                        <p:tav tm="100000">
                                          <p:val>
                                            <p:strVal val="#ppt_w"/>
                                          </p:val>
                                        </p:tav>
                                      </p:tavLst>
                                    </p:anim>
                                    <p:anim calcmode="lin" valueType="num">
                                      <p:cBhvr>
                                        <p:cTn id="122" dur="500" fill="hold"/>
                                        <p:tgtEl>
                                          <p:spTgt spid="372744"/>
                                        </p:tgtEl>
                                        <p:attrNameLst>
                                          <p:attrName>ppt_h</p:attrName>
                                        </p:attrNameLst>
                                      </p:cBhvr>
                                      <p:tavLst>
                                        <p:tav tm="0">
                                          <p:val>
                                            <p:strVal val="(6*min(max(#ppt_w*#ppt_h,.3),1)-7.4)/-.7*#ppt_h"/>
                                          </p:val>
                                        </p:tav>
                                        <p:tav tm="100000">
                                          <p:val>
                                            <p:strVal val="#ppt_h"/>
                                          </p:val>
                                        </p:tav>
                                      </p:tavLst>
                                    </p:anim>
                                    <p:anim calcmode="lin" valueType="num">
                                      <p:cBhvr>
                                        <p:cTn id="123" dur="500" fill="hold"/>
                                        <p:tgtEl>
                                          <p:spTgt spid="372744"/>
                                        </p:tgtEl>
                                        <p:attrNameLst>
                                          <p:attrName>ppt_x</p:attrName>
                                        </p:attrNameLst>
                                      </p:cBhvr>
                                      <p:tavLst>
                                        <p:tav tm="0">
                                          <p:val>
                                            <p:fltVal val="0.5"/>
                                          </p:val>
                                        </p:tav>
                                        <p:tav tm="100000">
                                          <p:val>
                                            <p:strVal val="#ppt_x"/>
                                          </p:val>
                                        </p:tav>
                                      </p:tavLst>
                                    </p:anim>
                                    <p:anim calcmode="lin" valueType="num">
                                      <p:cBhvr>
                                        <p:cTn id="124" dur="500" fill="hold"/>
                                        <p:tgtEl>
                                          <p:spTgt spid="372744"/>
                                        </p:tgtEl>
                                        <p:attrNameLst>
                                          <p:attrName>ppt_y</p:attrName>
                                        </p:attrNameLst>
                                      </p:cBhvr>
                                      <p:tavLst>
                                        <p:tav tm="0">
                                          <p:val>
                                            <p:strVal val="1+(6*min(max(#ppt_w*#ppt_h,.3),1)-7.4)/-.7*#ppt_h/2"/>
                                          </p:val>
                                        </p:tav>
                                        <p:tav tm="100000">
                                          <p:val>
                                            <p:strVal val="#ppt_y"/>
                                          </p:val>
                                        </p:tav>
                                      </p:tavLst>
                                    </p:anim>
                                  </p:childTnLst>
                                </p:cTn>
                              </p:par>
                            </p:childTnLst>
                          </p:cTn>
                        </p:par>
                        <p:par>
                          <p:cTn id="125" fill="hold" nodeType="afterGroup">
                            <p:stCondLst>
                              <p:cond delay="500"/>
                            </p:stCondLst>
                            <p:childTnLst>
                              <p:par>
                                <p:cTn id="126" presetID="23" presetClass="entr" presetSubtype="36" fill="hold" grpId="0" nodeType="afterEffect">
                                  <p:stCondLst>
                                    <p:cond delay="0"/>
                                  </p:stCondLst>
                                  <p:childTnLst>
                                    <p:set>
                                      <p:cBhvr>
                                        <p:cTn id="127" dur="1" fill="hold">
                                          <p:stCondLst>
                                            <p:cond delay="0"/>
                                          </p:stCondLst>
                                        </p:cTn>
                                        <p:tgtEl>
                                          <p:spTgt spid="372757"/>
                                        </p:tgtEl>
                                        <p:attrNameLst>
                                          <p:attrName>style.visibility</p:attrName>
                                        </p:attrNameLst>
                                      </p:cBhvr>
                                      <p:to>
                                        <p:strVal val="visible"/>
                                      </p:to>
                                    </p:set>
                                    <p:anim calcmode="lin" valueType="num">
                                      <p:cBhvr>
                                        <p:cTn id="128" dur="500" fill="hold"/>
                                        <p:tgtEl>
                                          <p:spTgt spid="372757"/>
                                        </p:tgtEl>
                                        <p:attrNameLst>
                                          <p:attrName>ppt_w</p:attrName>
                                        </p:attrNameLst>
                                      </p:cBhvr>
                                      <p:tavLst>
                                        <p:tav tm="0">
                                          <p:val>
                                            <p:strVal val="(6*min(max(#ppt_w*#ppt_h,.3),1)-7.4)/-.7*#ppt_w"/>
                                          </p:val>
                                        </p:tav>
                                        <p:tav tm="100000">
                                          <p:val>
                                            <p:strVal val="#ppt_w"/>
                                          </p:val>
                                        </p:tav>
                                      </p:tavLst>
                                    </p:anim>
                                    <p:anim calcmode="lin" valueType="num">
                                      <p:cBhvr>
                                        <p:cTn id="129" dur="500" fill="hold"/>
                                        <p:tgtEl>
                                          <p:spTgt spid="372757"/>
                                        </p:tgtEl>
                                        <p:attrNameLst>
                                          <p:attrName>ppt_h</p:attrName>
                                        </p:attrNameLst>
                                      </p:cBhvr>
                                      <p:tavLst>
                                        <p:tav tm="0">
                                          <p:val>
                                            <p:strVal val="(6*min(max(#ppt_w*#ppt_h,.3),1)-7.4)/-.7*#ppt_h"/>
                                          </p:val>
                                        </p:tav>
                                        <p:tav tm="100000">
                                          <p:val>
                                            <p:strVal val="#ppt_h"/>
                                          </p:val>
                                        </p:tav>
                                      </p:tavLst>
                                    </p:anim>
                                    <p:anim calcmode="lin" valueType="num">
                                      <p:cBhvr>
                                        <p:cTn id="130" dur="500" fill="hold"/>
                                        <p:tgtEl>
                                          <p:spTgt spid="372757"/>
                                        </p:tgtEl>
                                        <p:attrNameLst>
                                          <p:attrName>ppt_x</p:attrName>
                                        </p:attrNameLst>
                                      </p:cBhvr>
                                      <p:tavLst>
                                        <p:tav tm="0">
                                          <p:val>
                                            <p:fltVal val="0.5"/>
                                          </p:val>
                                        </p:tav>
                                        <p:tav tm="100000">
                                          <p:val>
                                            <p:strVal val="#ppt_x"/>
                                          </p:val>
                                        </p:tav>
                                      </p:tavLst>
                                    </p:anim>
                                    <p:anim calcmode="lin" valueType="num">
                                      <p:cBhvr>
                                        <p:cTn id="131" dur="500" fill="hold"/>
                                        <p:tgtEl>
                                          <p:spTgt spid="372757"/>
                                        </p:tgtEl>
                                        <p:attrNameLst>
                                          <p:attrName>ppt_y</p:attrName>
                                        </p:attrNameLst>
                                      </p:cBhvr>
                                      <p:tavLst>
                                        <p:tav tm="0">
                                          <p:val>
                                            <p:strVal val="1+(6*min(max(#ppt_w*#ppt_h,.3),1)-7.4)/-.7*#ppt_h/2"/>
                                          </p:val>
                                        </p:tav>
                                        <p:tav tm="100000">
                                          <p:val>
                                            <p:strVal val="#ppt_y"/>
                                          </p:val>
                                        </p:tav>
                                      </p:tavLst>
                                    </p:anim>
                                  </p:childTnLst>
                                </p:cTn>
                              </p:par>
                            </p:childTnLst>
                          </p:cTn>
                        </p:par>
                        <p:par>
                          <p:cTn id="132" fill="hold" nodeType="afterGroup">
                            <p:stCondLst>
                              <p:cond delay="1000"/>
                            </p:stCondLst>
                            <p:childTnLst>
                              <p:par>
                                <p:cTn id="133" presetID="23" presetClass="entr" presetSubtype="36" fill="hold" grpId="0" nodeType="afterEffect">
                                  <p:stCondLst>
                                    <p:cond delay="0"/>
                                  </p:stCondLst>
                                  <p:childTnLst>
                                    <p:set>
                                      <p:cBhvr>
                                        <p:cTn id="134" dur="1" fill="hold">
                                          <p:stCondLst>
                                            <p:cond delay="0"/>
                                          </p:stCondLst>
                                        </p:cTn>
                                        <p:tgtEl>
                                          <p:spTgt spid="372758"/>
                                        </p:tgtEl>
                                        <p:attrNameLst>
                                          <p:attrName>style.visibility</p:attrName>
                                        </p:attrNameLst>
                                      </p:cBhvr>
                                      <p:to>
                                        <p:strVal val="visible"/>
                                      </p:to>
                                    </p:set>
                                    <p:anim calcmode="lin" valueType="num">
                                      <p:cBhvr>
                                        <p:cTn id="135" dur="500" fill="hold"/>
                                        <p:tgtEl>
                                          <p:spTgt spid="372758"/>
                                        </p:tgtEl>
                                        <p:attrNameLst>
                                          <p:attrName>ppt_w</p:attrName>
                                        </p:attrNameLst>
                                      </p:cBhvr>
                                      <p:tavLst>
                                        <p:tav tm="0">
                                          <p:val>
                                            <p:strVal val="(6*min(max(#ppt_w*#ppt_h,.3),1)-7.4)/-.7*#ppt_w"/>
                                          </p:val>
                                        </p:tav>
                                        <p:tav tm="100000">
                                          <p:val>
                                            <p:strVal val="#ppt_w"/>
                                          </p:val>
                                        </p:tav>
                                      </p:tavLst>
                                    </p:anim>
                                    <p:anim calcmode="lin" valueType="num">
                                      <p:cBhvr>
                                        <p:cTn id="136" dur="500" fill="hold"/>
                                        <p:tgtEl>
                                          <p:spTgt spid="372758"/>
                                        </p:tgtEl>
                                        <p:attrNameLst>
                                          <p:attrName>ppt_h</p:attrName>
                                        </p:attrNameLst>
                                      </p:cBhvr>
                                      <p:tavLst>
                                        <p:tav tm="0">
                                          <p:val>
                                            <p:strVal val="(6*min(max(#ppt_w*#ppt_h,.3),1)-7.4)/-.7*#ppt_h"/>
                                          </p:val>
                                        </p:tav>
                                        <p:tav tm="100000">
                                          <p:val>
                                            <p:strVal val="#ppt_h"/>
                                          </p:val>
                                        </p:tav>
                                      </p:tavLst>
                                    </p:anim>
                                    <p:anim calcmode="lin" valueType="num">
                                      <p:cBhvr>
                                        <p:cTn id="137" dur="500" fill="hold"/>
                                        <p:tgtEl>
                                          <p:spTgt spid="372758"/>
                                        </p:tgtEl>
                                        <p:attrNameLst>
                                          <p:attrName>ppt_x</p:attrName>
                                        </p:attrNameLst>
                                      </p:cBhvr>
                                      <p:tavLst>
                                        <p:tav tm="0">
                                          <p:val>
                                            <p:fltVal val="0.5"/>
                                          </p:val>
                                        </p:tav>
                                        <p:tav tm="100000">
                                          <p:val>
                                            <p:strVal val="#ppt_x"/>
                                          </p:val>
                                        </p:tav>
                                      </p:tavLst>
                                    </p:anim>
                                    <p:anim calcmode="lin" valueType="num">
                                      <p:cBhvr>
                                        <p:cTn id="138" dur="500" fill="hold"/>
                                        <p:tgtEl>
                                          <p:spTgt spid="372758"/>
                                        </p:tgtEl>
                                        <p:attrNameLst>
                                          <p:attrName>ppt_y</p:attrName>
                                        </p:attrNameLst>
                                      </p:cBhvr>
                                      <p:tavLst>
                                        <p:tav tm="0">
                                          <p:val>
                                            <p:strVal val="1+(6*min(max(#ppt_w*#ppt_h,.3),1)-7.4)/-.7*#ppt_h/2"/>
                                          </p:val>
                                        </p:tav>
                                        <p:tav tm="100000">
                                          <p:val>
                                            <p:strVal val="#ppt_y"/>
                                          </p:val>
                                        </p:tav>
                                      </p:tavLst>
                                    </p:anim>
                                  </p:childTnLst>
                                </p:cTn>
                              </p:par>
                            </p:childTnLst>
                          </p:cTn>
                        </p:par>
                        <p:par>
                          <p:cTn id="139" fill="hold" nodeType="afterGroup">
                            <p:stCondLst>
                              <p:cond delay="1500"/>
                            </p:stCondLst>
                            <p:childTnLst>
                              <p:par>
                                <p:cTn id="140" presetID="23" presetClass="entr" presetSubtype="36" fill="hold" grpId="0" nodeType="afterEffect">
                                  <p:stCondLst>
                                    <p:cond delay="0"/>
                                  </p:stCondLst>
                                  <p:childTnLst>
                                    <p:set>
                                      <p:cBhvr>
                                        <p:cTn id="141" dur="1" fill="hold">
                                          <p:stCondLst>
                                            <p:cond delay="0"/>
                                          </p:stCondLst>
                                        </p:cTn>
                                        <p:tgtEl>
                                          <p:spTgt spid="372759"/>
                                        </p:tgtEl>
                                        <p:attrNameLst>
                                          <p:attrName>style.visibility</p:attrName>
                                        </p:attrNameLst>
                                      </p:cBhvr>
                                      <p:to>
                                        <p:strVal val="visible"/>
                                      </p:to>
                                    </p:set>
                                    <p:anim calcmode="lin" valueType="num">
                                      <p:cBhvr>
                                        <p:cTn id="142" dur="500" fill="hold"/>
                                        <p:tgtEl>
                                          <p:spTgt spid="372759"/>
                                        </p:tgtEl>
                                        <p:attrNameLst>
                                          <p:attrName>ppt_w</p:attrName>
                                        </p:attrNameLst>
                                      </p:cBhvr>
                                      <p:tavLst>
                                        <p:tav tm="0">
                                          <p:val>
                                            <p:strVal val="(6*min(max(#ppt_w*#ppt_h,.3),1)-7.4)/-.7*#ppt_w"/>
                                          </p:val>
                                        </p:tav>
                                        <p:tav tm="100000">
                                          <p:val>
                                            <p:strVal val="#ppt_w"/>
                                          </p:val>
                                        </p:tav>
                                      </p:tavLst>
                                    </p:anim>
                                    <p:anim calcmode="lin" valueType="num">
                                      <p:cBhvr>
                                        <p:cTn id="143" dur="500" fill="hold"/>
                                        <p:tgtEl>
                                          <p:spTgt spid="372759"/>
                                        </p:tgtEl>
                                        <p:attrNameLst>
                                          <p:attrName>ppt_h</p:attrName>
                                        </p:attrNameLst>
                                      </p:cBhvr>
                                      <p:tavLst>
                                        <p:tav tm="0">
                                          <p:val>
                                            <p:strVal val="(6*min(max(#ppt_w*#ppt_h,.3),1)-7.4)/-.7*#ppt_h"/>
                                          </p:val>
                                        </p:tav>
                                        <p:tav tm="100000">
                                          <p:val>
                                            <p:strVal val="#ppt_h"/>
                                          </p:val>
                                        </p:tav>
                                      </p:tavLst>
                                    </p:anim>
                                    <p:anim calcmode="lin" valueType="num">
                                      <p:cBhvr>
                                        <p:cTn id="144" dur="500" fill="hold"/>
                                        <p:tgtEl>
                                          <p:spTgt spid="372759"/>
                                        </p:tgtEl>
                                        <p:attrNameLst>
                                          <p:attrName>ppt_x</p:attrName>
                                        </p:attrNameLst>
                                      </p:cBhvr>
                                      <p:tavLst>
                                        <p:tav tm="0">
                                          <p:val>
                                            <p:fltVal val="0.5"/>
                                          </p:val>
                                        </p:tav>
                                        <p:tav tm="100000">
                                          <p:val>
                                            <p:strVal val="#ppt_x"/>
                                          </p:val>
                                        </p:tav>
                                      </p:tavLst>
                                    </p:anim>
                                    <p:anim calcmode="lin" valueType="num">
                                      <p:cBhvr>
                                        <p:cTn id="145" dur="500" fill="hold"/>
                                        <p:tgtEl>
                                          <p:spTgt spid="372759"/>
                                        </p:tgtEl>
                                        <p:attrNameLst>
                                          <p:attrName>ppt_y</p:attrName>
                                        </p:attrNameLst>
                                      </p:cBhvr>
                                      <p:tavLst>
                                        <p:tav tm="0">
                                          <p:val>
                                            <p:strVal val="1+(6*min(max(#ppt_w*#ppt_h,.3),1)-7.4)/-.7*#ppt_h/2"/>
                                          </p:val>
                                        </p:tav>
                                        <p:tav tm="100000">
                                          <p:val>
                                            <p:strVal val="#ppt_y"/>
                                          </p:val>
                                        </p:tav>
                                      </p:tavLst>
                                    </p:anim>
                                  </p:childTnLst>
                                </p:cTn>
                              </p:par>
                            </p:childTnLst>
                          </p:cTn>
                        </p:par>
                        <p:par>
                          <p:cTn id="146" fill="hold" nodeType="afterGroup">
                            <p:stCondLst>
                              <p:cond delay="2000"/>
                            </p:stCondLst>
                            <p:childTnLst>
                              <p:par>
                                <p:cTn id="147" presetID="23" presetClass="entr" presetSubtype="36" fill="hold" grpId="0" nodeType="afterEffect">
                                  <p:stCondLst>
                                    <p:cond delay="0"/>
                                  </p:stCondLst>
                                  <p:childTnLst>
                                    <p:set>
                                      <p:cBhvr>
                                        <p:cTn id="148" dur="1" fill="hold">
                                          <p:stCondLst>
                                            <p:cond delay="0"/>
                                          </p:stCondLst>
                                        </p:cTn>
                                        <p:tgtEl>
                                          <p:spTgt spid="372760"/>
                                        </p:tgtEl>
                                        <p:attrNameLst>
                                          <p:attrName>style.visibility</p:attrName>
                                        </p:attrNameLst>
                                      </p:cBhvr>
                                      <p:to>
                                        <p:strVal val="visible"/>
                                      </p:to>
                                    </p:set>
                                    <p:anim calcmode="lin" valueType="num">
                                      <p:cBhvr>
                                        <p:cTn id="149" dur="500" fill="hold"/>
                                        <p:tgtEl>
                                          <p:spTgt spid="372760"/>
                                        </p:tgtEl>
                                        <p:attrNameLst>
                                          <p:attrName>ppt_w</p:attrName>
                                        </p:attrNameLst>
                                      </p:cBhvr>
                                      <p:tavLst>
                                        <p:tav tm="0">
                                          <p:val>
                                            <p:strVal val="(6*min(max(#ppt_w*#ppt_h,.3),1)-7.4)/-.7*#ppt_w"/>
                                          </p:val>
                                        </p:tav>
                                        <p:tav tm="100000">
                                          <p:val>
                                            <p:strVal val="#ppt_w"/>
                                          </p:val>
                                        </p:tav>
                                      </p:tavLst>
                                    </p:anim>
                                    <p:anim calcmode="lin" valueType="num">
                                      <p:cBhvr>
                                        <p:cTn id="150" dur="500" fill="hold"/>
                                        <p:tgtEl>
                                          <p:spTgt spid="372760"/>
                                        </p:tgtEl>
                                        <p:attrNameLst>
                                          <p:attrName>ppt_h</p:attrName>
                                        </p:attrNameLst>
                                      </p:cBhvr>
                                      <p:tavLst>
                                        <p:tav tm="0">
                                          <p:val>
                                            <p:strVal val="(6*min(max(#ppt_w*#ppt_h,.3),1)-7.4)/-.7*#ppt_h"/>
                                          </p:val>
                                        </p:tav>
                                        <p:tav tm="100000">
                                          <p:val>
                                            <p:strVal val="#ppt_h"/>
                                          </p:val>
                                        </p:tav>
                                      </p:tavLst>
                                    </p:anim>
                                    <p:anim calcmode="lin" valueType="num">
                                      <p:cBhvr>
                                        <p:cTn id="151" dur="500" fill="hold"/>
                                        <p:tgtEl>
                                          <p:spTgt spid="372760"/>
                                        </p:tgtEl>
                                        <p:attrNameLst>
                                          <p:attrName>ppt_x</p:attrName>
                                        </p:attrNameLst>
                                      </p:cBhvr>
                                      <p:tavLst>
                                        <p:tav tm="0">
                                          <p:val>
                                            <p:fltVal val="0.5"/>
                                          </p:val>
                                        </p:tav>
                                        <p:tav tm="100000">
                                          <p:val>
                                            <p:strVal val="#ppt_x"/>
                                          </p:val>
                                        </p:tav>
                                      </p:tavLst>
                                    </p:anim>
                                    <p:anim calcmode="lin" valueType="num">
                                      <p:cBhvr>
                                        <p:cTn id="152" dur="500" fill="hold"/>
                                        <p:tgtEl>
                                          <p:spTgt spid="372760"/>
                                        </p:tgtEl>
                                        <p:attrNameLst>
                                          <p:attrName>ppt_y</p:attrName>
                                        </p:attrNameLst>
                                      </p:cBhvr>
                                      <p:tavLst>
                                        <p:tav tm="0">
                                          <p:val>
                                            <p:strVal val="1+(6*min(max(#ppt_w*#ppt_h,.3),1)-7.4)/-.7*#ppt_h/2"/>
                                          </p:val>
                                        </p:tav>
                                        <p:tav tm="100000">
                                          <p:val>
                                            <p:strVal val="#ppt_y"/>
                                          </p:val>
                                        </p:tav>
                                      </p:tavLst>
                                    </p:anim>
                                  </p:childTnLst>
                                </p:cTn>
                              </p:par>
                            </p:childTnLst>
                          </p:cTn>
                        </p:par>
                        <p:par>
                          <p:cTn id="153" fill="hold" nodeType="afterGroup">
                            <p:stCondLst>
                              <p:cond delay="2500"/>
                            </p:stCondLst>
                            <p:childTnLst>
                              <p:par>
                                <p:cTn id="154" presetID="22" presetClass="entr" presetSubtype="4" fill="hold" nodeType="afterEffect">
                                  <p:stCondLst>
                                    <p:cond delay="0"/>
                                  </p:stCondLst>
                                  <p:childTnLst>
                                    <p:set>
                                      <p:cBhvr>
                                        <p:cTn id="155" dur="1" fill="hold">
                                          <p:stCondLst>
                                            <p:cond delay="0"/>
                                          </p:stCondLst>
                                        </p:cTn>
                                        <p:tgtEl>
                                          <p:spTgt spid="372756"/>
                                        </p:tgtEl>
                                        <p:attrNameLst>
                                          <p:attrName>style.visibility</p:attrName>
                                        </p:attrNameLst>
                                      </p:cBhvr>
                                      <p:to>
                                        <p:strVal val="visible"/>
                                      </p:to>
                                    </p:set>
                                    <p:animEffect transition="in" filter="wipe(down)">
                                      <p:cBhvr>
                                        <p:cTn id="156" dur="500"/>
                                        <p:tgtEl>
                                          <p:spTgt spid="372756"/>
                                        </p:tgtEl>
                                      </p:cBhvr>
                                    </p:animEffect>
                                  </p:childTnLst>
                                </p:cTn>
                              </p:par>
                            </p:childTnLst>
                          </p:cTn>
                        </p:par>
                        <p:par>
                          <p:cTn id="157" fill="hold" nodeType="afterGroup">
                            <p:stCondLst>
                              <p:cond delay="3000"/>
                            </p:stCondLst>
                            <p:childTnLst>
                              <p:par>
                                <p:cTn id="158" presetID="1" presetClass="entr" presetSubtype="0" fill="hold" grpId="0" nodeType="afterEffect">
                                  <p:stCondLst>
                                    <p:cond delay="0"/>
                                  </p:stCondLst>
                                  <p:childTnLst>
                                    <p:set>
                                      <p:cBhvr>
                                        <p:cTn id="159" dur="1" fill="hold">
                                          <p:stCondLst>
                                            <p:cond delay="0"/>
                                          </p:stCondLst>
                                        </p:cTn>
                                        <p:tgtEl>
                                          <p:spTgt spid="372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5" grpId="0" animBg="1"/>
      <p:bldP spid="372746" grpId="0" animBg="1"/>
      <p:bldP spid="372747" grpId="0" animBg="1"/>
      <p:bldP spid="372748" grpId="0" animBg="1"/>
      <p:bldP spid="372749" grpId="0" animBg="1"/>
      <p:bldP spid="372742" grpId="0" animBg="1"/>
      <p:bldP spid="372743" grpId="0" animBg="1"/>
      <p:bldP spid="372744" grpId="0" animBg="1"/>
      <p:bldP spid="372750" grpId="0" animBg="1"/>
      <p:bldP spid="372751" grpId="0" animBg="1"/>
      <p:bldP spid="372757" grpId="0" animBg="1"/>
      <p:bldP spid="372758" grpId="0" animBg="1"/>
      <p:bldP spid="372759" grpId="0" animBg="1"/>
      <p:bldP spid="372760" grpId="0" animBg="1"/>
      <p:bldP spid="372761" grpId="0" animBg="1"/>
      <p:bldP spid="372762" grpId="0" animBg="1"/>
      <p:bldP spid="372763" grpId="0" animBg="1"/>
      <p:bldP spid="372764" grpId="0" animBg="1"/>
      <p:bldP spid="372765" grpId="0" animBg="1"/>
      <p:bldP spid="372766" grpId="0" animBg="1"/>
      <p:bldP spid="372767" grpId="0" animBg="1"/>
      <p:bldP spid="3727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5473" y="44624"/>
            <a:ext cx="9149473" cy="1653165"/>
          </a:xfrm>
          <a:effectLst>
            <a:outerShdw blurRad="63500" dist="35921" dir="2700000" algn="ctr" rotWithShape="0">
              <a:schemeClr val="tx2">
                <a:alpha val="74998"/>
              </a:schemeClr>
            </a:outerShdw>
          </a:effectLst>
        </p:spPr>
        <p:txBody>
          <a:bodyPr anchor="ctr"/>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هل يجب أن نضع رؤوسنا في الرمال </a:t>
            </a:r>
            <a:r>
              <a:rPr lang="ar-JO" sz="5400" b="1" dirty="0">
                <a:effectLst>
                  <a:glow rad="127000">
                    <a:schemeClr val="tx1"/>
                  </a:glow>
                </a:effectLst>
                <a:latin typeface="Arial" charset="0"/>
                <a:ea typeface="ＭＳ Ｐゴシック" charset="0"/>
                <a:cs typeface="ＭＳ Ｐゴシック" charset="0"/>
              </a:rPr>
              <a:t>؟</a:t>
            </a:r>
            <a:endParaRPr lang="en-US" sz="5400" b="1" dirty="0">
              <a:effectLst>
                <a:glow rad="127000">
                  <a:schemeClr val="tx1"/>
                </a:glow>
              </a:effectLst>
              <a:latin typeface="Arial" charset="0"/>
              <a:ea typeface="ＭＳ Ｐゴシック" charset="0"/>
              <a:cs typeface="ＭＳ Ｐゴシック" charset="0"/>
            </a:endParaRPr>
          </a:p>
        </p:txBody>
      </p:sp>
      <p:pic>
        <p:nvPicPr>
          <p:cNvPr id="30722" name="Picture 2" descr="https://static1.squarespace.com/static/54972dbae4b0af001f2cf57b/t/597f4378e45a7c9f618b2b81/1501512610252/">
            <a:extLst>
              <a:ext uri="{FF2B5EF4-FFF2-40B4-BE49-F238E27FC236}">
                <a16:creationId xmlns:a16="http://schemas.microsoft.com/office/drawing/2014/main" id="{D3D2BBFB-1158-214B-912B-46AC3FFB7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 y="1697789"/>
            <a:ext cx="9144000" cy="516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890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34850" name="Picture 4" descr="church 00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0" y="125413"/>
            <a:ext cx="9144000" cy="1143000"/>
          </a:xfrm>
          <a:noFill/>
          <a:ln>
            <a:noFill/>
          </a:ln>
          <a:effectLst/>
        </p:spPr>
        <p:txBody>
          <a:bodyPr vert="horz" wrap="square" lIns="91440" tIns="45720" rIns="91440" bIns="45720" numCol="1" anchor="ctr" anchorCtr="1" compatLnSpc="1">
            <a:prstTxWarp prst="textNoShape">
              <a:avLst/>
            </a:prstTxWarp>
          </a:bodyPr>
          <a:lstStyle/>
          <a:p>
            <a:pPr algn="l" eaLnBrk="1" hangingPunct="1"/>
            <a:r>
              <a:rPr lang="ar-JO" b="1" dirty="0">
                <a:effectLst>
                  <a:glow rad="228600">
                    <a:srgbClr val="000000">
                      <a:alpha val="40000"/>
                    </a:srgbClr>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ماذا يجب أن يفعل الشيوخ ؟</a:t>
            </a:r>
            <a:endParaRPr lang="en-US" b="1" dirty="0">
              <a:effectLst>
                <a:glow rad="228600">
                  <a:srgbClr val="000000">
                    <a:alpha val="40000"/>
                  </a:srgbClr>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5" name="Text Box 6"/>
          <p:cNvSpPr txBox="1">
            <a:spLocks noChangeArrowheads="1"/>
          </p:cNvSpPr>
          <p:nvPr/>
        </p:nvSpPr>
        <p:spPr bwMode="auto">
          <a:xfrm>
            <a:off x="8101013" y="0"/>
            <a:ext cx="1042987" cy="461963"/>
          </a:xfrm>
          <a:prstGeom prst="rect">
            <a:avLst/>
          </a:prstGeom>
          <a:solidFill>
            <a:srgbClr val="000000"/>
          </a:solid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ar-JO" sz="2400" dirty="0">
                <a:solidFill>
                  <a:srgbClr val="FFFFFF"/>
                </a:solidFill>
              </a:rPr>
              <a:t>236أ</a:t>
            </a:r>
            <a:endParaRPr lang="en-US" sz="2400" dirty="0">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ChangeArrowheads="1"/>
          </p:cNvSpPr>
          <p:nvPr/>
        </p:nvSpPr>
        <p:spPr bwMode="auto">
          <a:xfrm rot="16200000">
            <a:off x="-1135059" y="1165887"/>
            <a:ext cx="2857499" cy="525721"/>
          </a:xfrm>
          <a:prstGeom prst="rect">
            <a:avLst/>
          </a:prstGeom>
          <a:solidFill>
            <a:schemeClr val="accent1"/>
          </a:solidFill>
          <a:ln w="25400">
            <a:solidFill>
              <a:schemeClr val="tx1"/>
            </a:solidFill>
            <a:miter lim="800000"/>
            <a:headEnd/>
            <a:tailEnd/>
          </a:ln>
          <a:effectLst/>
        </p:spPr>
        <p:txBody>
          <a:bodyPr wrap="square">
            <a:spAutoFit/>
          </a:bodyPr>
          <a:lstStyle/>
          <a:p>
            <a:pPr algn="ctr">
              <a:lnSpc>
                <a:spcPct val="110000"/>
              </a:lnSpc>
              <a:spcBef>
                <a:spcPct val="20000"/>
              </a:spcBef>
              <a:defRPr/>
            </a:pPr>
            <a:r>
              <a:rPr lang="ar-JO" sz="2800" i="1" dirty="0">
                <a:solidFill>
                  <a:srgbClr val="0099CC"/>
                </a:solidFill>
                <a:effectDag name="">
                  <a:cont type="tree" name="">
                    <a:effect ref="fillLine"/>
                    <a:outerShdw dist="38100" dir="13500000" algn="br">
                      <a:srgbClr val="55D5FF"/>
                    </a:outerShdw>
                  </a:cont>
                  <a:cont type="tree" name="">
                    <a:effect ref="fillLine"/>
                    <a:outerShdw dist="38100" dir="2700000" algn="tl">
                      <a:srgbClr val="005B7A"/>
                    </a:outerShdw>
                  </a:cont>
                  <a:effect ref="fillLine"/>
                </a:effectDag>
                <a:latin typeface="Arial" charset="0"/>
              </a:rPr>
              <a:t>تقديم</a:t>
            </a:r>
            <a:endParaRPr lang="en-GB" sz="2800" dirty="0">
              <a:solidFill>
                <a:srgbClr val="0099CC"/>
              </a:solidFill>
              <a:effectDag name="">
                <a:cont type="tree" name="">
                  <a:effect ref="fillLine"/>
                  <a:outerShdw dist="38100" dir="13500000" algn="br">
                    <a:srgbClr val="55D5FF"/>
                  </a:outerShdw>
                </a:cont>
                <a:cont type="tree" name="">
                  <a:effect ref="fillLine"/>
                  <a:outerShdw dist="38100" dir="2700000" algn="tl">
                    <a:srgbClr val="005B7A"/>
                  </a:outerShdw>
                </a:cont>
                <a:effect ref="fillLine"/>
              </a:effectDag>
              <a:latin typeface="Arial" charset="0"/>
            </a:endParaRPr>
          </a:p>
        </p:txBody>
      </p:sp>
      <p:sp>
        <p:nvSpPr>
          <p:cNvPr id="478212" name="Rectangle 4"/>
          <p:cNvSpPr>
            <a:spLocks noGrp="1" noRot="1" noChangeArrowheads="1"/>
          </p:cNvSpPr>
          <p:nvPr>
            <p:ph type="ctrTitle"/>
          </p:nvPr>
        </p:nvSpPr>
        <p:spPr>
          <a:xfrm>
            <a:off x="611188" y="0"/>
            <a:ext cx="7416800" cy="692150"/>
          </a:xfrm>
        </p:spPr>
        <p:txBody>
          <a:bodyPr/>
          <a:lstStyle/>
          <a:p>
            <a:pPr eaLnBrk="1" hangingPunct="1">
              <a:defRPr/>
            </a:pPr>
            <a:r>
              <a:rPr lang="ar-JO" sz="3600" b="1" i="1" dirty="0">
                <a:solidFill>
                  <a:srgbClr val="FF9900"/>
                </a:solidFill>
                <a:latin typeface="Arial" charset="0"/>
                <a:ea typeface="ＭＳ Ｐゴシック" charset="0"/>
              </a:rPr>
              <a:t>القيادة الرعوية للشيخ</a:t>
            </a:r>
            <a:endParaRPr lang="en-GB" sz="3600" b="1" i="1" dirty="0">
              <a:solidFill>
                <a:srgbClr val="FF9900"/>
              </a:solidFill>
              <a:latin typeface="Arial" charset="0"/>
              <a:ea typeface="ＭＳ Ｐゴシック" charset="0"/>
            </a:endParaRPr>
          </a:p>
        </p:txBody>
      </p:sp>
      <p:sp>
        <p:nvSpPr>
          <p:cNvPr id="478213" name="Rectangle 5"/>
          <p:cNvSpPr>
            <a:spLocks noChangeArrowheads="1"/>
          </p:cNvSpPr>
          <p:nvPr/>
        </p:nvSpPr>
        <p:spPr bwMode="auto">
          <a:xfrm rot="16200000">
            <a:off x="-247871" y="3136194"/>
            <a:ext cx="1083119" cy="525721"/>
          </a:xfrm>
          <a:prstGeom prst="rect">
            <a:avLst/>
          </a:prstGeom>
          <a:solidFill>
            <a:schemeClr val="accent1"/>
          </a:solidFill>
          <a:ln w="25400">
            <a:solidFill>
              <a:schemeClr val="tx1"/>
            </a:solidFill>
            <a:miter lim="800000"/>
            <a:headEnd/>
            <a:tailEnd/>
          </a:ln>
          <a:effectLst/>
        </p:spPr>
        <p:txBody>
          <a:bodyPr wrap="square">
            <a:spAutoFit/>
          </a:bodyPr>
          <a:lstStyle/>
          <a:p>
            <a:pPr algn="ctr">
              <a:lnSpc>
                <a:spcPct val="110000"/>
              </a:lnSpc>
              <a:spcBef>
                <a:spcPct val="20000"/>
              </a:spcBef>
              <a:defRPr/>
            </a:pPr>
            <a:r>
              <a:rPr lang="ar-JO" sz="2800" i="1" dirty="0">
                <a:solidFill>
                  <a:srgbClr val="FFFFFF"/>
                </a:solidFill>
                <a:effectLst>
                  <a:outerShdw blurRad="38100" dist="38100" dir="2700000" algn="tl">
                    <a:srgbClr val="000000"/>
                  </a:outerShdw>
                </a:effectLst>
                <a:latin typeface="Arial" charset="0"/>
              </a:rPr>
              <a:t>الجسد</a:t>
            </a:r>
            <a:endParaRPr lang="en-GB" sz="2800" i="1" dirty="0">
              <a:solidFill>
                <a:srgbClr val="FFFFFF"/>
              </a:solidFill>
              <a:effectLst>
                <a:outerShdw blurRad="38100" dist="38100" dir="2700000" algn="tl">
                  <a:srgbClr val="000000"/>
                </a:outerShdw>
              </a:effectLst>
              <a:latin typeface="Arial" charset="0"/>
            </a:endParaRPr>
          </a:p>
        </p:txBody>
      </p:sp>
      <p:sp>
        <p:nvSpPr>
          <p:cNvPr id="478214" name="Text Box 6"/>
          <p:cNvSpPr txBox="1">
            <a:spLocks noChangeArrowheads="1"/>
          </p:cNvSpPr>
          <p:nvPr/>
        </p:nvSpPr>
        <p:spPr bwMode="auto">
          <a:xfrm>
            <a:off x="8101013" y="0"/>
            <a:ext cx="1042987" cy="461963"/>
          </a:xfrm>
          <a:prstGeom prst="rect">
            <a:avLst/>
          </a:prstGeom>
          <a:solidFill>
            <a:srgbClr val="000000"/>
          </a:solidFill>
          <a:ln>
            <a:noFill/>
          </a:ln>
          <a:effectLst>
            <a:outerShdw blurRad="63500" dist="35921" dir="2700000" algn="ctr" rotWithShape="0">
              <a:srgbClr val="000000">
                <a:alpha val="74998"/>
              </a:srgbClr>
            </a:outerShdw>
          </a:effectLst>
        </p:spPr>
        <p:txBody>
          <a:bodyPr>
            <a:spAutoFit/>
          </a:bodyPr>
          <a:lstStyle/>
          <a:p>
            <a:pPr algn="ctr">
              <a:defRPr/>
            </a:pPr>
            <a:r>
              <a:rPr lang="ar-JO" sz="2400" dirty="0">
                <a:solidFill>
                  <a:srgbClr val="FFFFFF"/>
                </a:solidFill>
                <a:latin typeface="Arial" charset="0"/>
                <a:ea typeface="ＭＳ Ｐゴシック" charset="-128"/>
                <a:cs typeface="ＭＳ Ｐゴシック" charset="-128"/>
              </a:rPr>
              <a:t>236أ</a:t>
            </a:r>
            <a:endParaRPr lang="en-US" sz="2400" dirty="0">
              <a:solidFill>
                <a:srgbClr val="FFFFFF"/>
              </a:solidFill>
              <a:latin typeface="Arial" charset="0"/>
              <a:ea typeface="ＭＳ Ｐゴシック" charset="-128"/>
              <a:cs typeface="ＭＳ Ｐゴシック" charset="-128"/>
            </a:endParaRPr>
          </a:p>
        </p:txBody>
      </p:sp>
      <p:sp>
        <p:nvSpPr>
          <p:cNvPr id="7" name="Rectangle 2"/>
          <p:cNvSpPr txBox="1">
            <a:spLocks noRot="1" noChangeArrowheads="1"/>
          </p:cNvSpPr>
          <p:nvPr/>
        </p:nvSpPr>
        <p:spPr bwMode="auto">
          <a:xfrm>
            <a:off x="785786" y="1600200"/>
            <a:ext cx="8358214" cy="5105400"/>
          </a:xfrm>
          <a:prstGeom prst="rect">
            <a:avLst/>
          </a:prstGeom>
          <a:solidFill>
            <a:srgbClr val="000082"/>
          </a:solidFill>
          <a:ln>
            <a:noFill/>
          </a:ln>
          <a:effectLst/>
        </p:spPr>
        <p:txBody>
          <a:bodyPr/>
          <a:lstStyle>
            <a:lvl1pPr marL="806450" indent="-806450"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598488" indent="-598488" algn="r" eaLnBrk="1" hangingPunct="1">
              <a:lnSpc>
                <a:spcPct val="110000"/>
              </a:lnSpc>
              <a:spcBef>
                <a:spcPct val="20000"/>
              </a:spcBef>
              <a:buClr>
                <a:srgbClr val="FFFF43"/>
              </a:buClr>
              <a:defRPr/>
            </a:pPr>
            <a:r>
              <a:rPr lang="ar-JO" sz="3200" dirty="0">
                <a:solidFill>
                  <a:srgbClr val="FFFF00"/>
                </a:solidFill>
                <a:effectLst>
                  <a:outerShdw blurRad="38100" dist="38100" dir="2700000" algn="tl">
                    <a:srgbClr val="000000"/>
                  </a:outerShdw>
                </a:effectLst>
                <a:cs typeface="Arial" charset="0"/>
              </a:rPr>
              <a:t>1</a:t>
            </a:r>
            <a:r>
              <a:rPr lang="ar-JO" sz="3200" dirty="0">
                <a:solidFill>
                  <a:srgbClr val="FFFFFF"/>
                </a:solidFill>
                <a:effectLst>
                  <a:outerShdw blurRad="38100" dist="38100" dir="2700000" algn="tl">
                    <a:srgbClr val="000000"/>
                  </a:outerShdw>
                </a:effectLst>
                <a:cs typeface="Arial" charset="0"/>
              </a:rPr>
              <a:t>. رعاية القطيع (أع 20: 28)</a:t>
            </a:r>
          </a:p>
          <a:p>
            <a:pPr marL="598488" indent="-598488" algn="r" eaLnBrk="1" hangingPunct="1">
              <a:lnSpc>
                <a:spcPct val="110000"/>
              </a:lnSpc>
              <a:spcBef>
                <a:spcPct val="20000"/>
              </a:spcBef>
              <a:buClr>
                <a:srgbClr val="FFFF43"/>
              </a:buClr>
              <a:defRPr/>
            </a:pPr>
            <a:r>
              <a:rPr lang="ar-JO" sz="3200" dirty="0">
                <a:solidFill>
                  <a:srgbClr val="FFFF00"/>
                </a:solidFill>
                <a:effectLst>
                  <a:outerShdw blurRad="38100" dist="38100" dir="2700000" algn="tl">
                    <a:srgbClr val="000000"/>
                  </a:outerShdw>
                </a:effectLst>
                <a:cs typeface="Arial" charset="0"/>
              </a:rPr>
              <a:t>2</a:t>
            </a:r>
            <a:r>
              <a:rPr lang="ar-JO" sz="3200" dirty="0">
                <a:solidFill>
                  <a:srgbClr val="FFFFFF"/>
                </a:solidFill>
                <a:effectLst>
                  <a:outerShdw blurRad="38100" dist="38100" dir="2700000" algn="tl">
                    <a:srgbClr val="000000"/>
                  </a:outerShdw>
                </a:effectLst>
                <a:cs typeface="Arial" charset="0"/>
              </a:rPr>
              <a:t>. القدرة على التعليم (1 تس 5: 12، 1 تي 3: 2،            تي 1: 9ب)</a:t>
            </a:r>
          </a:p>
          <a:p>
            <a:pPr marL="598488" indent="-598488" algn="r" eaLnBrk="1" hangingPunct="1">
              <a:lnSpc>
                <a:spcPct val="110000"/>
              </a:lnSpc>
              <a:spcBef>
                <a:spcPct val="20000"/>
              </a:spcBef>
              <a:buClr>
                <a:srgbClr val="FFFF43"/>
              </a:buClr>
              <a:defRPr/>
            </a:pPr>
            <a:r>
              <a:rPr lang="ar-JO" sz="3200" dirty="0">
                <a:solidFill>
                  <a:srgbClr val="FFFF00"/>
                </a:solidFill>
                <a:effectLst>
                  <a:outerShdw blurRad="38100" dist="38100" dir="2700000" algn="tl">
                    <a:srgbClr val="000000"/>
                  </a:outerShdw>
                </a:effectLst>
                <a:cs typeface="Arial" charset="0"/>
              </a:rPr>
              <a:t>3</a:t>
            </a:r>
            <a:r>
              <a:rPr lang="ar-JO" sz="3200" dirty="0">
                <a:solidFill>
                  <a:srgbClr val="FFFFFF"/>
                </a:solidFill>
                <a:effectLst>
                  <a:outerShdw blurRad="38100" dist="38100" dir="2700000" algn="tl">
                    <a:srgbClr val="000000"/>
                  </a:outerShdw>
                </a:effectLst>
                <a:cs typeface="Arial" charset="0"/>
              </a:rPr>
              <a:t>. الأساس الكتابي (تي 1: 9أ)</a:t>
            </a:r>
          </a:p>
          <a:p>
            <a:pPr marL="598488" indent="-598488" algn="r" eaLnBrk="1" hangingPunct="1">
              <a:lnSpc>
                <a:spcPct val="110000"/>
              </a:lnSpc>
              <a:spcBef>
                <a:spcPct val="20000"/>
              </a:spcBef>
              <a:buClr>
                <a:srgbClr val="FFFF43"/>
              </a:buClr>
              <a:defRPr/>
            </a:pPr>
            <a:r>
              <a:rPr lang="ar-JO" sz="3200" dirty="0">
                <a:solidFill>
                  <a:srgbClr val="FFFF00"/>
                </a:solidFill>
                <a:effectLst>
                  <a:outerShdw blurRad="38100" dist="38100" dir="2700000" algn="tl">
                    <a:srgbClr val="000000"/>
                  </a:outerShdw>
                </a:effectLst>
                <a:cs typeface="Arial" charset="0"/>
              </a:rPr>
              <a:t>4</a:t>
            </a:r>
            <a:r>
              <a:rPr lang="ar-JO" sz="3200" dirty="0">
                <a:solidFill>
                  <a:srgbClr val="FFFFFF"/>
                </a:solidFill>
                <a:effectLst>
                  <a:outerShdw blurRad="38100" dist="38100" dir="2700000" algn="tl">
                    <a:srgbClr val="000000"/>
                  </a:outerShdw>
                </a:effectLst>
                <a:cs typeface="Arial" charset="0"/>
              </a:rPr>
              <a:t>. تعليم خطة الله (أع 20: 20، 27)</a:t>
            </a:r>
          </a:p>
          <a:p>
            <a:pPr marL="598488" indent="-598488" algn="r" eaLnBrk="1" hangingPunct="1">
              <a:lnSpc>
                <a:spcPct val="110000"/>
              </a:lnSpc>
              <a:spcBef>
                <a:spcPct val="20000"/>
              </a:spcBef>
              <a:buClr>
                <a:srgbClr val="FFFF43"/>
              </a:buClr>
              <a:defRPr/>
            </a:pPr>
            <a:r>
              <a:rPr lang="ar-JO" sz="3200" dirty="0">
                <a:solidFill>
                  <a:srgbClr val="FFFF00"/>
                </a:solidFill>
                <a:effectLst>
                  <a:outerShdw blurRad="38100" dist="38100" dir="2700000" algn="tl">
                    <a:srgbClr val="000000"/>
                  </a:outerShdw>
                </a:effectLst>
                <a:cs typeface="Arial" charset="0"/>
              </a:rPr>
              <a:t>5</a:t>
            </a:r>
            <a:r>
              <a:rPr lang="ar-JO" sz="3200" dirty="0">
                <a:solidFill>
                  <a:srgbClr val="FFFFFF"/>
                </a:solidFill>
                <a:effectLst>
                  <a:outerShdw blurRad="38100" dist="38100" dir="2700000" algn="tl">
                    <a:srgbClr val="000000"/>
                  </a:outerShdw>
                </a:effectLst>
                <a:cs typeface="Arial" charset="0"/>
              </a:rPr>
              <a:t>. يدفع له مقابل التعليم (1 تي 5: 17)</a:t>
            </a:r>
            <a:endParaRPr lang="en-GB" sz="3200" dirty="0">
              <a:solidFill>
                <a:srgbClr val="FFFFFF"/>
              </a:solidFill>
              <a:effectLst>
                <a:outerShdw blurRad="38100" dist="38100" dir="2700000" algn="tl">
                  <a:srgbClr val="000000"/>
                </a:outerShdw>
              </a:effectLst>
              <a:cs typeface="Arial" charset="0"/>
            </a:endParaRPr>
          </a:p>
        </p:txBody>
      </p:sp>
      <p:sp>
        <p:nvSpPr>
          <p:cNvPr id="478210" name="Rectangle 2"/>
          <p:cNvSpPr>
            <a:spLocks noGrp="1" noRot="1" noChangeArrowheads="1"/>
          </p:cNvSpPr>
          <p:nvPr>
            <p:ph type="subTitle" idx="1"/>
          </p:nvPr>
        </p:nvSpPr>
        <p:spPr>
          <a:xfrm>
            <a:off x="827088" y="762000"/>
            <a:ext cx="8316912" cy="838200"/>
          </a:xfrm>
          <a:solidFill>
            <a:srgbClr val="000000"/>
          </a:solidFill>
        </p:spPr>
        <p:txBody>
          <a:bodyPr/>
          <a:lstStyle/>
          <a:p>
            <a:pPr marL="609600" indent="-609600" algn="r" eaLnBrk="1" hangingPunct="1">
              <a:lnSpc>
                <a:spcPct val="110000"/>
              </a:lnSpc>
              <a:buClr>
                <a:srgbClr val="FFFF43"/>
              </a:buClr>
              <a:defRPr/>
            </a:pPr>
            <a:r>
              <a:rPr lang="ar-JO" b="1" dirty="0">
                <a:solidFill>
                  <a:srgbClr val="FFFFFF"/>
                </a:solidFill>
                <a:effectLst>
                  <a:outerShdw blurRad="38100" dist="38100" dir="2700000" algn="tl">
                    <a:srgbClr val="4D4D4D"/>
                  </a:outerShdw>
                </a:effectLst>
                <a:latin typeface="Arial" charset="0"/>
                <a:ea typeface="ＭＳ Ｐゴシック" charset="0"/>
              </a:rPr>
              <a:t>(أ) الشيخ يعلم</a:t>
            </a:r>
            <a:endParaRPr lang="en-GB" b="1" dirty="0">
              <a:solidFill>
                <a:srgbClr val="FFFFFF"/>
              </a:solidFill>
              <a:effectLst>
                <a:outerShdw blurRad="38100" dist="38100" dir="2700000" algn="tl">
                  <a:srgbClr val="4D4D4D"/>
                </a:outerShdw>
              </a:effectLst>
              <a:latin typeface="Arial" charset="0"/>
              <a:ea typeface="ＭＳ Ｐゴシック" charset="0"/>
            </a:endParaRPr>
          </a:p>
          <a:p>
            <a:pPr marL="609600" indent="-609600" algn="l" eaLnBrk="1" hangingPunct="1">
              <a:lnSpc>
                <a:spcPct val="110000"/>
              </a:lnSpc>
              <a:buClr>
                <a:srgbClr val="FFFF43"/>
              </a:buClr>
              <a:defRPr/>
            </a:pPr>
            <a:endParaRPr lang="en-GB" b="1" dirty="0">
              <a:solidFill>
                <a:srgbClr val="FFFFFF"/>
              </a:solidFill>
              <a:effectLst>
                <a:outerShdw blurRad="38100" dist="38100" dir="2700000" algn="tl">
                  <a:srgbClr val="4D4D4D"/>
                </a:outerShdw>
              </a:effectLst>
              <a:latin typeface="Arial" charset="0"/>
              <a:ea typeface="ＭＳ Ｐゴシック"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152400" y="76200"/>
            <a:ext cx="8915400" cy="838200"/>
          </a:xfrm>
          <a:effectLst>
            <a:outerShdw blurRad="38100" dist="38099" dir="2700000" algn="ctr" rotWithShape="0">
              <a:srgbClr val="000000">
                <a:alpha val="99962"/>
              </a:srgbClr>
            </a:outerShdw>
          </a:effectLst>
        </p:spPr>
        <p:txBody>
          <a:bodyPr/>
          <a:lstStyle/>
          <a:p>
            <a:pPr>
              <a:defRPr/>
            </a:pPr>
            <a:r>
              <a:rPr lang="ar-JO" sz="4000" dirty="0">
                <a:solidFill>
                  <a:srgbClr val="FFFFFF"/>
                </a:solidFill>
                <a:latin typeface="Arial" panose="020B0604020202020204" pitchFamily="34" charset="0"/>
                <a:ea typeface="ＭＳ Ｐゴシック" charset="0"/>
                <a:cs typeface="Arial" panose="020B0604020202020204" pitchFamily="34" charset="0"/>
              </a:rPr>
              <a:t>ثلاث مهمات رعوية للشيوخ</a:t>
            </a:r>
            <a:endParaRPr lang="en-US" sz="32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ar-JO" sz="2400" i="1" dirty="0">
                <a:solidFill>
                  <a:srgbClr val="C9C4FF"/>
                </a:solidFill>
                <a:latin typeface="Arial" panose="020B0604020202020204" pitchFamily="34" charset="0"/>
                <a:cs typeface="Arial" panose="020B0604020202020204" pitchFamily="34" charset="0"/>
              </a:rPr>
              <a:t>التعليم</a:t>
            </a:r>
            <a:endParaRPr lang="en-US" sz="2400" i="1" dirty="0">
              <a:solidFill>
                <a:srgbClr val="C9C4FF"/>
              </a:solidFill>
              <a:latin typeface="Arial" panose="020B0604020202020204" pitchFamily="34" charset="0"/>
              <a:cs typeface="Arial" panose="020B0604020202020204" pitchFamily="34" charset="0"/>
            </a:endParaRPr>
          </a:p>
        </p:txBody>
      </p:sp>
      <p:sp>
        <p:nvSpPr>
          <p:cNvPr id="658440" name="Text Box 8"/>
          <p:cNvSpPr txBox="1">
            <a:spLocks noChangeArrowheads="1"/>
          </p:cNvSpPr>
          <p:nvPr/>
        </p:nvSpPr>
        <p:spPr bwMode="auto">
          <a:xfrm>
            <a:off x="6553200" y="1981200"/>
            <a:ext cx="1906588" cy="830997"/>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ar-JO" sz="2400" dirty="0">
                <a:solidFill>
                  <a:srgbClr val="C9C4FF"/>
                </a:solidFill>
                <a:latin typeface="Arial" panose="020B0604020202020204" pitchFamily="34" charset="0"/>
                <a:cs typeface="Arial" panose="020B0604020202020204" pitchFamily="34" charset="0"/>
              </a:rPr>
              <a:t>1 تي 3: 2،    5: 17</a:t>
            </a:r>
            <a:endParaRPr lang="en-US" sz="2400" dirty="0">
              <a:solidFill>
                <a:srgbClr val="C9C4FF"/>
              </a:solidFill>
              <a:latin typeface="Arial" panose="020B0604020202020204" pitchFamily="34" charset="0"/>
              <a:cs typeface="Arial" panose="020B0604020202020204" pitchFamily="34" charset="0"/>
            </a:endParaRPr>
          </a:p>
        </p:txBody>
      </p:sp>
      <p:sp>
        <p:nvSpPr>
          <p:cNvPr id="15" name="Text Box 14"/>
          <p:cNvSpPr txBox="1">
            <a:spLocks noChangeArrowheads="1"/>
          </p:cNvSpPr>
          <p:nvPr/>
        </p:nvSpPr>
        <p:spPr bwMode="auto">
          <a:xfrm>
            <a:off x="8027988" y="0"/>
            <a:ext cx="1116012" cy="461963"/>
          </a:xfrm>
          <a:prstGeom prst="rect">
            <a:avLst/>
          </a:prstGeom>
          <a:noFill/>
          <a:ln>
            <a:noFill/>
          </a:ln>
          <a:effectLst>
            <a:outerShdw blurRad="63500" dist="35921" dir="2700000" algn="ctr" rotWithShape="0">
              <a:srgbClr val="000000">
                <a:alpha val="74998"/>
              </a:srgbClr>
            </a:outerShdw>
          </a:effectLst>
        </p:spPr>
        <p:txBody>
          <a:bodyPr>
            <a:spAutoFit/>
          </a:bodyPr>
          <a:lstStyle/>
          <a:p>
            <a:pPr algn="ctr">
              <a:defRPr/>
            </a:pPr>
            <a:r>
              <a:rPr lang="ar-JO" sz="2400" dirty="0">
                <a:solidFill>
                  <a:srgbClr val="FFFFFF"/>
                </a:solidFill>
                <a:latin typeface="Arial" charset="0"/>
                <a:cs typeface="Arial" charset="0"/>
              </a:rPr>
              <a:t>236ت1</a:t>
            </a:r>
            <a:endParaRPr lang="en-US" sz="2400"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9"/>
                                        </p:tgtEl>
                                        <p:attrNameLst>
                                          <p:attrName>style.visibility</p:attrName>
                                        </p:attrNameLst>
                                      </p:cBhvr>
                                      <p:to>
                                        <p:strVal val="visible"/>
                                      </p:to>
                                    </p:set>
                                    <p:anim calcmode="lin" valueType="num">
                                      <p:cBhvr>
                                        <p:cTn id="7" dur="1000" fill="hold"/>
                                        <p:tgtEl>
                                          <p:spTgt spid="658439"/>
                                        </p:tgtEl>
                                        <p:attrNameLst>
                                          <p:attrName>ppt_w</p:attrName>
                                        </p:attrNameLst>
                                      </p:cBhvr>
                                      <p:tavLst>
                                        <p:tav tm="0">
                                          <p:val>
                                            <p:strVal val="#ppt_w+.3"/>
                                          </p:val>
                                        </p:tav>
                                        <p:tav tm="100000">
                                          <p:val>
                                            <p:strVal val="#ppt_w"/>
                                          </p:val>
                                        </p:tav>
                                      </p:tavLst>
                                    </p:anim>
                                    <p:anim calcmode="lin" valueType="num">
                                      <p:cBhvr>
                                        <p:cTn id="8" dur="1000" fill="hold"/>
                                        <p:tgtEl>
                                          <p:spTgt spid="658439"/>
                                        </p:tgtEl>
                                        <p:attrNameLst>
                                          <p:attrName>ppt_h</p:attrName>
                                        </p:attrNameLst>
                                      </p:cBhvr>
                                      <p:tavLst>
                                        <p:tav tm="0">
                                          <p:val>
                                            <p:strVal val="#ppt_h"/>
                                          </p:val>
                                        </p:tav>
                                        <p:tav tm="100000">
                                          <p:val>
                                            <p:strVal val="#ppt_h"/>
                                          </p:val>
                                        </p:tav>
                                      </p:tavLst>
                                    </p:anim>
                                    <p:animEffect transition="in" filter="fade">
                                      <p:cBhvr>
                                        <p:cTn id="9" dur="1000"/>
                                        <p:tgtEl>
                                          <p:spTgt spid="658439"/>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8"/>
                                        </p:tgtEl>
                                        <p:attrNameLst>
                                          <p:attrName>style.visibility</p:attrName>
                                        </p:attrNameLst>
                                      </p:cBhvr>
                                      <p:to>
                                        <p:strVal val="visible"/>
                                      </p:to>
                                    </p:set>
                                    <p:anim calcmode="lin" valueType="num">
                                      <p:cBhvr>
                                        <p:cTn id="13" dur="1000" fill="hold"/>
                                        <p:tgtEl>
                                          <p:spTgt spid="658438"/>
                                        </p:tgtEl>
                                        <p:attrNameLst>
                                          <p:attrName>ppt_w</p:attrName>
                                        </p:attrNameLst>
                                      </p:cBhvr>
                                      <p:tavLst>
                                        <p:tav tm="0">
                                          <p:val>
                                            <p:strVal val="#ppt_w+.3"/>
                                          </p:val>
                                        </p:tav>
                                        <p:tav tm="100000">
                                          <p:val>
                                            <p:strVal val="#ppt_w"/>
                                          </p:val>
                                        </p:tav>
                                      </p:tavLst>
                                    </p:anim>
                                    <p:anim calcmode="lin" valueType="num">
                                      <p:cBhvr>
                                        <p:cTn id="14" dur="1000" fill="hold"/>
                                        <p:tgtEl>
                                          <p:spTgt spid="658438"/>
                                        </p:tgtEl>
                                        <p:attrNameLst>
                                          <p:attrName>ppt_h</p:attrName>
                                        </p:attrNameLst>
                                      </p:cBhvr>
                                      <p:tavLst>
                                        <p:tav tm="0">
                                          <p:val>
                                            <p:strVal val="#ppt_h"/>
                                          </p:val>
                                        </p:tav>
                                        <p:tav tm="100000">
                                          <p:val>
                                            <p:strVal val="#ppt_h"/>
                                          </p:val>
                                        </p:tav>
                                      </p:tavLst>
                                    </p:anim>
                                    <p:animEffect transition="in" filter="fade">
                                      <p:cBhvr>
                                        <p:cTn id="15" dur="1000"/>
                                        <p:tgtEl>
                                          <p:spTgt spid="658438"/>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0"/>
                                        </p:tgtEl>
                                        <p:attrNameLst>
                                          <p:attrName>style.visibility</p:attrName>
                                        </p:attrNameLst>
                                      </p:cBhvr>
                                      <p:to>
                                        <p:strVal val="visible"/>
                                      </p:to>
                                    </p:set>
                                    <p:anim calcmode="lin" valueType="num">
                                      <p:cBhvr>
                                        <p:cTn id="19" dur="1000" fill="hold"/>
                                        <p:tgtEl>
                                          <p:spTgt spid="658440"/>
                                        </p:tgtEl>
                                        <p:attrNameLst>
                                          <p:attrName>ppt_w</p:attrName>
                                        </p:attrNameLst>
                                      </p:cBhvr>
                                      <p:tavLst>
                                        <p:tav tm="0">
                                          <p:val>
                                            <p:strVal val="#ppt_w+.3"/>
                                          </p:val>
                                        </p:tav>
                                        <p:tav tm="100000">
                                          <p:val>
                                            <p:strVal val="#ppt_w"/>
                                          </p:val>
                                        </p:tav>
                                      </p:tavLst>
                                    </p:anim>
                                    <p:anim calcmode="lin" valueType="num">
                                      <p:cBhvr>
                                        <p:cTn id="20" dur="1000" fill="hold"/>
                                        <p:tgtEl>
                                          <p:spTgt spid="658440"/>
                                        </p:tgtEl>
                                        <p:attrNameLst>
                                          <p:attrName>ppt_h</p:attrName>
                                        </p:attrNameLst>
                                      </p:cBhvr>
                                      <p:tavLst>
                                        <p:tav tm="0">
                                          <p:val>
                                            <p:strVal val="#ppt_h"/>
                                          </p:val>
                                        </p:tav>
                                        <p:tav tm="100000">
                                          <p:val>
                                            <p:strVal val="#ppt_h"/>
                                          </p:val>
                                        </p:tav>
                                      </p:tavLst>
                                    </p:anim>
                                    <p:animEffect transition="in" filter="fade">
                                      <p:cBhvr>
                                        <p:cTn id="21" dur="1000"/>
                                        <p:tgtEl>
                                          <p:spTgt spid="65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8" grpId="0" animBg="1"/>
      <p:bldP spid="658439" grpId="0"/>
      <p:bldP spid="65844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4066"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4067" name="Rectangle 3"/>
          <p:cNvSpPr>
            <a:spLocks noGrp="1" noChangeArrowheads="1"/>
          </p:cNvSpPr>
          <p:nvPr>
            <p:ph type="title"/>
          </p:nvPr>
        </p:nvSpPr>
        <p:spPr>
          <a:xfrm>
            <a:off x="0" y="228600"/>
            <a:ext cx="8991600" cy="990600"/>
          </a:xfrm>
        </p:spPr>
        <p:txBody>
          <a:bodyPr/>
          <a:lstStyle/>
          <a:p>
            <a:pPr eaLnBrk="1" hangingPunct="1"/>
            <a:r>
              <a:rPr lang="ar-JO" sz="4800" b="1" u="sng" dirty="0">
                <a:solidFill>
                  <a:schemeClr val="bg1"/>
                </a:solidFill>
                <a:latin typeface="Arial" charset="0"/>
                <a:ea typeface="ＭＳ Ｐゴシック" charset="0"/>
              </a:rPr>
              <a:t>كيف يرتبط الشيوخ بالشمامسة</a:t>
            </a:r>
            <a:endParaRPr lang="en-US" sz="4800" b="1" dirty="0">
              <a:solidFill>
                <a:schemeClr val="bg1"/>
              </a:solidFill>
              <a:latin typeface="Arial" charset="0"/>
              <a:ea typeface="ＭＳ Ｐゴシック" charset="0"/>
            </a:endParaRPr>
          </a:p>
        </p:txBody>
      </p:sp>
      <p:sp>
        <p:nvSpPr>
          <p:cNvPr id="378884" name="Text Box 4"/>
          <p:cNvSpPr txBox="1">
            <a:spLocks noChangeArrowheads="1"/>
          </p:cNvSpPr>
          <p:nvPr/>
        </p:nvSpPr>
        <p:spPr bwMode="auto">
          <a:xfrm>
            <a:off x="1179582" y="1195388"/>
            <a:ext cx="659026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3200" dirty="0">
                <a:solidFill>
                  <a:srgbClr val="FFFFFF"/>
                </a:solidFill>
                <a:latin typeface="Arial" charset="0"/>
                <a:cs typeface="Arial" charset="0"/>
              </a:rPr>
              <a:t>النموذج الأول : الراعي الأساسي فوق الشمامسة</a:t>
            </a:r>
            <a:endParaRPr lang="en-US" sz="3200" dirty="0">
              <a:solidFill>
                <a:srgbClr val="FFFFFF"/>
              </a:solidFill>
              <a:latin typeface="Arial" charset="0"/>
              <a:cs typeface="Arial" charset="0"/>
            </a:endParaRPr>
          </a:p>
        </p:txBody>
      </p:sp>
      <p:sp>
        <p:nvSpPr>
          <p:cNvPr id="378885" name="Text Box 5"/>
          <p:cNvSpPr txBox="1">
            <a:spLocks noChangeArrowheads="1"/>
          </p:cNvSpPr>
          <p:nvPr/>
        </p:nvSpPr>
        <p:spPr bwMode="auto">
          <a:xfrm>
            <a:off x="2743200" y="4330700"/>
            <a:ext cx="3352800" cy="646331"/>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600" dirty="0">
                <a:solidFill>
                  <a:srgbClr val="FFFFFF"/>
                </a:solidFill>
                <a:latin typeface="Arial" charset="0"/>
                <a:cs typeface="Arial" charset="0"/>
              </a:rPr>
              <a:t>الشمامسة</a:t>
            </a:r>
            <a:endParaRPr lang="en-US" sz="3600" dirty="0">
              <a:solidFill>
                <a:srgbClr val="FFFFFF"/>
              </a:solidFill>
              <a:latin typeface="Arial" charset="0"/>
              <a:cs typeface="Arial" charset="0"/>
            </a:endParaRPr>
          </a:p>
        </p:txBody>
      </p:sp>
      <p:sp>
        <p:nvSpPr>
          <p:cNvPr id="378886" name="Line 6"/>
          <p:cNvSpPr>
            <a:spLocks noChangeShapeType="1"/>
          </p:cNvSpPr>
          <p:nvPr/>
        </p:nvSpPr>
        <p:spPr bwMode="auto">
          <a:xfrm rot="10800000">
            <a:off x="4419600" y="3886200"/>
            <a:ext cx="1588" cy="381000"/>
          </a:xfrm>
          <a:prstGeom prst="line">
            <a:avLst/>
          </a:prstGeom>
          <a:noFill/>
          <a:ln w="38100">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78887" name="Text Box 7"/>
          <p:cNvSpPr txBox="1">
            <a:spLocks noChangeArrowheads="1"/>
          </p:cNvSpPr>
          <p:nvPr/>
        </p:nvSpPr>
        <p:spPr bwMode="auto">
          <a:xfrm>
            <a:off x="3276600" y="2609850"/>
            <a:ext cx="2286000" cy="1200329"/>
          </a:xfrm>
          <a:prstGeom prst="rect">
            <a:avLst/>
          </a:prstGeom>
          <a:solidFill>
            <a:srgbClr val="000082"/>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3600" dirty="0">
                <a:solidFill>
                  <a:srgbClr val="FFFFFF"/>
                </a:solidFill>
                <a:latin typeface="Arial" charset="0"/>
                <a:cs typeface="Arial" charset="0"/>
              </a:rPr>
              <a:t>الراعي الأساسي</a:t>
            </a:r>
            <a:endParaRPr lang="en-US" sz="3600" dirty="0">
              <a:solidFill>
                <a:srgbClr val="FFFFFF"/>
              </a:solidFill>
              <a:latin typeface="Arial" charset="0"/>
              <a:cs typeface="Arial" charset="0"/>
            </a:endParaRPr>
          </a:p>
        </p:txBody>
      </p:sp>
      <p:sp>
        <p:nvSpPr>
          <p:cNvPr id="378888" name="WordArt 8"/>
          <p:cNvSpPr>
            <a:spLocks noChangeArrowheads="1" noChangeShapeType="1" noTextEdit="1"/>
          </p:cNvSpPr>
          <p:nvPr/>
        </p:nvSpPr>
        <p:spPr bwMode="auto">
          <a:xfrm>
            <a:off x="3505200" y="4602163"/>
            <a:ext cx="4303713" cy="2103437"/>
          </a:xfrm>
          <a:prstGeom prst="rect">
            <a:avLst/>
          </a:prstGeom>
        </p:spPr>
        <p:txBody>
          <a:bodyPr wrap="none" fromWordArt="1">
            <a:prstTxWarp prst="textSlantUp">
              <a:avLst>
                <a:gd name="adj" fmla="val 55556"/>
              </a:avLst>
            </a:prstTxWarp>
          </a:bodyPr>
          <a:lstStyle/>
          <a:p>
            <a:pPr algn="ctr"/>
            <a:r>
              <a:rPr lang="ar-JO" sz="3600" kern="10" dirty="0">
                <a:ln w="9525">
                  <a:solidFill>
                    <a:srgbClr val="000000"/>
                  </a:solidFill>
                  <a:round/>
                  <a:headEnd/>
                  <a:tailEnd/>
                </a:ln>
                <a:solidFill>
                  <a:srgbClr val="000000"/>
                </a:solidFill>
                <a:latin typeface="Arial Black"/>
                <a:ea typeface="Arial Black"/>
                <a:cs typeface="Arial Black"/>
              </a:rPr>
              <a:t>غير كتابي</a:t>
            </a:r>
            <a:endParaRPr lang="en-US" sz="3600" kern="10" dirty="0">
              <a:ln w="9525">
                <a:solidFill>
                  <a:srgbClr val="000000"/>
                </a:solidFill>
                <a:round/>
                <a:headEnd/>
                <a:tailEnd/>
              </a:ln>
              <a:solidFill>
                <a:srgbClr val="000000"/>
              </a:solidFill>
              <a:latin typeface="Arial Black"/>
              <a:ea typeface="Arial Black"/>
              <a:cs typeface="Arial Black"/>
            </a:endParaRPr>
          </a:p>
        </p:txBody>
      </p:sp>
      <p:sp>
        <p:nvSpPr>
          <p:cNvPr id="378889" name="Text Box 9"/>
          <p:cNvSpPr txBox="1">
            <a:spLocks noChangeArrowheads="1"/>
          </p:cNvSpPr>
          <p:nvPr/>
        </p:nvSpPr>
        <p:spPr bwMode="auto">
          <a:xfrm>
            <a:off x="7524750" y="0"/>
            <a:ext cx="1619250" cy="461665"/>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ar-JO" sz="2400" dirty="0">
                <a:solidFill>
                  <a:srgbClr val="FFFFFF"/>
                </a:solidFill>
                <a:latin typeface="Arial" charset="0"/>
                <a:cs typeface="Arial" charset="0"/>
              </a:rPr>
              <a:t>236أ 6ب</a:t>
            </a:r>
            <a:endParaRPr lang="en-US" sz="2400"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blinds(horizontal)">
                                      <p:cBhvr>
                                        <p:cTn id="7" dur="3000"/>
                                        <p:tgtEl>
                                          <p:spTgt spid="378884"/>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378885"/>
                                        </p:tgtEl>
                                        <p:attrNameLst>
                                          <p:attrName>style.visibility</p:attrName>
                                        </p:attrNameLst>
                                      </p:cBhvr>
                                      <p:to>
                                        <p:strVal val="visible"/>
                                      </p:to>
                                    </p:set>
                                    <p:animEffect transition="in" filter="dissolve">
                                      <p:cBhvr>
                                        <p:cTn id="11" dur="3000"/>
                                        <p:tgtEl>
                                          <p:spTgt spid="37888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886"/>
                                        </p:tgtEl>
                                        <p:attrNameLst>
                                          <p:attrName>style.visibility</p:attrName>
                                        </p:attrNameLst>
                                      </p:cBhvr>
                                      <p:to>
                                        <p:strVal val="visible"/>
                                      </p:to>
                                    </p:set>
                                    <p:animEffect transition="in" filter="dissolve">
                                      <p:cBhvr>
                                        <p:cTn id="14" dur="3000"/>
                                        <p:tgtEl>
                                          <p:spTgt spid="37888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78887"/>
                                        </p:tgtEl>
                                        <p:attrNameLst>
                                          <p:attrName>style.visibility</p:attrName>
                                        </p:attrNameLst>
                                      </p:cBhvr>
                                      <p:to>
                                        <p:strVal val="visible"/>
                                      </p:to>
                                    </p:set>
                                    <p:animEffect transition="in" filter="dissolve">
                                      <p:cBhvr>
                                        <p:cTn id="17" dur="3000"/>
                                        <p:tgtEl>
                                          <p:spTgt spid="378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8888"/>
                                        </p:tgtEl>
                                        <p:attrNameLst>
                                          <p:attrName>style.visibility</p:attrName>
                                        </p:attrNameLst>
                                      </p:cBhvr>
                                      <p:to>
                                        <p:strVal val="visible"/>
                                      </p:to>
                                    </p:set>
                                    <p:animEffect transition="in" filter="wheel(4)">
                                      <p:cBhvr>
                                        <p:cTn id="22" dur="3000"/>
                                        <p:tgtEl>
                                          <p:spTgt spid="37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p:bldP spid="378885" grpId="0" animBg="1" autoUpdateAnimBg="0"/>
      <p:bldP spid="378886" grpId="0" animBg="1"/>
      <p:bldP spid="378887" grpId="0" animBg="1" autoUpdateAnimBg="0"/>
      <p:bldP spid="37888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6114"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6115" name="Rectangle 3"/>
          <p:cNvSpPr>
            <a:spLocks noGrp="1" noChangeArrowheads="1"/>
          </p:cNvSpPr>
          <p:nvPr>
            <p:ph type="title"/>
          </p:nvPr>
        </p:nvSpPr>
        <p:spPr>
          <a:xfrm>
            <a:off x="0" y="228600"/>
            <a:ext cx="8991600" cy="990600"/>
          </a:xfrm>
        </p:spPr>
        <p:txBody>
          <a:bodyPr/>
          <a:lstStyle/>
          <a:p>
            <a:pPr eaLnBrk="1" hangingPunct="1"/>
            <a:r>
              <a:rPr lang="ar-JO" sz="4800" b="1" u="sng" dirty="0">
                <a:solidFill>
                  <a:schemeClr val="bg1"/>
                </a:solidFill>
                <a:latin typeface="Arial" charset="0"/>
                <a:ea typeface="ＭＳ Ｐゴシック" charset="0"/>
              </a:rPr>
              <a:t>كيف يرتبط الشيوخ بالشمامسة</a:t>
            </a:r>
            <a:endParaRPr lang="en-US" sz="4800" b="1" dirty="0">
              <a:solidFill>
                <a:schemeClr val="bg1"/>
              </a:solidFill>
              <a:latin typeface="Arial" charset="0"/>
              <a:ea typeface="ＭＳ Ｐゴシック" charset="0"/>
            </a:endParaRPr>
          </a:p>
        </p:txBody>
      </p:sp>
      <p:sp>
        <p:nvSpPr>
          <p:cNvPr id="378884" name="Text Box 4"/>
          <p:cNvSpPr txBox="1">
            <a:spLocks noChangeArrowheads="1"/>
          </p:cNvSpPr>
          <p:nvPr/>
        </p:nvSpPr>
        <p:spPr bwMode="auto">
          <a:xfrm>
            <a:off x="762000" y="1195388"/>
            <a:ext cx="817884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r>
              <a:rPr lang="ar-JO" sz="3200" dirty="0">
                <a:solidFill>
                  <a:srgbClr val="FFFFFF"/>
                </a:solidFill>
                <a:latin typeface="Arial" charset="0"/>
                <a:cs typeface="Arial" charset="0"/>
              </a:rPr>
              <a:t>النموذج الثاني : الراعي الأساسي و الشمامسة جنباً إلى جنب</a:t>
            </a:r>
            <a:endParaRPr lang="en-US" sz="3200" dirty="0">
              <a:solidFill>
                <a:srgbClr val="FFFFFF"/>
              </a:solidFill>
              <a:latin typeface="Arial" charset="0"/>
              <a:cs typeface="Arial" charset="0"/>
            </a:endParaRPr>
          </a:p>
        </p:txBody>
      </p:sp>
      <p:sp>
        <p:nvSpPr>
          <p:cNvPr id="378885" name="Text Box 5"/>
          <p:cNvSpPr txBox="1">
            <a:spLocks noChangeArrowheads="1"/>
          </p:cNvSpPr>
          <p:nvPr/>
        </p:nvSpPr>
        <p:spPr bwMode="auto">
          <a:xfrm>
            <a:off x="990600" y="3505200"/>
            <a:ext cx="3352800" cy="646331"/>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600" dirty="0">
                <a:solidFill>
                  <a:srgbClr val="FFFFFF"/>
                </a:solidFill>
                <a:latin typeface="Arial" charset="0"/>
                <a:cs typeface="Arial" charset="0"/>
              </a:rPr>
              <a:t>الشمامسة</a:t>
            </a:r>
            <a:endParaRPr lang="en-US" sz="3600" dirty="0">
              <a:solidFill>
                <a:srgbClr val="FFFFFF"/>
              </a:solidFill>
              <a:latin typeface="Arial" charset="0"/>
              <a:cs typeface="Arial" charset="0"/>
            </a:endParaRPr>
          </a:p>
        </p:txBody>
      </p:sp>
      <p:sp>
        <p:nvSpPr>
          <p:cNvPr id="378886" name="Line 6"/>
          <p:cNvSpPr>
            <a:spLocks noChangeShapeType="1"/>
          </p:cNvSpPr>
          <p:nvPr/>
        </p:nvSpPr>
        <p:spPr bwMode="auto">
          <a:xfrm rot="5400000">
            <a:off x="5066506" y="3620294"/>
            <a:ext cx="1588" cy="381000"/>
          </a:xfrm>
          <a:prstGeom prst="line">
            <a:avLst/>
          </a:prstGeom>
          <a:noFill/>
          <a:ln w="38100">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78887" name="Text Box 7"/>
          <p:cNvSpPr txBox="1">
            <a:spLocks noChangeArrowheads="1"/>
          </p:cNvSpPr>
          <p:nvPr/>
        </p:nvSpPr>
        <p:spPr bwMode="auto">
          <a:xfrm>
            <a:off x="5334000" y="3219450"/>
            <a:ext cx="2286000" cy="1200329"/>
          </a:xfrm>
          <a:prstGeom prst="rect">
            <a:avLst/>
          </a:prstGeom>
          <a:solidFill>
            <a:srgbClr val="000082"/>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3600" dirty="0">
                <a:solidFill>
                  <a:srgbClr val="FFFFFF"/>
                </a:solidFill>
                <a:latin typeface="Arial" charset="0"/>
                <a:cs typeface="Arial" charset="0"/>
              </a:rPr>
              <a:t>الراعي الأساسي</a:t>
            </a:r>
            <a:endParaRPr lang="en-US" sz="3600" dirty="0">
              <a:solidFill>
                <a:srgbClr val="FFFFFF"/>
              </a:solidFill>
              <a:latin typeface="Arial" charset="0"/>
              <a:cs typeface="Arial" charset="0"/>
            </a:endParaRPr>
          </a:p>
        </p:txBody>
      </p:sp>
      <p:sp>
        <p:nvSpPr>
          <p:cNvPr id="378888" name="WordArt 8"/>
          <p:cNvSpPr>
            <a:spLocks noChangeArrowheads="1" noChangeShapeType="1" noTextEdit="1"/>
          </p:cNvSpPr>
          <p:nvPr/>
        </p:nvSpPr>
        <p:spPr bwMode="auto">
          <a:xfrm>
            <a:off x="3505200" y="4602163"/>
            <a:ext cx="4303713" cy="2103437"/>
          </a:xfrm>
          <a:prstGeom prst="rect">
            <a:avLst/>
          </a:prstGeom>
        </p:spPr>
        <p:txBody>
          <a:bodyPr wrap="none" fromWordArt="1">
            <a:prstTxWarp prst="textSlantUp">
              <a:avLst>
                <a:gd name="adj" fmla="val 55556"/>
              </a:avLst>
            </a:prstTxWarp>
          </a:bodyPr>
          <a:lstStyle/>
          <a:p>
            <a:pPr algn="ctr"/>
            <a:r>
              <a:rPr lang="ar-JO" sz="3600" kern="10" dirty="0">
                <a:ln w="9525">
                  <a:solidFill>
                    <a:srgbClr val="000000"/>
                  </a:solidFill>
                  <a:round/>
                  <a:headEnd/>
                  <a:tailEnd/>
                </a:ln>
                <a:solidFill>
                  <a:srgbClr val="000000"/>
                </a:solidFill>
                <a:latin typeface="Arial Black"/>
                <a:ea typeface="Arial Black"/>
                <a:cs typeface="Arial Black"/>
              </a:rPr>
              <a:t>غير كتابي</a:t>
            </a:r>
            <a:endParaRPr lang="en-US" sz="3600" kern="10" dirty="0">
              <a:ln w="9525">
                <a:solidFill>
                  <a:srgbClr val="000000"/>
                </a:solidFill>
                <a:round/>
                <a:headEnd/>
                <a:tailEnd/>
              </a:ln>
              <a:solidFill>
                <a:srgbClr val="000000"/>
              </a:solidFill>
              <a:latin typeface="Arial Black"/>
              <a:ea typeface="Arial Black"/>
              <a:cs typeface="Arial Black"/>
            </a:endParaRPr>
          </a:p>
        </p:txBody>
      </p:sp>
      <p:sp>
        <p:nvSpPr>
          <p:cNvPr id="10" name="Line 6"/>
          <p:cNvSpPr>
            <a:spLocks noChangeShapeType="1"/>
          </p:cNvSpPr>
          <p:nvPr/>
        </p:nvSpPr>
        <p:spPr bwMode="auto">
          <a:xfrm rot="-5400000">
            <a:off x="4685506" y="3620294"/>
            <a:ext cx="1588" cy="381000"/>
          </a:xfrm>
          <a:prstGeom prst="line">
            <a:avLst/>
          </a:prstGeom>
          <a:noFill/>
          <a:ln w="38100">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1" name="Text Box 9"/>
          <p:cNvSpPr txBox="1">
            <a:spLocks noChangeArrowheads="1"/>
          </p:cNvSpPr>
          <p:nvPr/>
        </p:nvSpPr>
        <p:spPr bwMode="auto">
          <a:xfrm>
            <a:off x="7524750" y="0"/>
            <a:ext cx="1619250" cy="461963"/>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ar-JO" sz="2400" dirty="0">
                <a:solidFill>
                  <a:srgbClr val="FFFFFF"/>
                </a:solidFill>
                <a:latin typeface="Arial" charset="0"/>
                <a:cs typeface="Arial" charset="0"/>
              </a:rPr>
              <a:t>236أ 6ب</a:t>
            </a:r>
            <a:endParaRPr lang="en-US" sz="2400"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blinds(horizontal)">
                                      <p:cBhvr>
                                        <p:cTn id="7" dur="3000"/>
                                        <p:tgtEl>
                                          <p:spTgt spid="378884"/>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378885"/>
                                        </p:tgtEl>
                                        <p:attrNameLst>
                                          <p:attrName>style.visibility</p:attrName>
                                        </p:attrNameLst>
                                      </p:cBhvr>
                                      <p:to>
                                        <p:strVal val="visible"/>
                                      </p:to>
                                    </p:set>
                                    <p:animEffect transition="in" filter="dissolve">
                                      <p:cBhvr>
                                        <p:cTn id="11" dur="3000"/>
                                        <p:tgtEl>
                                          <p:spTgt spid="37888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886"/>
                                        </p:tgtEl>
                                        <p:attrNameLst>
                                          <p:attrName>style.visibility</p:attrName>
                                        </p:attrNameLst>
                                      </p:cBhvr>
                                      <p:to>
                                        <p:strVal val="visible"/>
                                      </p:to>
                                    </p:set>
                                    <p:animEffect transition="in" filter="dissolve">
                                      <p:cBhvr>
                                        <p:cTn id="14" dur="3000"/>
                                        <p:tgtEl>
                                          <p:spTgt spid="37888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78887"/>
                                        </p:tgtEl>
                                        <p:attrNameLst>
                                          <p:attrName>style.visibility</p:attrName>
                                        </p:attrNameLst>
                                      </p:cBhvr>
                                      <p:to>
                                        <p:strVal val="visible"/>
                                      </p:to>
                                    </p:set>
                                    <p:animEffect transition="in" filter="dissolve">
                                      <p:cBhvr>
                                        <p:cTn id="17" dur="3000"/>
                                        <p:tgtEl>
                                          <p:spTgt spid="378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8888"/>
                                        </p:tgtEl>
                                        <p:attrNameLst>
                                          <p:attrName>style.visibility</p:attrName>
                                        </p:attrNameLst>
                                      </p:cBhvr>
                                      <p:to>
                                        <p:strVal val="visible"/>
                                      </p:to>
                                    </p:set>
                                    <p:animEffect transition="in" filter="wheel(4)">
                                      <p:cBhvr>
                                        <p:cTn id="22" dur="3000"/>
                                        <p:tgtEl>
                                          <p:spTgt spid="37888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p:bldP spid="378885" grpId="0" animBg="1" autoUpdateAnimBg="0"/>
      <p:bldP spid="378886" grpId="0" animBg="1"/>
      <p:bldP spid="378887" grpId="0" animBg="1" autoUpdateAnimBg="0"/>
      <p:bldP spid="378888"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62"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63" name="Rectangle 3"/>
          <p:cNvSpPr>
            <a:spLocks noGrp="1" noChangeArrowheads="1"/>
          </p:cNvSpPr>
          <p:nvPr>
            <p:ph type="title"/>
          </p:nvPr>
        </p:nvSpPr>
        <p:spPr>
          <a:xfrm>
            <a:off x="0" y="228600"/>
            <a:ext cx="8991600" cy="990600"/>
          </a:xfrm>
        </p:spPr>
        <p:txBody>
          <a:bodyPr/>
          <a:lstStyle/>
          <a:p>
            <a:pPr eaLnBrk="1" hangingPunct="1"/>
            <a:r>
              <a:rPr lang="ar-JO" sz="4800" b="1" u="sng" dirty="0">
                <a:solidFill>
                  <a:schemeClr val="bg1"/>
                </a:solidFill>
                <a:latin typeface="Arial" charset="0"/>
                <a:ea typeface="ＭＳ Ｐゴシック" charset="0"/>
              </a:rPr>
              <a:t>كيف يرتبط الشيوخ بالشمامسة</a:t>
            </a:r>
            <a:endParaRPr lang="en-US" sz="4800" b="1" dirty="0">
              <a:solidFill>
                <a:schemeClr val="bg1"/>
              </a:solidFill>
              <a:latin typeface="Arial" charset="0"/>
              <a:ea typeface="ＭＳ Ｐゴシック" charset="0"/>
            </a:endParaRPr>
          </a:p>
        </p:txBody>
      </p:sp>
      <p:sp>
        <p:nvSpPr>
          <p:cNvPr id="378884" name="Text Box 4"/>
          <p:cNvSpPr txBox="1">
            <a:spLocks noChangeArrowheads="1"/>
          </p:cNvSpPr>
          <p:nvPr/>
        </p:nvSpPr>
        <p:spPr bwMode="auto">
          <a:xfrm>
            <a:off x="762000" y="1195388"/>
            <a:ext cx="697498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r>
              <a:rPr lang="ar-JO" sz="3200" dirty="0">
                <a:solidFill>
                  <a:srgbClr val="FFFFFF"/>
                </a:solidFill>
                <a:latin typeface="Arial" charset="0"/>
                <a:cs typeface="Arial" charset="0"/>
              </a:rPr>
              <a:t>النموذج الثالث : الشمامسة يقودون الشيوخ/القسس</a:t>
            </a:r>
            <a:endParaRPr lang="en-US" sz="3200" dirty="0">
              <a:solidFill>
                <a:srgbClr val="FFFFFF"/>
              </a:solidFill>
              <a:latin typeface="Arial" charset="0"/>
              <a:cs typeface="Arial" charset="0"/>
            </a:endParaRPr>
          </a:p>
        </p:txBody>
      </p:sp>
      <p:sp>
        <p:nvSpPr>
          <p:cNvPr id="378885" name="Text Box 5"/>
          <p:cNvSpPr txBox="1">
            <a:spLocks noChangeArrowheads="1"/>
          </p:cNvSpPr>
          <p:nvPr/>
        </p:nvSpPr>
        <p:spPr bwMode="auto">
          <a:xfrm>
            <a:off x="2743200" y="3352800"/>
            <a:ext cx="3352800" cy="646331"/>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600" dirty="0">
                <a:solidFill>
                  <a:srgbClr val="FFFFFF"/>
                </a:solidFill>
                <a:latin typeface="Arial" charset="0"/>
                <a:cs typeface="Arial" charset="0"/>
              </a:rPr>
              <a:t>الشمامسة</a:t>
            </a:r>
            <a:endParaRPr lang="en-US" sz="3600" dirty="0">
              <a:solidFill>
                <a:srgbClr val="FFFFFF"/>
              </a:solidFill>
              <a:latin typeface="Arial" charset="0"/>
              <a:cs typeface="Arial" charset="0"/>
            </a:endParaRPr>
          </a:p>
        </p:txBody>
      </p:sp>
      <p:sp>
        <p:nvSpPr>
          <p:cNvPr id="378886" name="Line 6"/>
          <p:cNvSpPr>
            <a:spLocks noChangeShapeType="1"/>
          </p:cNvSpPr>
          <p:nvPr/>
        </p:nvSpPr>
        <p:spPr bwMode="auto">
          <a:xfrm rot="10800000">
            <a:off x="4418013" y="4191000"/>
            <a:ext cx="1587" cy="381000"/>
          </a:xfrm>
          <a:prstGeom prst="line">
            <a:avLst/>
          </a:prstGeom>
          <a:noFill/>
          <a:ln w="38100">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78887" name="Text Box 7"/>
          <p:cNvSpPr txBox="1">
            <a:spLocks noChangeArrowheads="1"/>
          </p:cNvSpPr>
          <p:nvPr/>
        </p:nvSpPr>
        <p:spPr bwMode="auto">
          <a:xfrm>
            <a:off x="2743200" y="4724400"/>
            <a:ext cx="3352800" cy="646331"/>
          </a:xfrm>
          <a:prstGeom prst="rect">
            <a:avLst/>
          </a:prstGeom>
          <a:solidFill>
            <a:srgbClr val="000082"/>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3600" dirty="0">
                <a:solidFill>
                  <a:srgbClr val="FFFFFF"/>
                </a:solidFill>
                <a:latin typeface="Arial" charset="0"/>
                <a:cs typeface="Arial" charset="0"/>
              </a:rPr>
              <a:t>القسس</a:t>
            </a:r>
            <a:endParaRPr lang="en-US" sz="3600" dirty="0">
              <a:solidFill>
                <a:srgbClr val="FFFFFF"/>
              </a:solidFill>
              <a:latin typeface="Arial" charset="0"/>
              <a:cs typeface="Arial" charset="0"/>
            </a:endParaRPr>
          </a:p>
        </p:txBody>
      </p:sp>
      <p:sp>
        <p:nvSpPr>
          <p:cNvPr id="378888" name="WordArt 8"/>
          <p:cNvSpPr>
            <a:spLocks noChangeArrowheads="1" noChangeShapeType="1" noTextEdit="1"/>
          </p:cNvSpPr>
          <p:nvPr/>
        </p:nvSpPr>
        <p:spPr bwMode="auto">
          <a:xfrm>
            <a:off x="3504447" y="4571262"/>
            <a:ext cx="4379921" cy="2170106"/>
          </a:xfrm>
          <a:prstGeom prst="rect">
            <a:avLst/>
          </a:prstGeom>
        </p:spPr>
        <p:txBody>
          <a:bodyPr wrap="none" fromWordArt="1">
            <a:prstTxWarp prst="textSlantUp">
              <a:avLst>
                <a:gd name="adj" fmla="val 55556"/>
              </a:avLst>
            </a:prstTxWarp>
          </a:bodyPr>
          <a:lstStyle/>
          <a:p>
            <a:pPr algn="ctr"/>
            <a:r>
              <a:rPr lang="ar-JO" sz="3600" kern="10" dirty="0">
                <a:ln w="9525">
                  <a:solidFill>
                    <a:srgbClr val="000000"/>
                  </a:solidFill>
                  <a:round/>
                  <a:headEnd/>
                  <a:tailEnd/>
                </a:ln>
                <a:solidFill>
                  <a:srgbClr val="000000"/>
                </a:solidFill>
                <a:latin typeface="Arial Black"/>
                <a:ea typeface="Arial Black"/>
                <a:cs typeface="Arial Black"/>
              </a:rPr>
              <a:t>غير كتابي</a:t>
            </a:r>
            <a:endParaRPr lang="en-US" sz="3600" kern="10" dirty="0">
              <a:ln w="9525">
                <a:solidFill>
                  <a:srgbClr val="000000"/>
                </a:solidFill>
                <a:round/>
                <a:headEnd/>
                <a:tailEnd/>
              </a:ln>
              <a:solidFill>
                <a:srgbClr val="000000"/>
              </a:solidFill>
              <a:latin typeface="Arial Black"/>
              <a:ea typeface="Arial Black"/>
              <a:cs typeface="Arial Black"/>
            </a:endParaRPr>
          </a:p>
        </p:txBody>
      </p:sp>
      <p:sp>
        <p:nvSpPr>
          <p:cNvPr id="10" name="Text Box 9"/>
          <p:cNvSpPr txBox="1">
            <a:spLocks noChangeArrowheads="1"/>
          </p:cNvSpPr>
          <p:nvPr/>
        </p:nvSpPr>
        <p:spPr bwMode="auto">
          <a:xfrm>
            <a:off x="7524750" y="0"/>
            <a:ext cx="1619250" cy="461963"/>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ar-JO" sz="2400" dirty="0">
                <a:solidFill>
                  <a:srgbClr val="FFFFFF"/>
                </a:solidFill>
                <a:latin typeface="Arial" charset="0"/>
                <a:cs typeface="Arial" charset="0"/>
              </a:rPr>
              <a:t>236أ 6ب</a:t>
            </a:r>
            <a:endParaRPr lang="en-US" sz="2400"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blinds(horizontal)">
                                      <p:cBhvr>
                                        <p:cTn id="7" dur="3000"/>
                                        <p:tgtEl>
                                          <p:spTgt spid="378884"/>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378885"/>
                                        </p:tgtEl>
                                        <p:attrNameLst>
                                          <p:attrName>style.visibility</p:attrName>
                                        </p:attrNameLst>
                                      </p:cBhvr>
                                      <p:to>
                                        <p:strVal val="visible"/>
                                      </p:to>
                                    </p:set>
                                    <p:animEffect transition="in" filter="dissolve">
                                      <p:cBhvr>
                                        <p:cTn id="11" dur="3000"/>
                                        <p:tgtEl>
                                          <p:spTgt spid="37888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886"/>
                                        </p:tgtEl>
                                        <p:attrNameLst>
                                          <p:attrName>style.visibility</p:attrName>
                                        </p:attrNameLst>
                                      </p:cBhvr>
                                      <p:to>
                                        <p:strVal val="visible"/>
                                      </p:to>
                                    </p:set>
                                    <p:animEffect transition="in" filter="dissolve">
                                      <p:cBhvr>
                                        <p:cTn id="14" dur="3000"/>
                                        <p:tgtEl>
                                          <p:spTgt spid="37888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78887"/>
                                        </p:tgtEl>
                                        <p:attrNameLst>
                                          <p:attrName>style.visibility</p:attrName>
                                        </p:attrNameLst>
                                      </p:cBhvr>
                                      <p:to>
                                        <p:strVal val="visible"/>
                                      </p:to>
                                    </p:set>
                                    <p:animEffect transition="in" filter="dissolve">
                                      <p:cBhvr>
                                        <p:cTn id="17" dur="3000"/>
                                        <p:tgtEl>
                                          <p:spTgt spid="378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8888"/>
                                        </p:tgtEl>
                                        <p:attrNameLst>
                                          <p:attrName>style.visibility</p:attrName>
                                        </p:attrNameLst>
                                      </p:cBhvr>
                                      <p:to>
                                        <p:strVal val="visible"/>
                                      </p:to>
                                    </p:set>
                                    <p:animEffect transition="in" filter="wheel(4)">
                                      <p:cBhvr>
                                        <p:cTn id="22" dur="3000"/>
                                        <p:tgtEl>
                                          <p:spTgt spid="37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p:bldP spid="378885" grpId="0" animBg="1" autoUpdateAnimBg="0"/>
      <p:bldP spid="378886" grpId="0" animBg="1"/>
      <p:bldP spid="378887" grpId="0" animBg="1" autoUpdateAnimBg="0"/>
      <p:bldP spid="37888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0210"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0211" name="Rectangle 3"/>
          <p:cNvSpPr>
            <a:spLocks noGrp="1" noChangeArrowheads="1"/>
          </p:cNvSpPr>
          <p:nvPr>
            <p:ph type="title"/>
          </p:nvPr>
        </p:nvSpPr>
        <p:spPr>
          <a:xfrm>
            <a:off x="0" y="228600"/>
            <a:ext cx="8991600" cy="990600"/>
          </a:xfrm>
        </p:spPr>
        <p:txBody>
          <a:bodyPr/>
          <a:lstStyle/>
          <a:p>
            <a:pPr eaLnBrk="1" hangingPunct="1"/>
            <a:r>
              <a:rPr lang="ar-JO" sz="4800" b="1" u="sng" dirty="0">
                <a:solidFill>
                  <a:schemeClr val="bg1"/>
                </a:solidFill>
                <a:latin typeface="Arial" charset="0"/>
                <a:ea typeface="ＭＳ Ｐゴシック" charset="0"/>
              </a:rPr>
              <a:t>كيف يرتبط الشيوخ بالشمامسة</a:t>
            </a:r>
            <a:endParaRPr lang="en-US" sz="4800" b="1" dirty="0">
              <a:solidFill>
                <a:schemeClr val="bg1"/>
              </a:solidFill>
              <a:latin typeface="Arial" charset="0"/>
              <a:ea typeface="ＭＳ Ｐゴシック" charset="0"/>
            </a:endParaRPr>
          </a:p>
        </p:txBody>
      </p:sp>
      <p:sp>
        <p:nvSpPr>
          <p:cNvPr id="380932" name="Text Box 4"/>
          <p:cNvSpPr txBox="1">
            <a:spLocks noChangeArrowheads="1"/>
          </p:cNvSpPr>
          <p:nvPr/>
        </p:nvSpPr>
        <p:spPr bwMode="auto">
          <a:xfrm>
            <a:off x="762000" y="1195388"/>
            <a:ext cx="74430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r>
              <a:rPr lang="ar-JO" sz="3200" dirty="0">
                <a:solidFill>
                  <a:srgbClr val="FFFFFF"/>
                </a:solidFill>
                <a:latin typeface="Arial" charset="0"/>
                <a:cs typeface="Arial" charset="0"/>
              </a:rPr>
              <a:t>النموذج الرابع : مجلس الشيوخ يقود مجلس الشمامسة</a:t>
            </a:r>
            <a:endParaRPr lang="en-US" sz="3200" dirty="0">
              <a:solidFill>
                <a:srgbClr val="FFFFFF"/>
              </a:solidFill>
              <a:latin typeface="Arial" charset="0"/>
              <a:cs typeface="Arial" charset="0"/>
            </a:endParaRPr>
          </a:p>
        </p:txBody>
      </p:sp>
      <p:sp>
        <p:nvSpPr>
          <p:cNvPr id="380933" name="Text Box 5"/>
          <p:cNvSpPr txBox="1">
            <a:spLocks noChangeArrowheads="1"/>
          </p:cNvSpPr>
          <p:nvPr/>
        </p:nvSpPr>
        <p:spPr bwMode="auto">
          <a:xfrm>
            <a:off x="2743200" y="4800600"/>
            <a:ext cx="3352800" cy="646331"/>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600" dirty="0">
                <a:solidFill>
                  <a:srgbClr val="FFFFFF"/>
                </a:solidFill>
                <a:latin typeface="Arial" charset="0"/>
                <a:cs typeface="Arial" charset="0"/>
              </a:rPr>
              <a:t>الشمامسة</a:t>
            </a:r>
            <a:endParaRPr lang="en-US" sz="3600" dirty="0">
              <a:solidFill>
                <a:srgbClr val="FFFFFF"/>
              </a:solidFill>
              <a:latin typeface="Arial" charset="0"/>
              <a:cs typeface="Arial" charset="0"/>
            </a:endParaRPr>
          </a:p>
        </p:txBody>
      </p:sp>
      <p:sp>
        <p:nvSpPr>
          <p:cNvPr id="380934" name="Line 6"/>
          <p:cNvSpPr>
            <a:spLocks noChangeShapeType="1"/>
          </p:cNvSpPr>
          <p:nvPr/>
        </p:nvSpPr>
        <p:spPr bwMode="auto">
          <a:xfrm rot="10800000">
            <a:off x="4418013" y="4191000"/>
            <a:ext cx="1587" cy="381000"/>
          </a:xfrm>
          <a:prstGeom prst="line">
            <a:avLst/>
          </a:prstGeom>
          <a:noFill/>
          <a:ln w="38100">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80935" name="Text Box 7"/>
          <p:cNvSpPr txBox="1">
            <a:spLocks noChangeArrowheads="1"/>
          </p:cNvSpPr>
          <p:nvPr/>
        </p:nvSpPr>
        <p:spPr bwMode="auto">
          <a:xfrm>
            <a:off x="2819400" y="3340100"/>
            <a:ext cx="3352800" cy="646331"/>
          </a:xfrm>
          <a:prstGeom prst="rect">
            <a:avLst/>
          </a:prstGeom>
          <a:solidFill>
            <a:srgbClr val="000082"/>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3600" dirty="0">
                <a:solidFill>
                  <a:srgbClr val="FFFFFF"/>
                </a:solidFill>
                <a:latin typeface="Arial" charset="0"/>
                <a:cs typeface="Arial" charset="0"/>
              </a:rPr>
              <a:t>الشيوخ</a:t>
            </a:r>
            <a:endParaRPr lang="en-US" sz="3600" dirty="0">
              <a:solidFill>
                <a:srgbClr val="FFFFFF"/>
              </a:solidFill>
              <a:latin typeface="Arial" charset="0"/>
              <a:cs typeface="Arial" charset="0"/>
            </a:endParaRPr>
          </a:p>
        </p:txBody>
      </p:sp>
      <p:sp>
        <p:nvSpPr>
          <p:cNvPr id="9" name="Text Box 9"/>
          <p:cNvSpPr txBox="1">
            <a:spLocks noChangeArrowheads="1"/>
          </p:cNvSpPr>
          <p:nvPr/>
        </p:nvSpPr>
        <p:spPr bwMode="auto">
          <a:xfrm>
            <a:off x="7524750" y="0"/>
            <a:ext cx="1619250" cy="461963"/>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ar-JO" sz="2400" dirty="0">
                <a:solidFill>
                  <a:srgbClr val="FFFFFF"/>
                </a:solidFill>
                <a:latin typeface="Arial" charset="0"/>
                <a:cs typeface="Arial" charset="0"/>
              </a:rPr>
              <a:t>236أ 6ب</a:t>
            </a:r>
            <a:endParaRPr lang="en-US" sz="2400"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80932"/>
                                        </p:tgtEl>
                                        <p:attrNameLst>
                                          <p:attrName>style.visibility</p:attrName>
                                        </p:attrNameLst>
                                      </p:cBhvr>
                                      <p:to>
                                        <p:strVal val="visible"/>
                                      </p:to>
                                    </p:set>
                                    <p:animEffect transition="in" filter="blinds(horizontal)">
                                      <p:cBhvr>
                                        <p:cTn id="7" dur="500"/>
                                        <p:tgtEl>
                                          <p:spTgt spid="38093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0933"/>
                                        </p:tgtEl>
                                        <p:attrNameLst>
                                          <p:attrName>style.visibility</p:attrName>
                                        </p:attrNameLst>
                                      </p:cBhvr>
                                      <p:to>
                                        <p:strVal val="visible"/>
                                      </p:to>
                                    </p:set>
                                    <p:animEffect transition="in" filter="dissolve">
                                      <p:cBhvr>
                                        <p:cTn id="11" dur="500"/>
                                        <p:tgtEl>
                                          <p:spTgt spid="38093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80934"/>
                                        </p:tgtEl>
                                        <p:attrNameLst>
                                          <p:attrName>style.visibility</p:attrName>
                                        </p:attrNameLst>
                                      </p:cBhvr>
                                      <p:to>
                                        <p:strVal val="visible"/>
                                      </p:to>
                                    </p:set>
                                    <p:animEffect transition="in" filter="dissolve">
                                      <p:cBhvr>
                                        <p:cTn id="14" dur="500"/>
                                        <p:tgtEl>
                                          <p:spTgt spid="38093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80935"/>
                                        </p:tgtEl>
                                        <p:attrNameLst>
                                          <p:attrName>style.visibility</p:attrName>
                                        </p:attrNameLst>
                                      </p:cBhvr>
                                      <p:to>
                                        <p:strVal val="visible"/>
                                      </p:to>
                                    </p:set>
                                    <p:animEffect transition="in" filter="dissolve">
                                      <p:cBhvr>
                                        <p:cTn id="17" dur="500"/>
                                        <p:tgtEl>
                                          <p:spTgt spid="380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2" grpId="0"/>
      <p:bldP spid="380933" grpId="0" animBg="1" autoUpdateAnimBg="0"/>
      <p:bldP spid="380934" grpId="0" animBg="1"/>
      <p:bldP spid="380935"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2258"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2259" name="Rectangle 3"/>
          <p:cNvSpPr>
            <a:spLocks noGrp="1" noChangeArrowheads="1"/>
          </p:cNvSpPr>
          <p:nvPr>
            <p:ph type="title"/>
          </p:nvPr>
        </p:nvSpPr>
        <p:spPr>
          <a:xfrm>
            <a:off x="0" y="228600"/>
            <a:ext cx="8991600" cy="990600"/>
          </a:xfrm>
        </p:spPr>
        <p:txBody>
          <a:bodyPr/>
          <a:lstStyle/>
          <a:p>
            <a:pPr eaLnBrk="1" hangingPunct="1"/>
            <a:r>
              <a:rPr lang="ar-JO" sz="4800" b="1" u="sng" dirty="0">
                <a:solidFill>
                  <a:schemeClr val="bg1"/>
                </a:solidFill>
                <a:latin typeface="Arial" charset="0"/>
                <a:ea typeface="ＭＳ Ｐゴシック" charset="0"/>
              </a:rPr>
              <a:t>كيف يرتبط الشيوخ بالشمامسة</a:t>
            </a:r>
            <a:endParaRPr lang="en-US" sz="4800" b="1" dirty="0">
              <a:solidFill>
                <a:schemeClr val="bg1"/>
              </a:solidFill>
              <a:latin typeface="Arial" charset="0"/>
              <a:ea typeface="ＭＳ Ｐゴシック" charset="0"/>
            </a:endParaRPr>
          </a:p>
        </p:txBody>
      </p:sp>
      <p:sp>
        <p:nvSpPr>
          <p:cNvPr id="385028" name="Text Box 4"/>
          <p:cNvSpPr txBox="1">
            <a:spLocks noChangeArrowheads="1"/>
          </p:cNvSpPr>
          <p:nvPr/>
        </p:nvSpPr>
        <p:spPr bwMode="auto">
          <a:xfrm>
            <a:off x="762000" y="1195388"/>
            <a:ext cx="7162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3200" dirty="0">
                <a:solidFill>
                  <a:srgbClr val="FFFFFF"/>
                </a:solidFill>
                <a:latin typeface="Arial" charset="0"/>
                <a:cs typeface="Arial" charset="0"/>
              </a:rPr>
              <a:t>الرسل فوق السبعة</a:t>
            </a:r>
            <a:endParaRPr lang="en-US" sz="3200" dirty="0">
              <a:solidFill>
                <a:srgbClr val="FFFFFF"/>
              </a:solidFill>
              <a:latin typeface="Arial" charset="0"/>
              <a:cs typeface="Arial" charset="0"/>
            </a:endParaRPr>
          </a:p>
        </p:txBody>
      </p:sp>
      <p:sp>
        <p:nvSpPr>
          <p:cNvPr id="385029" name="Line 5"/>
          <p:cNvSpPr>
            <a:spLocks noChangeShapeType="1"/>
          </p:cNvSpPr>
          <p:nvPr/>
        </p:nvSpPr>
        <p:spPr bwMode="auto">
          <a:xfrm>
            <a:off x="4570413" y="4191000"/>
            <a:ext cx="1587" cy="381000"/>
          </a:xfrm>
          <a:prstGeom prst="line">
            <a:avLst/>
          </a:prstGeom>
          <a:noFill/>
          <a:ln w="38100">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85030" name="Text Box 6"/>
          <p:cNvSpPr txBox="1">
            <a:spLocks noChangeArrowheads="1"/>
          </p:cNvSpPr>
          <p:nvPr/>
        </p:nvSpPr>
        <p:spPr bwMode="auto">
          <a:xfrm>
            <a:off x="2819400" y="3340100"/>
            <a:ext cx="3352800" cy="646331"/>
          </a:xfrm>
          <a:prstGeom prst="rect">
            <a:avLst/>
          </a:prstGeom>
          <a:solidFill>
            <a:srgbClr val="800080"/>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3600" dirty="0">
                <a:solidFill>
                  <a:srgbClr val="FFFFFF"/>
                </a:solidFill>
                <a:latin typeface="Arial" charset="0"/>
                <a:cs typeface="Arial" charset="0"/>
              </a:rPr>
              <a:t>الرسل</a:t>
            </a:r>
            <a:endParaRPr lang="en-US" sz="3600" dirty="0">
              <a:solidFill>
                <a:srgbClr val="FFFFFF"/>
              </a:solidFill>
              <a:latin typeface="Arial" charset="0"/>
              <a:cs typeface="Arial" charset="0"/>
            </a:endParaRPr>
          </a:p>
        </p:txBody>
      </p:sp>
      <p:sp>
        <p:nvSpPr>
          <p:cNvPr id="385031" name="Text Box 7"/>
          <p:cNvSpPr txBox="1">
            <a:spLocks noChangeArrowheads="1"/>
          </p:cNvSpPr>
          <p:nvPr/>
        </p:nvSpPr>
        <p:spPr bwMode="auto">
          <a:xfrm>
            <a:off x="4076700" y="4724400"/>
            <a:ext cx="1143000" cy="1200329"/>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600" dirty="0">
                <a:solidFill>
                  <a:srgbClr val="FFFFFF"/>
                </a:solidFill>
                <a:latin typeface="Arial" charset="0"/>
                <a:cs typeface="Arial" charset="0"/>
              </a:rPr>
              <a:t>ش ش</a:t>
            </a:r>
          </a:p>
          <a:p>
            <a:pPr algn="ctr">
              <a:defRPr/>
            </a:pPr>
            <a:r>
              <a:rPr lang="ar-JO" sz="3600" dirty="0">
                <a:solidFill>
                  <a:srgbClr val="FFFFFF"/>
                </a:solidFill>
                <a:latin typeface="Arial" charset="0"/>
                <a:cs typeface="Arial" charset="0"/>
              </a:rPr>
              <a:t>ش ش</a:t>
            </a:r>
            <a:endParaRPr lang="en-US" sz="3600" dirty="0">
              <a:solidFill>
                <a:srgbClr val="FFFFFF"/>
              </a:solidFill>
              <a:latin typeface="Arial" charset="0"/>
              <a:cs typeface="Arial" charset="0"/>
            </a:endParaRPr>
          </a:p>
        </p:txBody>
      </p:sp>
      <p:sp>
        <p:nvSpPr>
          <p:cNvPr id="385032" name="Text Box 8"/>
          <p:cNvSpPr txBox="1">
            <a:spLocks noChangeArrowheads="1"/>
          </p:cNvSpPr>
          <p:nvPr/>
        </p:nvSpPr>
        <p:spPr bwMode="auto">
          <a:xfrm>
            <a:off x="5410200" y="4724400"/>
            <a:ext cx="1143000" cy="1754326"/>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600" dirty="0">
                <a:solidFill>
                  <a:srgbClr val="FFFFFF"/>
                </a:solidFill>
                <a:latin typeface="Arial" charset="0"/>
                <a:cs typeface="Arial" charset="0"/>
              </a:rPr>
              <a:t>ش ش</a:t>
            </a:r>
          </a:p>
          <a:p>
            <a:pPr algn="ctr">
              <a:defRPr/>
            </a:pPr>
            <a:r>
              <a:rPr lang="ar-JO" sz="3600" dirty="0">
                <a:solidFill>
                  <a:srgbClr val="FFFFFF"/>
                </a:solidFill>
                <a:latin typeface="Arial" charset="0"/>
                <a:cs typeface="Arial" charset="0"/>
              </a:rPr>
              <a:t>ش ش</a:t>
            </a:r>
          </a:p>
          <a:p>
            <a:pPr algn="ctr">
              <a:defRPr/>
            </a:pPr>
            <a:r>
              <a:rPr lang="ar-JO" sz="3600" dirty="0">
                <a:solidFill>
                  <a:srgbClr val="FFFFFF"/>
                </a:solidFill>
                <a:latin typeface="Arial" charset="0"/>
                <a:cs typeface="Arial" charset="0"/>
              </a:rPr>
              <a:t>ش</a:t>
            </a:r>
            <a:endParaRPr lang="en-US" sz="3600" dirty="0">
              <a:solidFill>
                <a:srgbClr val="FFFFFF"/>
              </a:solidFill>
              <a:latin typeface="Arial" charset="0"/>
              <a:cs typeface="Arial" charset="0"/>
            </a:endParaRPr>
          </a:p>
        </p:txBody>
      </p:sp>
      <p:sp>
        <p:nvSpPr>
          <p:cNvPr id="385033" name="Text Box 9"/>
          <p:cNvSpPr txBox="1">
            <a:spLocks noChangeArrowheads="1"/>
          </p:cNvSpPr>
          <p:nvPr/>
        </p:nvSpPr>
        <p:spPr bwMode="auto">
          <a:xfrm>
            <a:off x="2285984" y="4724400"/>
            <a:ext cx="1714512" cy="1754326"/>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wrap="square">
            <a:spAutoFit/>
          </a:bodyPr>
          <a:lstStyle/>
          <a:p>
            <a:pPr algn="ctr">
              <a:defRPr/>
            </a:pPr>
            <a:r>
              <a:rPr lang="ar-JO" sz="3600" dirty="0">
                <a:solidFill>
                  <a:srgbClr val="FFFFFF"/>
                </a:solidFill>
                <a:latin typeface="Arial" charset="0"/>
                <a:cs typeface="Arial" charset="0"/>
              </a:rPr>
              <a:t>ش ش ش</a:t>
            </a:r>
            <a:endParaRPr lang="en-US" sz="3600" dirty="0">
              <a:solidFill>
                <a:srgbClr val="FFFFFF"/>
              </a:solidFill>
              <a:latin typeface="Arial" charset="0"/>
              <a:cs typeface="Arial" charset="0"/>
            </a:endParaRPr>
          </a:p>
          <a:p>
            <a:pPr algn="ctr">
              <a:defRPr/>
            </a:pPr>
            <a:r>
              <a:rPr lang="ar-JO" sz="3600" dirty="0">
                <a:solidFill>
                  <a:srgbClr val="FFFFFF"/>
                </a:solidFill>
                <a:latin typeface="Arial" charset="0"/>
                <a:cs typeface="Arial" charset="0"/>
              </a:rPr>
              <a:t>ش ش ش</a:t>
            </a:r>
            <a:endParaRPr lang="en-US" sz="3600" dirty="0">
              <a:solidFill>
                <a:srgbClr val="FFFFFF"/>
              </a:solidFill>
              <a:latin typeface="Arial" charset="0"/>
              <a:cs typeface="Arial" charset="0"/>
            </a:endParaRPr>
          </a:p>
          <a:p>
            <a:pPr algn="ctr">
              <a:defRPr/>
            </a:pPr>
            <a:r>
              <a:rPr lang="ar-JO" sz="3600" dirty="0">
                <a:solidFill>
                  <a:srgbClr val="FFFFFF"/>
                </a:solidFill>
                <a:latin typeface="Arial" charset="0"/>
                <a:cs typeface="Arial" charset="0"/>
              </a:rPr>
              <a:t>ش</a:t>
            </a:r>
            <a:endParaRPr lang="en-US" sz="3600" dirty="0">
              <a:solidFill>
                <a:srgbClr val="FFFFFF"/>
              </a:solidFill>
              <a:latin typeface="Arial" charset="0"/>
              <a:cs typeface="Arial" charset="0"/>
            </a:endParaRPr>
          </a:p>
        </p:txBody>
      </p:sp>
      <p:sp>
        <p:nvSpPr>
          <p:cNvPr id="385034" name="Line 10"/>
          <p:cNvSpPr>
            <a:spLocks noChangeShapeType="1"/>
          </p:cNvSpPr>
          <p:nvPr/>
        </p:nvSpPr>
        <p:spPr bwMode="auto">
          <a:xfrm>
            <a:off x="3429000" y="4191000"/>
            <a:ext cx="1588" cy="381000"/>
          </a:xfrm>
          <a:prstGeom prst="line">
            <a:avLst/>
          </a:prstGeom>
          <a:noFill/>
          <a:ln w="38100">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85035" name="Line 11"/>
          <p:cNvSpPr>
            <a:spLocks noChangeShapeType="1"/>
          </p:cNvSpPr>
          <p:nvPr/>
        </p:nvSpPr>
        <p:spPr bwMode="auto">
          <a:xfrm>
            <a:off x="5791200" y="4191000"/>
            <a:ext cx="1588" cy="381000"/>
          </a:xfrm>
          <a:prstGeom prst="line">
            <a:avLst/>
          </a:prstGeom>
          <a:noFill/>
          <a:ln w="38100">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52268" name="Oval 12"/>
          <p:cNvSpPr>
            <a:spLocks noChangeArrowheads="1"/>
          </p:cNvSpPr>
          <p:nvPr/>
        </p:nvSpPr>
        <p:spPr bwMode="auto">
          <a:xfrm>
            <a:off x="762000" y="4572000"/>
            <a:ext cx="3200400" cy="2209800"/>
          </a:xfrm>
          <a:prstGeom prst="ellipse">
            <a:avLst/>
          </a:prstGeom>
          <a:noFill/>
          <a:ln w="76200">
            <a:solidFill>
              <a:srgbClr val="1A0CA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000" b="0">
              <a:solidFill>
                <a:srgbClr val="000000"/>
              </a:solidFill>
              <a:latin typeface="Arial" charset="0"/>
              <a:cs typeface="Arial" charset="0"/>
            </a:endParaRPr>
          </a:p>
        </p:txBody>
      </p:sp>
      <p:sp>
        <p:nvSpPr>
          <p:cNvPr id="352269" name="Text Box 13"/>
          <p:cNvSpPr txBox="1">
            <a:spLocks noChangeArrowheads="1"/>
          </p:cNvSpPr>
          <p:nvPr/>
        </p:nvSpPr>
        <p:spPr bwMode="auto">
          <a:xfrm>
            <a:off x="1096541" y="5156200"/>
            <a:ext cx="103906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2000" dirty="0">
                <a:solidFill>
                  <a:srgbClr val="000000"/>
                </a:solidFill>
                <a:latin typeface="Arial" charset="0"/>
                <a:cs typeface="Arial" charset="0"/>
              </a:rPr>
              <a:t>“</a:t>
            </a:r>
            <a:r>
              <a:rPr lang="ar-JO" sz="2000" dirty="0">
                <a:solidFill>
                  <a:srgbClr val="000000"/>
                </a:solidFill>
                <a:latin typeface="Arial" charset="0"/>
                <a:cs typeface="Arial" charset="0"/>
              </a:rPr>
              <a:t>السبعة</a:t>
            </a:r>
            <a:r>
              <a:rPr lang="en-US" sz="2000" dirty="0">
                <a:solidFill>
                  <a:srgbClr val="000000"/>
                </a:solidFill>
                <a:latin typeface="Arial" charset="0"/>
                <a:cs typeface="Arial" charset="0"/>
              </a:rPr>
              <a:t>”</a:t>
            </a:r>
            <a:br>
              <a:rPr lang="en-US" sz="2000" dirty="0">
                <a:solidFill>
                  <a:srgbClr val="000000"/>
                </a:solidFill>
                <a:latin typeface="Arial" charset="0"/>
                <a:cs typeface="Arial" charset="0"/>
              </a:rPr>
            </a:br>
            <a:r>
              <a:rPr lang="ar-JO" sz="2000" dirty="0">
                <a:solidFill>
                  <a:srgbClr val="000000"/>
                </a:solidFill>
                <a:latin typeface="Arial" charset="0"/>
                <a:cs typeface="Arial" charset="0"/>
              </a:rPr>
              <a:t>أع 21: 8</a:t>
            </a:r>
            <a:endParaRPr lang="en-US" sz="2000" dirty="0">
              <a:solidFill>
                <a:srgbClr val="000000"/>
              </a:solidFill>
              <a:latin typeface="Arial" charset="0"/>
              <a:cs typeface="Arial" charset="0"/>
            </a:endParaRPr>
          </a:p>
        </p:txBody>
      </p:sp>
      <p:sp>
        <p:nvSpPr>
          <p:cNvPr id="15" name="Text Box 9"/>
          <p:cNvSpPr txBox="1">
            <a:spLocks noChangeArrowheads="1"/>
          </p:cNvSpPr>
          <p:nvPr/>
        </p:nvSpPr>
        <p:spPr bwMode="auto">
          <a:xfrm>
            <a:off x="7524750" y="0"/>
            <a:ext cx="1619250" cy="461963"/>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ar-JO" sz="2400" dirty="0">
                <a:solidFill>
                  <a:srgbClr val="FFFFFF"/>
                </a:solidFill>
                <a:latin typeface="Arial" charset="0"/>
                <a:cs typeface="Arial" charset="0"/>
              </a:rPr>
              <a:t>236أ 6ب</a:t>
            </a:r>
            <a:endParaRPr lang="en-US" sz="2400"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5028"/>
                                        </p:tgtEl>
                                        <p:attrNameLst>
                                          <p:attrName>style.visibility</p:attrName>
                                        </p:attrNameLst>
                                      </p:cBhvr>
                                      <p:to>
                                        <p:strVal val="visible"/>
                                      </p:to>
                                    </p:set>
                                    <p:animEffect transition="in" filter="blinds(horizontal)">
                                      <p:cBhvr>
                                        <p:cTn id="7" dur="500"/>
                                        <p:tgtEl>
                                          <p:spTgt spid="38502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5030"/>
                                        </p:tgtEl>
                                        <p:attrNameLst>
                                          <p:attrName>style.visibility</p:attrName>
                                        </p:attrNameLst>
                                      </p:cBhvr>
                                      <p:to>
                                        <p:strVal val="visible"/>
                                      </p:to>
                                    </p:set>
                                    <p:animEffect transition="in" filter="dissolve">
                                      <p:cBhvr>
                                        <p:cTn id="11" dur="500"/>
                                        <p:tgtEl>
                                          <p:spTgt spid="38503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85031"/>
                                        </p:tgtEl>
                                        <p:attrNameLst>
                                          <p:attrName>style.visibility</p:attrName>
                                        </p:attrNameLst>
                                      </p:cBhvr>
                                      <p:to>
                                        <p:strVal val="visible"/>
                                      </p:to>
                                    </p:set>
                                    <p:animEffect transition="in" filter="dissolve">
                                      <p:cBhvr>
                                        <p:cTn id="15" dur="500"/>
                                        <p:tgtEl>
                                          <p:spTgt spid="385031"/>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85032"/>
                                        </p:tgtEl>
                                        <p:attrNameLst>
                                          <p:attrName>style.visibility</p:attrName>
                                        </p:attrNameLst>
                                      </p:cBhvr>
                                      <p:to>
                                        <p:strVal val="visible"/>
                                      </p:to>
                                    </p:set>
                                    <p:animEffect transition="in" filter="dissolve">
                                      <p:cBhvr>
                                        <p:cTn id="19" dur="500"/>
                                        <p:tgtEl>
                                          <p:spTgt spid="385032"/>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85033"/>
                                        </p:tgtEl>
                                        <p:attrNameLst>
                                          <p:attrName>style.visibility</p:attrName>
                                        </p:attrNameLst>
                                      </p:cBhvr>
                                      <p:to>
                                        <p:strVal val="visible"/>
                                      </p:to>
                                    </p:set>
                                    <p:animEffect transition="in" filter="dissolve">
                                      <p:cBhvr>
                                        <p:cTn id="23" dur="500"/>
                                        <p:tgtEl>
                                          <p:spTgt spid="385033"/>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85029"/>
                                        </p:tgtEl>
                                        <p:attrNameLst>
                                          <p:attrName>style.visibility</p:attrName>
                                        </p:attrNameLst>
                                      </p:cBhvr>
                                      <p:to>
                                        <p:strVal val="visible"/>
                                      </p:to>
                                    </p:set>
                                    <p:animEffect transition="in" filter="dissolve">
                                      <p:cBhvr>
                                        <p:cTn id="27" dur="500"/>
                                        <p:tgtEl>
                                          <p:spTgt spid="385029"/>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85034"/>
                                        </p:tgtEl>
                                        <p:attrNameLst>
                                          <p:attrName>style.visibility</p:attrName>
                                        </p:attrNameLst>
                                      </p:cBhvr>
                                      <p:to>
                                        <p:strVal val="visible"/>
                                      </p:to>
                                    </p:set>
                                    <p:animEffect transition="in" filter="dissolve">
                                      <p:cBhvr>
                                        <p:cTn id="31" dur="500"/>
                                        <p:tgtEl>
                                          <p:spTgt spid="385034"/>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85035"/>
                                        </p:tgtEl>
                                        <p:attrNameLst>
                                          <p:attrName>style.visibility</p:attrName>
                                        </p:attrNameLst>
                                      </p:cBhvr>
                                      <p:to>
                                        <p:strVal val="visible"/>
                                      </p:to>
                                    </p:set>
                                    <p:animEffect transition="in" filter="dissolve">
                                      <p:cBhvr>
                                        <p:cTn id="35" dur="500"/>
                                        <p:tgtEl>
                                          <p:spTgt spid="38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p:bldP spid="385029" grpId="0" animBg="1"/>
      <p:bldP spid="385030" grpId="0" animBg="1" autoUpdateAnimBg="0"/>
      <p:bldP spid="385031" grpId="0" animBg="1" autoUpdateAnimBg="0"/>
      <p:bldP spid="385032" grpId="0" animBg="1" autoUpdateAnimBg="0"/>
      <p:bldP spid="385033" grpId="0" animBg="1" autoUpdateAnimBg="0"/>
      <p:bldP spid="385034" grpId="0" animBg="1"/>
      <p:bldP spid="38503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4306"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4307" name="Rectangle 3"/>
          <p:cNvSpPr>
            <a:spLocks noGrp="1" noChangeArrowheads="1"/>
          </p:cNvSpPr>
          <p:nvPr>
            <p:ph type="title"/>
          </p:nvPr>
        </p:nvSpPr>
        <p:spPr>
          <a:xfrm>
            <a:off x="0" y="228600"/>
            <a:ext cx="8991600" cy="990600"/>
          </a:xfrm>
        </p:spPr>
        <p:txBody>
          <a:bodyPr/>
          <a:lstStyle/>
          <a:p>
            <a:pPr eaLnBrk="1" hangingPunct="1"/>
            <a:r>
              <a:rPr lang="ar-JO" sz="4800" b="1" u="sng" dirty="0">
                <a:solidFill>
                  <a:schemeClr val="bg1"/>
                </a:solidFill>
                <a:latin typeface="Arial" charset="0"/>
                <a:ea typeface="ＭＳ Ｐゴシック" charset="0"/>
              </a:rPr>
              <a:t>كيف يرتبط الشيوخ بالشمامسة</a:t>
            </a:r>
            <a:endParaRPr lang="en-US" sz="4800" b="1" dirty="0">
              <a:solidFill>
                <a:schemeClr val="bg1"/>
              </a:solidFill>
              <a:latin typeface="Arial" charset="0"/>
              <a:ea typeface="ＭＳ Ｐゴシック" charset="0"/>
            </a:endParaRPr>
          </a:p>
        </p:txBody>
      </p:sp>
      <p:sp>
        <p:nvSpPr>
          <p:cNvPr id="382980" name="Text Box 4"/>
          <p:cNvSpPr txBox="1">
            <a:spLocks noChangeArrowheads="1"/>
          </p:cNvSpPr>
          <p:nvPr/>
        </p:nvSpPr>
        <p:spPr bwMode="auto">
          <a:xfrm>
            <a:off x="762000" y="1195388"/>
            <a:ext cx="716758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3200" dirty="0">
                <a:solidFill>
                  <a:srgbClr val="FFFFFF"/>
                </a:solidFill>
                <a:latin typeface="Arial" charset="0"/>
                <a:cs typeface="Arial" charset="0"/>
              </a:rPr>
              <a:t>النموذج الخامس : لجان الشيوخ و الشمامسة</a:t>
            </a:r>
            <a:r>
              <a:rPr lang="en-US" sz="3200" dirty="0">
                <a:solidFill>
                  <a:srgbClr val="FFFFFF"/>
                </a:solidFill>
                <a:latin typeface="Arial" charset="0"/>
                <a:cs typeface="Arial" charset="0"/>
              </a:rPr>
              <a:t> </a:t>
            </a:r>
          </a:p>
        </p:txBody>
      </p:sp>
      <p:sp>
        <p:nvSpPr>
          <p:cNvPr id="382981" name="Line 5"/>
          <p:cNvSpPr>
            <a:spLocks noChangeShapeType="1"/>
          </p:cNvSpPr>
          <p:nvPr/>
        </p:nvSpPr>
        <p:spPr bwMode="auto">
          <a:xfrm>
            <a:off x="4570413" y="4191000"/>
            <a:ext cx="1587" cy="381000"/>
          </a:xfrm>
          <a:prstGeom prst="line">
            <a:avLst/>
          </a:prstGeom>
          <a:noFill/>
          <a:ln w="38100">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82982" name="Text Box 6"/>
          <p:cNvSpPr txBox="1">
            <a:spLocks noChangeArrowheads="1"/>
          </p:cNvSpPr>
          <p:nvPr/>
        </p:nvSpPr>
        <p:spPr bwMode="auto">
          <a:xfrm>
            <a:off x="2819400" y="3340100"/>
            <a:ext cx="3352800" cy="646331"/>
          </a:xfrm>
          <a:prstGeom prst="rect">
            <a:avLst/>
          </a:prstGeom>
          <a:solidFill>
            <a:srgbClr val="000082"/>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sz="3600" dirty="0">
                <a:solidFill>
                  <a:srgbClr val="FFFFFF"/>
                </a:solidFill>
                <a:latin typeface="Arial" charset="0"/>
                <a:cs typeface="Arial" charset="0"/>
              </a:rPr>
              <a:t>الشيوخ</a:t>
            </a:r>
            <a:endParaRPr lang="en-US" sz="3600" dirty="0">
              <a:solidFill>
                <a:srgbClr val="FFFFFF"/>
              </a:solidFill>
              <a:latin typeface="Arial" charset="0"/>
              <a:cs typeface="Arial" charset="0"/>
            </a:endParaRPr>
          </a:p>
        </p:txBody>
      </p:sp>
      <p:sp>
        <p:nvSpPr>
          <p:cNvPr id="382983" name="Text Box 7"/>
          <p:cNvSpPr txBox="1">
            <a:spLocks noChangeArrowheads="1"/>
          </p:cNvSpPr>
          <p:nvPr/>
        </p:nvSpPr>
        <p:spPr bwMode="auto">
          <a:xfrm>
            <a:off x="4076700" y="4724400"/>
            <a:ext cx="1143000" cy="1200329"/>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600" dirty="0">
                <a:solidFill>
                  <a:srgbClr val="FFFFFF"/>
                </a:solidFill>
                <a:latin typeface="Arial" charset="0"/>
                <a:cs typeface="Arial" charset="0"/>
              </a:rPr>
              <a:t>ش ش</a:t>
            </a:r>
          </a:p>
          <a:p>
            <a:pPr algn="ctr">
              <a:defRPr/>
            </a:pPr>
            <a:r>
              <a:rPr lang="ar-JO" sz="3600" dirty="0">
                <a:solidFill>
                  <a:srgbClr val="FFFFFF"/>
                </a:solidFill>
                <a:latin typeface="Arial" charset="0"/>
                <a:cs typeface="Arial" charset="0"/>
              </a:rPr>
              <a:t>ش ش</a:t>
            </a:r>
            <a:endParaRPr lang="en-US" sz="3600" dirty="0">
              <a:solidFill>
                <a:srgbClr val="FFFFFF"/>
              </a:solidFill>
              <a:latin typeface="Arial" charset="0"/>
              <a:cs typeface="Arial" charset="0"/>
            </a:endParaRPr>
          </a:p>
        </p:txBody>
      </p:sp>
      <p:sp>
        <p:nvSpPr>
          <p:cNvPr id="382984" name="Text Box 8"/>
          <p:cNvSpPr txBox="1">
            <a:spLocks noChangeArrowheads="1"/>
          </p:cNvSpPr>
          <p:nvPr/>
        </p:nvSpPr>
        <p:spPr bwMode="auto">
          <a:xfrm>
            <a:off x="5410200" y="4724400"/>
            <a:ext cx="1143000" cy="1754326"/>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600" dirty="0">
                <a:solidFill>
                  <a:srgbClr val="FFFFFF"/>
                </a:solidFill>
                <a:latin typeface="Arial" charset="0"/>
                <a:cs typeface="Arial" charset="0"/>
              </a:rPr>
              <a:t>ش ش</a:t>
            </a:r>
          </a:p>
          <a:p>
            <a:pPr algn="ctr">
              <a:defRPr/>
            </a:pPr>
            <a:r>
              <a:rPr lang="ar-JO" sz="3600" dirty="0">
                <a:solidFill>
                  <a:srgbClr val="FFFFFF"/>
                </a:solidFill>
                <a:latin typeface="Arial" charset="0"/>
                <a:cs typeface="Arial" charset="0"/>
              </a:rPr>
              <a:t>ش ش</a:t>
            </a:r>
          </a:p>
          <a:p>
            <a:pPr algn="ctr">
              <a:defRPr/>
            </a:pPr>
            <a:r>
              <a:rPr lang="ar-JO" sz="3600" dirty="0">
                <a:solidFill>
                  <a:srgbClr val="FFFFFF"/>
                </a:solidFill>
                <a:latin typeface="Arial" charset="0"/>
                <a:cs typeface="Arial" charset="0"/>
              </a:rPr>
              <a:t>ش</a:t>
            </a:r>
            <a:endParaRPr lang="en-US" sz="3600" dirty="0">
              <a:solidFill>
                <a:srgbClr val="FFFFFF"/>
              </a:solidFill>
              <a:latin typeface="Arial" charset="0"/>
              <a:cs typeface="Arial" charset="0"/>
            </a:endParaRPr>
          </a:p>
        </p:txBody>
      </p:sp>
      <p:sp>
        <p:nvSpPr>
          <p:cNvPr id="382985" name="Text Box 9"/>
          <p:cNvSpPr txBox="1">
            <a:spLocks noChangeArrowheads="1"/>
          </p:cNvSpPr>
          <p:nvPr/>
        </p:nvSpPr>
        <p:spPr bwMode="auto">
          <a:xfrm>
            <a:off x="2214546" y="4724400"/>
            <a:ext cx="1671654" cy="1754326"/>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wrap="square">
            <a:spAutoFit/>
          </a:bodyPr>
          <a:lstStyle/>
          <a:p>
            <a:pPr algn="ctr">
              <a:defRPr/>
            </a:pPr>
            <a:r>
              <a:rPr lang="ar-JO" sz="3600" dirty="0">
                <a:solidFill>
                  <a:srgbClr val="FFFFFF"/>
                </a:solidFill>
                <a:latin typeface="Arial" charset="0"/>
                <a:cs typeface="Arial" charset="0"/>
              </a:rPr>
              <a:t>ش ش ش</a:t>
            </a:r>
          </a:p>
          <a:p>
            <a:pPr algn="ctr">
              <a:defRPr/>
            </a:pPr>
            <a:r>
              <a:rPr lang="ar-JO" sz="3600" dirty="0">
                <a:solidFill>
                  <a:srgbClr val="FFFFFF"/>
                </a:solidFill>
                <a:latin typeface="Arial" charset="0"/>
                <a:cs typeface="Arial" charset="0"/>
              </a:rPr>
              <a:t>ش ش ش</a:t>
            </a:r>
            <a:endParaRPr lang="en-US" sz="3600" dirty="0">
              <a:solidFill>
                <a:srgbClr val="FFFFFF"/>
              </a:solidFill>
              <a:latin typeface="Arial" charset="0"/>
              <a:cs typeface="Arial" charset="0"/>
            </a:endParaRPr>
          </a:p>
          <a:p>
            <a:pPr algn="ctr">
              <a:defRPr/>
            </a:pPr>
            <a:r>
              <a:rPr lang="ar-JO" sz="3600" dirty="0">
                <a:solidFill>
                  <a:srgbClr val="FFFFFF"/>
                </a:solidFill>
                <a:latin typeface="Arial" charset="0"/>
                <a:cs typeface="Arial" charset="0"/>
              </a:rPr>
              <a:t>ش</a:t>
            </a:r>
            <a:endParaRPr lang="en-US" sz="3600" dirty="0">
              <a:solidFill>
                <a:srgbClr val="FFFFFF"/>
              </a:solidFill>
              <a:latin typeface="Arial" charset="0"/>
              <a:cs typeface="Arial" charset="0"/>
            </a:endParaRPr>
          </a:p>
        </p:txBody>
      </p:sp>
      <p:sp>
        <p:nvSpPr>
          <p:cNvPr id="382986" name="Line 10"/>
          <p:cNvSpPr>
            <a:spLocks noChangeShapeType="1"/>
          </p:cNvSpPr>
          <p:nvPr/>
        </p:nvSpPr>
        <p:spPr bwMode="auto">
          <a:xfrm>
            <a:off x="3429000" y="4191000"/>
            <a:ext cx="1588" cy="381000"/>
          </a:xfrm>
          <a:prstGeom prst="line">
            <a:avLst/>
          </a:prstGeom>
          <a:noFill/>
          <a:ln w="38100">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82987" name="Line 11"/>
          <p:cNvSpPr>
            <a:spLocks noChangeShapeType="1"/>
          </p:cNvSpPr>
          <p:nvPr/>
        </p:nvSpPr>
        <p:spPr bwMode="auto">
          <a:xfrm>
            <a:off x="5791200" y="4191000"/>
            <a:ext cx="1588" cy="381000"/>
          </a:xfrm>
          <a:prstGeom prst="line">
            <a:avLst/>
          </a:prstGeom>
          <a:noFill/>
          <a:ln w="38100">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3" name="Text Box 9"/>
          <p:cNvSpPr txBox="1">
            <a:spLocks noChangeArrowheads="1"/>
          </p:cNvSpPr>
          <p:nvPr/>
        </p:nvSpPr>
        <p:spPr bwMode="auto">
          <a:xfrm>
            <a:off x="7524750" y="0"/>
            <a:ext cx="1619250" cy="461963"/>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ar-JO" sz="2400" dirty="0">
                <a:solidFill>
                  <a:srgbClr val="FFFFFF"/>
                </a:solidFill>
                <a:latin typeface="Arial" charset="0"/>
                <a:cs typeface="Arial" charset="0"/>
              </a:rPr>
              <a:t>236أ 6ب</a:t>
            </a:r>
            <a:endParaRPr lang="en-US" sz="2400"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2980"/>
                                        </p:tgtEl>
                                        <p:attrNameLst>
                                          <p:attrName>style.visibility</p:attrName>
                                        </p:attrNameLst>
                                      </p:cBhvr>
                                      <p:to>
                                        <p:strVal val="visible"/>
                                      </p:to>
                                    </p:set>
                                    <p:animEffect transition="in" filter="blinds(horizontal)">
                                      <p:cBhvr>
                                        <p:cTn id="7" dur="500"/>
                                        <p:tgtEl>
                                          <p:spTgt spid="38298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2982"/>
                                        </p:tgtEl>
                                        <p:attrNameLst>
                                          <p:attrName>style.visibility</p:attrName>
                                        </p:attrNameLst>
                                      </p:cBhvr>
                                      <p:to>
                                        <p:strVal val="visible"/>
                                      </p:to>
                                    </p:set>
                                    <p:animEffect transition="in" filter="dissolve">
                                      <p:cBhvr>
                                        <p:cTn id="11" dur="500"/>
                                        <p:tgtEl>
                                          <p:spTgt spid="38298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82983"/>
                                        </p:tgtEl>
                                        <p:attrNameLst>
                                          <p:attrName>style.visibility</p:attrName>
                                        </p:attrNameLst>
                                      </p:cBhvr>
                                      <p:to>
                                        <p:strVal val="visible"/>
                                      </p:to>
                                    </p:set>
                                    <p:animEffect transition="in" filter="dissolve">
                                      <p:cBhvr>
                                        <p:cTn id="15" dur="500"/>
                                        <p:tgtEl>
                                          <p:spTgt spid="382983"/>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82984"/>
                                        </p:tgtEl>
                                        <p:attrNameLst>
                                          <p:attrName>style.visibility</p:attrName>
                                        </p:attrNameLst>
                                      </p:cBhvr>
                                      <p:to>
                                        <p:strVal val="visible"/>
                                      </p:to>
                                    </p:set>
                                    <p:animEffect transition="in" filter="dissolve">
                                      <p:cBhvr>
                                        <p:cTn id="19" dur="500"/>
                                        <p:tgtEl>
                                          <p:spTgt spid="382984"/>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82985"/>
                                        </p:tgtEl>
                                        <p:attrNameLst>
                                          <p:attrName>style.visibility</p:attrName>
                                        </p:attrNameLst>
                                      </p:cBhvr>
                                      <p:to>
                                        <p:strVal val="visible"/>
                                      </p:to>
                                    </p:set>
                                    <p:animEffect transition="in" filter="dissolve">
                                      <p:cBhvr>
                                        <p:cTn id="23" dur="500"/>
                                        <p:tgtEl>
                                          <p:spTgt spid="382985"/>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82981"/>
                                        </p:tgtEl>
                                        <p:attrNameLst>
                                          <p:attrName>style.visibility</p:attrName>
                                        </p:attrNameLst>
                                      </p:cBhvr>
                                      <p:to>
                                        <p:strVal val="visible"/>
                                      </p:to>
                                    </p:set>
                                    <p:animEffect transition="in" filter="dissolve">
                                      <p:cBhvr>
                                        <p:cTn id="27" dur="500"/>
                                        <p:tgtEl>
                                          <p:spTgt spid="382981"/>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82986"/>
                                        </p:tgtEl>
                                        <p:attrNameLst>
                                          <p:attrName>style.visibility</p:attrName>
                                        </p:attrNameLst>
                                      </p:cBhvr>
                                      <p:to>
                                        <p:strVal val="visible"/>
                                      </p:to>
                                    </p:set>
                                    <p:animEffect transition="in" filter="dissolve">
                                      <p:cBhvr>
                                        <p:cTn id="31" dur="500"/>
                                        <p:tgtEl>
                                          <p:spTgt spid="382986"/>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82987"/>
                                        </p:tgtEl>
                                        <p:attrNameLst>
                                          <p:attrName>style.visibility</p:attrName>
                                        </p:attrNameLst>
                                      </p:cBhvr>
                                      <p:to>
                                        <p:strVal val="visible"/>
                                      </p:to>
                                    </p:set>
                                    <p:animEffect transition="in" filter="dissolve">
                                      <p:cBhvr>
                                        <p:cTn id="35" dur="500"/>
                                        <p:tgtEl>
                                          <p:spTgt spid="382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1" grpId="0" animBg="1"/>
      <p:bldP spid="382982" grpId="0" animBg="1" autoUpdateAnimBg="0"/>
      <p:bldP spid="382983" grpId="0" animBg="1" autoUpdateAnimBg="0"/>
      <p:bldP spid="382984" grpId="0" animBg="1" autoUpdateAnimBg="0"/>
      <p:bldP spid="382985" grpId="0" animBg="1" autoUpdateAnimBg="0"/>
      <p:bldP spid="382986" grpId="0" animBg="1"/>
      <p:bldP spid="38298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152400" y="76200"/>
            <a:ext cx="8915400" cy="838200"/>
          </a:xfrm>
          <a:effectLst>
            <a:outerShdw blurRad="38100" dist="38099" dir="2700000" algn="ctr" rotWithShape="0">
              <a:srgbClr val="000000">
                <a:alpha val="99962"/>
              </a:srgbClr>
            </a:outerShdw>
          </a:effectLst>
        </p:spPr>
        <p:txBody>
          <a:bodyPr/>
          <a:lstStyle/>
          <a:p>
            <a:pPr>
              <a:defRPr/>
            </a:pPr>
            <a:r>
              <a:rPr lang="ar-JO" sz="4000" dirty="0">
                <a:solidFill>
                  <a:srgbClr val="FFFFFF"/>
                </a:solidFill>
                <a:latin typeface="Arial" charset="0"/>
                <a:ea typeface="ＭＳ Ｐゴシック" charset="0"/>
                <a:cs typeface="ＭＳ Ｐゴシック" charset="0"/>
              </a:rPr>
              <a:t>ثلاث وظائف رعوية للشيوخ</a:t>
            </a:r>
            <a:endParaRPr lang="en-US" sz="3200" dirty="0">
              <a:solidFill>
                <a:srgbClr val="FFFFFF"/>
              </a:solidFill>
              <a:latin typeface="Arial" charset="0"/>
              <a:ea typeface="ＭＳ Ｐゴシック" charset="0"/>
              <a:cs typeface="ＭＳ Ｐゴシック"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ar-JO" sz="2400" i="1" dirty="0">
                <a:solidFill>
                  <a:srgbClr val="C9C4FF"/>
                </a:solidFill>
                <a:latin typeface="Arial" charset="0"/>
              </a:rPr>
              <a:t>التعليم</a:t>
            </a:r>
            <a:endParaRPr lang="en-US" sz="2400" i="1" dirty="0">
              <a:solidFill>
                <a:srgbClr val="C9C4FF"/>
              </a:solidFill>
              <a:latin typeface="Arial" charset="0"/>
            </a:endParaRPr>
          </a:p>
        </p:txBody>
      </p:sp>
      <p:sp>
        <p:nvSpPr>
          <p:cNvPr id="658440" name="Text Box 8"/>
          <p:cNvSpPr txBox="1">
            <a:spLocks noChangeArrowheads="1"/>
          </p:cNvSpPr>
          <p:nvPr/>
        </p:nvSpPr>
        <p:spPr bwMode="auto">
          <a:xfrm>
            <a:off x="6553200" y="1981200"/>
            <a:ext cx="1906588" cy="830997"/>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ar-JO" sz="2400" dirty="0">
                <a:solidFill>
                  <a:srgbClr val="C9C4FF"/>
                </a:solidFill>
                <a:latin typeface="Arial" charset="0"/>
              </a:rPr>
              <a:t>1 تي 3: 2،</a:t>
            </a:r>
          </a:p>
          <a:p>
            <a:pPr algn="ctr" eaLnBrk="0" hangingPunct="0">
              <a:defRPr/>
            </a:pPr>
            <a:r>
              <a:rPr lang="ar-JO" sz="2400" dirty="0">
                <a:solidFill>
                  <a:srgbClr val="C9C4FF"/>
                </a:solidFill>
                <a:latin typeface="Arial" charset="0"/>
              </a:rPr>
              <a:t>5: 17</a:t>
            </a:r>
            <a:endParaRPr lang="en-US" sz="2400" dirty="0">
              <a:solidFill>
                <a:srgbClr val="C9C4FF"/>
              </a:solidFill>
              <a:latin typeface="Arial" charset="0"/>
            </a:endParaRPr>
          </a:p>
        </p:txBody>
      </p:sp>
      <p:sp>
        <p:nvSpPr>
          <p:cNvPr id="658441" name="Oval 9"/>
          <p:cNvSpPr>
            <a:spLocks noChangeArrowheads="1"/>
          </p:cNvSpPr>
          <p:nvPr/>
        </p:nvSpPr>
        <p:spPr bwMode="auto">
          <a:xfrm>
            <a:off x="2514600" y="2362200"/>
            <a:ext cx="4629150" cy="4419600"/>
          </a:xfrm>
          <a:prstGeom prst="ellipse">
            <a:avLst/>
          </a:prstGeom>
          <a:noFill/>
          <a:ln w="57150">
            <a:solidFill>
              <a:srgbClr val="00FF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42" name="Text Box 10"/>
          <p:cNvSpPr txBox="1">
            <a:spLocks noChangeArrowheads="1"/>
          </p:cNvSpPr>
          <p:nvPr/>
        </p:nvSpPr>
        <p:spPr bwMode="auto">
          <a:xfrm>
            <a:off x="4060469" y="4724400"/>
            <a:ext cx="1681871" cy="830997"/>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ar-JO" sz="2400" i="1" dirty="0">
                <a:solidFill>
                  <a:srgbClr val="00FFFF"/>
                </a:solidFill>
              </a:rPr>
              <a:t>الرعاية</a:t>
            </a:r>
            <a:br>
              <a:rPr lang="en-US" sz="2400" i="1" dirty="0">
                <a:solidFill>
                  <a:srgbClr val="00FFFF"/>
                </a:solidFill>
              </a:rPr>
            </a:br>
            <a:r>
              <a:rPr lang="en-US" sz="2400" i="1" dirty="0">
                <a:solidFill>
                  <a:srgbClr val="00FFFF"/>
                </a:solidFill>
              </a:rPr>
              <a:t>(</a:t>
            </a:r>
            <a:r>
              <a:rPr lang="ar-JO" sz="2400" i="1" dirty="0">
                <a:solidFill>
                  <a:srgbClr val="00FFFF"/>
                </a:solidFill>
              </a:rPr>
              <a:t>يحمي و يقود</a:t>
            </a:r>
            <a:r>
              <a:rPr lang="en-US" sz="2400" i="1" dirty="0">
                <a:solidFill>
                  <a:srgbClr val="00FFFF"/>
                </a:solidFill>
              </a:rPr>
              <a:t>)</a:t>
            </a:r>
          </a:p>
        </p:txBody>
      </p:sp>
      <p:sp>
        <p:nvSpPr>
          <p:cNvPr id="658443" name="Text Box 11"/>
          <p:cNvSpPr txBox="1">
            <a:spLocks noChangeArrowheads="1"/>
          </p:cNvSpPr>
          <p:nvPr/>
        </p:nvSpPr>
        <p:spPr bwMode="auto">
          <a:xfrm>
            <a:off x="4140200" y="2814638"/>
            <a:ext cx="1457325" cy="830997"/>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ar-JO" sz="2400" dirty="0">
                <a:solidFill>
                  <a:srgbClr val="00FFFF"/>
                </a:solidFill>
                <a:latin typeface="Arial" charset="0"/>
              </a:rPr>
              <a:t>راعي - معلم</a:t>
            </a:r>
            <a:endParaRPr lang="en-US" sz="2400" dirty="0">
              <a:solidFill>
                <a:srgbClr val="00FFFF"/>
              </a:solidFill>
              <a:latin typeface="Arial" charset="0"/>
            </a:endParaRPr>
          </a:p>
        </p:txBody>
      </p:sp>
      <p:sp>
        <p:nvSpPr>
          <p:cNvPr id="658445" name="Text Box 13"/>
          <p:cNvSpPr txBox="1">
            <a:spLocks noChangeArrowheads="1"/>
          </p:cNvSpPr>
          <p:nvPr/>
        </p:nvSpPr>
        <p:spPr bwMode="auto">
          <a:xfrm>
            <a:off x="3929058" y="5429264"/>
            <a:ext cx="1946366" cy="1200329"/>
          </a:xfrm>
          <a:prstGeom prst="rect">
            <a:avLst/>
          </a:prstGeom>
          <a:noFill/>
          <a:ln>
            <a:noFill/>
          </a:ln>
          <a:effectLst>
            <a:outerShdw blurRad="63500" dist="35921" dir="2700000" algn="ctr" rotWithShape="0">
              <a:srgbClr val="000000">
                <a:alpha val="74998"/>
              </a:srgbClr>
            </a:outerShdw>
          </a:effectLst>
        </p:spPr>
        <p:txBody>
          <a:bodyPr wrap="none">
            <a:spAutoFit/>
          </a:bodyPr>
          <a:lstStyle/>
          <a:p>
            <a:pPr algn="ctr" eaLnBrk="0" hangingPunct="0">
              <a:defRPr/>
            </a:pPr>
            <a:r>
              <a:rPr lang="ar-JO" sz="2400" dirty="0">
                <a:solidFill>
                  <a:srgbClr val="00FFFF"/>
                </a:solidFill>
                <a:latin typeface="Arial" charset="0"/>
              </a:rPr>
              <a:t>1 بط 5: 1-4</a:t>
            </a:r>
            <a:endParaRPr lang="en-US" sz="2400" dirty="0">
              <a:solidFill>
                <a:srgbClr val="00FFFF"/>
              </a:solidFill>
              <a:latin typeface="Arial" charset="0"/>
            </a:endParaRPr>
          </a:p>
          <a:p>
            <a:pPr algn="ctr" eaLnBrk="0" hangingPunct="0">
              <a:defRPr/>
            </a:pPr>
            <a:r>
              <a:rPr lang="ar-JO" sz="2400" dirty="0">
                <a:solidFill>
                  <a:srgbClr val="00FFFF"/>
                </a:solidFill>
                <a:latin typeface="Arial" charset="0"/>
              </a:rPr>
              <a:t>أع 20: 29، 35</a:t>
            </a:r>
            <a:endParaRPr lang="en-US" sz="2400" dirty="0">
              <a:solidFill>
                <a:srgbClr val="00FFFF"/>
              </a:solidFill>
              <a:latin typeface="Arial" charset="0"/>
            </a:endParaRPr>
          </a:p>
          <a:p>
            <a:pPr algn="ctr" eaLnBrk="0" hangingPunct="0">
              <a:defRPr/>
            </a:pPr>
            <a:r>
              <a:rPr lang="ar-JO" sz="2400" dirty="0">
                <a:solidFill>
                  <a:srgbClr val="00FFFF"/>
                </a:solidFill>
                <a:latin typeface="Arial" charset="0"/>
              </a:rPr>
              <a:t>1 تس 5: 12</a:t>
            </a:r>
            <a:endParaRPr lang="en-US" sz="2400" dirty="0">
              <a:solidFill>
                <a:srgbClr val="00FFFF"/>
              </a:solidFill>
              <a:latin typeface="Arial" charset="0"/>
            </a:endParaRPr>
          </a:p>
        </p:txBody>
      </p:sp>
      <p:sp>
        <p:nvSpPr>
          <p:cNvPr id="16" name="Text Box 13"/>
          <p:cNvSpPr txBox="1">
            <a:spLocks noChangeArrowheads="1"/>
          </p:cNvSpPr>
          <p:nvPr/>
        </p:nvSpPr>
        <p:spPr bwMode="auto">
          <a:xfrm>
            <a:off x="5579421" y="3933825"/>
            <a:ext cx="1249061" cy="461665"/>
          </a:xfrm>
          <a:prstGeom prst="rect">
            <a:avLst/>
          </a:prstGeom>
          <a:noFill/>
          <a:ln>
            <a:noFill/>
          </a:ln>
          <a:effectLst>
            <a:outerShdw blurRad="63500" dist="35921" dir="2700000" algn="ctr" rotWithShape="0">
              <a:srgbClr val="000000">
                <a:alpha val="74998"/>
              </a:srgbClr>
            </a:outerShdw>
          </a:effectLst>
        </p:spPr>
        <p:txBody>
          <a:bodyPr wrap="none">
            <a:spAutoFit/>
          </a:bodyPr>
          <a:lstStyle/>
          <a:p>
            <a:pPr algn="ctr" eaLnBrk="0" hangingPunct="0">
              <a:defRPr/>
            </a:pPr>
            <a:r>
              <a:rPr lang="ar-JO" sz="2400" dirty="0">
                <a:solidFill>
                  <a:srgbClr val="00FFFF"/>
                </a:solidFill>
                <a:latin typeface="Arial" charset="0"/>
              </a:rPr>
              <a:t>أف 4: 11</a:t>
            </a:r>
            <a:endParaRPr lang="en-US" sz="2400" dirty="0">
              <a:solidFill>
                <a:srgbClr val="00FFFF"/>
              </a:solidFill>
              <a:latin typeface="Arial" charset="0"/>
            </a:endParaRPr>
          </a:p>
        </p:txBody>
      </p:sp>
      <p:sp>
        <p:nvSpPr>
          <p:cNvPr id="12" name="Text Box 14"/>
          <p:cNvSpPr txBox="1">
            <a:spLocks noChangeArrowheads="1"/>
          </p:cNvSpPr>
          <p:nvPr/>
        </p:nvSpPr>
        <p:spPr bwMode="auto">
          <a:xfrm>
            <a:off x="8027988" y="0"/>
            <a:ext cx="1116012" cy="461963"/>
          </a:xfrm>
          <a:prstGeom prst="rect">
            <a:avLst/>
          </a:prstGeom>
          <a:noFill/>
          <a:ln>
            <a:noFill/>
          </a:ln>
          <a:effectLst>
            <a:outerShdw blurRad="63500" dist="35921" dir="2700000" algn="ctr" rotWithShape="0">
              <a:srgbClr val="000000">
                <a:alpha val="74998"/>
              </a:srgbClr>
            </a:outerShdw>
          </a:effectLst>
        </p:spPr>
        <p:txBody>
          <a:bodyPr>
            <a:spAutoFit/>
          </a:bodyPr>
          <a:lstStyle/>
          <a:p>
            <a:pPr algn="ctr">
              <a:defRPr/>
            </a:pPr>
            <a:r>
              <a:rPr lang="ar-JO" sz="2400" dirty="0">
                <a:solidFill>
                  <a:srgbClr val="FFFFFF"/>
                </a:solidFill>
                <a:latin typeface="Arial" charset="0"/>
                <a:cs typeface="Arial" charset="0"/>
              </a:rPr>
              <a:t>236ت1</a:t>
            </a:r>
            <a:endParaRPr lang="en-US" sz="2400"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9"/>
                                        </p:tgtEl>
                                        <p:attrNameLst>
                                          <p:attrName>style.visibility</p:attrName>
                                        </p:attrNameLst>
                                      </p:cBhvr>
                                      <p:to>
                                        <p:strVal val="visible"/>
                                      </p:to>
                                    </p:set>
                                    <p:anim calcmode="lin" valueType="num">
                                      <p:cBhvr>
                                        <p:cTn id="7" dur="1000" fill="hold"/>
                                        <p:tgtEl>
                                          <p:spTgt spid="658439"/>
                                        </p:tgtEl>
                                        <p:attrNameLst>
                                          <p:attrName>ppt_w</p:attrName>
                                        </p:attrNameLst>
                                      </p:cBhvr>
                                      <p:tavLst>
                                        <p:tav tm="0">
                                          <p:val>
                                            <p:strVal val="#ppt_w+.3"/>
                                          </p:val>
                                        </p:tav>
                                        <p:tav tm="100000">
                                          <p:val>
                                            <p:strVal val="#ppt_w"/>
                                          </p:val>
                                        </p:tav>
                                      </p:tavLst>
                                    </p:anim>
                                    <p:anim calcmode="lin" valueType="num">
                                      <p:cBhvr>
                                        <p:cTn id="8" dur="1000" fill="hold"/>
                                        <p:tgtEl>
                                          <p:spTgt spid="658439"/>
                                        </p:tgtEl>
                                        <p:attrNameLst>
                                          <p:attrName>ppt_h</p:attrName>
                                        </p:attrNameLst>
                                      </p:cBhvr>
                                      <p:tavLst>
                                        <p:tav tm="0">
                                          <p:val>
                                            <p:strVal val="#ppt_h"/>
                                          </p:val>
                                        </p:tav>
                                        <p:tav tm="100000">
                                          <p:val>
                                            <p:strVal val="#ppt_h"/>
                                          </p:val>
                                        </p:tav>
                                      </p:tavLst>
                                    </p:anim>
                                    <p:animEffect transition="in" filter="fade">
                                      <p:cBhvr>
                                        <p:cTn id="9" dur="1000"/>
                                        <p:tgtEl>
                                          <p:spTgt spid="658439"/>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8"/>
                                        </p:tgtEl>
                                        <p:attrNameLst>
                                          <p:attrName>style.visibility</p:attrName>
                                        </p:attrNameLst>
                                      </p:cBhvr>
                                      <p:to>
                                        <p:strVal val="visible"/>
                                      </p:to>
                                    </p:set>
                                    <p:anim calcmode="lin" valueType="num">
                                      <p:cBhvr>
                                        <p:cTn id="13" dur="1000" fill="hold"/>
                                        <p:tgtEl>
                                          <p:spTgt spid="658438"/>
                                        </p:tgtEl>
                                        <p:attrNameLst>
                                          <p:attrName>ppt_w</p:attrName>
                                        </p:attrNameLst>
                                      </p:cBhvr>
                                      <p:tavLst>
                                        <p:tav tm="0">
                                          <p:val>
                                            <p:strVal val="#ppt_w+.3"/>
                                          </p:val>
                                        </p:tav>
                                        <p:tav tm="100000">
                                          <p:val>
                                            <p:strVal val="#ppt_w"/>
                                          </p:val>
                                        </p:tav>
                                      </p:tavLst>
                                    </p:anim>
                                    <p:anim calcmode="lin" valueType="num">
                                      <p:cBhvr>
                                        <p:cTn id="14" dur="1000" fill="hold"/>
                                        <p:tgtEl>
                                          <p:spTgt spid="658438"/>
                                        </p:tgtEl>
                                        <p:attrNameLst>
                                          <p:attrName>ppt_h</p:attrName>
                                        </p:attrNameLst>
                                      </p:cBhvr>
                                      <p:tavLst>
                                        <p:tav tm="0">
                                          <p:val>
                                            <p:strVal val="#ppt_h"/>
                                          </p:val>
                                        </p:tav>
                                        <p:tav tm="100000">
                                          <p:val>
                                            <p:strVal val="#ppt_h"/>
                                          </p:val>
                                        </p:tav>
                                      </p:tavLst>
                                    </p:anim>
                                    <p:animEffect transition="in" filter="fade">
                                      <p:cBhvr>
                                        <p:cTn id="15" dur="1000"/>
                                        <p:tgtEl>
                                          <p:spTgt spid="658438"/>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0"/>
                                        </p:tgtEl>
                                        <p:attrNameLst>
                                          <p:attrName>style.visibility</p:attrName>
                                        </p:attrNameLst>
                                      </p:cBhvr>
                                      <p:to>
                                        <p:strVal val="visible"/>
                                      </p:to>
                                    </p:set>
                                    <p:anim calcmode="lin" valueType="num">
                                      <p:cBhvr>
                                        <p:cTn id="19" dur="1000" fill="hold"/>
                                        <p:tgtEl>
                                          <p:spTgt spid="658440"/>
                                        </p:tgtEl>
                                        <p:attrNameLst>
                                          <p:attrName>ppt_w</p:attrName>
                                        </p:attrNameLst>
                                      </p:cBhvr>
                                      <p:tavLst>
                                        <p:tav tm="0">
                                          <p:val>
                                            <p:strVal val="#ppt_w+.3"/>
                                          </p:val>
                                        </p:tav>
                                        <p:tav tm="100000">
                                          <p:val>
                                            <p:strVal val="#ppt_w"/>
                                          </p:val>
                                        </p:tav>
                                      </p:tavLst>
                                    </p:anim>
                                    <p:anim calcmode="lin" valueType="num">
                                      <p:cBhvr>
                                        <p:cTn id="20" dur="1000" fill="hold"/>
                                        <p:tgtEl>
                                          <p:spTgt spid="658440"/>
                                        </p:tgtEl>
                                        <p:attrNameLst>
                                          <p:attrName>ppt_h</p:attrName>
                                        </p:attrNameLst>
                                      </p:cBhvr>
                                      <p:tavLst>
                                        <p:tav tm="0">
                                          <p:val>
                                            <p:strVal val="#ppt_h"/>
                                          </p:val>
                                        </p:tav>
                                        <p:tav tm="100000">
                                          <p:val>
                                            <p:strVal val="#ppt_h"/>
                                          </p:val>
                                        </p:tav>
                                      </p:tavLst>
                                    </p:anim>
                                    <p:animEffect transition="in" filter="fade">
                                      <p:cBhvr>
                                        <p:cTn id="21" dur="1000"/>
                                        <p:tgtEl>
                                          <p:spTgt spid="6584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58442"/>
                                        </p:tgtEl>
                                        <p:attrNameLst>
                                          <p:attrName>style.visibility</p:attrName>
                                        </p:attrNameLst>
                                      </p:cBhvr>
                                      <p:to>
                                        <p:strVal val="visible"/>
                                      </p:to>
                                    </p:set>
                                    <p:anim calcmode="lin" valueType="num">
                                      <p:cBhvr>
                                        <p:cTn id="26" dur="1000" fill="hold"/>
                                        <p:tgtEl>
                                          <p:spTgt spid="658442"/>
                                        </p:tgtEl>
                                        <p:attrNameLst>
                                          <p:attrName>ppt_w</p:attrName>
                                        </p:attrNameLst>
                                      </p:cBhvr>
                                      <p:tavLst>
                                        <p:tav tm="0">
                                          <p:val>
                                            <p:strVal val="#ppt_w+.3"/>
                                          </p:val>
                                        </p:tav>
                                        <p:tav tm="100000">
                                          <p:val>
                                            <p:strVal val="#ppt_w"/>
                                          </p:val>
                                        </p:tav>
                                      </p:tavLst>
                                    </p:anim>
                                    <p:anim calcmode="lin" valueType="num">
                                      <p:cBhvr>
                                        <p:cTn id="27" dur="1000" fill="hold"/>
                                        <p:tgtEl>
                                          <p:spTgt spid="658442"/>
                                        </p:tgtEl>
                                        <p:attrNameLst>
                                          <p:attrName>ppt_h</p:attrName>
                                        </p:attrNameLst>
                                      </p:cBhvr>
                                      <p:tavLst>
                                        <p:tav tm="0">
                                          <p:val>
                                            <p:strVal val="#ppt_h"/>
                                          </p:val>
                                        </p:tav>
                                        <p:tav tm="100000">
                                          <p:val>
                                            <p:strVal val="#ppt_h"/>
                                          </p:val>
                                        </p:tav>
                                      </p:tavLst>
                                    </p:anim>
                                    <p:animEffect transition="in" filter="fade">
                                      <p:cBhvr>
                                        <p:cTn id="28" dur="1000"/>
                                        <p:tgtEl>
                                          <p:spTgt spid="658442"/>
                                        </p:tgtEl>
                                      </p:cBhvr>
                                    </p:animEffect>
                                  </p:childTnLst>
                                </p:cTn>
                              </p:par>
                            </p:childTnLst>
                          </p:cTn>
                        </p:par>
                        <p:par>
                          <p:cTn id="29" fill="hold" nodeType="afterGroup">
                            <p:stCondLst>
                              <p:cond delay="1000"/>
                            </p:stCondLst>
                            <p:childTnLst>
                              <p:par>
                                <p:cTn id="30" presetID="50" presetClass="entr" presetSubtype="0" decel="100000" fill="hold" grpId="0" nodeType="afterEffect">
                                  <p:stCondLst>
                                    <p:cond delay="0"/>
                                  </p:stCondLst>
                                  <p:childTnLst>
                                    <p:set>
                                      <p:cBhvr>
                                        <p:cTn id="31" dur="1" fill="hold">
                                          <p:stCondLst>
                                            <p:cond delay="0"/>
                                          </p:stCondLst>
                                        </p:cTn>
                                        <p:tgtEl>
                                          <p:spTgt spid="658441"/>
                                        </p:tgtEl>
                                        <p:attrNameLst>
                                          <p:attrName>style.visibility</p:attrName>
                                        </p:attrNameLst>
                                      </p:cBhvr>
                                      <p:to>
                                        <p:strVal val="visible"/>
                                      </p:to>
                                    </p:set>
                                    <p:anim calcmode="lin" valueType="num">
                                      <p:cBhvr>
                                        <p:cTn id="32" dur="1000" fill="hold"/>
                                        <p:tgtEl>
                                          <p:spTgt spid="658441"/>
                                        </p:tgtEl>
                                        <p:attrNameLst>
                                          <p:attrName>ppt_w</p:attrName>
                                        </p:attrNameLst>
                                      </p:cBhvr>
                                      <p:tavLst>
                                        <p:tav tm="0">
                                          <p:val>
                                            <p:strVal val="#ppt_w+.3"/>
                                          </p:val>
                                        </p:tav>
                                        <p:tav tm="100000">
                                          <p:val>
                                            <p:strVal val="#ppt_w"/>
                                          </p:val>
                                        </p:tav>
                                      </p:tavLst>
                                    </p:anim>
                                    <p:anim calcmode="lin" valueType="num">
                                      <p:cBhvr>
                                        <p:cTn id="33" dur="1000" fill="hold"/>
                                        <p:tgtEl>
                                          <p:spTgt spid="658441"/>
                                        </p:tgtEl>
                                        <p:attrNameLst>
                                          <p:attrName>ppt_h</p:attrName>
                                        </p:attrNameLst>
                                      </p:cBhvr>
                                      <p:tavLst>
                                        <p:tav tm="0">
                                          <p:val>
                                            <p:strVal val="#ppt_h"/>
                                          </p:val>
                                        </p:tav>
                                        <p:tav tm="100000">
                                          <p:val>
                                            <p:strVal val="#ppt_h"/>
                                          </p:val>
                                        </p:tav>
                                      </p:tavLst>
                                    </p:anim>
                                    <p:animEffect transition="in" filter="fade">
                                      <p:cBhvr>
                                        <p:cTn id="34" dur="1000"/>
                                        <p:tgtEl>
                                          <p:spTgt spid="658441"/>
                                        </p:tgtEl>
                                      </p:cBhvr>
                                    </p:animEffect>
                                  </p:childTnLst>
                                </p:cTn>
                              </p:par>
                            </p:childTnLst>
                          </p:cTn>
                        </p:par>
                        <p:par>
                          <p:cTn id="35" fill="hold" nodeType="afterGroup">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658445"/>
                                        </p:tgtEl>
                                        <p:attrNameLst>
                                          <p:attrName>style.visibility</p:attrName>
                                        </p:attrNameLst>
                                      </p:cBhvr>
                                      <p:to>
                                        <p:strVal val="visible"/>
                                      </p:to>
                                    </p:set>
                                    <p:anim calcmode="lin" valueType="num">
                                      <p:cBhvr>
                                        <p:cTn id="38" dur="1000" fill="hold"/>
                                        <p:tgtEl>
                                          <p:spTgt spid="658445"/>
                                        </p:tgtEl>
                                        <p:attrNameLst>
                                          <p:attrName>ppt_w</p:attrName>
                                        </p:attrNameLst>
                                      </p:cBhvr>
                                      <p:tavLst>
                                        <p:tav tm="0">
                                          <p:val>
                                            <p:strVal val="#ppt_w+.3"/>
                                          </p:val>
                                        </p:tav>
                                        <p:tav tm="100000">
                                          <p:val>
                                            <p:strVal val="#ppt_w"/>
                                          </p:val>
                                        </p:tav>
                                      </p:tavLst>
                                    </p:anim>
                                    <p:anim calcmode="lin" valueType="num">
                                      <p:cBhvr>
                                        <p:cTn id="39" dur="1000" fill="hold"/>
                                        <p:tgtEl>
                                          <p:spTgt spid="658445"/>
                                        </p:tgtEl>
                                        <p:attrNameLst>
                                          <p:attrName>ppt_h</p:attrName>
                                        </p:attrNameLst>
                                      </p:cBhvr>
                                      <p:tavLst>
                                        <p:tav tm="0">
                                          <p:val>
                                            <p:strVal val="#ppt_h"/>
                                          </p:val>
                                        </p:tav>
                                        <p:tav tm="100000">
                                          <p:val>
                                            <p:strVal val="#ppt_h"/>
                                          </p:val>
                                        </p:tav>
                                      </p:tavLst>
                                    </p:anim>
                                    <p:animEffect transition="in" filter="fade">
                                      <p:cBhvr>
                                        <p:cTn id="40" dur="1000"/>
                                        <p:tgtEl>
                                          <p:spTgt spid="65844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658443"/>
                                        </p:tgtEl>
                                        <p:attrNameLst>
                                          <p:attrName>style.visibility</p:attrName>
                                        </p:attrNameLst>
                                      </p:cBhvr>
                                      <p:to>
                                        <p:strVal val="visible"/>
                                      </p:to>
                                    </p:set>
                                    <p:anim calcmode="lin" valueType="num">
                                      <p:cBhvr>
                                        <p:cTn id="45" dur="1000" fill="hold"/>
                                        <p:tgtEl>
                                          <p:spTgt spid="658443"/>
                                        </p:tgtEl>
                                        <p:attrNameLst>
                                          <p:attrName>ppt_w</p:attrName>
                                        </p:attrNameLst>
                                      </p:cBhvr>
                                      <p:tavLst>
                                        <p:tav tm="0">
                                          <p:val>
                                            <p:strVal val="#ppt_w+.3"/>
                                          </p:val>
                                        </p:tav>
                                        <p:tav tm="100000">
                                          <p:val>
                                            <p:strVal val="#ppt_w"/>
                                          </p:val>
                                        </p:tav>
                                      </p:tavLst>
                                    </p:anim>
                                    <p:anim calcmode="lin" valueType="num">
                                      <p:cBhvr>
                                        <p:cTn id="46" dur="1000" fill="hold"/>
                                        <p:tgtEl>
                                          <p:spTgt spid="658443"/>
                                        </p:tgtEl>
                                        <p:attrNameLst>
                                          <p:attrName>ppt_h</p:attrName>
                                        </p:attrNameLst>
                                      </p:cBhvr>
                                      <p:tavLst>
                                        <p:tav tm="0">
                                          <p:val>
                                            <p:strVal val="#ppt_h"/>
                                          </p:val>
                                        </p:tav>
                                        <p:tav tm="100000">
                                          <p:val>
                                            <p:strVal val="#ppt_h"/>
                                          </p:val>
                                        </p:tav>
                                      </p:tavLst>
                                    </p:anim>
                                    <p:animEffect transition="in" filter="fade">
                                      <p:cBhvr>
                                        <p:cTn id="47" dur="1000"/>
                                        <p:tgtEl>
                                          <p:spTgt spid="658443"/>
                                        </p:tgtEl>
                                      </p:cBhvr>
                                    </p:animEffect>
                                  </p:childTnLst>
                                </p:cTn>
                              </p:par>
                            </p:childTnLst>
                          </p:cTn>
                        </p:par>
                        <p:par>
                          <p:cTn id="48" fill="hold" nodeType="afterGroup">
                            <p:stCondLst>
                              <p:cond delay="1000"/>
                            </p:stCondLst>
                            <p:childTnLst>
                              <p:par>
                                <p:cTn id="49" presetID="50" presetClass="entr" presetSubtype="0" decel="10000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strVal val="#ppt_w+.3"/>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Effect transition="in" filter="fade">
                                      <p:cBhvr>
                                        <p:cTn id="5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8" grpId="0" animBg="1"/>
      <p:bldP spid="658439" grpId="0"/>
      <p:bldP spid="658440" grpId="0"/>
      <p:bldP spid="658441" grpId="0" animBg="1"/>
      <p:bldP spid="658442" grpId="0"/>
      <p:bldP spid="658443" grpId="0"/>
      <p:bldP spid="65844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335675"/>
            <a:ext cx="9144000" cy="1653165"/>
          </a:xfrm>
          <a:effectLst>
            <a:outerShdw blurRad="63500" dist="35921" dir="2700000" algn="ctr" rotWithShape="0">
              <a:schemeClr val="tx2">
                <a:alpha val="74998"/>
              </a:schemeClr>
            </a:outerShdw>
          </a:effectLst>
        </p:spPr>
        <p:txBody>
          <a:bodyPr anchor="ctr"/>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هل يجب أن يكون لدينا هجوم شامل ؟</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31748" name="Picture 4" descr="https://encrypted-tbn0.gstatic.com/images?q=tbn:ANd9GcS5TkoxDDpIpDeFjgJwDIzka7XEf296VAzcUejI-WDicAEVUgBJ1A">
            <a:extLst>
              <a:ext uri="{FF2B5EF4-FFF2-40B4-BE49-F238E27FC236}">
                <a16:creationId xmlns:a16="http://schemas.microsoft.com/office/drawing/2014/main" id="{942BC8F0-2833-F147-A309-9841AD7BF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87452"/>
            <a:ext cx="9159892" cy="433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9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152400" y="76200"/>
            <a:ext cx="8915400" cy="838200"/>
          </a:xfrm>
          <a:effectLst>
            <a:outerShdw blurRad="38100" dist="38099" dir="2700000" algn="ctr" rotWithShape="0">
              <a:srgbClr val="000000">
                <a:alpha val="99962"/>
              </a:srgbClr>
            </a:outerShdw>
          </a:effectLst>
        </p:spPr>
        <p:txBody>
          <a:bodyPr/>
          <a:lstStyle/>
          <a:p>
            <a:pPr>
              <a:defRPr/>
            </a:pPr>
            <a:r>
              <a:rPr lang="ar-JO" sz="4000" dirty="0">
                <a:solidFill>
                  <a:srgbClr val="FFFFFF"/>
                </a:solidFill>
                <a:latin typeface="Arial" charset="0"/>
                <a:ea typeface="ＭＳ Ｐゴシック" charset="0"/>
                <a:cs typeface="ＭＳ Ｐゴシック" charset="0"/>
              </a:rPr>
              <a:t>ثلاث وظائف رعوية للشيوخ</a:t>
            </a:r>
            <a:endParaRPr lang="en-US" sz="3200" dirty="0">
              <a:solidFill>
                <a:srgbClr val="FFFFFF"/>
              </a:solidFill>
              <a:latin typeface="Arial" charset="0"/>
              <a:ea typeface="ＭＳ Ｐゴシック" charset="0"/>
              <a:cs typeface="ＭＳ Ｐゴシック" charset="0"/>
            </a:endParaRPr>
          </a:p>
        </p:txBody>
      </p:sp>
      <p:sp>
        <p:nvSpPr>
          <p:cNvPr id="658435" name="Oval 3"/>
          <p:cNvSpPr>
            <a:spLocks noChangeArrowheads="1"/>
          </p:cNvSpPr>
          <p:nvPr/>
        </p:nvSpPr>
        <p:spPr bwMode="auto">
          <a:xfrm>
            <a:off x="914400" y="950913"/>
            <a:ext cx="4629150" cy="4419600"/>
          </a:xfrm>
          <a:prstGeom prst="ellipse">
            <a:avLst/>
          </a:prstGeom>
          <a:noFill/>
          <a:ln w="5715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ar-JO" sz="2400" i="1" dirty="0">
                <a:solidFill>
                  <a:srgbClr val="C9C4FF"/>
                </a:solidFill>
                <a:latin typeface="Arial" charset="0"/>
              </a:rPr>
              <a:t>التعليم</a:t>
            </a:r>
            <a:endParaRPr lang="en-US" sz="2400" i="1" dirty="0">
              <a:solidFill>
                <a:srgbClr val="C9C4FF"/>
              </a:solidFill>
              <a:latin typeface="Arial" charset="0"/>
            </a:endParaRPr>
          </a:p>
        </p:txBody>
      </p:sp>
      <p:sp>
        <p:nvSpPr>
          <p:cNvPr id="658440" name="Text Box 8"/>
          <p:cNvSpPr txBox="1">
            <a:spLocks noChangeArrowheads="1"/>
          </p:cNvSpPr>
          <p:nvPr/>
        </p:nvSpPr>
        <p:spPr bwMode="auto">
          <a:xfrm>
            <a:off x="6553200" y="1981200"/>
            <a:ext cx="1906588" cy="830263"/>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ar-JO" sz="2400" dirty="0">
                <a:solidFill>
                  <a:srgbClr val="C9C4FF"/>
                </a:solidFill>
                <a:latin typeface="Arial" charset="0"/>
              </a:rPr>
              <a:t>1 تي 3: 2،</a:t>
            </a:r>
          </a:p>
          <a:p>
            <a:pPr algn="ctr" eaLnBrk="0" hangingPunct="0">
              <a:defRPr/>
            </a:pPr>
            <a:r>
              <a:rPr lang="ar-JO" sz="2400" dirty="0">
                <a:solidFill>
                  <a:srgbClr val="C9C4FF"/>
                </a:solidFill>
                <a:latin typeface="Arial" charset="0"/>
              </a:rPr>
              <a:t>5: 17</a:t>
            </a:r>
            <a:endParaRPr lang="en-US" sz="2400" dirty="0">
              <a:solidFill>
                <a:srgbClr val="C9C4FF"/>
              </a:solidFill>
              <a:latin typeface="Arial" charset="0"/>
            </a:endParaRPr>
          </a:p>
        </p:txBody>
      </p:sp>
      <p:sp>
        <p:nvSpPr>
          <p:cNvPr id="658441" name="Oval 9"/>
          <p:cNvSpPr>
            <a:spLocks noChangeArrowheads="1"/>
          </p:cNvSpPr>
          <p:nvPr/>
        </p:nvSpPr>
        <p:spPr bwMode="auto">
          <a:xfrm>
            <a:off x="2514600" y="2362200"/>
            <a:ext cx="4629150" cy="4419600"/>
          </a:xfrm>
          <a:prstGeom prst="ellipse">
            <a:avLst/>
          </a:prstGeom>
          <a:noFill/>
          <a:ln w="57150">
            <a:solidFill>
              <a:srgbClr val="00FF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42" name="Text Box 10"/>
          <p:cNvSpPr txBox="1">
            <a:spLocks noChangeArrowheads="1"/>
          </p:cNvSpPr>
          <p:nvPr/>
        </p:nvSpPr>
        <p:spPr bwMode="auto">
          <a:xfrm>
            <a:off x="4055665" y="4724400"/>
            <a:ext cx="1691490" cy="830997"/>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ar-JO" sz="2400" i="1" dirty="0">
                <a:solidFill>
                  <a:srgbClr val="00FFFF"/>
                </a:solidFill>
              </a:rPr>
              <a:t>الرعاية</a:t>
            </a:r>
          </a:p>
          <a:p>
            <a:pPr algn="ctr">
              <a:defRPr/>
            </a:pPr>
            <a:r>
              <a:rPr lang="ar-JO" sz="2400" i="1" dirty="0">
                <a:solidFill>
                  <a:srgbClr val="00FFFF"/>
                </a:solidFill>
              </a:rPr>
              <a:t>(يحمي – يقود)</a:t>
            </a:r>
            <a:endParaRPr lang="en-US" sz="2400" i="1" dirty="0">
              <a:solidFill>
                <a:srgbClr val="00FFFF"/>
              </a:solidFill>
            </a:endParaRPr>
          </a:p>
        </p:txBody>
      </p:sp>
      <p:sp>
        <p:nvSpPr>
          <p:cNvPr id="658443" name="Text Box 11"/>
          <p:cNvSpPr txBox="1">
            <a:spLocks noChangeArrowheads="1"/>
          </p:cNvSpPr>
          <p:nvPr/>
        </p:nvSpPr>
        <p:spPr bwMode="auto">
          <a:xfrm>
            <a:off x="4140200" y="2814638"/>
            <a:ext cx="1457325" cy="830997"/>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ar-JO" sz="2400" dirty="0">
                <a:solidFill>
                  <a:srgbClr val="00FFFF"/>
                </a:solidFill>
                <a:latin typeface="Arial" charset="0"/>
              </a:rPr>
              <a:t>راعي - معلم</a:t>
            </a:r>
            <a:endParaRPr lang="en-US" sz="2400" dirty="0">
              <a:solidFill>
                <a:srgbClr val="00FFFF"/>
              </a:solidFill>
              <a:latin typeface="Arial" charset="0"/>
            </a:endParaRPr>
          </a:p>
        </p:txBody>
      </p:sp>
      <p:sp>
        <p:nvSpPr>
          <p:cNvPr id="658444" name="Text Box 12"/>
          <p:cNvSpPr txBox="1">
            <a:spLocks noChangeArrowheads="1"/>
          </p:cNvSpPr>
          <p:nvPr/>
        </p:nvSpPr>
        <p:spPr bwMode="auto">
          <a:xfrm>
            <a:off x="1944688" y="2141538"/>
            <a:ext cx="2403475" cy="830997"/>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ar-JO" sz="2400" dirty="0">
                <a:solidFill>
                  <a:srgbClr val="FFFF66"/>
                </a:solidFill>
                <a:latin typeface="Arial" charset="0"/>
              </a:rPr>
              <a:t>1 تي 3: 1، 4-5،</a:t>
            </a:r>
          </a:p>
          <a:p>
            <a:pPr algn="ctr" eaLnBrk="0" hangingPunct="0">
              <a:defRPr/>
            </a:pPr>
            <a:r>
              <a:rPr lang="ar-JO" sz="2400" dirty="0">
                <a:solidFill>
                  <a:srgbClr val="FFFF66"/>
                </a:solidFill>
                <a:latin typeface="Arial" charset="0"/>
              </a:rPr>
              <a:t> 5: 17</a:t>
            </a:r>
            <a:endParaRPr lang="en-US" sz="2400" dirty="0">
              <a:solidFill>
                <a:srgbClr val="FFFF66"/>
              </a:solidFill>
              <a:latin typeface="Arial" charset="0"/>
            </a:endParaRPr>
          </a:p>
        </p:txBody>
      </p:sp>
      <p:sp>
        <p:nvSpPr>
          <p:cNvPr id="658445" name="Text Box 13"/>
          <p:cNvSpPr txBox="1">
            <a:spLocks noChangeArrowheads="1"/>
          </p:cNvSpPr>
          <p:nvPr/>
        </p:nvSpPr>
        <p:spPr bwMode="auto">
          <a:xfrm>
            <a:off x="3892005" y="5468938"/>
            <a:ext cx="1885453" cy="1200329"/>
          </a:xfrm>
          <a:prstGeom prst="rect">
            <a:avLst/>
          </a:prstGeom>
          <a:noFill/>
          <a:ln>
            <a:noFill/>
          </a:ln>
          <a:effectLst>
            <a:outerShdw blurRad="63500" dist="35921" dir="2700000" algn="ctr" rotWithShape="0">
              <a:srgbClr val="000000">
                <a:alpha val="74998"/>
              </a:srgbClr>
            </a:outerShdw>
          </a:effectLst>
        </p:spPr>
        <p:txBody>
          <a:bodyPr wrap="none">
            <a:spAutoFit/>
          </a:bodyPr>
          <a:lstStyle/>
          <a:p>
            <a:pPr algn="ctr" eaLnBrk="0" hangingPunct="0">
              <a:defRPr/>
            </a:pPr>
            <a:r>
              <a:rPr lang="ar-JO" sz="2400" dirty="0">
                <a:solidFill>
                  <a:srgbClr val="00FFFF"/>
                </a:solidFill>
                <a:latin typeface="Arial" charset="0"/>
              </a:rPr>
              <a:t>1 بط 5: 1-4</a:t>
            </a:r>
            <a:endParaRPr lang="en-US" sz="2400" dirty="0">
              <a:solidFill>
                <a:srgbClr val="00FFFF"/>
              </a:solidFill>
              <a:latin typeface="Arial" charset="0"/>
            </a:endParaRPr>
          </a:p>
          <a:p>
            <a:pPr algn="ctr" eaLnBrk="0" hangingPunct="0">
              <a:defRPr/>
            </a:pPr>
            <a:r>
              <a:rPr lang="ar-JO" sz="2400" dirty="0">
                <a:solidFill>
                  <a:srgbClr val="00FFFF"/>
                </a:solidFill>
                <a:latin typeface="Arial" charset="0"/>
              </a:rPr>
              <a:t>أع 20: 29، 35</a:t>
            </a:r>
            <a:endParaRPr lang="en-US" sz="2400" dirty="0">
              <a:solidFill>
                <a:srgbClr val="00FFFF"/>
              </a:solidFill>
              <a:latin typeface="Arial" charset="0"/>
            </a:endParaRPr>
          </a:p>
          <a:p>
            <a:pPr algn="ctr" eaLnBrk="0" hangingPunct="0">
              <a:defRPr/>
            </a:pPr>
            <a:r>
              <a:rPr lang="ar-JO" sz="2400" dirty="0">
                <a:solidFill>
                  <a:srgbClr val="00FFFF"/>
                </a:solidFill>
                <a:latin typeface="Arial" charset="0"/>
              </a:rPr>
              <a:t>1 تس 5: 12</a:t>
            </a:r>
            <a:endParaRPr lang="en-US" sz="2400" dirty="0">
              <a:solidFill>
                <a:srgbClr val="00FFFF"/>
              </a:solidFill>
              <a:latin typeface="Arial" charset="0"/>
            </a:endParaRPr>
          </a:p>
        </p:txBody>
      </p:sp>
      <p:sp>
        <p:nvSpPr>
          <p:cNvPr id="658446" name="Text Box 14"/>
          <p:cNvSpPr txBox="1">
            <a:spLocks noChangeArrowheads="1"/>
          </p:cNvSpPr>
          <p:nvPr/>
        </p:nvSpPr>
        <p:spPr bwMode="auto">
          <a:xfrm>
            <a:off x="1371600" y="3384550"/>
            <a:ext cx="2667000" cy="1569660"/>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i="1" dirty="0" err="1">
                <a:solidFill>
                  <a:srgbClr val="FFFF66"/>
                </a:solidFill>
              </a:rPr>
              <a:t>Episkopos</a:t>
            </a:r>
            <a:r>
              <a:rPr lang="en-US" sz="2400" dirty="0">
                <a:solidFill>
                  <a:srgbClr val="FFFF66"/>
                </a:solidFill>
              </a:rPr>
              <a:t> =</a:t>
            </a:r>
          </a:p>
          <a:p>
            <a:pPr algn="ctr">
              <a:defRPr/>
            </a:pPr>
            <a:r>
              <a:rPr lang="en-US" sz="2400" i="1" dirty="0" err="1">
                <a:solidFill>
                  <a:srgbClr val="FFFF66"/>
                </a:solidFill>
              </a:rPr>
              <a:t>Epi</a:t>
            </a:r>
            <a:r>
              <a:rPr lang="en-US" sz="2400" dirty="0">
                <a:solidFill>
                  <a:srgbClr val="FFFF66"/>
                </a:solidFill>
              </a:rPr>
              <a:t> “</a:t>
            </a:r>
            <a:r>
              <a:rPr lang="ar-JO" sz="2400" dirty="0">
                <a:solidFill>
                  <a:srgbClr val="FFFF66"/>
                </a:solidFill>
              </a:rPr>
              <a:t>فوق</a:t>
            </a:r>
            <a:r>
              <a:rPr lang="en-US" sz="2400" dirty="0">
                <a:solidFill>
                  <a:srgbClr val="FFFF66"/>
                </a:solidFill>
              </a:rPr>
              <a:t>” +</a:t>
            </a:r>
          </a:p>
          <a:p>
            <a:pPr algn="ctr">
              <a:defRPr/>
            </a:pPr>
            <a:r>
              <a:rPr lang="en-US" sz="2400" i="1" dirty="0" err="1">
                <a:solidFill>
                  <a:srgbClr val="FFFF66"/>
                </a:solidFill>
              </a:rPr>
              <a:t>skopos</a:t>
            </a:r>
            <a:r>
              <a:rPr lang="en-US" sz="2400" i="1" dirty="0">
                <a:solidFill>
                  <a:srgbClr val="FFFF66"/>
                </a:solidFill>
              </a:rPr>
              <a:t> </a:t>
            </a:r>
            <a:r>
              <a:rPr lang="en-US" sz="2400" dirty="0">
                <a:solidFill>
                  <a:srgbClr val="FFFF66"/>
                </a:solidFill>
              </a:rPr>
              <a:t>“</a:t>
            </a:r>
            <a:r>
              <a:rPr lang="ar-JO" sz="2400" dirty="0">
                <a:solidFill>
                  <a:srgbClr val="FFFF66"/>
                </a:solidFill>
              </a:rPr>
              <a:t>النظر</a:t>
            </a:r>
            <a:r>
              <a:rPr lang="en-US" sz="2400" dirty="0">
                <a:solidFill>
                  <a:srgbClr val="FFFF66"/>
                </a:solidFill>
              </a:rPr>
              <a:t>” =</a:t>
            </a:r>
          </a:p>
          <a:p>
            <a:pPr algn="ctr">
              <a:defRPr/>
            </a:pPr>
            <a:r>
              <a:rPr lang="en-US" sz="2400" dirty="0">
                <a:solidFill>
                  <a:srgbClr val="FFFF66"/>
                </a:solidFill>
              </a:rPr>
              <a:t>“</a:t>
            </a:r>
            <a:r>
              <a:rPr lang="ar-JO" sz="2400" dirty="0">
                <a:solidFill>
                  <a:srgbClr val="FFFF66"/>
                </a:solidFill>
              </a:rPr>
              <a:t>المراقبة</a:t>
            </a:r>
            <a:r>
              <a:rPr lang="en-US" sz="2400" dirty="0">
                <a:solidFill>
                  <a:srgbClr val="FFFF66"/>
                </a:solidFill>
              </a:rPr>
              <a:t>”</a:t>
            </a:r>
          </a:p>
        </p:txBody>
      </p:sp>
      <p:sp>
        <p:nvSpPr>
          <p:cNvPr id="16" name="Text Box 13"/>
          <p:cNvSpPr txBox="1">
            <a:spLocks noChangeArrowheads="1"/>
          </p:cNvSpPr>
          <p:nvPr/>
        </p:nvSpPr>
        <p:spPr bwMode="auto">
          <a:xfrm>
            <a:off x="5579421" y="3933825"/>
            <a:ext cx="1249061" cy="461665"/>
          </a:xfrm>
          <a:prstGeom prst="rect">
            <a:avLst/>
          </a:prstGeom>
          <a:noFill/>
          <a:ln>
            <a:noFill/>
          </a:ln>
          <a:effectLst>
            <a:outerShdw blurRad="63500" dist="35921" dir="2700000" algn="ctr" rotWithShape="0">
              <a:srgbClr val="000000">
                <a:alpha val="74998"/>
              </a:srgbClr>
            </a:outerShdw>
          </a:effectLst>
        </p:spPr>
        <p:txBody>
          <a:bodyPr wrap="none">
            <a:spAutoFit/>
          </a:bodyPr>
          <a:lstStyle/>
          <a:p>
            <a:pPr algn="ctr" eaLnBrk="0" hangingPunct="0">
              <a:defRPr/>
            </a:pPr>
            <a:r>
              <a:rPr lang="ar-JO" sz="2400" dirty="0">
                <a:solidFill>
                  <a:srgbClr val="00FFFF"/>
                </a:solidFill>
                <a:latin typeface="Arial" charset="0"/>
              </a:rPr>
              <a:t>أف 4: 11</a:t>
            </a:r>
            <a:endParaRPr lang="en-US" sz="2400" dirty="0">
              <a:solidFill>
                <a:srgbClr val="00FFFF"/>
              </a:solidFill>
              <a:latin typeface="Arial" charset="0"/>
            </a:endParaRPr>
          </a:p>
        </p:txBody>
      </p:sp>
      <p:sp>
        <p:nvSpPr>
          <p:cNvPr id="658436" name="Text Box 4"/>
          <p:cNvSpPr txBox="1">
            <a:spLocks noChangeArrowheads="1"/>
          </p:cNvSpPr>
          <p:nvPr/>
        </p:nvSpPr>
        <p:spPr bwMode="auto">
          <a:xfrm>
            <a:off x="1656266" y="1295400"/>
            <a:ext cx="3147015" cy="830997"/>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ar-JO" sz="2400" i="1" dirty="0">
                <a:solidFill>
                  <a:srgbClr val="FFFF66"/>
                </a:solidFill>
              </a:rPr>
              <a:t>الإدارة</a:t>
            </a:r>
            <a:br>
              <a:rPr lang="en-US" sz="2400" i="1" dirty="0">
                <a:solidFill>
                  <a:srgbClr val="FFFF66"/>
                </a:solidFill>
              </a:rPr>
            </a:br>
            <a:r>
              <a:rPr lang="en-US" sz="2400" i="1" dirty="0">
                <a:solidFill>
                  <a:srgbClr val="FFFF66"/>
                </a:solidFill>
              </a:rPr>
              <a:t>(</a:t>
            </a:r>
            <a:r>
              <a:rPr lang="ar-JO" sz="2400" i="1" dirty="0">
                <a:solidFill>
                  <a:srgbClr val="FFFF66"/>
                </a:solidFill>
              </a:rPr>
              <a:t>الخدمة و الرعاية و الشهادة</a:t>
            </a:r>
            <a:r>
              <a:rPr lang="en-US" sz="2400" i="1" dirty="0">
                <a:solidFill>
                  <a:srgbClr val="FFFF66"/>
                </a:solidFill>
              </a:rPr>
              <a:t>)</a:t>
            </a:r>
          </a:p>
        </p:txBody>
      </p:sp>
      <p:sp>
        <p:nvSpPr>
          <p:cNvPr id="17" name="Text Box 14"/>
          <p:cNvSpPr txBox="1">
            <a:spLocks noChangeArrowheads="1"/>
          </p:cNvSpPr>
          <p:nvPr/>
        </p:nvSpPr>
        <p:spPr bwMode="auto">
          <a:xfrm>
            <a:off x="8027988" y="0"/>
            <a:ext cx="1116012" cy="461963"/>
          </a:xfrm>
          <a:prstGeom prst="rect">
            <a:avLst/>
          </a:prstGeom>
          <a:noFill/>
          <a:ln>
            <a:noFill/>
          </a:ln>
          <a:effectLst>
            <a:outerShdw blurRad="63500" dist="35921" dir="2700000" algn="ctr" rotWithShape="0">
              <a:srgbClr val="000000">
                <a:alpha val="74998"/>
              </a:srgbClr>
            </a:outerShdw>
          </a:effectLst>
        </p:spPr>
        <p:txBody>
          <a:bodyPr>
            <a:spAutoFit/>
          </a:bodyPr>
          <a:lstStyle/>
          <a:p>
            <a:pPr algn="ctr">
              <a:defRPr/>
            </a:pPr>
            <a:r>
              <a:rPr lang="ar-JO" sz="2400" dirty="0">
                <a:solidFill>
                  <a:srgbClr val="FFFFFF"/>
                </a:solidFill>
                <a:latin typeface="Arial" charset="0"/>
                <a:cs typeface="Arial" charset="0"/>
              </a:rPr>
              <a:t>236ت1</a:t>
            </a:r>
            <a:endParaRPr lang="en-US" sz="2400"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 calcmode="lin" valueType="num">
                                      <p:cBhvr>
                                        <p:cTn id="7" dur="1000" fill="hold"/>
                                        <p:tgtEl>
                                          <p:spTgt spid="658436"/>
                                        </p:tgtEl>
                                        <p:attrNameLst>
                                          <p:attrName>ppt_w</p:attrName>
                                        </p:attrNameLst>
                                      </p:cBhvr>
                                      <p:tavLst>
                                        <p:tav tm="0">
                                          <p:val>
                                            <p:strVal val="#ppt_w+.3"/>
                                          </p:val>
                                        </p:tav>
                                        <p:tav tm="100000">
                                          <p:val>
                                            <p:strVal val="#ppt_w"/>
                                          </p:val>
                                        </p:tav>
                                      </p:tavLst>
                                    </p:anim>
                                    <p:anim calcmode="lin" valueType="num">
                                      <p:cBhvr>
                                        <p:cTn id="8" dur="1000" fill="hold"/>
                                        <p:tgtEl>
                                          <p:spTgt spid="658436"/>
                                        </p:tgtEl>
                                        <p:attrNameLst>
                                          <p:attrName>ppt_h</p:attrName>
                                        </p:attrNameLst>
                                      </p:cBhvr>
                                      <p:tavLst>
                                        <p:tav tm="0">
                                          <p:val>
                                            <p:strVal val="#ppt_h"/>
                                          </p:val>
                                        </p:tav>
                                        <p:tav tm="100000">
                                          <p:val>
                                            <p:strVal val="#ppt_h"/>
                                          </p:val>
                                        </p:tav>
                                      </p:tavLst>
                                    </p:anim>
                                    <p:animEffect transition="in" filter="fade">
                                      <p:cBhvr>
                                        <p:cTn id="9" dur="1000"/>
                                        <p:tgtEl>
                                          <p:spTgt spid="65843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5"/>
                                        </p:tgtEl>
                                        <p:attrNameLst>
                                          <p:attrName>style.visibility</p:attrName>
                                        </p:attrNameLst>
                                      </p:cBhvr>
                                      <p:to>
                                        <p:strVal val="visible"/>
                                      </p:to>
                                    </p:set>
                                    <p:anim calcmode="lin" valueType="num">
                                      <p:cBhvr>
                                        <p:cTn id="13" dur="1000" fill="hold"/>
                                        <p:tgtEl>
                                          <p:spTgt spid="658435"/>
                                        </p:tgtEl>
                                        <p:attrNameLst>
                                          <p:attrName>ppt_w</p:attrName>
                                        </p:attrNameLst>
                                      </p:cBhvr>
                                      <p:tavLst>
                                        <p:tav tm="0">
                                          <p:val>
                                            <p:strVal val="#ppt_w+.3"/>
                                          </p:val>
                                        </p:tav>
                                        <p:tav tm="100000">
                                          <p:val>
                                            <p:strVal val="#ppt_w"/>
                                          </p:val>
                                        </p:tav>
                                      </p:tavLst>
                                    </p:anim>
                                    <p:anim calcmode="lin" valueType="num">
                                      <p:cBhvr>
                                        <p:cTn id="14" dur="1000" fill="hold"/>
                                        <p:tgtEl>
                                          <p:spTgt spid="658435"/>
                                        </p:tgtEl>
                                        <p:attrNameLst>
                                          <p:attrName>ppt_h</p:attrName>
                                        </p:attrNameLst>
                                      </p:cBhvr>
                                      <p:tavLst>
                                        <p:tav tm="0">
                                          <p:val>
                                            <p:strVal val="#ppt_h"/>
                                          </p:val>
                                        </p:tav>
                                        <p:tav tm="100000">
                                          <p:val>
                                            <p:strVal val="#ppt_h"/>
                                          </p:val>
                                        </p:tav>
                                      </p:tavLst>
                                    </p:anim>
                                    <p:animEffect transition="in" filter="fade">
                                      <p:cBhvr>
                                        <p:cTn id="15" dur="1000"/>
                                        <p:tgtEl>
                                          <p:spTgt spid="658435"/>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4"/>
                                        </p:tgtEl>
                                        <p:attrNameLst>
                                          <p:attrName>style.visibility</p:attrName>
                                        </p:attrNameLst>
                                      </p:cBhvr>
                                      <p:to>
                                        <p:strVal val="visible"/>
                                      </p:to>
                                    </p:set>
                                    <p:anim calcmode="lin" valueType="num">
                                      <p:cBhvr>
                                        <p:cTn id="19" dur="1000" fill="hold"/>
                                        <p:tgtEl>
                                          <p:spTgt spid="658444"/>
                                        </p:tgtEl>
                                        <p:attrNameLst>
                                          <p:attrName>ppt_w</p:attrName>
                                        </p:attrNameLst>
                                      </p:cBhvr>
                                      <p:tavLst>
                                        <p:tav tm="0">
                                          <p:val>
                                            <p:strVal val="#ppt_w+.3"/>
                                          </p:val>
                                        </p:tav>
                                        <p:tav tm="100000">
                                          <p:val>
                                            <p:strVal val="#ppt_w"/>
                                          </p:val>
                                        </p:tav>
                                      </p:tavLst>
                                    </p:anim>
                                    <p:anim calcmode="lin" valueType="num">
                                      <p:cBhvr>
                                        <p:cTn id="20" dur="1000" fill="hold"/>
                                        <p:tgtEl>
                                          <p:spTgt spid="658444"/>
                                        </p:tgtEl>
                                        <p:attrNameLst>
                                          <p:attrName>ppt_h</p:attrName>
                                        </p:attrNameLst>
                                      </p:cBhvr>
                                      <p:tavLst>
                                        <p:tav tm="0">
                                          <p:val>
                                            <p:strVal val="#ppt_h"/>
                                          </p:val>
                                        </p:tav>
                                        <p:tav tm="100000">
                                          <p:val>
                                            <p:strVal val="#ppt_h"/>
                                          </p:val>
                                        </p:tav>
                                      </p:tavLst>
                                    </p:anim>
                                    <p:animEffect transition="in" filter="fade">
                                      <p:cBhvr>
                                        <p:cTn id="21" dur="1000"/>
                                        <p:tgtEl>
                                          <p:spTgt spid="658444"/>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658446"/>
                                        </p:tgtEl>
                                        <p:attrNameLst>
                                          <p:attrName>style.visibility</p:attrName>
                                        </p:attrNameLst>
                                      </p:cBhvr>
                                      <p:to>
                                        <p:strVal val="visible"/>
                                      </p:to>
                                    </p:set>
                                    <p:anim calcmode="lin" valueType="num">
                                      <p:cBhvr>
                                        <p:cTn id="25" dur="1000" fill="hold"/>
                                        <p:tgtEl>
                                          <p:spTgt spid="658446"/>
                                        </p:tgtEl>
                                        <p:attrNameLst>
                                          <p:attrName>ppt_w</p:attrName>
                                        </p:attrNameLst>
                                      </p:cBhvr>
                                      <p:tavLst>
                                        <p:tav tm="0">
                                          <p:val>
                                            <p:strVal val="#ppt_w+.3"/>
                                          </p:val>
                                        </p:tav>
                                        <p:tav tm="100000">
                                          <p:val>
                                            <p:strVal val="#ppt_w"/>
                                          </p:val>
                                        </p:tav>
                                      </p:tavLst>
                                    </p:anim>
                                    <p:anim calcmode="lin" valueType="num">
                                      <p:cBhvr>
                                        <p:cTn id="26" dur="1000" fill="hold"/>
                                        <p:tgtEl>
                                          <p:spTgt spid="658446"/>
                                        </p:tgtEl>
                                        <p:attrNameLst>
                                          <p:attrName>ppt_h</p:attrName>
                                        </p:attrNameLst>
                                      </p:cBhvr>
                                      <p:tavLst>
                                        <p:tav tm="0">
                                          <p:val>
                                            <p:strVal val="#ppt_h"/>
                                          </p:val>
                                        </p:tav>
                                        <p:tav tm="100000">
                                          <p:val>
                                            <p:strVal val="#ppt_h"/>
                                          </p:val>
                                        </p:tav>
                                      </p:tavLst>
                                    </p:anim>
                                    <p:animEffect transition="in" filter="fade">
                                      <p:cBhvr>
                                        <p:cTn id="27" dur="1000"/>
                                        <p:tgtEl>
                                          <p:spTgt spid="65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44" grpId="0"/>
      <p:bldP spid="658446" grpId="0"/>
      <p:bldP spid="65843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ChangeArrowheads="1"/>
          </p:cNvSpPr>
          <p:nvPr>
            <p:ph type="title"/>
          </p:nvPr>
        </p:nvSpPr>
        <p:spPr>
          <a:xfrm>
            <a:off x="0" y="0"/>
            <a:ext cx="7740650" cy="838200"/>
          </a:xfrm>
          <a:solidFill>
            <a:srgbClr val="000000"/>
          </a:solidFill>
        </p:spPr>
        <p:txBody>
          <a:bodyPr/>
          <a:lstStyle/>
          <a:p>
            <a:pPr marL="265113" eaLnBrk="1" hangingPunct="1"/>
            <a:r>
              <a:rPr kumimoji="0" lang="ar-JO" altLang="zh-CN" sz="5400" b="0" dirty="0">
                <a:latin typeface="Helvetica" charset="0"/>
                <a:ea typeface="ＭＳ Ｐゴシック" charset="0"/>
                <a:cs typeface="ＭＳ Ｐゴシック" charset="0"/>
              </a:rPr>
              <a:t>القيادة المشتركة</a:t>
            </a:r>
            <a:endParaRPr kumimoji="0" lang="en-US" b="0" dirty="0">
              <a:latin typeface="Helvetica" charset="0"/>
              <a:ea typeface="ＭＳ Ｐゴシック" charset="0"/>
              <a:cs typeface="ＭＳ Ｐゴシック" charset="0"/>
            </a:endParaRPr>
          </a:p>
        </p:txBody>
      </p:sp>
      <p:sp>
        <p:nvSpPr>
          <p:cNvPr id="361475" name="Rectangle 3"/>
          <p:cNvSpPr>
            <a:spLocks noChangeArrowheads="1"/>
          </p:cNvSpPr>
          <p:nvPr/>
        </p:nvSpPr>
        <p:spPr bwMode="auto">
          <a:xfrm>
            <a:off x="4953000" y="3021013"/>
            <a:ext cx="235994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lvl="1">
              <a:spcBef>
                <a:spcPct val="20000"/>
              </a:spcBef>
              <a:buClr>
                <a:srgbClr val="FFFF99"/>
              </a:buClr>
            </a:pPr>
            <a:r>
              <a:rPr lang="ar-JO" altLang="zh-CN" sz="3200" dirty="0">
                <a:solidFill>
                  <a:srgbClr val="FFFFFF"/>
                </a:solidFill>
                <a:latin typeface="Arial" charset="0"/>
              </a:rPr>
              <a:t>لكن مجموعة</a:t>
            </a:r>
            <a:endParaRPr lang="en-US" sz="3200" dirty="0">
              <a:solidFill>
                <a:srgbClr val="FFFFFF"/>
              </a:solidFill>
              <a:latin typeface="Arial" charset="0"/>
            </a:endParaRPr>
          </a:p>
        </p:txBody>
      </p:sp>
      <p:pic>
        <p:nvPicPr>
          <p:cNvPr id="36147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3886200"/>
            <a:ext cx="24384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1477" name="Rectangle 5"/>
          <p:cNvSpPr>
            <a:spLocks noChangeArrowheads="1"/>
          </p:cNvSpPr>
          <p:nvPr/>
        </p:nvSpPr>
        <p:spPr bwMode="auto">
          <a:xfrm>
            <a:off x="228600" y="2819400"/>
            <a:ext cx="3124200" cy="117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lgn="ctr">
              <a:spcBef>
                <a:spcPct val="20000"/>
              </a:spcBef>
              <a:buClr>
                <a:srgbClr val="FFFF99"/>
              </a:buClr>
            </a:pPr>
            <a:r>
              <a:rPr lang="ar-JO" altLang="zh-CN" sz="3200" dirty="0">
                <a:solidFill>
                  <a:srgbClr val="FFFFFF"/>
                </a:solidFill>
                <a:latin typeface="Arial" charset="0"/>
              </a:rPr>
              <a:t>ليس </a:t>
            </a:r>
          </a:p>
          <a:p>
            <a:pPr lvl="1" algn="ctr">
              <a:spcBef>
                <a:spcPct val="20000"/>
              </a:spcBef>
              <a:buClr>
                <a:srgbClr val="FFFF99"/>
              </a:buClr>
            </a:pPr>
            <a:r>
              <a:rPr lang="ar-JO" altLang="zh-CN" sz="3200" dirty="0">
                <a:solidFill>
                  <a:srgbClr val="FFFFFF"/>
                </a:solidFill>
                <a:latin typeface="Arial" charset="0"/>
              </a:rPr>
              <a:t>شيخاُ واحداً</a:t>
            </a:r>
            <a:endParaRPr lang="en-US" sz="3200" dirty="0">
              <a:solidFill>
                <a:srgbClr val="FFFFFF"/>
              </a:solidFill>
              <a:latin typeface="Arial" charset="0"/>
            </a:endParaRPr>
          </a:p>
        </p:txBody>
      </p:sp>
      <p:sp>
        <p:nvSpPr>
          <p:cNvPr id="361478" name="Rectangle 6"/>
          <p:cNvSpPr>
            <a:spLocks noChangeArrowheads="1"/>
          </p:cNvSpPr>
          <p:nvPr/>
        </p:nvSpPr>
        <p:spPr bwMode="auto">
          <a:xfrm>
            <a:off x="3714744" y="1981200"/>
            <a:ext cx="214314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ar-JO" altLang="zh-CN" sz="5400" b="0" dirty="0">
                <a:solidFill>
                  <a:srgbClr val="FFFF43"/>
                </a:solidFill>
                <a:latin typeface="Helvetica" charset="0"/>
              </a:rPr>
              <a:t>مجموعة</a:t>
            </a:r>
            <a:endParaRPr lang="en-US" sz="5400" b="0" dirty="0">
              <a:solidFill>
                <a:srgbClr val="FFFF43"/>
              </a:solidFill>
              <a:latin typeface="Helvetica" charset="0"/>
            </a:endParaRPr>
          </a:p>
        </p:txBody>
      </p:sp>
      <p:sp>
        <p:nvSpPr>
          <p:cNvPr id="361479" name="Rectangle 7"/>
          <p:cNvSpPr>
            <a:spLocks noChangeArrowheads="1"/>
          </p:cNvSpPr>
          <p:nvPr/>
        </p:nvSpPr>
        <p:spPr bwMode="auto">
          <a:xfrm>
            <a:off x="2667000" y="2438400"/>
            <a:ext cx="202331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ar-JO" altLang="zh-CN" sz="5400" b="0" dirty="0">
                <a:solidFill>
                  <a:srgbClr val="FFFF43"/>
                </a:solidFill>
                <a:latin typeface="Helvetica" charset="0"/>
              </a:rPr>
              <a:t>مجموعة</a:t>
            </a:r>
            <a:endParaRPr lang="en-US" sz="5400" b="0" dirty="0">
              <a:solidFill>
                <a:srgbClr val="FFFF43"/>
              </a:solidFill>
              <a:latin typeface="Helvetica" charset="0"/>
            </a:endParaRPr>
          </a:p>
        </p:txBody>
      </p:sp>
      <p:pic>
        <p:nvPicPr>
          <p:cNvPr id="361480"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5800" y="3657600"/>
            <a:ext cx="129540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1481"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00600" y="4953000"/>
            <a:ext cx="129540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1482"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91200" y="3962400"/>
            <a:ext cx="129540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1483" name="Picture 1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2400" y="4724400"/>
            <a:ext cx="129540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1484" name="Picture 1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29400" y="4953000"/>
            <a:ext cx="129540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1485" name="Picture 1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58000" y="3657600"/>
            <a:ext cx="129540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1486" name="Picture 14"/>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543800" y="4495800"/>
            <a:ext cx="129540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1487" name="Text Box 15"/>
          <p:cNvSpPr txBox="1">
            <a:spLocks noChangeArrowheads="1"/>
          </p:cNvSpPr>
          <p:nvPr/>
        </p:nvSpPr>
        <p:spPr bwMode="auto">
          <a:xfrm>
            <a:off x="8101013" y="76200"/>
            <a:ext cx="1042987" cy="461963"/>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ar-JO" sz="2400" dirty="0">
                <a:solidFill>
                  <a:srgbClr val="FFFFFF"/>
                </a:solidFill>
              </a:rPr>
              <a:t>236ت</a:t>
            </a:r>
            <a:endParaRPr lang="en-US" sz="2400" dirty="0">
              <a:solidFill>
                <a:srgbClr val="FFFFFF"/>
              </a:solidFill>
            </a:endParaRPr>
          </a:p>
        </p:txBody>
      </p:sp>
      <p:sp>
        <p:nvSpPr>
          <p:cNvPr id="360463" name="Rectangle 2"/>
          <p:cNvSpPr txBox="1">
            <a:spLocks noChangeArrowheads="1"/>
          </p:cNvSpPr>
          <p:nvPr/>
        </p:nvSpPr>
        <p:spPr bwMode="auto">
          <a:xfrm>
            <a:off x="152400" y="620688"/>
            <a:ext cx="84582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ar-JO" altLang="zh-CN" sz="4800" b="0" dirty="0">
                <a:solidFill>
                  <a:srgbClr val="FFFFFF"/>
                </a:solidFill>
                <a:latin typeface="Helvetica" charset="0"/>
              </a:rPr>
              <a:t>الدعم الكتابي</a:t>
            </a:r>
          </a:p>
          <a:p>
            <a:pPr algn="ctr" eaLnBrk="1" hangingPunct="1"/>
            <a:r>
              <a:rPr lang="ar-JO" altLang="zh-CN" sz="4800" b="0" dirty="0">
                <a:solidFill>
                  <a:srgbClr val="FFFF43"/>
                </a:solidFill>
                <a:latin typeface="Helvetica" charset="0"/>
              </a:rPr>
              <a:t>مجموعة </a:t>
            </a:r>
            <a:r>
              <a:rPr lang="ar-JO" altLang="zh-CN" sz="4800" b="0" dirty="0">
                <a:solidFill>
                  <a:schemeClr val="tx2"/>
                </a:solidFill>
                <a:latin typeface="Helvetica" charset="0"/>
              </a:rPr>
              <a:t>من الشيوخ</a:t>
            </a:r>
            <a:r>
              <a:rPr lang="en-US" altLang="zh-CN" sz="4800" b="0" dirty="0">
                <a:solidFill>
                  <a:srgbClr val="FFFFFF"/>
                </a:solidFill>
                <a:latin typeface="Helvetica" charset="0"/>
              </a:rPr>
              <a:t>:</a:t>
            </a:r>
            <a:endParaRPr lang="en-US" sz="4000" b="0" dirty="0">
              <a:solidFill>
                <a:srgbClr val="FFFFFF"/>
              </a:solidFill>
              <a:latin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61478"/>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36147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61477"/>
                                        </p:tgtEl>
                                        <p:attrNameLst>
                                          <p:attrName>style.visibility</p:attrName>
                                        </p:attrNameLst>
                                      </p:cBhvr>
                                      <p:to>
                                        <p:strVal val="visible"/>
                                      </p:to>
                                    </p:set>
                                    <p:animEffect transition="in" filter="wipe(down)">
                                      <p:cBhvr>
                                        <p:cTn id="14" dur="580">
                                          <p:stCondLst>
                                            <p:cond delay="0"/>
                                          </p:stCondLst>
                                        </p:cTn>
                                        <p:tgtEl>
                                          <p:spTgt spid="361477"/>
                                        </p:tgtEl>
                                      </p:cBhvr>
                                    </p:animEffect>
                                    <p:anim calcmode="lin" valueType="num">
                                      <p:cBhvr>
                                        <p:cTn id="15" dur="1822" tmFilter="0,0; 0.14,0.36; 0.43,0.73; 0.71,0.91; 1.0,1.0">
                                          <p:stCondLst>
                                            <p:cond delay="0"/>
                                          </p:stCondLst>
                                        </p:cTn>
                                        <p:tgtEl>
                                          <p:spTgt spid="36147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6147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6147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6147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61477"/>
                                        </p:tgtEl>
                                        <p:attrNameLst>
                                          <p:attrName>ppt_y</p:attrName>
                                        </p:attrNameLst>
                                      </p:cBhvr>
                                      <p:tavLst>
                                        <p:tav tm="0" fmla="#ppt_y-sin(pi*$)/81">
                                          <p:val>
                                            <p:fltVal val="0"/>
                                          </p:val>
                                        </p:tav>
                                        <p:tav tm="100000">
                                          <p:val>
                                            <p:fltVal val="1"/>
                                          </p:val>
                                        </p:tav>
                                      </p:tavLst>
                                    </p:anim>
                                    <p:animScale>
                                      <p:cBhvr>
                                        <p:cTn id="20" dur="26">
                                          <p:stCondLst>
                                            <p:cond delay="650"/>
                                          </p:stCondLst>
                                        </p:cTn>
                                        <p:tgtEl>
                                          <p:spTgt spid="361477"/>
                                        </p:tgtEl>
                                      </p:cBhvr>
                                      <p:to x="100000" y="60000"/>
                                    </p:animScale>
                                    <p:animScale>
                                      <p:cBhvr>
                                        <p:cTn id="21" dur="166" decel="50000">
                                          <p:stCondLst>
                                            <p:cond delay="676"/>
                                          </p:stCondLst>
                                        </p:cTn>
                                        <p:tgtEl>
                                          <p:spTgt spid="361477"/>
                                        </p:tgtEl>
                                      </p:cBhvr>
                                      <p:to x="100000" y="100000"/>
                                    </p:animScale>
                                    <p:animScale>
                                      <p:cBhvr>
                                        <p:cTn id="22" dur="26">
                                          <p:stCondLst>
                                            <p:cond delay="1312"/>
                                          </p:stCondLst>
                                        </p:cTn>
                                        <p:tgtEl>
                                          <p:spTgt spid="361477"/>
                                        </p:tgtEl>
                                      </p:cBhvr>
                                      <p:to x="100000" y="80000"/>
                                    </p:animScale>
                                    <p:animScale>
                                      <p:cBhvr>
                                        <p:cTn id="23" dur="166" decel="50000">
                                          <p:stCondLst>
                                            <p:cond delay="1338"/>
                                          </p:stCondLst>
                                        </p:cTn>
                                        <p:tgtEl>
                                          <p:spTgt spid="361477"/>
                                        </p:tgtEl>
                                      </p:cBhvr>
                                      <p:to x="100000" y="100000"/>
                                    </p:animScale>
                                    <p:animScale>
                                      <p:cBhvr>
                                        <p:cTn id="24" dur="26">
                                          <p:stCondLst>
                                            <p:cond delay="1642"/>
                                          </p:stCondLst>
                                        </p:cTn>
                                        <p:tgtEl>
                                          <p:spTgt spid="361477"/>
                                        </p:tgtEl>
                                      </p:cBhvr>
                                      <p:to x="100000" y="90000"/>
                                    </p:animScale>
                                    <p:animScale>
                                      <p:cBhvr>
                                        <p:cTn id="25" dur="166" decel="50000">
                                          <p:stCondLst>
                                            <p:cond delay="1668"/>
                                          </p:stCondLst>
                                        </p:cTn>
                                        <p:tgtEl>
                                          <p:spTgt spid="361477"/>
                                        </p:tgtEl>
                                      </p:cBhvr>
                                      <p:to x="100000" y="100000"/>
                                    </p:animScale>
                                    <p:animScale>
                                      <p:cBhvr>
                                        <p:cTn id="26" dur="26">
                                          <p:stCondLst>
                                            <p:cond delay="1808"/>
                                          </p:stCondLst>
                                        </p:cTn>
                                        <p:tgtEl>
                                          <p:spTgt spid="361477"/>
                                        </p:tgtEl>
                                      </p:cBhvr>
                                      <p:to x="100000" y="95000"/>
                                    </p:animScale>
                                    <p:animScale>
                                      <p:cBhvr>
                                        <p:cTn id="27" dur="166" decel="50000">
                                          <p:stCondLst>
                                            <p:cond delay="1834"/>
                                          </p:stCondLst>
                                        </p:cTn>
                                        <p:tgtEl>
                                          <p:spTgt spid="361477"/>
                                        </p:tgtEl>
                                      </p:cBhvr>
                                      <p:to x="100000" y="100000"/>
                                    </p:animScale>
                                  </p:childTnLst>
                                </p:cTn>
                              </p:par>
                            </p:childTnLst>
                          </p:cTn>
                        </p:par>
                        <p:par>
                          <p:cTn id="28" fill="hold" nodeType="afterGroup">
                            <p:stCondLst>
                              <p:cond delay="2000"/>
                            </p:stCondLst>
                            <p:childTnLst>
                              <p:par>
                                <p:cTn id="29" presetID="8" presetClass="entr" presetSubtype="16" fill="hold" nodeType="afterEffect">
                                  <p:stCondLst>
                                    <p:cond delay="0"/>
                                  </p:stCondLst>
                                  <p:childTnLst>
                                    <p:set>
                                      <p:cBhvr>
                                        <p:cTn id="30" dur="1" fill="hold">
                                          <p:stCondLst>
                                            <p:cond delay="0"/>
                                          </p:stCondLst>
                                        </p:cTn>
                                        <p:tgtEl>
                                          <p:spTgt spid="361476"/>
                                        </p:tgtEl>
                                        <p:attrNameLst>
                                          <p:attrName>style.visibility</p:attrName>
                                        </p:attrNameLst>
                                      </p:cBhvr>
                                      <p:to>
                                        <p:strVal val="visible"/>
                                      </p:to>
                                    </p:set>
                                    <p:animEffect transition="in" filter="diamond(in)">
                                      <p:cBhvr>
                                        <p:cTn id="31" dur="2000"/>
                                        <p:tgtEl>
                                          <p:spTgt spid="361476"/>
                                        </p:tgtEl>
                                      </p:cBhvr>
                                    </p:animEffect>
                                  </p:childTnLst>
                                </p:cTn>
                              </p:par>
                            </p:childTnLst>
                          </p:cTn>
                        </p:par>
                        <p:par>
                          <p:cTn id="32" fill="hold" nodeType="afterGroup">
                            <p:stCondLst>
                              <p:cond delay="4000"/>
                            </p:stCondLst>
                            <p:childTnLst>
                              <p:par>
                                <p:cTn id="33" presetID="26" presetClass="entr" presetSubtype="0" fill="hold" grpId="0" nodeType="afterEffect">
                                  <p:stCondLst>
                                    <p:cond delay="0"/>
                                  </p:stCondLst>
                                  <p:childTnLst>
                                    <p:set>
                                      <p:cBhvr>
                                        <p:cTn id="34" dur="1" fill="hold">
                                          <p:stCondLst>
                                            <p:cond delay="0"/>
                                          </p:stCondLst>
                                        </p:cTn>
                                        <p:tgtEl>
                                          <p:spTgt spid="361475"/>
                                        </p:tgtEl>
                                        <p:attrNameLst>
                                          <p:attrName>style.visibility</p:attrName>
                                        </p:attrNameLst>
                                      </p:cBhvr>
                                      <p:to>
                                        <p:strVal val="visible"/>
                                      </p:to>
                                    </p:set>
                                    <p:animEffect transition="in" filter="wipe(down)">
                                      <p:cBhvr>
                                        <p:cTn id="35" dur="580">
                                          <p:stCondLst>
                                            <p:cond delay="0"/>
                                          </p:stCondLst>
                                        </p:cTn>
                                        <p:tgtEl>
                                          <p:spTgt spid="361475"/>
                                        </p:tgtEl>
                                      </p:cBhvr>
                                    </p:animEffect>
                                    <p:anim calcmode="lin" valueType="num">
                                      <p:cBhvr>
                                        <p:cTn id="36" dur="1822" tmFilter="0,0; 0.14,0.36; 0.43,0.73; 0.71,0.91; 1.0,1.0">
                                          <p:stCondLst>
                                            <p:cond delay="0"/>
                                          </p:stCondLst>
                                        </p:cTn>
                                        <p:tgtEl>
                                          <p:spTgt spid="36147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6147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6147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6147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61475"/>
                                        </p:tgtEl>
                                        <p:attrNameLst>
                                          <p:attrName>ppt_y</p:attrName>
                                        </p:attrNameLst>
                                      </p:cBhvr>
                                      <p:tavLst>
                                        <p:tav tm="0" fmla="#ppt_y-sin(pi*$)/81">
                                          <p:val>
                                            <p:fltVal val="0"/>
                                          </p:val>
                                        </p:tav>
                                        <p:tav tm="100000">
                                          <p:val>
                                            <p:fltVal val="1"/>
                                          </p:val>
                                        </p:tav>
                                      </p:tavLst>
                                    </p:anim>
                                    <p:animScale>
                                      <p:cBhvr>
                                        <p:cTn id="41" dur="26">
                                          <p:stCondLst>
                                            <p:cond delay="650"/>
                                          </p:stCondLst>
                                        </p:cTn>
                                        <p:tgtEl>
                                          <p:spTgt spid="361475"/>
                                        </p:tgtEl>
                                      </p:cBhvr>
                                      <p:to x="100000" y="60000"/>
                                    </p:animScale>
                                    <p:animScale>
                                      <p:cBhvr>
                                        <p:cTn id="42" dur="166" decel="50000">
                                          <p:stCondLst>
                                            <p:cond delay="676"/>
                                          </p:stCondLst>
                                        </p:cTn>
                                        <p:tgtEl>
                                          <p:spTgt spid="361475"/>
                                        </p:tgtEl>
                                      </p:cBhvr>
                                      <p:to x="100000" y="100000"/>
                                    </p:animScale>
                                    <p:animScale>
                                      <p:cBhvr>
                                        <p:cTn id="43" dur="26">
                                          <p:stCondLst>
                                            <p:cond delay="1312"/>
                                          </p:stCondLst>
                                        </p:cTn>
                                        <p:tgtEl>
                                          <p:spTgt spid="361475"/>
                                        </p:tgtEl>
                                      </p:cBhvr>
                                      <p:to x="100000" y="80000"/>
                                    </p:animScale>
                                    <p:animScale>
                                      <p:cBhvr>
                                        <p:cTn id="44" dur="166" decel="50000">
                                          <p:stCondLst>
                                            <p:cond delay="1338"/>
                                          </p:stCondLst>
                                        </p:cTn>
                                        <p:tgtEl>
                                          <p:spTgt spid="361475"/>
                                        </p:tgtEl>
                                      </p:cBhvr>
                                      <p:to x="100000" y="100000"/>
                                    </p:animScale>
                                    <p:animScale>
                                      <p:cBhvr>
                                        <p:cTn id="45" dur="26">
                                          <p:stCondLst>
                                            <p:cond delay="1642"/>
                                          </p:stCondLst>
                                        </p:cTn>
                                        <p:tgtEl>
                                          <p:spTgt spid="361475"/>
                                        </p:tgtEl>
                                      </p:cBhvr>
                                      <p:to x="100000" y="90000"/>
                                    </p:animScale>
                                    <p:animScale>
                                      <p:cBhvr>
                                        <p:cTn id="46" dur="166" decel="50000">
                                          <p:stCondLst>
                                            <p:cond delay="1668"/>
                                          </p:stCondLst>
                                        </p:cTn>
                                        <p:tgtEl>
                                          <p:spTgt spid="361475"/>
                                        </p:tgtEl>
                                      </p:cBhvr>
                                      <p:to x="100000" y="100000"/>
                                    </p:animScale>
                                    <p:animScale>
                                      <p:cBhvr>
                                        <p:cTn id="47" dur="26">
                                          <p:stCondLst>
                                            <p:cond delay="1808"/>
                                          </p:stCondLst>
                                        </p:cTn>
                                        <p:tgtEl>
                                          <p:spTgt spid="361475"/>
                                        </p:tgtEl>
                                      </p:cBhvr>
                                      <p:to x="100000" y="95000"/>
                                    </p:animScale>
                                    <p:animScale>
                                      <p:cBhvr>
                                        <p:cTn id="48" dur="166" decel="50000">
                                          <p:stCondLst>
                                            <p:cond delay="1834"/>
                                          </p:stCondLst>
                                        </p:cTn>
                                        <p:tgtEl>
                                          <p:spTgt spid="361475"/>
                                        </p:tgtEl>
                                      </p:cBhvr>
                                      <p:to x="100000" y="100000"/>
                                    </p:animScale>
                                  </p:childTnLst>
                                </p:cTn>
                              </p:par>
                            </p:childTnLst>
                          </p:cTn>
                        </p:par>
                        <p:par>
                          <p:cTn id="49" fill="hold" nodeType="afterGroup">
                            <p:stCondLst>
                              <p:cond delay="6000"/>
                            </p:stCondLst>
                            <p:childTnLst>
                              <p:par>
                                <p:cTn id="50" presetID="8" presetClass="entr" presetSubtype="16" fill="hold" nodeType="afterEffect">
                                  <p:stCondLst>
                                    <p:cond delay="0"/>
                                  </p:stCondLst>
                                  <p:childTnLst>
                                    <p:set>
                                      <p:cBhvr>
                                        <p:cTn id="51" dur="1" fill="hold">
                                          <p:stCondLst>
                                            <p:cond delay="0"/>
                                          </p:stCondLst>
                                        </p:cTn>
                                        <p:tgtEl>
                                          <p:spTgt spid="361480"/>
                                        </p:tgtEl>
                                        <p:attrNameLst>
                                          <p:attrName>style.visibility</p:attrName>
                                        </p:attrNameLst>
                                      </p:cBhvr>
                                      <p:to>
                                        <p:strVal val="visible"/>
                                      </p:to>
                                    </p:set>
                                    <p:animEffect transition="in" filter="diamond(in)">
                                      <p:cBhvr>
                                        <p:cTn id="52" dur="500"/>
                                        <p:tgtEl>
                                          <p:spTgt spid="361480"/>
                                        </p:tgtEl>
                                      </p:cBhvr>
                                    </p:animEffect>
                                  </p:childTnLst>
                                </p:cTn>
                              </p:par>
                            </p:childTnLst>
                          </p:cTn>
                        </p:par>
                        <p:par>
                          <p:cTn id="53" fill="hold" nodeType="afterGroup">
                            <p:stCondLst>
                              <p:cond delay="6500"/>
                            </p:stCondLst>
                            <p:childTnLst>
                              <p:par>
                                <p:cTn id="54" presetID="8" presetClass="entr" presetSubtype="16" fill="hold" nodeType="afterEffect">
                                  <p:stCondLst>
                                    <p:cond delay="0"/>
                                  </p:stCondLst>
                                  <p:childTnLst>
                                    <p:set>
                                      <p:cBhvr>
                                        <p:cTn id="55" dur="1" fill="hold">
                                          <p:stCondLst>
                                            <p:cond delay="0"/>
                                          </p:stCondLst>
                                        </p:cTn>
                                        <p:tgtEl>
                                          <p:spTgt spid="361481"/>
                                        </p:tgtEl>
                                        <p:attrNameLst>
                                          <p:attrName>style.visibility</p:attrName>
                                        </p:attrNameLst>
                                      </p:cBhvr>
                                      <p:to>
                                        <p:strVal val="visible"/>
                                      </p:to>
                                    </p:set>
                                    <p:animEffect transition="in" filter="diamond(in)">
                                      <p:cBhvr>
                                        <p:cTn id="56" dur="500"/>
                                        <p:tgtEl>
                                          <p:spTgt spid="361481"/>
                                        </p:tgtEl>
                                      </p:cBhvr>
                                    </p:animEffect>
                                  </p:childTnLst>
                                </p:cTn>
                              </p:par>
                            </p:childTnLst>
                          </p:cTn>
                        </p:par>
                        <p:par>
                          <p:cTn id="57" fill="hold" nodeType="afterGroup">
                            <p:stCondLst>
                              <p:cond delay="7000"/>
                            </p:stCondLst>
                            <p:childTnLst>
                              <p:par>
                                <p:cTn id="58" presetID="8" presetClass="entr" presetSubtype="16" fill="hold" nodeType="afterEffect">
                                  <p:stCondLst>
                                    <p:cond delay="0"/>
                                  </p:stCondLst>
                                  <p:childTnLst>
                                    <p:set>
                                      <p:cBhvr>
                                        <p:cTn id="59" dur="1" fill="hold">
                                          <p:stCondLst>
                                            <p:cond delay="0"/>
                                          </p:stCondLst>
                                        </p:cTn>
                                        <p:tgtEl>
                                          <p:spTgt spid="361482"/>
                                        </p:tgtEl>
                                        <p:attrNameLst>
                                          <p:attrName>style.visibility</p:attrName>
                                        </p:attrNameLst>
                                      </p:cBhvr>
                                      <p:to>
                                        <p:strVal val="visible"/>
                                      </p:to>
                                    </p:set>
                                    <p:animEffect transition="in" filter="diamond(in)">
                                      <p:cBhvr>
                                        <p:cTn id="60" dur="500"/>
                                        <p:tgtEl>
                                          <p:spTgt spid="361482"/>
                                        </p:tgtEl>
                                      </p:cBhvr>
                                    </p:animEffect>
                                  </p:childTnLst>
                                </p:cTn>
                              </p:par>
                            </p:childTnLst>
                          </p:cTn>
                        </p:par>
                        <p:par>
                          <p:cTn id="61" fill="hold" nodeType="afterGroup">
                            <p:stCondLst>
                              <p:cond delay="7500"/>
                            </p:stCondLst>
                            <p:childTnLst>
                              <p:par>
                                <p:cTn id="62" presetID="8" presetClass="entr" presetSubtype="16" fill="hold" nodeType="afterEffect">
                                  <p:stCondLst>
                                    <p:cond delay="0"/>
                                  </p:stCondLst>
                                  <p:childTnLst>
                                    <p:set>
                                      <p:cBhvr>
                                        <p:cTn id="63" dur="1" fill="hold">
                                          <p:stCondLst>
                                            <p:cond delay="0"/>
                                          </p:stCondLst>
                                        </p:cTn>
                                        <p:tgtEl>
                                          <p:spTgt spid="361483"/>
                                        </p:tgtEl>
                                        <p:attrNameLst>
                                          <p:attrName>style.visibility</p:attrName>
                                        </p:attrNameLst>
                                      </p:cBhvr>
                                      <p:to>
                                        <p:strVal val="visible"/>
                                      </p:to>
                                    </p:set>
                                    <p:animEffect transition="in" filter="diamond(in)">
                                      <p:cBhvr>
                                        <p:cTn id="64" dur="500"/>
                                        <p:tgtEl>
                                          <p:spTgt spid="361483"/>
                                        </p:tgtEl>
                                      </p:cBhvr>
                                    </p:animEffect>
                                  </p:childTnLst>
                                </p:cTn>
                              </p:par>
                            </p:childTnLst>
                          </p:cTn>
                        </p:par>
                        <p:par>
                          <p:cTn id="65" fill="hold" nodeType="afterGroup">
                            <p:stCondLst>
                              <p:cond delay="8000"/>
                            </p:stCondLst>
                            <p:childTnLst>
                              <p:par>
                                <p:cTn id="66" presetID="8" presetClass="entr" presetSubtype="16" fill="hold" nodeType="afterEffect">
                                  <p:stCondLst>
                                    <p:cond delay="0"/>
                                  </p:stCondLst>
                                  <p:childTnLst>
                                    <p:set>
                                      <p:cBhvr>
                                        <p:cTn id="67" dur="1" fill="hold">
                                          <p:stCondLst>
                                            <p:cond delay="0"/>
                                          </p:stCondLst>
                                        </p:cTn>
                                        <p:tgtEl>
                                          <p:spTgt spid="361484"/>
                                        </p:tgtEl>
                                        <p:attrNameLst>
                                          <p:attrName>style.visibility</p:attrName>
                                        </p:attrNameLst>
                                      </p:cBhvr>
                                      <p:to>
                                        <p:strVal val="visible"/>
                                      </p:to>
                                    </p:set>
                                    <p:animEffect transition="in" filter="diamond(in)">
                                      <p:cBhvr>
                                        <p:cTn id="68" dur="500"/>
                                        <p:tgtEl>
                                          <p:spTgt spid="361484"/>
                                        </p:tgtEl>
                                      </p:cBhvr>
                                    </p:animEffect>
                                  </p:childTnLst>
                                </p:cTn>
                              </p:par>
                            </p:childTnLst>
                          </p:cTn>
                        </p:par>
                        <p:par>
                          <p:cTn id="69" fill="hold" nodeType="afterGroup">
                            <p:stCondLst>
                              <p:cond delay="8500"/>
                            </p:stCondLst>
                            <p:childTnLst>
                              <p:par>
                                <p:cTn id="70" presetID="8" presetClass="entr" presetSubtype="16" fill="hold" nodeType="afterEffect">
                                  <p:stCondLst>
                                    <p:cond delay="0"/>
                                  </p:stCondLst>
                                  <p:childTnLst>
                                    <p:set>
                                      <p:cBhvr>
                                        <p:cTn id="71" dur="1" fill="hold">
                                          <p:stCondLst>
                                            <p:cond delay="0"/>
                                          </p:stCondLst>
                                        </p:cTn>
                                        <p:tgtEl>
                                          <p:spTgt spid="361485"/>
                                        </p:tgtEl>
                                        <p:attrNameLst>
                                          <p:attrName>style.visibility</p:attrName>
                                        </p:attrNameLst>
                                      </p:cBhvr>
                                      <p:to>
                                        <p:strVal val="visible"/>
                                      </p:to>
                                    </p:set>
                                    <p:animEffect transition="in" filter="diamond(in)">
                                      <p:cBhvr>
                                        <p:cTn id="72" dur="500"/>
                                        <p:tgtEl>
                                          <p:spTgt spid="361485"/>
                                        </p:tgtEl>
                                      </p:cBhvr>
                                    </p:animEffect>
                                  </p:childTnLst>
                                </p:cTn>
                              </p:par>
                            </p:childTnLst>
                          </p:cTn>
                        </p:par>
                        <p:par>
                          <p:cTn id="73" fill="hold" nodeType="afterGroup">
                            <p:stCondLst>
                              <p:cond delay="9000"/>
                            </p:stCondLst>
                            <p:childTnLst>
                              <p:par>
                                <p:cTn id="74" presetID="8" presetClass="entr" presetSubtype="16" fill="hold" nodeType="afterEffect">
                                  <p:stCondLst>
                                    <p:cond delay="0"/>
                                  </p:stCondLst>
                                  <p:childTnLst>
                                    <p:set>
                                      <p:cBhvr>
                                        <p:cTn id="75" dur="1" fill="hold">
                                          <p:stCondLst>
                                            <p:cond delay="0"/>
                                          </p:stCondLst>
                                        </p:cTn>
                                        <p:tgtEl>
                                          <p:spTgt spid="361486"/>
                                        </p:tgtEl>
                                        <p:attrNameLst>
                                          <p:attrName>style.visibility</p:attrName>
                                        </p:attrNameLst>
                                      </p:cBhvr>
                                      <p:to>
                                        <p:strVal val="visible"/>
                                      </p:to>
                                    </p:set>
                                    <p:animEffect transition="in" filter="diamond(in)">
                                      <p:cBhvr>
                                        <p:cTn id="76" dur="500"/>
                                        <p:tgtEl>
                                          <p:spTgt spid="361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P spid="361477" grpId="0"/>
      <p:bldP spid="361478" grpId="0"/>
      <p:bldP spid="36147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subTitle" idx="1"/>
          </p:nvPr>
        </p:nvSpPr>
        <p:spPr>
          <a:xfrm>
            <a:off x="827088" y="1371600"/>
            <a:ext cx="6183312" cy="4217988"/>
          </a:xfrm>
        </p:spPr>
        <p:txBody>
          <a:bodyPr/>
          <a:lstStyle/>
          <a:p>
            <a:pPr algn="l" eaLnBrk="1" hangingPunct="1">
              <a:tabLst>
                <a:tab pos="2514600" algn="l"/>
              </a:tabLst>
              <a:defRPr/>
            </a:pPr>
            <a:r>
              <a:rPr lang="ar-JO" sz="4000" b="1" dirty="0">
                <a:solidFill>
                  <a:srgbClr val="FFFFFF"/>
                </a:solidFill>
              </a:rPr>
              <a:t>لذلك يقدم العهد الجديد الشيخ متمثلة وظائفه في التعليم والرعاية والإدارة</a:t>
            </a:r>
            <a:endParaRPr lang="en-GB" sz="4400" b="1" dirty="0">
              <a:solidFill>
                <a:srgbClr val="FFFFFF"/>
              </a:solidFill>
              <a:effectLst>
                <a:outerShdw blurRad="38100" dist="38100" dir="2700000" algn="tl">
                  <a:srgbClr val="000000"/>
                </a:outerShdw>
              </a:effectLst>
              <a:latin typeface="Arial" charset="0"/>
              <a:ea typeface="ＭＳ Ｐゴシック" charset="0"/>
            </a:endParaRPr>
          </a:p>
        </p:txBody>
      </p:sp>
      <p:sp>
        <p:nvSpPr>
          <p:cNvPr id="480259" name="Rectangle 3"/>
          <p:cNvSpPr>
            <a:spLocks noChangeArrowheads="1"/>
          </p:cNvSpPr>
          <p:nvPr/>
        </p:nvSpPr>
        <p:spPr bwMode="auto">
          <a:xfrm rot="16200000">
            <a:off x="-1135059" y="1165885"/>
            <a:ext cx="2857498" cy="525721"/>
          </a:xfrm>
          <a:prstGeom prst="rect">
            <a:avLst/>
          </a:prstGeom>
          <a:solidFill>
            <a:schemeClr val="accent1"/>
          </a:solidFill>
          <a:ln w="25400">
            <a:solidFill>
              <a:schemeClr val="tx1"/>
            </a:solidFill>
            <a:miter lim="800000"/>
            <a:headEnd/>
            <a:tailEnd/>
          </a:ln>
          <a:effectLst/>
        </p:spPr>
        <p:txBody>
          <a:bodyPr wrap="square">
            <a:spAutoFit/>
          </a:bodyPr>
          <a:lstStyle/>
          <a:p>
            <a:pPr algn="ctr">
              <a:lnSpc>
                <a:spcPct val="110000"/>
              </a:lnSpc>
              <a:spcBef>
                <a:spcPct val="20000"/>
              </a:spcBef>
              <a:defRPr/>
            </a:pPr>
            <a:r>
              <a:rPr lang="ar-JO" sz="2800" i="1" dirty="0">
                <a:solidFill>
                  <a:srgbClr val="D5B781"/>
                </a:solidFill>
                <a:effectDag name="">
                  <a:cont type="tree" name="">
                    <a:effect ref="fillLine"/>
                    <a:outerShdw dist="38100" dir="13500000" algn="br">
                      <a:srgbClr val="FFE7BC"/>
                    </a:outerShdw>
                  </a:cont>
                  <a:cont type="tree" name="">
                    <a:effect ref="fillLine"/>
                    <a:outerShdw dist="38100" dir="2700000" algn="tl">
                      <a:srgbClr val="7F6D4D"/>
                    </a:outerShdw>
                  </a:cont>
                  <a:effect ref="fillLine"/>
                </a:effectDag>
                <a:latin typeface="Arial" charset="0"/>
              </a:rPr>
              <a:t>تقديم</a:t>
            </a:r>
            <a:endParaRPr lang="en-GB" sz="2800" dirty="0">
              <a:solidFill>
                <a:srgbClr val="D5B781"/>
              </a:solidFill>
              <a:effectDag name="">
                <a:cont type="tree" name="">
                  <a:effect ref="fillLine"/>
                  <a:outerShdw dist="38100" dir="13500000" algn="br">
                    <a:srgbClr val="FFE7BC"/>
                  </a:outerShdw>
                </a:cont>
                <a:cont type="tree" name="">
                  <a:effect ref="fillLine"/>
                  <a:outerShdw dist="38100" dir="2700000" algn="tl">
                    <a:srgbClr val="7F6D4D"/>
                  </a:outerShdw>
                </a:cont>
                <a:effect ref="fillLine"/>
              </a:effectDag>
              <a:latin typeface="Arial" charset="0"/>
            </a:endParaRPr>
          </a:p>
        </p:txBody>
      </p:sp>
      <p:sp>
        <p:nvSpPr>
          <p:cNvPr id="480260" name="Rectangle 4"/>
          <p:cNvSpPr>
            <a:spLocks noGrp="1" noChangeArrowheads="1"/>
          </p:cNvSpPr>
          <p:nvPr>
            <p:ph type="ctrTitle"/>
          </p:nvPr>
        </p:nvSpPr>
        <p:spPr>
          <a:xfrm>
            <a:off x="611188" y="450850"/>
            <a:ext cx="7416800" cy="692150"/>
          </a:xfrm>
        </p:spPr>
        <p:txBody>
          <a:bodyPr/>
          <a:lstStyle/>
          <a:p>
            <a:pPr algn="ctr" eaLnBrk="1" hangingPunct="1">
              <a:defRPr/>
            </a:pPr>
            <a:r>
              <a:rPr lang="ar-JO" b="1" i="1" dirty="0">
                <a:effectLst>
                  <a:outerShdw blurRad="38100" dist="38100" dir="2700000" algn="tl">
                    <a:srgbClr val="000000"/>
                  </a:outerShdw>
                </a:effectLst>
                <a:latin typeface="Arial" charset="0"/>
                <a:ea typeface="ＭＳ Ｐゴシック" charset="0"/>
              </a:rPr>
              <a:t>ملخص عن الشيوخ</a:t>
            </a:r>
            <a:endParaRPr lang="en-GB" b="1" i="1" dirty="0">
              <a:effectLst>
                <a:outerShdw blurRad="38100" dist="38100" dir="2700000" algn="tl">
                  <a:srgbClr val="000000"/>
                </a:outerShdw>
              </a:effectLst>
              <a:latin typeface="Arial" charset="0"/>
              <a:ea typeface="ＭＳ Ｐゴシック" charset="0"/>
            </a:endParaRPr>
          </a:p>
        </p:txBody>
      </p:sp>
      <p:sp>
        <p:nvSpPr>
          <p:cNvPr id="480261" name="Rectangle 5"/>
          <p:cNvSpPr>
            <a:spLocks noChangeArrowheads="1"/>
          </p:cNvSpPr>
          <p:nvPr/>
        </p:nvSpPr>
        <p:spPr bwMode="auto">
          <a:xfrm rot="16200000">
            <a:off x="-247872" y="3115900"/>
            <a:ext cx="1083119" cy="566309"/>
          </a:xfrm>
          <a:prstGeom prst="rect">
            <a:avLst/>
          </a:prstGeom>
          <a:solidFill>
            <a:schemeClr val="accent1"/>
          </a:solidFill>
          <a:ln w="25400">
            <a:solidFill>
              <a:schemeClr val="tx1"/>
            </a:solidFill>
            <a:miter lim="800000"/>
            <a:headEnd/>
            <a:tailEnd/>
          </a:ln>
          <a:effectLst/>
        </p:spPr>
        <p:txBody>
          <a:bodyPr wrap="square">
            <a:spAutoFit/>
          </a:bodyPr>
          <a:lstStyle/>
          <a:p>
            <a:pPr>
              <a:lnSpc>
                <a:spcPct val="110000"/>
              </a:lnSpc>
              <a:spcBef>
                <a:spcPct val="20000"/>
              </a:spcBef>
              <a:defRPr/>
            </a:pPr>
            <a:r>
              <a:rPr lang="ar-JO" sz="2800" i="1" dirty="0">
                <a:solidFill>
                  <a:srgbClr val="2F1311"/>
                </a:solidFill>
                <a:effectLst>
                  <a:outerShdw blurRad="38100" dist="38100" dir="2700000" algn="tl">
                    <a:srgbClr val="000000"/>
                  </a:outerShdw>
                </a:effectLst>
                <a:latin typeface="Arial" charset="0"/>
              </a:rPr>
              <a:t>الجسد</a:t>
            </a:r>
            <a:endParaRPr lang="en-GB" sz="2800" i="1" dirty="0">
              <a:solidFill>
                <a:srgbClr val="2F1311"/>
              </a:solidFill>
              <a:effectLst>
                <a:outerShdw blurRad="38100" dist="38100" dir="2700000" algn="tl">
                  <a:srgbClr val="000000"/>
                </a:outerShdw>
              </a:effectLst>
              <a:latin typeface="Arial"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ar-JO" sz="8800" dirty="0">
                <a:latin typeface="Arial" charset="0"/>
                <a:ea typeface="Osaka" charset="0"/>
                <a:cs typeface="Arial" charset="0"/>
              </a:rPr>
              <a:t>1 تيموثاوس 4 </a:t>
            </a:r>
            <a:endParaRPr lang="en-US" sz="8800" dirty="0">
              <a:latin typeface="Arial" charset="0"/>
              <a:ea typeface="Osaka" charset="0"/>
              <a:cs typeface="Arial" charset="0"/>
            </a:endParaRPr>
          </a:p>
        </p:txBody>
      </p:sp>
    </p:spTree>
    <p:extLst>
      <p:ext uri="{BB962C8B-B14F-4D97-AF65-F5344CB8AC3E}">
        <p14:creationId xmlns:p14="http://schemas.microsoft.com/office/powerpoint/2010/main" val="9903072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4"/>
            <a:ext cx="9144000" cy="2227088"/>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rial" charset="0"/>
                <a:ea typeface="ＭＳ Ｐゴシック" charset="0"/>
                <a:cs typeface="ＭＳ Ｐゴシック" charset="0"/>
              </a:rPr>
              <a:t>3. احفظ حياتك الشخصية و </a:t>
            </a:r>
            <a:r>
              <a:rPr lang="ar-JO" sz="4800" b="1" dirty="0">
                <a:solidFill>
                  <a:srgbClr val="FFFF00"/>
                </a:solidFill>
                <a:effectLst>
                  <a:glow rad="127000">
                    <a:schemeClr val="tx1"/>
                  </a:glow>
                </a:effectLst>
                <a:latin typeface="Arial" charset="0"/>
                <a:ea typeface="ＭＳ Ｐゴシック" charset="0"/>
                <a:cs typeface="ＭＳ Ｐゴシック" charset="0"/>
              </a:rPr>
              <a:t>عقيدتك</a:t>
            </a:r>
            <a:r>
              <a:rPr lang="ar-JO" sz="4800" b="1" dirty="0">
                <a:effectLst>
                  <a:glow rad="127000">
                    <a:schemeClr val="tx1"/>
                  </a:glow>
                </a:effectLst>
                <a:latin typeface="Arial" charset="0"/>
                <a:ea typeface="ＭＳ Ｐゴシック" charset="0"/>
                <a:cs typeface="ＭＳ Ｐゴシック" charset="0"/>
              </a:rPr>
              <a:t> بحرص (1تي 4)</a:t>
            </a:r>
            <a:r>
              <a:rPr lang="en-US" sz="4800" b="1" dirty="0">
                <a:effectLst>
                  <a:glow rad="127000">
                    <a:schemeClr val="tx1"/>
                  </a:glow>
                </a:effectLst>
                <a:latin typeface="Arial" charset="0"/>
                <a:ea typeface="ＭＳ Ｐゴシック" charset="0"/>
                <a:cs typeface="ＭＳ Ｐゴシック" charset="0"/>
              </a:rPr>
              <a:t> </a:t>
            </a:r>
          </a:p>
        </p:txBody>
      </p:sp>
      <p:pic>
        <p:nvPicPr>
          <p:cNvPr id="21506" name="Picture 2" descr="https://www.olivetree.com/blog/wp-content/uploads/2018/04/OldTestamentLawApplySocialNoText.jpg">
            <a:extLst>
              <a:ext uri="{FF2B5EF4-FFF2-40B4-BE49-F238E27FC236}">
                <a16:creationId xmlns:a16="http://schemas.microsoft.com/office/drawing/2014/main" id="{29B551E3-3F4D-9340-A0E1-A8E50C098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23" y="1916832"/>
            <a:ext cx="8082153"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82097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2"/>
          <p:cNvSpPr>
            <a:spLocks noGrp="1" noChangeArrowheads="1"/>
          </p:cNvSpPr>
          <p:nvPr>
            <p:ph type="title"/>
          </p:nvPr>
        </p:nvSpPr>
        <p:spPr>
          <a:xfrm>
            <a:off x="0" y="609600"/>
            <a:ext cx="9144000" cy="1143000"/>
          </a:xfrm>
        </p:spPr>
        <p:txBody>
          <a:bodyPr/>
          <a:lstStyle/>
          <a:p>
            <a:pPr eaLnBrk="1" hangingPunct="1"/>
            <a:r>
              <a:rPr lang="ar-JO" sz="3600" b="1" dirty="0">
                <a:latin typeface="Engravers MT" charset="0"/>
                <a:ea typeface="ＭＳ Ｐゴシック" charset="0"/>
                <a:cs typeface="ＭＳ Ｐゴシック" charset="0"/>
              </a:rPr>
              <a:t>الرد على المعلمين الكذبة و التعليم الكاذب</a:t>
            </a:r>
            <a:endParaRPr lang="en-US" sz="3600" b="1" dirty="0">
              <a:latin typeface="Engravers MT" charset="0"/>
              <a:ea typeface="ＭＳ Ｐゴシック" charset="0"/>
              <a:cs typeface="ＭＳ Ｐゴシック" charset="0"/>
            </a:endParaRPr>
          </a:p>
        </p:txBody>
      </p:sp>
      <p:sp>
        <p:nvSpPr>
          <p:cNvPr id="391170" name="Rectangle 3"/>
          <p:cNvSpPr>
            <a:spLocks noGrp="1" noChangeArrowheads="1"/>
          </p:cNvSpPr>
          <p:nvPr>
            <p:ph type="body" idx="1"/>
          </p:nvPr>
        </p:nvSpPr>
        <p:spPr>
          <a:xfrm>
            <a:off x="685800" y="1981200"/>
            <a:ext cx="8077200" cy="4114800"/>
          </a:xfrm>
        </p:spPr>
        <p:txBody>
          <a:bodyPr/>
          <a:lstStyle/>
          <a:p>
            <a:pPr algn="r" rtl="1" eaLnBrk="1" hangingPunct="1">
              <a:buFont typeface="Wingdings 3" charset="0"/>
              <a:buChar char="â"/>
            </a:pPr>
            <a:r>
              <a:rPr lang="ar-JO" b="1" dirty="0">
                <a:solidFill>
                  <a:srgbClr val="3E2DF9"/>
                </a:solidFill>
                <a:latin typeface="Arial" charset="0"/>
                <a:ea typeface="ＭＳ Ｐゴシック" charset="0"/>
                <a:cs typeface="Arial" charset="0"/>
              </a:rPr>
              <a:t> التأديب</a:t>
            </a:r>
            <a:r>
              <a:rPr lang="ar-JO" dirty="0">
                <a:latin typeface="Arial" charset="0"/>
                <a:ea typeface="ＭＳ Ｐゴシック" charset="0"/>
                <a:cs typeface="Arial" charset="0"/>
              </a:rPr>
              <a:t> : تسليم المعلمين الكذبة </a:t>
            </a:r>
            <a:r>
              <a:rPr lang="ar-JO" dirty="0">
                <a:solidFill>
                  <a:srgbClr val="3E2DF9"/>
                </a:solidFill>
                <a:latin typeface="Arial" charset="0"/>
                <a:ea typeface="ＭＳ Ｐゴシック" charset="0"/>
                <a:cs typeface="Arial" charset="0"/>
              </a:rPr>
              <a:t>للشيطان</a:t>
            </a:r>
            <a:r>
              <a:rPr lang="ar-JO" dirty="0">
                <a:latin typeface="Arial" charset="0"/>
                <a:ea typeface="ＭＳ Ｐゴシック" charset="0"/>
                <a:cs typeface="Arial" charset="0"/>
              </a:rPr>
              <a:t> حتى لا يجدفا  (1: 20)</a:t>
            </a:r>
            <a:endParaRPr lang="en-GB" dirty="0">
              <a:latin typeface="Arial" charset="0"/>
              <a:ea typeface="ＭＳ Ｐゴシック" charset="0"/>
              <a:cs typeface="Times New Roman" charset="0"/>
            </a:endParaRPr>
          </a:p>
          <a:p>
            <a:pPr algn="r" rtl="1" eaLnBrk="1" hangingPunct="1">
              <a:buFont typeface="Wingdings 3" charset="0"/>
              <a:buChar char="â"/>
            </a:pPr>
            <a:r>
              <a:rPr lang="ar-JO" b="1" dirty="0">
                <a:solidFill>
                  <a:srgbClr val="3E2DF9"/>
                </a:solidFill>
              </a:rPr>
              <a:t> التعليم البناء</a:t>
            </a:r>
            <a:r>
              <a:rPr lang="ar-JO" dirty="0"/>
              <a:t>: حارب الزهد الكاذب بالتعليم أن </a:t>
            </a:r>
            <a:r>
              <a:rPr lang="ar-JO" dirty="0">
                <a:solidFill>
                  <a:srgbClr val="3E2DF9"/>
                </a:solidFill>
              </a:rPr>
              <a:t>كل شيء خلقه الله هو خير</a:t>
            </a:r>
            <a:r>
              <a:rPr lang="ar-JO" dirty="0"/>
              <a:t> ، ولذا ينبغي أن تُستقبل بالشكر (4: 4-6)</a:t>
            </a:r>
            <a:endParaRPr lang="en-US" dirty="0">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1170">
                                            <p:txEl>
                                              <p:pRg st="0" end="0"/>
                                            </p:txEl>
                                          </p:spTgt>
                                        </p:tgtEl>
                                        <p:attrNameLst>
                                          <p:attrName>style.visibility</p:attrName>
                                        </p:attrNameLst>
                                      </p:cBhvr>
                                      <p:to>
                                        <p:strVal val="visible"/>
                                      </p:to>
                                    </p:set>
                                    <p:anim calcmode="lin" valueType="num">
                                      <p:cBhvr>
                                        <p:cTn id="7" dur="1000" fill="hold"/>
                                        <p:tgtEl>
                                          <p:spTgt spid="39117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117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117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91170">
                                            <p:txEl>
                                              <p:pRg st="1" end="1"/>
                                            </p:txEl>
                                          </p:spTgt>
                                        </p:tgtEl>
                                        <p:attrNameLst>
                                          <p:attrName>style.visibility</p:attrName>
                                        </p:attrNameLst>
                                      </p:cBhvr>
                                      <p:to>
                                        <p:strVal val="visible"/>
                                      </p:to>
                                    </p:set>
                                    <p:anim calcmode="lin" valueType="num">
                                      <p:cBhvr>
                                        <p:cTn id="14" dur="1000" fill="hold"/>
                                        <p:tgtEl>
                                          <p:spTgt spid="39117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9117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911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2"/>
          <p:cNvSpPr>
            <a:spLocks noGrp="1" noChangeArrowheads="1"/>
          </p:cNvSpPr>
          <p:nvPr>
            <p:ph type="title"/>
          </p:nvPr>
        </p:nvSpPr>
        <p:spPr>
          <a:xfrm>
            <a:off x="0" y="457200"/>
            <a:ext cx="9144000" cy="1143000"/>
          </a:xfrm>
        </p:spPr>
        <p:txBody>
          <a:bodyPr/>
          <a:lstStyle/>
          <a:p>
            <a:pPr eaLnBrk="1" hangingPunct="1"/>
            <a:r>
              <a:rPr lang="ar-JO" sz="3600" b="1" dirty="0">
                <a:latin typeface="Engravers MT" charset="0"/>
                <a:ea typeface="ＭＳ Ｐゴシック" charset="0"/>
                <a:cs typeface="ＭＳ Ｐゴシック" charset="0"/>
              </a:rPr>
              <a:t>الرد على المعلمين الكذبة و التعليم الكاذب</a:t>
            </a:r>
            <a:endParaRPr lang="en-US" sz="3600" b="1" dirty="0">
              <a:latin typeface="Engravers MT" charset="0"/>
              <a:ea typeface="ＭＳ Ｐゴシック" charset="0"/>
              <a:cs typeface="ＭＳ Ｐゴシック" charset="0"/>
            </a:endParaRPr>
          </a:p>
        </p:txBody>
      </p:sp>
      <p:sp>
        <p:nvSpPr>
          <p:cNvPr id="392194" name="Rectangle 3"/>
          <p:cNvSpPr>
            <a:spLocks noGrp="1" noChangeArrowheads="1"/>
          </p:cNvSpPr>
          <p:nvPr>
            <p:ph type="body" idx="1"/>
          </p:nvPr>
        </p:nvSpPr>
        <p:spPr>
          <a:xfrm>
            <a:off x="685800" y="1981200"/>
            <a:ext cx="8229600" cy="4114800"/>
          </a:xfrm>
        </p:spPr>
        <p:txBody>
          <a:bodyPr/>
          <a:lstStyle/>
          <a:p>
            <a:pPr algn="r" rtl="1" eaLnBrk="1" hangingPunct="1">
              <a:buFont typeface="Wingdings 3" charset="0"/>
              <a:buChar char="â"/>
            </a:pPr>
            <a:r>
              <a:rPr lang="en-US" sz="3000" b="1" dirty="0">
                <a:solidFill>
                  <a:srgbClr val="3E2DF9"/>
                </a:solidFill>
                <a:latin typeface="Arial" charset="0"/>
                <a:ea typeface="ＭＳ Ｐゴシック" charset="0"/>
                <a:cs typeface="Arial" charset="0"/>
              </a:rPr>
              <a:t> </a:t>
            </a:r>
            <a:r>
              <a:rPr lang="ar-JO" sz="3000" b="1" dirty="0">
                <a:solidFill>
                  <a:srgbClr val="3E2DF9"/>
                </a:solidFill>
                <a:latin typeface="Arial" charset="0"/>
                <a:ea typeface="ＭＳ Ｐゴシック" charset="0"/>
                <a:cs typeface="Arial" charset="0"/>
              </a:rPr>
              <a:t>الحياة التقية </a:t>
            </a:r>
            <a:r>
              <a:rPr lang="ar-JO" sz="3000" dirty="0">
                <a:latin typeface="Arial" charset="0"/>
                <a:ea typeface="ＭＳ Ｐゴシック" charset="0"/>
                <a:cs typeface="Arial" charset="0"/>
              </a:rPr>
              <a:t>: درب نفسك أن تكون </a:t>
            </a:r>
            <a:r>
              <a:rPr lang="ar-JO" sz="3000" dirty="0">
                <a:solidFill>
                  <a:srgbClr val="3E2DF9"/>
                </a:solidFill>
                <a:latin typeface="Arial" charset="0"/>
                <a:ea typeface="ＭＳ Ｐゴシック" charset="0"/>
                <a:cs typeface="Arial" charset="0"/>
              </a:rPr>
              <a:t>تقياً</a:t>
            </a:r>
            <a:r>
              <a:rPr lang="ar-JO" sz="3000" dirty="0">
                <a:latin typeface="Arial" charset="0"/>
                <a:ea typeface="ＭＳ Ｐゴシック" charset="0"/>
                <a:cs typeface="Arial" charset="0"/>
              </a:rPr>
              <a:t> (4: 7)</a:t>
            </a:r>
            <a:endParaRPr lang="en-US" sz="3000" dirty="0">
              <a:latin typeface="Arial" charset="0"/>
              <a:ea typeface="ＭＳ Ｐゴシック" charset="0"/>
              <a:cs typeface="Arial" charset="0"/>
            </a:endParaRPr>
          </a:p>
          <a:p>
            <a:pPr eaLnBrk="1" hangingPunct="1">
              <a:buFont typeface="Wingdings 3" charset="0"/>
              <a:buChar char="â"/>
            </a:pPr>
            <a:endParaRPr lang="en-GB" sz="3000" dirty="0">
              <a:latin typeface="Arial" charset="0"/>
              <a:ea typeface="ＭＳ Ｐゴシック" charset="0"/>
              <a:cs typeface="Times New Roman" charset="0"/>
            </a:endParaRPr>
          </a:p>
          <a:p>
            <a:pPr eaLnBrk="1" hangingPunct="1">
              <a:buFont typeface="Wingdings 3" charset="0"/>
              <a:buChar char="â"/>
            </a:pPr>
            <a:endParaRPr lang="en-GB" sz="3000" dirty="0">
              <a:latin typeface="Arial" charset="0"/>
              <a:ea typeface="ＭＳ Ｐゴシック" charset="0"/>
              <a:cs typeface="Times New Roman" charset="0"/>
            </a:endParaRPr>
          </a:p>
          <a:p>
            <a:pPr eaLnBrk="1" hangingPunct="1">
              <a:buFont typeface="Wingdings 3" charset="0"/>
              <a:buChar char="â"/>
            </a:pPr>
            <a:endParaRPr lang="en-GB" sz="3000" dirty="0">
              <a:latin typeface="Arial" charset="0"/>
              <a:ea typeface="ＭＳ Ｐゴシック" charset="0"/>
              <a:cs typeface="Times New Roman" charset="0"/>
            </a:endParaRPr>
          </a:p>
          <a:p>
            <a:pPr algn="r" rtl="1" eaLnBrk="1" hangingPunct="1">
              <a:buFont typeface="Wingdings 3" charset="0"/>
              <a:buChar char="â"/>
            </a:pPr>
            <a:r>
              <a:rPr lang="ar-JO" sz="2800" b="1" dirty="0">
                <a:solidFill>
                  <a:srgbClr val="3E2DF9"/>
                </a:solidFill>
              </a:rPr>
              <a:t> العمل الأمين</a:t>
            </a:r>
            <a:r>
              <a:rPr lang="ar-JO" sz="2800" dirty="0"/>
              <a:t>: </a:t>
            </a:r>
            <a:r>
              <a:rPr lang="ar-JO" sz="2800" dirty="0">
                <a:solidFill>
                  <a:srgbClr val="3E2DF9"/>
                </a:solidFill>
              </a:rPr>
              <a:t>ابتعد</a:t>
            </a:r>
            <a:r>
              <a:rPr lang="ar-JO" sz="2800" dirty="0"/>
              <a:t> عن الأحاديث غير البناءة والمجادلات الت ي لا طائل من ورائها (6: 20) </a:t>
            </a:r>
            <a:r>
              <a:rPr lang="ar-JO" sz="2800" dirty="0">
                <a:solidFill>
                  <a:srgbClr val="3E2DF9"/>
                </a:solidFill>
              </a:rPr>
              <a:t>وواصل عمل الله </a:t>
            </a:r>
            <a:r>
              <a:rPr lang="ar-JO" sz="2800" dirty="0"/>
              <a:t>(1: 4 ، 5)</a:t>
            </a:r>
            <a:endParaRPr lang="en-US" sz="3000" dirty="0">
              <a:latin typeface="Arial" charset="0"/>
              <a:ea typeface="ＭＳ Ｐゴシック" charset="0"/>
              <a:cs typeface="Arial" charset="0"/>
            </a:endParaRPr>
          </a:p>
        </p:txBody>
      </p:sp>
      <p:pic>
        <p:nvPicPr>
          <p:cNvPr id="392195" name="Picture 4" descr="BD06530_"/>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0" y="2514600"/>
            <a:ext cx="158115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2194">
                                            <p:txEl>
                                              <p:pRg st="0" end="0"/>
                                            </p:txEl>
                                          </p:spTgt>
                                        </p:tgtEl>
                                        <p:attrNameLst>
                                          <p:attrName>style.visibility</p:attrName>
                                        </p:attrNameLst>
                                      </p:cBhvr>
                                      <p:to>
                                        <p:strVal val="visible"/>
                                      </p:to>
                                    </p:set>
                                    <p:anim calcmode="lin" valueType="num">
                                      <p:cBhvr>
                                        <p:cTn id="7" dur="1000" fill="hold"/>
                                        <p:tgtEl>
                                          <p:spTgt spid="39219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219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219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92194">
                                            <p:txEl>
                                              <p:pRg st="4" end="4"/>
                                            </p:txEl>
                                          </p:spTgt>
                                        </p:tgtEl>
                                        <p:attrNameLst>
                                          <p:attrName>style.visibility</p:attrName>
                                        </p:attrNameLst>
                                      </p:cBhvr>
                                      <p:to>
                                        <p:strVal val="visible"/>
                                      </p:to>
                                    </p:set>
                                    <p:anim calcmode="lin" valueType="num">
                                      <p:cBhvr>
                                        <p:cTn id="14" dur="1000" fill="hold"/>
                                        <p:tgtEl>
                                          <p:spTgt spid="392194">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92194">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92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https://i.guim.co.uk/img/media/8c54baa0211daa60acdb15e662d1029d211be8c1/352_0_5500_3300/master/5500.jpg?width=460&amp;quality=85&amp;auto=format&amp;fit=max&amp;s=768eb0d0327e3552c893638b3230c880">
            <a:extLst>
              <a:ext uri="{FF2B5EF4-FFF2-40B4-BE49-F238E27FC236}">
                <a16:creationId xmlns:a16="http://schemas.microsoft.com/office/drawing/2014/main" id="{18289521-F113-8640-AF13-66E408CF0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 y="1380028"/>
            <a:ext cx="9143999" cy="547797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0"/>
            <a:ext cx="9143999" cy="1214422"/>
          </a:xfrm>
          <a:effectLst/>
        </p:spPr>
        <p:txBody>
          <a:bodyPr/>
          <a:lstStyle/>
          <a:p>
            <a:pPr marL="850900" indent="-850900">
              <a:defRPr/>
            </a:pPr>
            <a:br>
              <a:rPr lang="en-US" b="1" dirty="0">
                <a:solidFill>
                  <a:schemeClr val="tx2"/>
                </a:solidFill>
                <a:effectLst>
                  <a:glow rad="127000">
                    <a:schemeClr val="bg1"/>
                  </a:glow>
                </a:effectLst>
                <a:latin typeface="Arial" charset="0"/>
                <a:ea typeface="ＭＳ Ｐゴシック" charset="0"/>
                <a:cs typeface="ＭＳ Ｐゴシック" charset="0"/>
              </a:rPr>
            </a:br>
            <a:r>
              <a:rPr lang="ar-JO" b="1" dirty="0">
                <a:solidFill>
                  <a:schemeClr val="tx2"/>
                </a:solidFill>
                <a:effectLst>
                  <a:glow rad="127000">
                    <a:schemeClr val="bg1"/>
                  </a:glow>
                </a:effectLst>
                <a:latin typeface="Arial" charset="0"/>
                <a:ea typeface="ＭＳ Ｐゴシック" charset="0"/>
                <a:cs typeface="ＭＳ Ｐゴシック" charset="0"/>
              </a:rPr>
              <a:t>4. سدد احتياجات </a:t>
            </a:r>
            <a:r>
              <a:rPr lang="ar-JO" b="1" dirty="0">
                <a:solidFill>
                  <a:srgbClr val="3E2DF9"/>
                </a:solidFill>
                <a:effectLst>
                  <a:glow rad="127000">
                    <a:schemeClr val="bg1"/>
                  </a:glow>
                </a:effectLst>
                <a:latin typeface="Arial" charset="0"/>
                <a:ea typeface="ＭＳ Ｐゴシック" charset="0"/>
                <a:cs typeface="ＭＳ Ｐゴシック" charset="0"/>
              </a:rPr>
              <a:t>مجموعات</a:t>
            </a:r>
            <a:r>
              <a:rPr lang="ar-JO" b="1" dirty="0">
                <a:solidFill>
                  <a:schemeClr val="tx2"/>
                </a:solidFill>
                <a:effectLst>
                  <a:glow rad="127000">
                    <a:schemeClr val="bg1"/>
                  </a:glow>
                </a:effectLst>
                <a:latin typeface="Arial" charset="0"/>
                <a:ea typeface="ＭＳ Ｐゴシック" charset="0"/>
                <a:cs typeface="ＭＳ Ｐゴシック" charset="0"/>
              </a:rPr>
              <a:t> الكنيسة المتنوعة (5: 1-6: 10)</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84227955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ar-JO" sz="8800" dirty="0">
                <a:latin typeface="Arial" charset="0"/>
                <a:ea typeface="Osaka" charset="0"/>
                <a:cs typeface="Arial" charset="0"/>
              </a:rPr>
              <a:t>1 تيموثاوس 5 </a:t>
            </a:r>
            <a:endParaRPr lang="en-US" sz="8800" dirty="0">
              <a:latin typeface="Arial" charset="0"/>
              <a:ea typeface="Osaka" charset="0"/>
              <a:cs typeface="Arial" charset="0"/>
            </a:endParaRPr>
          </a:p>
        </p:txBody>
      </p:sp>
    </p:spTree>
    <p:extLst>
      <p:ext uri="{BB962C8B-B14F-4D97-AF65-F5344CB8AC3E}">
        <p14:creationId xmlns:p14="http://schemas.microsoft.com/office/powerpoint/2010/main" val="2283573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0" y="0"/>
            <a:ext cx="9144000" cy="685800"/>
          </a:xfrm>
          <a:solidFill>
            <a:srgbClr val="000000"/>
          </a:solidFill>
          <a:effectLst>
            <a:outerShdw blurRad="38100" dist="38099" dir="2700000" algn="ctr" rotWithShape="0">
              <a:srgbClr val="000000">
                <a:alpha val="99962"/>
              </a:srgbClr>
            </a:outerShdw>
          </a:effectLst>
        </p:spPr>
        <p:txBody>
          <a:bodyPr/>
          <a:lstStyle/>
          <a:p>
            <a:pPr>
              <a:defRPr/>
            </a:pPr>
            <a:r>
              <a:rPr lang="ar-JO" sz="4000" dirty="0">
                <a:solidFill>
                  <a:srgbClr val="FFFFFF"/>
                </a:solidFill>
                <a:latin typeface="Arial" charset="0"/>
                <a:ea typeface="ＭＳ Ｐゴシック" charset="0"/>
                <a:cs typeface="ＭＳ Ｐゴシック" charset="0"/>
              </a:rPr>
              <a:t>ثلاثة أنواع من الشيوخ</a:t>
            </a:r>
            <a:endParaRPr lang="en-US" sz="3200" dirty="0">
              <a:solidFill>
                <a:srgbClr val="FFFFFF"/>
              </a:solidFill>
              <a:latin typeface="Arial" charset="0"/>
              <a:ea typeface="ＭＳ Ｐゴシック" charset="0"/>
              <a:cs typeface="ＭＳ Ｐゴシック" charset="0"/>
            </a:endParaRPr>
          </a:p>
        </p:txBody>
      </p:sp>
      <p:sp>
        <p:nvSpPr>
          <p:cNvPr id="658435" name="Oval 3"/>
          <p:cNvSpPr>
            <a:spLocks noChangeArrowheads="1"/>
          </p:cNvSpPr>
          <p:nvPr/>
        </p:nvSpPr>
        <p:spPr bwMode="auto">
          <a:xfrm>
            <a:off x="2971800" y="950913"/>
            <a:ext cx="6172200" cy="5907087"/>
          </a:xfrm>
          <a:prstGeom prst="ellipse">
            <a:avLst/>
          </a:prstGeom>
          <a:noFill/>
          <a:ln w="571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b="0">
              <a:solidFill>
                <a:srgbClr val="000000"/>
              </a:solidFill>
              <a:latin typeface="Arial" charset="0"/>
              <a:cs typeface="Arial" charset="0"/>
            </a:endParaRPr>
          </a:p>
        </p:txBody>
      </p:sp>
      <p:sp>
        <p:nvSpPr>
          <p:cNvPr id="658436" name="Text Box 4"/>
          <p:cNvSpPr txBox="1">
            <a:spLocks noChangeArrowheads="1"/>
          </p:cNvSpPr>
          <p:nvPr/>
        </p:nvSpPr>
        <p:spPr bwMode="auto">
          <a:xfrm>
            <a:off x="5343679" y="1143000"/>
            <a:ext cx="12490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a:r>
              <a:rPr lang="ar-JO" sz="2400" i="1" dirty="0">
                <a:solidFill>
                  <a:srgbClr val="000000"/>
                </a:solidFill>
                <a:latin typeface="Arial" charset="0"/>
              </a:rPr>
              <a:t>كل الشيوخ</a:t>
            </a:r>
            <a:endParaRPr lang="en-US" sz="2400" i="1" dirty="0">
              <a:solidFill>
                <a:srgbClr val="000000"/>
              </a:solidFill>
              <a:latin typeface="Arial" charset="0"/>
            </a:endParaRPr>
          </a:p>
        </p:txBody>
      </p:sp>
      <p:sp>
        <p:nvSpPr>
          <p:cNvPr id="658438" name="Oval 6"/>
          <p:cNvSpPr>
            <a:spLocks noChangeArrowheads="1"/>
          </p:cNvSpPr>
          <p:nvPr/>
        </p:nvSpPr>
        <p:spPr bwMode="auto">
          <a:xfrm>
            <a:off x="5334000" y="3733800"/>
            <a:ext cx="3181350" cy="2895600"/>
          </a:xfrm>
          <a:prstGeom prst="ellipse">
            <a:avLst/>
          </a:prstGeom>
          <a:noFill/>
          <a:ln w="57150">
            <a:solidFill>
              <a:schemeClr val="accent2">
                <a:lumMod val="50000"/>
              </a:schemeClr>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39" name="Text Box 7"/>
          <p:cNvSpPr txBox="1">
            <a:spLocks noChangeArrowheads="1"/>
          </p:cNvSpPr>
          <p:nvPr/>
        </p:nvSpPr>
        <p:spPr bwMode="auto">
          <a:xfrm>
            <a:off x="5334000" y="4343400"/>
            <a:ext cx="3124200" cy="1569660"/>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ar-JO" sz="2400" i="1" dirty="0">
                <a:solidFill>
                  <a:srgbClr val="204000"/>
                </a:solidFill>
              </a:rPr>
              <a:t>وعاظ</a:t>
            </a:r>
          </a:p>
          <a:p>
            <a:pPr algn="ctr">
              <a:defRPr/>
            </a:pPr>
            <a:r>
              <a:rPr lang="ar-JO" sz="2400" i="1" dirty="0">
                <a:solidFill>
                  <a:srgbClr val="204000"/>
                </a:solidFill>
              </a:rPr>
              <a:t>و</a:t>
            </a:r>
          </a:p>
          <a:p>
            <a:pPr algn="ctr">
              <a:defRPr/>
            </a:pPr>
            <a:r>
              <a:rPr lang="ar-JO" sz="2400" i="1" dirty="0">
                <a:solidFill>
                  <a:srgbClr val="204000"/>
                </a:solidFill>
              </a:rPr>
              <a:t>معلمين</a:t>
            </a:r>
          </a:p>
          <a:p>
            <a:pPr algn="ctr">
              <a:defRPr/>
            </a:pPr>
            <a:r>
              <a:rPr lang="ar-JO" sz="2400" i="1" dirty="0">
                <a:solidFill>
                  <a:srgbClr val="204000"/>
                </a:solidFill>
              </a:rPr>
              <a:t>مدفوع لهم</a:t>
            </a:r>
            <a:endParaRPr lang="en-US" sz="2400" i="1" dirty="0">
              <a:solidFill>
                <a:srgbClr val="204000"/>
              </a:solidFill>
            </a:endParaRPr>
          </a:p>
        </p:txBody>
      </p:sp>
      <p:sp>
        <p:nvSpPr>
          <p:cNvPr id="658441" name="Oval 9"/>
          <p:cNvSpPr>
            <a:spLocks noChangeArrowheads="1"/>
          </p:cNvSpPr>
          <p:nvPr/>
        </p:nvSpPr>
        <p:spPr bwMode="auto">
          <a:xfrm>
            <a:off x="4343400" y="2590800"/>
            <a:ext cx="4400550" cy="4114800"/>
          </a:xfrm>
          <a:prstGeom prst="ellipse">
            <a:avLst/>
          </a:prstGeom>
          <a:noFill/>
          <a:ln w="57150">
            <a:solidFill>
              <a:srgbClr val="FF00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0000"/>
              </a:solidFill>
              <a:latin typeface="Arial" charset="0"/>
              <a:cs typeface="Arial" charset="0"/>
            </a:endParaRPr>
          </a:p>
        </p:txBody>
      </p:sp>
      <p:sp>
        <p:nvSpPr>
          <p:cNvPr id="658442" name="Text Box 10"/>
          <p:cNvSpPr txBox="1">
            <a:spLocks noChangeArrowheads="1"/>
          </p:cNvSpPr>
          <p:nvPr/>
        </p:nvSpPr>
        <p:spPr bwMode="auto">
          <a:xfrm>
            <a:off x="5410200" y="2819400"/>
            <a:ext cx="2392363" cy="461665"/>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ar-JO" sz="2400" i="1" dirty="0">
                <a:solidFill>
                  <a:srgbClr val="FF0000"/>
                </a:solidFill>
              </a:rPr>
              <a:t>مديرين مدفوعين</a:t>
            </a:r>
            <a:endParaRPr lang="en-US" sz="2400" i="1" dirty="0">
              <a:solidFill>
                <a:srgbClr val="FF0000"/>
              </a:solidFill>
            </a:endParaRPr>
          </a:p>
        </p:txBody>
      </p:sp>
      <p:sp>
        <p:nvSpPr>
          <p:cNvPr id="658444" name="Text Box 12"/>
          <p:cNvSpPr txBox="1">
            <a:spLocks noChangeArrowheads="1"/>
          </p:cNvSpPr>
          <p:nvPr/>
        </p:nvSpPr>
        <p:spPr bwMode="auto">
          <a:xfrm>
            <a:off x="4572000" y="1608138"/>
            <a:ext cx="3124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a:r>
              <a:rPr lang="ar-JO" sz="2400" dirty="0">
                <a:solidFill>
                  <a:srgbClr val="000000"/>
                </a:solidFill>
                <a:latin typeface="Arial" charset="0"/>
              </a:rPr>
              <a:t>تعليم، حماية، قيادة</a:t>
            </a:r>
          </a:p>
          <a:p>
            <a:pPr algn="ctr"/>
            <a:r>
              <a:rPr lang="ar-JO" sz="2400" dirty="0">
                <a:solidFill>
                  <a:srgbClr val="000000"/>
                </a:solidFill>
                <a:latin typeface="Arial" charset="0"/>
              </a:rPr>
              <a:t>خدمة، شهادة</a:t>
            </a:r>
            <a:endParaRPr lang="en-US" sz="2400" dirty="0">
              <a:solidFill>
                <a:srgbClr val="000000"/>
              </a:solidFill>
              <a:latin typeface="Arial" charset="0"/>
            </a:endParaRPr>
          </a:p>
        </p:txBody>
      </p:sp>
      <p:sp>
        <p:nvSpPr>
          <p:cNvPr id="658446" name="Text Box 14"/>
          <p:cNvSpPr txBox="1">
            <a:spLocks noChangeArrowheads="1"/>
          </p:cNvSpPr>
          <p:nvPr/>
        </p:nvSpPr>
        <p:spPr bwMode="auto">
          <a:xfrm>
            <a:off x="3200400" y="2514600"/>
            <a:ext cx="1600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a:r>
              <a:rPr lang="ar-JO" sz="2400" i="1" dirty="0">
                <a:solidFill>
                  <a:srgbClr val="000000"/>
                </a:solidFill>
                <a:latin typeface="Arial" charset="0"/>
              </a:rPr>
              <a:t>غير مدفوع أو مدفوع عند الحاجة</a:t>
            </a:r>
            <a:endParaRPr lang="en-US" sz="2400" dirty="0">
              <a:solidFill>
                <a:srgbClr val="000000"/>
              </a:solidFill>
              <a:latin typeface="Arial" charset="0"/>
            </a:endParaRPr>
          </a:p>
        </p:txBody>
      </p:sp>
      <p:sp>
        <p:nvSpPr>
          <p:cNvPr id="15" name="Text Box 14"/>
          <p:cNvSpPr txBox="1">
            <a:spLocks noChangeArrowheads="1"/>
          </p:cNvSpPr>
          <p:nvPr/>
        </p:nvSpPr>
        <p:spPr bwMode="auto">
          <a:xfrm>
            <a:off x="7956550" y="0"/>
            <a:ext cx="1187450" cy="461963"/>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ar-JO" sz="2400" dirty="0">
                <a:solidFill>
                  <a:srgbClr val="FFFFFF"/>
                </a:solidFill>
                <a:cs typeface="Arial" charset="0"/>
              </a:rPr>
              <a:t>236ب</a:t>
            </a:r>
            <a:endParaRPr lang="en-US" sz="2400" dirty="0">
              <a:solidFill>
                <a:srgbClr val="FFFFFF"/>
              </a:solidFill>
              <a:cs typeface="Arial" charset="0"/>
            </a:endParaRPr>
          </a:p>
        </p:txBody>
      </p:sp>
      <p:sp>
        <p:nvSpPr>
          <p:cNvPr id="337933" name="TextBox 16"/>
          <p:cNvSpPr txBox="1">
            <a:spLocks noChangeArrowheads="1"/>
          </p:cNvSpPr>
          <p:nvPr/>
        </p:nvSpPr>
        <p:spPr bwMode="auto">
          <a:xfrm>
            <a:off x="76200" y="990600"/>
            <a:ext cx="304800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endParaRPr lang="en-US" sz="2800" dirty="0">
              <a:solidFill>
                <a:srgbClr val="000000"/>
              </a:solidFill>
              <a:latin typeface="Arial" charset="0"/>
            </a:endParaRPr>
          </a:p>
          <a:p>
            <a:pPr eaLnBrk="1" hangingPunct="1"/>
            <a:r>
              <a:rPr lang="ar-JO" sz="2800" dirty="0">
                <a:solidFill>
                  <a:srgbClr val="000000"/>
                </a:solidFill>
                <a:latin typeface="Arial" charset="0"/>
              </a:rPr>
              <a:t>أما الشيوخ المدبرون حسناً </a:t>
            </a:r>
            <a:r>
              <a:rPr lang="ar-JO" sz="2800" dirty="0">
                <a:solidFill>
                  <a:srgbClr val="FF0000"/>
                </a:solidFill>
                <a:latin typeface="Arial" charset="0"/>
              </a:rPr>
              <a:t>فليحسبوا أهلاً لكرامة مضاعفة </a:t>
            </a:r>
            <a:r>
              <a:rPr lang="ar-JO" sz="2800" dirty="0">
                <a:solidFill>
                  <a:srgbClr val="000000"/>
                </a:solidFill>
                <a:latin typeface="Arial" charset="0"/>
              </a:rPr>
              <a:t>و لا سيما الذين يتعبون في الكلمة و التعليم </a:t>
            </a:r>
          </a:p>
          <a:p>
            <a:pPr eaLnBrk="1" hangingPunct="1"/>
            <a:r>
              <a:rPr lang="ar-JO" sz="2800" dirty="0">
                <a:solidFill>
                  <a:srgbClr val="000000"/>
                </a:solidFill>
                <a:latin typeface="Arial" charset="0"/>
              </a:rPr>
              <a:t>(1 تي 5: 17)</a:t>
            </a:r>
            <a:endParaRPr lang="en-US" sz="2800" dirty="0">
              <a:solidFill>
                <a:srgbClr val="000000"/>
              </a:solidFill>
              <a:latin typeface="Arial" charset="0"/>
            </a:endParaRPr>
          </a:p>
        </p:txBody>
      </p:sp>
    </p:spTree>
    <p:extLst>
      <p:ext uri="{BB962C8B-B14F-4D97-AF65-F5344CB8AC3E}">
        <p14:creationId xmlns:p14="http://schemas.microsoft.com/office/powerpoint/2010/main" val="483630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 calcmode="lin" valueType="num">
                                      <p:cBhvr>
                                        <p:cTn id="7" dur="1000" fill="hold"/>
                                        <p:tgtEl>
                                          <p:spTgt spid="658436"/>
                                        </p:tgtEl>
                                        <p:attrNameLst>
                                          <p:attrName>ppt_w</p:attrName>
                                        </p:attrNameLst>
                                      </p:cBhvr>
                                      <p:tavLst>
                                        <p:tav tm="0">
                                          <p:val>
                                            <p:strVal val="#ppt_w+.3"/>
                                          </p:val>
                                        </p:tav>
                                        <p:tav tm="100000">
                                          <p:val>
                                            <p:strVal val="#ppt_w"/>
                                          </p:val>
                                        </p:tav>
                                      </p:tavLst>
                                    </p:anim>
                                    <p:anim calcmode="lin" valueType="num">
                                      <p:cBhvr>
                                        <p:cTn id="8" dur="1000" fill="hold"/>
                                        <p:tgtEl>
                                          <p:spTgt spid="658436"/>
                                        </p:tgtEl>
                                        <p:attrNameLst>
                                          <p:attrName>ppt_h</p:attrName>
                                        </p:attrNameLst>
                                      </p:cBhvr>
                                      <p:tavLst>
                                        <p:tav tm="0">
                                          <p:val>
                                            <p:strVal val="#ppt_h"/>
                                          </p:val>
                                        </p:tav>
                                        <p:tav tm="100000">
                                          <p:val>
                                            <p:strVal val="#ppt_h"/>
                                          </p:val>
                                        </p:tav>
                                      </p:tavLst>
                                    </p:anim>
                                    <p:animEffect transition="in" filter="fade">
                                      <p:cBhvr>
                                        <p:cTn id="9" dur="1000"/>
                                        <p:tgtEl>
                                          <p:spTgt spid="65843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5"/>
                                        </p:tgtEl>
                                        <p:attrNameLst>
                                          <p:attrName>style.visibility</p:attrName>
                                        </p:attrNameLst>
                                      </p:cBhvr>
                                      <p:to>
                                        <p:strVal val="visible"/>
                                      </p:to>
                                    </p:set>
                                    <p:anim calcmode="lin" valueType="num">
                                      <p:cBhvr>
                                        <p:cTn id="13" dur="1000" fill="hold"/>
                                        <p:tgtEl>
                                          <p:spTgt spid="658435"/>
                                        </p:tgtEl>
                                        <p:attrNameLst>
                                          <p:attrName>ppt_w</p:attrName>
                                        </p:attrNameLst>
                                      </p:cBhvr>
                                      <p:tavLst>
                                        <p:tav tm="0">
                                          <p:val>
                                            <p:strVal val="#ppt_w+.3"/>
                                          </p:val>
                                        </p:tav>
                                        <p:tav tm="100000">
                                          <p:val>
                                            <p:strVal val="#ppt_w"/>
                                          </p:val>
                                        </p:tav>
                                      </p:tavLst>
                                    </p:anim>
                                    <p:anim calcmode="lin" valueType="num">
                                      <p:cBhvr>
                                        <p:cTn id="14" dur="1000" fill="hold"/>
                                        <p:tgtEl>
                                          <p:spTgt spid="658435"/>
                                        </p:tgtEl>
                                        <p:attrNameLst>
                                          <p:attrName>ppt_h</p:attrName>
                                        </p:attrNameLst>
                                      </p:cBhvr>
                                      <p:tavLst>
                                        <p:tav tm="0">
                                          <p:val>
                                            <p:strVal val="#ppt_h"/>
                                          </p:val>
                                        </p:tav>
                                        <p:tav tm="100000">
                                          <p:val>
                                            <p:strVal val="#ppt_h"/>
                                          </p:val>
                                        </p:tav>
                                      </p:tavLst>
                                    </p:anim>
                                    <p:animEffect transition="in" filter="fade">
                                      <p:cBhvr>
                                        <p:cTn id="15" dur="1000"/>
                                        <p:tgtEl>
                                          <p:spTgt spid="658435"/>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4"/>
                                        </p:tgtEl>
                                        <p:attrNameLst>
                                          <p:attrName>style.visibility</p:attrName>
                                        </p:attrNameLst>
                                      </p:cBhvr>
                                      <p:to>
                                        <p:strVal val="visible"/>
                                      </p:to>
                                    </p:set>
                                    <p:anim calcmode="lin" valueType="num">
                                      <p:cBhvr>
                                        <p:cTn id="19" dur="1000" fill="hold"/>
                                        <p:tgtEl>
                                          <p:spTgt spid="658444"/>
                                        </p:tgtEl>
                                        <p:attrNameLst>
                                          <p:attrName>ppt_w</p:attrName>
                                        </p:attrNameLst>
                                      </p:cBhvr>
                                      <p:tavLst>
                                        <p:tav tm="0">
                                          <p:val>
                                            <p:strVal val="#ppt_w+.3"/>
                                          </p:val>
                                        </p:tav>
                                        <p:tav tm="100000">
                                          <p:val>
                                            <p:strVal val="#ppt_w"/>
                                          </p:val>
                                        </p:tav>
                                      </p:tavLst>
                                    </p:anim>
                                    <p:anim calcmode="lin" valueType="num">
                                      <p:cBhvr>
                                        <p:cTn id="20" dur="1000" fill="hold"/>
                                        <p:tgtEl>
                                          <p:spTgt spid="658444"/>
                                        </p:tgtEl>
                                        <p:attrNameLst>
                                          <p:attrName>ppt_h</p:attrName>
                                        </p:attrNameLst>
                                      </p:cBhvr>
                                      <p:tavLst>
                                        <p:tav tm="0">
                                          <p:val>
                                            <p:strVal val="#ppt_h"/>
                                          </p:val>
                                        </p:tav>
                                        <p:tav tm="100000">
                                          <p:val>
                                            <p:strVal val="#ppt_h"/>
                                          </p:val>
                                        </p:tav>
                                      </p:tavLst>
                                    </p:anim>
                                    <p:animEffect transition="in" filter="fade">
                                      <p:cBhvr>
                                        <p:cTn id="21" dur="1000"/>
                                        <p:tgtEl>
                                          <p:spTgt spid="658444"/>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658446"/>
                                        </p:tgtEl>
                                        <p:attrNameLst>
                                          <p:attrName>style.visibility</p:attrName>
                                        </p:attrNameLst>
                                      </p:cBhvr>
                                      <p:to>
                                        <p:strVal val="visible"/>
                                      </p:to>
                                    </p:set>
                                    <p:anim calcmode="lin" valueType="num">
                                      <p:cBhvr>
                                        <p:cTn id="25" dur="1000" fill="hold"/>
                                        <p:tgtEl>
                                          <p:spTgt spid="658446"/>
                                        </p:tgtEl>
                                        <p:attrNameLst>
                                          <p:attrName>ppt_w</p:attrName>
                                        </p:attrNameLst>
                                      </p:cBhvr>
                                      <p:tavLst>
                                        <p:tav tm="0">
                                          <p:val>
                                            <p:strVal val="#ppt_w+.3"/>
                                          </p:val>
                                        </p:tav>
                                        <p:tav tm="100000">
                                          <p:val>
                                            <p:strVal val="#ppt_w"/>
                                          </p:val>
                                        </p:tav>
                                      </p:tavLst>
                                    </p:anim>
                                    <p:anim calcmode="lin" valueType="num">
                                      <p:cBhvr>
                                        <p:cTn id="26" dur="1000" fill="hold"/>
                                        <p:tgtEl>
                                          <p:spTgt spid="658446"/>
                                        </p:tgtEl>
                                        <p:attrNameLst>
                                          <p:attrName>ppt_h</p:attrName>
                                        </p:attrNameLst>
                                      </p:cBhvr>
                                      <p:tavLst>
                                        <p:tav tm="0">
                                          <p:val>
                                            <p:strVal val="#ppt_h"/>
                                          </p:val>
                                        </p:tav>
                                        <p:tav tm="100000">
                                          <p:val>
                                            <p:strVal val="#ppt_h"/>
                                          </p:val>
                                        </p:tav>
                                      </p:tavLst>
                                    </p:anim>
                                    <p:animEffect transition="in" filter="fade">
                                      <p:cBhvr>
                                        <p:cTn id="27" dur="1000"/>
                                        <p:tgtEl>
                                          <p:spTgt spid="658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658442"/>
                                        </p:tgtEl>
                                        <p:attrNameLst>
                                          <p:attrName>style.visibility</p:attrName>
                                        </p:attrNameLst>
                                      </p:cBhvr>
                                      <p:to>
                                        <p:strVal val="visible"/>
                                      </p:to>
                                    </p:set>
                                    <p:anim calcmode="lin" valueType="num">
                                      <p:cBhvr>
                                        <p:cTn id="32" dur="1000" fill="hold"/>
                                        <p:tgtEl>
                                          <p:spTgt spid="658442"/>
                                        </p:tgtEl>
                                        <p:attrNameLst>
                                          <p:attrName>ppt_w</p:attrName>
                                        </p:attrNameLst>
                                      </p:cBhvr>
                                      <p:tavLst>
                                        <p:tav tm="0">
                                          <p:val>
                                            <p:strVal val="#ppt_w+.3"/>
                                          </p:val>
                                        </p:tav>
                                        <p:tav tm="100000">
                                          <p:val>
                                            <p:strVal val="#ppt_w"/>
                                          </p:val>
                                        </p:tav>
                                      </p:tavLst>
                                    </p:anim>
                                    <p:anim calcmode="lin" valueType="num">
                                      <p:cBhvr>
                                        <p:cTn id="33" dur="1000" fill="hold"/>
                                        <p:tgtEl>
                                          <p:spTgt spid="658442"/>
                                        </p:tgtEl>
                                        <p:attrNameLst>
                                          <p:attrName>ppt_h</p:attrName>
                                        </p:attrNameLst>
                                      </p:cBhvr>
                                      <p:tavLst>
                                        <p:tav tm="0">
                                          <p:val>
                                            <p:strVal val="#ppt_h"/>
                                          </p:val>
                                        </p:tav>
                                        <p:tav tm="100000">
                                          <p:val>
                                            <p:strVal val="#ppt_h"/>
                                          </p:val>
                                        </p:tav>
                                      </p:tavLst>
                                    </p:anim>
                                    <p:animEffect transition="in" filter="fade">
                                      <p:cBhvr>
                                        <p:cTn id="34" dur="1000"/>
                                        <p:tgtEl>
                                          <p:spTgt spid="658442"/>
                                        </p:tgtEl>
                                      </p:cBhvr>
                                    </p:animEffect>
                                  </p:childTnLst>
                                </p:cTn>
                              </p:par>
                            </p:childTnLst>
                          </p:cTn>
                        </p:par>
                        <p:par>
                          <p:cTn id="35" fill="hold" nodeType="afterGroup">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658441"/>
                                        </p:tgtEl>
                                        <p:attrNameLst>
                                          <p:attrName>style.visibility</p:attrName>
                                        </p:attrNameLst>
                                      </p:cBhvr>
                                      <p:to>
                                        <p:strVal val="visible"/>
                                      </p:to>
                                    </p:set>
                                    <p:anim calcmode="lin" valueType="num">
                                      <p:cBhvr>
                                        <p:cTn id="38" dur="1000" fill="hold"/>
                                        <p:tgtEl>
                                          <p:spTgt spid="658441"/>
                                        </p:tgtEl>
                                        <p:attrNameLst>
                                          <p:attrName>ppt_w</p:attrName>
                                        </p:attrNameLst>
                                      </p:cBhvr>
                                      <p:tavLst>
                                        <p:tav tm="0">
                                          <p:val>
                                            <p:strVal val="#ppt_w+.3"/>
                                          </p:val>
                                        </p:tav>
                                        <p:tav tm="100000">
                                          <p:val>
                                            <p:strVal val="#ppt_w"/>
                                          </p:val>
                                        </p:tav>
                                      </p:tavLst>
                                    </p:anim>
                                    <p:anim calcmode="lin" valueType="num">
                                      <p:cBhvr>
                                        <p:cTn id="39" dur="1000" fill="hold"/>
                                        <p:tgtEl>
                                          <p:spTgt spid="658441"/>
                                        </p:tgtEl>
                                        <p:attrNameLst>
                                          <p:attrName>ppt_h</p:attrName>
                                        </p:attrNameLst>
                                      </p:cBhvr>
                                      <p:tavLst>
                                        <p:tav tm="0">
                                          <p:val>
                                            <p:strVal val="#ppt_h"/>
                                          </p:val>
                                        </p:tav>
                                        <p:tav tm="100000">
                                          <p:val>
                                            <p:strVal val="#ppt_h"/>
                                          </p:val>
                                        </p:tav>
                                      </p:tavLst>
                                    </p:anim>
                                    <p:animEffect transition="in" filter="fade">
                                      <p:cBhvr>
                                        <p:cTn id="40" dur="1000"/>
                                        <p:tgtEl>
                                          <p:spTgt spid="65844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658439"/>
                                        </p:tgtEl>
                                        <p:attrNameLst>
                                          <p:attrName>style.visibility</p:attrName>
                                        </p:attrNameLst>
                                      </p:cBhvr>
                                      <p:to>
                                        <p:strVal val="visible"/>
                                      </p:to>
                                    </p:set>
                                    <p:anim calcmode="lin" valueType="num">
                                      <p:cBhvr>
                                        <p:cTn id="45" dur="1000" fill="hold"/>
                                        <p:tgtEl>
                                          <p:spTgt spid="658439"/>
                                        </p:tgtEl>
                                        <p:attrNameLst>
                                          <p:attrName>ppt_w</p:attrName>
                                        </p:attrNameLst>
                                      </p:cBhvr>
                                      <p:tavLst>
                                        <p:tav tm="0">
                                          <p:val>
                                            <p:strVal val="#ppt_w+.3"/>
                                          </p:val>
                                        </p:tav>
                                        <p:tav tm="100000">
                                          <p:val>
                                            <p:strVal val="#ppt_w"/>
                                          </p:val>
                                        </p:tav>
                                      </p:tavLst>
                                    </p:anim>
                                    <p:anim calcmode="lin" valueType="num">
                                      <p:cBhvr>
                                        <p:cTn id="46" dur="1000" fill="hold"/>
                                        <p:tgtEl>
                                          <p:spTgt spid="658439"/>
                                        </p:tgtEl>
                                        <p:attrNameLst>
                                          <p:attrName>ppt_h</p:attrName>
                                        </p:attrNameLst>
                                      </p:cBhvr>
                                      <p:tavLst>
                                        <p:tav tm="0">
                                          <p:val>
                                            <p:strVal val="#ppt_h"/>
                                          </p:val>
                                        </p:tav>
                                        <p:tav tm="100000">
                                          <p:val>
                                            <p:strVal val="#ppt_h"/>
                                          </p:val>
                                        </p:tav>
                                      </p:tavLst>
                                    </p:anim>
                                    <p:animEffect transition="in" filter="fade">
                                      <p:cBhvr>
                                        <p:cTn id="47" dur="1000"/>
                                        <p:tgtEl>
                                          <p:spTgt spid="658439"/>
                                        </p:tgtEl>
                                      </p:cBhvr>
                                    </p:animEffect>
                                  </p:childTnLst>
                                </p:cTn>
                              </p:par>
                            </p:childTnLst>
                          </p:cTn>
                        </p:par>
                        <p:par>
                          <p:cTn id="48" fill="hold" nodeType="afterGroup">
                            <p:stCondLst>
                              <p:cond delay="1000"/>
                            </p:stCondLst>
                            <p:childTnLst>
                              <p:par>
                                <p:cTn id="49" presetID="50" presetClass="entr" presetSubtype="0" decel="100000" fill="hold" grpId="0" nodeType="afterEffect">
                                  <p:stCondLst>
                                    <p:cond delay="0"/>
                                  </p:stCondLst>
                                  <p:childTnLst>
                                    <p:set>
                                      <p:cBhvr>
                                        <p:cTn id="50" dur="1" fill="hold">
                                          <p:stCondLst>
                                            <p:cond delay="0"/>
                                          </p:stCondLst>
                                        </p:cTn>
                                        <p:tgtEl>
                                          <p:spTgt spid="658438"/>
                                        </p:tgtEl>
                                        <p:attrNameLst>
                                          <p:attrName>style.visibility</p:attrName>
                                        </p:attrNameLst>
                                      </p:cBhvr>
                                      <p:to>
                                        <p:strVal val="visible"/>
                                      </p:to>
                                    </p:set>
                                    <p:anim calcmode="lin" valueType="num">
                                      <p:cBhvr>
                                        <p:cTn id="51" dur="1000" fill="hold"/>
                                        <p:tgtEl>
                                          <p:spTgt spid="658438"/>
                                        </p:tgtEl>
                                        <p:attrNameLst>
                                          <p:attrName>ppt_w</p:attrName>
                                        </p:attrNameLst>
                                      </p:cBhvr>
                                      <p:tavLst>
                                        <p:tav tm="0">
                                          <p:val>
                                            <p:strVal val="#ppt_w+.3"/>
                                          </p:val>
                                        </p:tav>
                                        <p:tav tm="100000">
                                          <p:val>
                                            <p:strVal val="#ppt_w"/>
                                          </p:val>
                                        </p:tav>
                                      </p:tavLst>
                                    </p:anim>
                                    <p:anim calcmode="lin" valueType="num">
                                      <p:cBhvr>
                                        <p:cTn id="52" dur="1000" fill="hold"/>
                                        <p:tgtEl>
                                          <p:spTgt spid="658438"/>
                                        </p:tgtEl>
                                        <p:attrNameLst>
                                          <p:attrName>ppt_h</p:attrName>
                                        </p:attrNameLst>
                                      </p:cBhvr>
                                      <p:tavLst>
                                        <p:tav tm="0">
                                          <p:val>
                                            <p:strVal val="#ppt_h"/>
                                          </p:val>
                                        </p:tav>
                                        <p:tav tm="100000">
                                          <p:val>
                                            <p:strVal val="#ppt_h"/>
                                          </p:val>
                                        </p:tav>
                                      </p:tavLst>
                                    </p:anim>
                                    <p:animEffect transition="in" filter="fade">
                                      <p:cBhvr>
                                        <p:cTn id="53" dur="1000"/>
                                        <p:tgtEl>
                                          <p:spTgt spid="65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6" grpId="0"/>
      <p:bldP spid="658438" grpId="0" animBg="1"/>
      <p:bldP spid="658439" grpId="0"/>
      <p:bldP spid="658441" grpId="0" animBg="1"/>
      <p:bldP spid="658442" grpId="0"/>
      <p:bldP spid="658444" grpId="0"/>
      <p:bldP spid="6584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media.swncdn.com/cms/BST/65523-cross-gettyimages-612253604-marydan15.800w.tn.jpg">
            <a:extLst>
              <a:ext uri="{FF2B5EF4-FFF2-40B4-BE49-F238E27FC236}">
                <a16:creationId xmlns:a16="http://schemas.microsoft.com/office/drawing/2014/main" id="{0D693DAE-4B21-D242-A3C3-F825643D3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4" y="2048401"/>
            <a:ext cx="9086331" cy="4752528"/>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9469"/>
            <a:ext cx="9144000" cy="1743347"/>
          </a:xfrm>
          <a:effectLst>
            <a:outerShdw blurRad="63500" dist="35921" dir="2700000" algn="ctr" rotWithShape="0">
              <a:schemeClr val="tx2">
                <a:alpha val="74998"/>
              </a:schemeClr>
            </a:outerShdw>
          </a:effectLst>
        </p:spPr>
        <p:txBody>
          <a:bodyPr anchor="t"/>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هل يجب أن نرى كيف يقول الله لهزيمة البدع؟</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7653202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7" name="Picture 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a14="http://schemas.microsoft.com/office/drawing/2010/main" xmlns="">
                <a:solidFill>
                  <a:srgbClr val="FFFFFF"/>
                </a:solidFill>
              </a14:hiddenFill>
            </a:ext>
          </a:extLst>
        </p:spPr>
      </p:pic>
      <p:sp>
        <p:nvSpPr>
          <p:cNvPr id="1555497" name="Oval 41"/>
          <p:cNvSpPr>
            <a:spLocks noChangeArrowheads="1"/>
          </p:cNvSpPr>
          <p:nvPr/>
        </p:nvSpPr>
        <p:spPr bwMode="auto">
          <a:xfrm>
            <a:off x="3906838" y="457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eaLnBrk="0" hangingPunct="0">
              <a:defRPr/>
            </a:pPr>
            <a:endParaRPr lang="en-US" sz="2400" b="0">
              <a:solidFill>
                <a:srgbClr val="FFFFFF"/>
              </a:solidFill>
              <a:latin typeface="BONES" pitchFamily="-105" charset="0"/>
            </a:endParaRPr>
          </a:p>
        </p:txBody>
      </p:sp>
      <p:sp>
        <p:nvSpPr>
          <p:cNvPr id="1555514" name="Oval 58"/>
          <p:cNvSpPr>
            <a:spLocks noChangeArrowheads="1"/>
          </p:cNvSpPr>
          <p:nvPr/>
        </p:nvSpPr>
        <p:spPr bwMode="auto">
          <a:xfrm>
            <a:off x="7766050" y="4284663"/>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eaLnBrk="0" hangingPunct="0">
              <a:defRPr/>
            </a:pPr>
            <a:endParaRPr lang="en-US" sz="2400" b="0">
              <a:solidFill>
                <a:srgbClr val="FFFFFF"/>
              </a:solidFill>
              <a:latin typeface="BONES" pitchFamily="-105" charset="0"/>
            </a:endParaRPr>
          </a:p>
        </p:txBody>
      </p:sp>
      <p:sp>
        <p:nvSpPr>
          <p:cNvPr id="1555532" name="Text Box 76"/>
          <p:cNvSpPr txBox="1">
            <a:spLocks noChangeArrowheads="1"/>
          </p:cNvSpPr>
          <p:nvPr/>
        </p:nvSpPr>
        <p:spPr bwMode="auto">
          <a:xfrm>
            <a:off x="6858000" y="2971800"/>
            <a:ext cx="2172390" cy="830997"/>
          </a:xfrm>
          <a:prstGeom prst="rect">
            <a:avLst/>
          </a:prstGeom>
          <a:noFill/>
          <a:ln w="9525">
            <a:noFill/>
            <a:miter lim="800000"/>
            <a:headEnd/>
            <a:tailEnd/>
          </a:ln>
          <a:effectLst>
            <a:outerShdw blurRad="63500" dist="38099" dir="2700000" algn="ctr" rotWithShape="0">
              <a:srgbClr val="020009">
                <a:alpha val="74998"/>
              </a:srgbClr>
            </a:outerShdw>
          </a:effec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defRPr/>
            </a:pPr>
            <a:r>
              <a:rPr lang="ar-JO" sz="2400" dirty="0">
                <a:solidFill>
                  <a:srgbClr val="FFFFFF"/>
                </a:solidFill>
                <a:effectLst>
                  <a:outerShdw blurRad="38100" dist="38100" dir="2700000" algn="tl">
                    <a:srgbClr val="000000"/>
                  </a:outerShdw>
                </a:effectLst>
                <a:latin typeface="26" charset="0"/>
              </a:rPr>
              <a:t>قيصرية</a:t>
            </a:r>
            <a:endParaRPr lang="en-US" sz="2400" dirty="0">
              <a:solidFill>
                <a:srgbClr val="FFFFFF"/>
              </a:solidFill>
              <a:effectLst>
                <a:outerShdw blurRad="38100" dist="38100" dir="2700000" algn="tl">
                  <a:srgbClr val="000000"/>
                </a:outerShdw>
              </a:effectLst>
              <a:latin typeface="26" charset="0"/>
            </a:endParaRPr>
          </a:p>
          <a:p>
            <a:pPr>
              <a:defRPr/>
            </a:pPr>
            <a:r>
              <a:rPr lang="ar-JO" sz="2400" dirty="0">
                <a:solidFill>
                  <a:srgbClr val="FFFFFF"/>
                </a:solidFill>
                <a:effectLst>
                  <a:outerShdw blurRad="38100" dist="38100" dir="2700000" algn="tl">
                    <a:srgbClr val="000000"/>
                  </a:outerShdw>
                </a:effectLst>
                <a:latin typeface="26" charset="0"/>
              </a:rPr>
              <a:t>كتب لوقا 57-59 م</a:t>
            </a:r>
            <a:endParaRPr lang="en-US" sz="2400" b="0" dirty="0">
              <a:solidFill>
                <a:srgbClr val="FFFFFF"/>
              </a:solidFill>
              <a:effectLst>
                <a:outerShdw blurRad="38100" dist="38100" dir="2700000" algn="tl">
                  <a:srgbClr val="000000"/>
                </a:outerShdw>
              </a:effectLst>
              <a:latin typeface="26" charset="0"/>
            </a:endParaRPr>
          </a:p>
        </p:txBody>
      </p:sp>
      <p:sp>
        <p:nvSpPr>
          <p:cNvPr id="1555533" name="Text Box 77"/>
          <p:cNvSpPr txBox="1">
            <a:spLocks noChangeArrowheads="1"/>
          </p:cNvSpPr>
          <p:nvPr/>
        </p:nvSpPr>
        <p:spPr bwMode="auto">
          <a:xfrm>
            <a:off x="626971" y="609600"/>
            <a:ext cx="3587842" cy="830997"/>
          </a:xfrm>
          <a:prstGeom prst="rect">
            <a:avLst/>
          </a:prstGeom>
          <a:noFill/>
          <a:ln w="9525">
            <a:noFill/>
            <a:miter lim="800000"/>
            <a:headEnd/>
            <a:tailEnd/>
          </a:ln>
          <a:effectLst>
            <a:outerShdw blurRad="63500" dist="38099" dir="2700000" algn="ctr" rotWithShape="0">
              <a:srgbClr val="020009">
                <a:alpha val="74998"/>
              </a:srgbClr>
            </a:outerShdw>
          </a:effec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r">
              <a:defRPr/>
            </a:pPr>
            <a:r>
              <a:rPr lang="ar-JO" sz="2400" dirty="0">
                <a:solidFill>
                  <a:srgbClr val="FFFFFF"/>
                </a:solidFill>
                <a:effectLst>
                  <a:outerShdw blurRad="38100" dist="38100" dir="2700000" algn="tl">
                    <a:srgbClr val="000000"/>
                  </a:outerShdw>
                </a:effectLst>
                <a:latin typeface="26" charset="0"/>
              </a:rPr>
              <a:t>مكدونية</a:t>
            </a:r>
            <a:endParaRPr lang="en-US" sz="2400" dirty="0">
              <a:solidFill>
                <a:srgbClr val="FFFFFF"/>
              </a:solidFill>
              <a:effectLst>
                <a:outerShdw blurRad="38100" dist="38100" dir="2700000" algn="tl">
                  <a:srgbClr val="000000"/>
                </a:outerShdw>
              </a:effectLst>
              <a:latin typeface="26" charset="0"/>
            </a:endParaRPr>
          </a:p>
          <a:p>
            <a:pPr algn="r">
              <a:defRPr/>
            </a:pPr>
            <a:r>
              <a:rPr lang="ar-JO" sz="2400" dirty="0">
                <a:solidFill>
                  <a:srgbClr val="FFFFFF"/>
                </a:solidFill>
                <a:effectLst>
                  <a:outerShdw blurRad="38100" dist="38100" dir="2700000" algn="tl">
                    <a:srgbClr val="000000"/>
                  </a:outerShdw>
                </a:effectLst>
                <a:latin typeface="26" charset="0"/>
              </a:rPr>
              <a:t>كتب بولس 1 تيموقاوس في 62 م</a:t>
            </a:r>
            <a:endParaRPr lang="en-US" sz="2400" b="0" dirty="0">
              <a:solidFill>
                <a:srgbClr val="FFFFFF"/>
              </a:solidFill>
              <a:effectLst>
                <a:outerShdw blurRad="38100" dist="38100" dir="2700000" algn="tl">
                  <a:srgbClr val="000000"/>
                </a:outerShdw>
              </a:effectLst>
              <a:latin typeface="26" charset="0"/>
            </a:endParaRPr>
          </a:p>
        </p:txBody>
      </p:sp>
      <p:sp>
        <p:nvSpPr>
          <p:cNvPr id="1555536" name="Text Box 80"/>
          <p:cNvSpPr txBox="1">
            <a:spLocks noChangeArrowheads="1"/>
          </p:cNvSpPr>
          <p:nvPr/>
        </p:nvSpPr>
        <p:spPr bwMode="auto">
          <a:xfrm>
            <a:off x="4495800" y="4724400"/>
            <a:ext cx="4495800" cy="1200329"/>
          </a:xfrm>
          <a:prstGeom prst="rect">
            <a:avLst/>
          </a:prstGeom>
          <a:solidFill>
            <a:schemeClr val="hlink"/>
          </a:solidFill>
          <a:ln w="9525">
            <a:noFill/>
            <a:miter lim="800000"/>
            <a:headEnd/>
            <a:tailEnd/>
          </a:ln>
          <a:effectLst>
            <a:outerShdw blurRad="63500" dist="107763" dir="18900000" algn="ctr" rotWithShape="0">
              <a:schemeClr val="bg2">
                <a:alpha val="74998"/>
              </a:schemeClr>
            </a:outerShdw>
          </a:effec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a:defRPr/>
            </a:pPr>
            <a:r>
              <a:rPr lang="ar-JO" sz="2400" dirty="0">
                <a:solidFill>
                  <a:srgbClr val="FFFFFF"/>
                </a:solidFill>
                <a:effectLst>
                  <a:outerShdw blurRad="38100" dist="38100" dir="2700000" algn="tl">
                    <a:srgbClr val="000000"/>
                  </a:outerShdw>
                </a:effectLst>
                <a:latin typeface="26" charset="0"/>
              </a:rPr>
              <a:t>و أقيموا في ذلك البيت آكلين و شاربين مما عندهم لأن </a:t>
            </a:r>
            <a:r>
              <a:rPr lang="ar-JO" sz="2400" dirty="0">
                <a:solidFill>
                  <a:srgbClr val="FFFF00"/>
                </a:solidFill>
                <a:effectLst>
                  <a:outerShdw blurRad="38100" dist="38100" dir="2700000" algn="tl">
                    <a:srgbClr val="000000"/>
                  </a:outerShdw>
                </a:effectLst>
                <a:latin typeface="26" charset="0"/>
              </a:rPr>
              <a:t>الفاعل مستحق أجرته          </a:t>
            </a:r>
            <a:r>
              <a:rPr lang="ar-JO" sz="2400" dirty="0">
                <a:solidFill>
                  <a:srgbClr val="FFFFFF"/>
                </a:solidFill>
                <a:effectLst>
                  <a:outerShdw blurRad="38100" dist="38100" dir="2700000" algn="tl">
                    <a:srgbClr val="000000"/>
                  </a:outerShdw>
                </a:effectLst>
                <a:latin typeface="26" charset="0"/>
              </a:rPr>
              <a:t>(لو 10: 7)</a:t>
            </a:r>
            <a:endParaRPr lang="en-US" sz="2400" dirty="0">
              <a:solidFill>
                <a:srgbClr val="FFFFFF"/>
              </a:solidFill>
              <a:effectLst>
                <a:outerShdw blurRad="38100" dist="38100" dir="2700000" algn="tl">
                  <a:srgbClr val="000000"/>
                </a:outerShdw>
              </a:effectLst>
              <a:latin typeface="26" charset="0"/>
            </a:endParaRPr>
          </a:p>
        </p:txBody>
      </p:sp>
      <p:sp>
        <p:nvSpPr>
          <p:cNvPr id="1555537" name="Text Box 81"/>
          <p:cNvSpPr txBox="1">
            <a:spLocks noChangeArrowheads="1"/>
          </p:cNvSpPr>
          <p:nvPr/>
        </p:nvSpPr>
        <p:spPr bwMode="auto">
          <a:xfrm>
            <a:off x="4495800" y="136525"/>
            <a:ext cx="4495800" cy="830997"/>
          </a:xfrm>
          <a:prstGeom prst="rect">
            <a:avLst/>
          </a:prstGeom>
          <a:solidFill>
            <a:schemeClr val="hlink"/>
          </a:solidFill>
          <a:ln w="9525">
            <a:noFill/>
            <a:miter lim="800000"/>
            <a:headEnd/>
            <a:tailEnd/>
          </a:ln>
          <a:effectLst>
            <a:outerShdw blurRad="63500" dist="38099" dir="2700000" algn="ctr" rotWithShape="0">
              <a:srgbClr val="020009">
                <a:alpha val="74998"/>
              </a:srgbClr>
            </a:outerShdw>
          </a:effec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a:defRPr/>
            </a:pPr>
            <a:r>
              <a:rPr lang="ar-JO" sz="2400" dirty="0">
                <a:solidFill>
                  <a:srgbClr val="FFFFFF"/>
                </a:solidFill>
                <a:effectLst>
                  <a:outerShdw blurRad="38100" dist="38100" dir="2700000" algn="tl">
                    <a:srgbClr val="000000"/>
                  </a:outerShdw>
                </a:effectLst>
                <a:latin typeface="26" charset="0"/>
              </a:rPr>
              <a:t>لأن الكتاب يقول لا تكم ثوراً دارساً و </a:t>
            </a:r>
            <a:r>
              <a:rPr lang="ar-JO" sz="2400" dirty="0">
                <a:solidFill>
                  <a:srgbClr val="FFFF00"/>
                </a:solidFill>
                <a:effectLst>
                  <a:outerShdw blurRad="38100" dist="38100" dir="2700000" algn="tl">
                    <a:srgbClr val="000000"/>
                  </a:outerShdw>
                </a:effectLst>
                <a:latin typeface="26" charset="0"/>
              </a:rPr>
              <a:t>الفاعل مستحق أجرته</a:t>
            </a:r>
            <a:r>
              <a:rPr lang="ar-JO" sz="2400" dirty="0">
                <a:solidFill>
                  <a:srgbClr val="FFFFFF"/>
                </a:solidFill>
                <a:effectLst>
                  <a:outerShdw blurRad="38100" dist="38100" dir="2700000" algn="tl">
                    <a:srgbClr val="000000"/>
                  </a:outerShdw>
                </a:effectLst>
                <a:latin typeface="26" charset="0"/>
              </a:rPr>
              <a:t> (1 تي 5: 18)</a:t>
            </a:r>
            <a:endParaRPr lang="en-US" sz="2400" dirty="0">
              <a:solidFill>
                <a:srgbClr val="FFFFFF"/>
              </a:solidFill>
              <a:effectLst>
                <a:outerShdw blurRad="38100" dist="38100" dir="2700000" algn="tl">
                  <a:srgbClr val="000000"/>
                </a:outerShdw>
              </a:effectLst>
              <a:latin typeface="26" charset="0"/>
            </a:endParaRPr>
          </a:p>
        </p:txBody>
      </p:sp>
      <p:sp>
        <p:nvSpPr>
          <p:cNvPr id="388104" name="Oval 83"/>
          <p:cNvSpPr>
            <a:spLocks noChangeArrowheads="1"/>
          </p:cNvSpPr>
          <p:nvPr/>
        </p:nvSpPr>
        <p:spPr bwMode="auto">
          <a:xfrm>
            <a:off x="533400" y="2895600"/>
            <a:ext cx="457200" cy="381000"/>
          </a:xfrm>
          <a:prstGeom prst="ellipse">
            <a:avLst/>
          </a:prstGeom>
          <a:solidFill>
            <a:srgbClr val="3A77D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endParaRPr lang="en-US" sz="2400" b="0">
              <a:solidFill>
                <a:srgbClr val="FFFFFF"/>
              </a:solidFill>
              <a:latin typeface="BONES" charset="0"/>
            </a:endParaRPr>
          </a:p>
        </p:txBody>
      </p:sp>
      <p:sp>
        <p:nvSpPr>
          <p:cNvPr id="1555531" name="Rectangle 75"/>
          <p:cNvSpPr>
            <a:spLocks noGrp="1" noChangeArrowheads="1"/>
          </p:cNvSpPr>
          <p:nvPr>
            <p:ph type="title" idx="4294967295"/>
          </p:nvPr>
        </p:nvSpPr>
        <p:spPr>
          <a:xfrm>
            <a:off x="152400" y="2590800"/>
            <a:ext cx="4191000" cy="2474996"/>
          </a:xfrm>
          <a:solidFill>
            <a:srgbClr val="020009"/>
          </a:solidFill>
          <a:effectLst>
            <a:outerShdw blurRad="63500" dist="53882" dir="2700000" algn="ctr" rotWithShape="0">
              <a:srgbClr val="020009">
                <a:alpha val="74998"/>
              </a:srgbClr>
            </a:outerShdw>
          </a:effectLst>
        </p:spPr>
        <p:txBody>
          <a:bodyPr lIns="73622" tIns="36810" rIns="73622" bIns="36810" anchor="t">
            <a:spAutoFit/>
          </a:bodyPr>
          <a:lstStyle/>
          <a:p>
            <a:pPr algn="ctr">
              <a:spcBef>
                <a:spcPct val="50000"/>
              </a:spcBef>
              <a:defRPr/>
            </a:pPr>
            <a:r>
              <a:rPr lang="ar-JO" sz="3900" b="1">
                <a:solidFill>
                  <a:srgbClr val="FFEA18"/>
                </a:solidFill>
                <a:latin typeface="Comic Sans MS" charset="0"/>
                <a:ea typeface="ＭＳ Ｐゴシック" charset="-128"/>
                <a:cs typeface="ＭＳ Ｐゴシック" charset="-128"/>
              </a:rPr>
              <a:t>اعتبر </a:t>
            </a:r>
            <a:r>
              <a:rPr lang="ar-JO" sz="3900" b="1" dirty="0">
                <a:solidFill>
                  <a:srgbClr val="FFEA18"/>
                </a:solidFill>
                <a:latin typeface="Comic Sans MS" charset="0"/>
                <a:ea typeface="ＭＳ Ｐゴシック" charset="-128"/>
                <a:cs typeface="ＭＳ Ｐゴシック" charset="-128"/>
              </a:rPr>
              <a:t>بولس </a:t>
            </a:r>
            <a:br>
              <a:rPr lang="ar-JO" sz="3900" b="1" dirty="0">
                <a:solidFill>
                  <a:srgbClr val="FFEA18"/>
                </a:solidFill>
                <a:latin typeface="Comic Sans MS" charset="0"/>
                <a:ea typeface="ＭＳ Ｐゴシック" charset="-128"/>
                <a:cs typeface="ＭＳ Ｐゴシック" charset="-128"/>
              </a:rPr>
            </a:br>
            <a:r>
              <a:rPr lang="ar-JO" sz="3900" b="1" dirty="0">
                <a:solidFill>
                  <a:srgbClr val="FFEA18"/>
                </a:solidFill>
                <a:latin typeface="Comic Sans MS" charset="0"/>
                <a:ea typeface="ＭＳ Ｐゴシック" charset="-128"/>
                <a:cs typeface="ＭＳ Ｐゴシック" charset="-128"/>
              </a:rPr>
              <a:t>إنجيل لوقا </a:t>
            </a:r>
            <a:br>
              <a:rPr lang="ar-JO" sz="3900" b="1" dirty="0">
                <a:solidFill>
                  <a:srgbClr val="FFEA18"/>
                </a:solidFill>
                <a:latin typeface="Comic Sans MS" charset="0"/>
                <a:ea typeface="ＭＳ Ｐゴシック" charset="-128"/>
                <a:cs typeface="ＭＳ Ｐゴシック" charset="-128"/>
              </a:rPr>
            </a:br>
            <a:r>
              <a:rPr lang="ar-JO" sz="3900" b="1" dirty="0">
                <a:solidFill>
                  <a:srgbClr val="FFEA18"/>
                </a:solidFill>
                <a:latin typeface="Comic Sans MS" charset="0"/>
                <a:ea typeface="ＭＳ Ｐゴシック" charset="-128"/>
                <a:cs typeface="ＭＳ Ｐゴシック" charset="-128"/>
              </a:rPr>
              <a:t>موحى به </a:t>
            </a:r>
            <a:br>
              <a:rPr lang="ar-JO" sz="3900" b="1" dirty="0">
                <a:solidFill>
                  <a:srgbClr val="FFEA18"/>
                </a:solidFill>
                <a:latin typeface="Comic Sans MS" charset="0"/>
                <a:ea typeface="ＭＳ Ｐゴシック" charset="-128"/>
                <a:cs typeface="ＭＳ Ｐゴシック" charset="-128"/>
              </a:rPr>
            </a:br>
            <a:r>
              <a:rPr lang="ar-JO" sz="3900" b="1" dirty="0">
                <a:solidFill>
                  <a:srgbClr val="FFEA18"/>
                </a:solidFill>
                <a:latin typeface="Comic Sans MS" charset="0"/>
                <a:ea typeface="ＭＳ Ｐゴシック" charset="-128"/>
                <a:cs typeface="ＭＳ Ｐゴシック" charset="-128"/>
              </a:rPr>
              <a:t>خلال 5 سنوات</a:t>
            </a:r>
            <a:endParaRPr lang="en-US" sz="3900" b="1" dirty="0">
              <a:solidFill>
                <a:srgbClr val="FFEA18"/>
              </a:solidFill>
              <a:latin typeface="Comic Sans MS" charset="0"/>
              <a:ea typeface="ＭＳ Ｐゴシック" charset="-128"/>
              <a:cs typeface="ＭＳ Ｐゴシック" charset="-128"/>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55497"/>
                                        </p:tgtEl>
                                        <p:attrNameLst>
                                          <p:attrName>style.visibility</p:attrName>
                                        </p:attrNameLst>
                                      </p:cBhvr>
                                      <p:to>
                                        <p:strVal val="visible"/>
                                      </p:to>
                                    </p:set>
                                    <p:anim calcmode="lin" valueType="num">
                                      <p:cBhvr>
                                        <p:cTn id="7" dur="500" fill="hold"/>
                                        <p:tgtEl>
                                          <p:spTgt spid="1555497"/>
                                        </p:tgtEl>
                                        <p:attrNameLst>
                                          <p:attrName>ppt_w</p:attrName>
                                        </p:attrNameLst>
                                      </p:cBhvr>
                                      <p:tavLst>
                                        <p:tav tm="0">
                                          <p:val>
                                            <p:strVal val="(6*min(max(#ppt_w*#ppt_h,.3),1)-7.4)/-.7*#ppt_w"/>
                                          </p:val>
                                        </p:tav>
                                        <p:tav tm="100000">
                                          <p:val>
                                            <p:strVal val="#ppt_w"/>
                                          </p:val>
                                        </p:tav>
                                      </p:tavLst>
                                    </p:anim>
                                    <p:anim calcmode="lin" valueType="num">
                                      <p:cBhvr>
                                        <p:cTn id="8" dur="500" fill="hold"/>
                                        <p:tgtEl>
                                          <p:spTgt spid="1555497"/>
                                        </p:tgtEl>
                                        <p:attrNameLst>
                                          <p:attrName>ppt_h</p:attrName>
                                        </p:attrNameLst>
                                      </p:cBhvr>
                                      <p:tavLst>
                                        <p:tav tm="0">
                                          <p:val>
                                            <p:strVal val="(6*min(max(#ppt_w*#ppt_h,.3),1)-7.4)/-.7*#ppt_h"/>
                                          </p:val>
                                        </p:tav>
                                        <p:tav tm="100000">
                                          <p:val>
                                            <p:strVal val="#ppt_h"/>
                                          </p:val>
                                        </p:tav>
                                      </p:tavLst>
                                    </p:anim>
                                    <p:anim calcmode="lin" valueType="num">
                                      <p:cBhvr>
                                        <p:cTn id="9" dur="500" fill="hold"/>
                                        <p:tgtEl>
                                          <p:spTgt spid="1555497"/>
                                        </p:tgtEl>
                                        <p:attrNameLst>
                                          <p:attrName>ppt_x</p:attrName>
                                        </p:attrNameLst>
                                      </p:cBhvr>
                                      <p:tavLst>
                                        <p:tav tm="0">
                                          <p:val>
                                            <p:fltVal val="0.5"/>
                                          </p:val>
                                        </p:tav>
                                        <p:tav tm="100000">
                                          <p:val>
                                            <p:strVal val="#ppt_x"/>
                                          </p:val>
                                        </p:tav>
                                      </p:tavLst>
                                    </p:anim>
                                    <p:anim calcmode="lin" valueType="num">
                                      <p:cBhvr>
                                        <p:cTn id="10" dur="500" fill="hold"/>
                                        <p:tgtEl>
                                          <p:spTgt spid="1555497"/>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5553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5553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6" fill="hold" grpId="0" nodeType="clickEffect">
                                  <p:stCondLst>
                                    <p:cond delay="0"/>
                                  </p:stCondLst>
                                  <p:childTnLst>
                                    <p:set>
                                      <p:cBhvr>
                                        <p:cTn id="21" dur="1" fill="hold">
                                          <p:stCondLst>
                                            <p:cond delay="0"/>
                                          </p:stCondLst>
                                        </p:cTn>
                                        <p:tgtEl>
                                          <p:spTgt spid="1555514"/>
                                        </p:tgtEl>
                                        <p:attrNameLst>
                                          <p:attrName>style.visibility</p:attrName>
                                        </p:attrNameLst>
                                      </p:cBhvr>
                                      <p:to>
                                        <p:strVal val="visible"/>
                                      </p:to>
                                    </p:set>
                                    <p:anim calcmode="lin" valueType="num">
                                      <p:cBhvr>
                                        <p:cTn id="22" dur="500" fill="hold"/>
                                        <p:tgtEl>
                                          <p:spTgt spid="1555514"/>
                                        </p:tgtEl>
                                        <p:attrNameLst>
                                          <p:attrName>ppt_w</p:attrName>
                                        </p:attrNameLst>
                                      </p:cBhvr>
                                      <p:tavLst>
                                        <p:tav tm="0">
                                          <p:val>
                                            <p:strVal val="(6*min(max(#ppt_w*#ppt_h,.3),1)-7.4)/-.7*#ppt_w"/>
                                          </p:val>
                                        </p:tav>
                                        <p:tav tm="100000">
                                          <p:val>
                                            <p:strVal val="#ppt_w"/>
                                          </p:val>
                                        </p:tav>
                                      </p:tavLst>
                                    </p:anim>
                                    <p:anim calcmode="lin" valueType="num">
                                      <p:cBhvr>
                                        <p:cTn id="23" dur="500" fill="hold"/>
                                        <p:tgtEl>
                                          <p:spTgt spid="1555514"/>
                                        </p:tgtEl>
                                        <p:attrNameLst>
                                          <p:attrName>ppt_h</p:attrName>
                                        </p:attrNameLst>
                                      </p:cBhvr>
                                      <p:tavLst>
                                        <p:tav tm="0">
                                          <p:val>
                                            <p:strVal val="(6*min(max(#ppt_w*#ppt_h,.3),1)-7.4)/-.7*#ppt_h"/>
                                          </p:val>
                                        </p:tav>
                                        <p:tav tm="100000">
                                          <p:val>
                                            <p:strVal val="#ppt_h"/>
                                          </p:val>
                                        </p:tav>
                                      </p:tavLst>
                                    </p:anim>
                                    <p:anim calcmode="lin" valueType="num">
                                      <p:cBhvr>
                                        <p:cTn id="24" dur="500" fill="hold"/>
                                        <p:tgtEl>
                                          <p:spTgt spid="1555514"/>
                                        </p:tgtEl>
                                        <p:attrNameLst>
                                          <p:attrName>ppt_x</p:attrName>
                                        </p:attrNameLst>
                                      </p:cBhvr>
                                      <p:tavLst>
                                        <p:tav tm="0">
                                          <p:val>
                                            <p:fltVal val="0.5"/>
                                          </p:val>
                                        </p:tav>
                                        <p:tav tm="100000">
                                          <p:val>
                                            <p:strVal val="#ppt_x"/>
                                          </p:val>
                                        </p:tav>
                                      </p:tavLst>
                                    </p:anim>
                                    <p:anim calcmode="lin" valueType="num">
                                      <p:cBhvr>
                                        <p:cTn id="25" dur="500" fill="hold"/>
                                        <p:tgtEl>
                                          <p:spTgt spid="1555514"/>
                                        </p:tgtEl>
                                        <p:attrNameLst>
                                          <p:attrName>ppt_y</p:attrName>
                                        </p:attrNameLst>
                                      </p:cBhvr>
                                      <p:tavLst>
                                        <p:tav tm="0">
                                          <p:val>
                                            <p:strVal val="1+(6*min(max(#ppt_w*#ppt_h,.3),1)-7.4)/-.7*#ppt_h/2"/>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155553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5553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55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97" grpId="0" animBg="1"/>
      <p:bldP spid="1555514" grpId="0" animBg="1"/>
      <p:bldP spid="1555532" grpId="0"/>
      <p:bldP spid="1555533" grpId="0"/>
      <p:bldP spid="1555536" grpId="0" animBg="1"/>
      <p:bldP spid="1555537" grpId="0" animBg="1"/>
      <p:bldP spid="155553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ar-JO" sz="8800" dirty="0">
                <a:latin typeface="Arial" charset="0"/>
                <a:ea typeface="Osaka" charset="0"/>
                <a:cs typeface="Arial" charset="0"/>
              </a:rPr>
              <a:t>1 تيموثاوس 6 </a:t>
            </a:r>
            <a:endParaRPr lang="en-US" sz="8800" dirty="0">
              <a:latin typeface="Arial" charset="0"/>
              <a:ea typeface="Osaka" charset="0"/>
              <a:cs typeface="Arial" charset="0"/>
            </a:endParaRPr>
          </a:p>
        </p:txBody>
      </p:sp>
    </p:spTree>
    <p:extLst>
      <p:ext uri="{BB962C8B-B14F-4D97-AF65-F5344CB8AC3E}">
        <p14:creationId xmlns:p14="http://schemas.microsoft.com/office/powerpoint/2010/main" val="42051721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dg.imgix.net/is-the-love-of-money-really-the-root-of-all-evils-b1zeybvj-en/landscape/is-the-love-of-money-really-the-root-of-all-evils-b1zeybvj.jpg?ts=1485986953&amp;ixlib=rails-3.0.2&amp;auto=format%2Ccompress&amp;fit=min&amp;w=700&amp;h=394&amp;dpr=2&amp;ch=Width%2CDPR">
            <a:extLst>
              <a:ext uri="{FF2B5EF4-FFF2-40B4-BE49-F238E27FC236}">
                <a16:creationId xmlns:a16="http://schemas.microsoft.com/office/drawing/2014/main" id="{08DE770B-034D-884C-BD3A-D84512094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4958" cy="5085184"/>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4211960" y="109252"/>
            <a:ext cx="4932040" cy="4891384"/>
          </a:xfrm>
          <a:effectLst>
            <a:outerShdw blurRad="63500" dist="35921" dir="2700000" algn="ctr" rotWithShape="0">
              <a:schemeClr val="tx2">
                <a:alpha val="74998"/>
              </a:schemeClr>
            </a:outerShdw>
          </a:effectLst>
        </p:spPr>
        <p:txBody>
          <a:bodyPr anchor="t"/>
          <a:lstStyle/>
          <a:p>
            <a:pPr marL="1031875" indent="-1019175" algn="r">
              <a:defRPr/>
            </a:pPr>
            <a:br>
              <a:rPr lang="en-US" sz="4800" b="1" dirty="0">
                <a:effectLst>
                  <a:glow rad="127000">
                    <a:schemeClr val="tx1"/>
                  </a:glow>
                </a:effectLst>
                <a:latin typeface="Arial" charset="0"/>
                <a:ea typeface="ＭＳ Ｐゴシック" charset="0"/>
                <a:cs typeface="ＭＳ Ｐゴシック" charset="0"/>
              </a:rPr>
            </a:br>
            <a:r>
              <a:rPr lang="ar-JO" sz="4800" b="1" dirty="0">
                <a:effectLst>
                  <a:glow rad="127000">
                    <a:schemeClr val="tx1"/>
                  </a:glow>
                </a:effectLst>
                <a:latin typeface="Arial" charset="0"/>
                <a:ea typeface="ＭＳ Ｐゴシック" charset="0"/>
                <a:cs typeface="ＭＳ Ｐゴシック" charset="0"/>
              </a:rPr>
              <a:t>5. لا تدع محبة </a:t>
            </a:r>
            <a:r>
              <a:rPr lang="ar-JO" sz="4800" b="1" dirty="0">
                <a:solidFill>
                  <a:srgbClr val="FFFF00"/>
                </a:solidFill>
                <a:effectLst>
                  <a:glow rad="127000">
                    <a:schemeClr val="tx1"/>
                  </a:glow>
                </a:effectLst>
                <a:latin typeface="Arial" charset="0"/>
                <a:ea typeface="ＭＳ Ｐゴシック" charset="0"/>
                <a:cs typeface="ＭＳ Ｐゴシック" charset="0"/>
              </a:rPr>
              <a:t>المال</a:t>
            </a:r>
            <a:r>
              <a:rPr lang="ar-JO" sz="4800" b="1" dirty="0">
                <a:effectLst>
                  <a:glow rad="127000">
                    <a:schemeClr val="tx1"/>
                  </a:glow>
                </a:effectLst>
                <a:latin typeface="Arial" charset="0"/>
                <a:ea typeface="ＭＳ Ｐゴシック" charset="0"/>
                <a:cs typeface="ＭＳ Ｐゴシック" charset="0"/>
              </a:rPr>
              <a:t> تدمر حياتك الروحية </a:t>
            </a:r>
            <a:br>
              <a:rPr lang="ar-JO" sz="4800" b="1" dirty="0">
                <a:effectLst>
                  <a:glow rad="127000">
                    <a:schemeClr val="tx1"/>
                  </a:glow>
                </a:effectLst>
                <a:latin typeface="Arial" charset="0"/>
                <a:ea typeface="ＭＳ Ｐゴシック" charset="0"/>
                <a:cs typeface="ＭＳ Ｐゴシック" charset="0"/>
              </a:rPr>
            </a:br>
            <a:r>
              <a:rPr lang="ar-JO" sz="4800" b="1" dirty="0">
                <a:effectLst>
                  <a:glow rad="127000">
                    <a:schemeClr val="tx1"/>
                  </a:glow>
                </a:effectLst>
                <a:latin typeface="Arial" charset="0"/>
                <a:ea typeface="ＭＳ Ｐゴシック" charset="0"/>
                <a:cs typeface="ＭＳ Ｐゴシック" charset="0"/>
              </a:rPr>
              <a:t>(6: 11-21)</a:t>
            </a:r>
            <a:r>
              <a:rPr lang="en-US" sz="4800" b="1" dirty="0">
                <a:effectLst>
                  <a:glow rad="127000">
                    <a:schemeClr val="tx1"/>
                  </a:glow>
                </a:effectLst>
                <a:latin typeface="Arial" charset="0"/>
                <a:ea typeface="ＭＳ Ｐゴシック" charset="0"/>
                <a:cs typeface="ＭＳ Ｐゴシック" charset="0"/>
              </a:rPr>
              <a:t> </a:t>
            </a:r>
          </a:p>
        </p:txBody>
      </p:sp>
    </p:spTree>
    <p:extLst>
      <p:ext uri="{BB962C8B-B14F-4D97-AF65-F5344CB8AC3E}">
        <p14:creationId xmlns:p14="http://schemas.microsoft.com/office/powerpoint/2010/main" val="1103857754"/>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2"/>
          <p:cNvSpPr>
            <a:spLocks noGrp="1" noChangeArrowheads="1"/>
          </p:cNvSpPr>
          <p:nvPr>
            <p:ph type="title"/>
          </p:nvPr>
        </p:nvSpPr>
        <p:spPr>
          <a:xfrm>
            <a:off x="1828800" y="457200"/>
            <a:ext cx="7097713" cy="1143000"/>
          </a:xfrm>
        </p:spPr>
        <p:txBody>
          <a:bodyPr/>
          <a:lstStyle/>
          <a:p>
            <a:pPr eaLnBrk="1" hangingPunct="1"/>
            <a:r>
              <a:rPr lang="ar-JO" sz="4000" b="1" dirty="0">
                <a:latin typeface="Engravers MT" charset="0"/>
                <a:ea typeface="ＭＳ Ｐゴシック" charset="0"/>
                <a:cs typeface="ＭＳ Ｐゴシック" charset="0"/>
              </a:rPr>
              <a:t>تأثيرات التعاليم الكاذبة</a:t>
            </a:r>
            <a:endParaRPr lang="en-US" sz="4000" b="1" dirty="0">
              <a:latin typeface="Engravers MT" charset="0"/>
              <a:ea typeface="ＭＳ Ｐゴシック" charset="0"/>
              <a:cs typeface="ＭＳ Ｐゴシック" charset="0"/>
            </a:endParaRPr>
          </a:p>
        </p:txBody>
      </p:sp>
      <p:sp>
        <p:nvSpPr>
          <p:cNvPr id="390146" name="Rectangle 3"/>
          <p:cNvSpPr>
            <a:spLocks noGrp="1" noChangeArrowheads="1"/>
          </p:cNvSpPr>
          <p:nvPr>
            <p:ph type="body" idx="1"/>
          </p:nvPr>
        </p:nvSpPr>
        <p:spPr/>
        <p:txBody>
          <a:bodyPr/>
          <a:lstStyle/>
          <a:p>
            <a:pPr algn="r" rtl="1" eaLnBrk="1" hangingPunct="1">
              <a:lnSpc>
                <a:spcPct val="90000"/>
              </a:lnSpc>
              <a:buFont typeface="Wingdings 2" charset="0"/>
              <a:buChar char="Ò"/>
            </a:pPr>
            <a:r>
              <a:rPr lang="ar-JO" dirty="0">
                <a:latin typeface="Arial" charset="0"/>
                <a:ea typeface="ＭＳ Ｐゴシック" charset="0"/>
                <a:cs typeface="Arial" charset="0"/>
              </a:rPr>
              <a:t>تثير </a:t>
            </a:r>
            <a:r>
              <a:rPr lang="ar-JO" dirty="0">
                <a:solidFill>
                  <a:srgbClr val="3E2DF9"/>
                </a:solidFill>
                <a:latin typeface="Arial" charset="0"/>
                <a:ea typeface="ＭＳ Ｐゴシック" charset="0"/>
                <a:cs typeface="Arial" charset="0"/>
              </a:rPr>
              <a:t>الجدالات</a:t>
            </a:r>
            <a:r>
              <a:rPr lang="ar-JO" dirty="0">
                <a:latin typeface="Arial" charset="0"/>
                <a:ea typeface="ＭＳ Ｐゴシック" charset="0"/>
                <a:cs typeface="Arial" charset="0"/>
              </a:rPr>
              <a:t> و </a:t>
            </a:r>
            <a:r>
              <a:rPr lang="ar-JO" dirty="0">
                <a:solidFill>
                  <a:srgbClr val="3E2DF9"/>
                </a:solidFill>
                <a:latin typeface="Arial" charset="0"/>
                <a:ea typeface="ＭＳ Ｐゴシック" charset="0"/>
                <a:cs typeface="Arial" charset="0"/>
              </a:rPr>
              <a:t>النقاشات غير المثمرة </a:t>
            </a:r>
            <a:r>
              <a:rPr lang="ar-JO" dirty="0">
                <a:latin typeface="Arial" charset="0"/>
                <a:ea typeface="ＭＳ Ｐゴシック" charset="0"/>
                <a:cs typeface="Arial" charset="0"/>
              </a:rPr>
              <a:t>بدلاً من عمل الله (1: 4-6)</a:t>
            </a:r>
            <a:endParaRPr lang="en-US" dirty="0">
              <a:latin typeface="Arial" charset="0"/>
              <a:ea typeface="ＭＳ Ｐゴシック" charset="0"/>
              <a:cs typeface="Arial" charset="0"/>
            </a:endParaRPr>
          </a:p>
          <a:p>
            <a:pPr algn="just" rtl="1" eaLnBrk="1" hangingPunct="1">
              <a:lnSpc>
                <a:spcPct val="90000"/>
              </a:lnSpc>
              <a:buFont typeface="Wingdings 2" charset="0"/>
              <a:buChar char="Ò"/>
            </a:pPr>
            <a:r>
              <a:rPr lang="ar-JO" dirty="0">
                <a:latin typeface="Arial" charset="0"/>
                <a:ea typeface="ＭＳ Ｐゴシック" charset="0"/>
                <a:cs typeface="Arial" charset="0"/>
              </a:rPr>
              <a:t>تنتج </a:t>
            </a:r>
            <a:r>
              <a:rPr lang="ar-JO" dirty="0">
                <a:solidFill>
                  <a:srgbClr val="3E2DF9"/>
                </a:solidFill>
                <a:latin typeface="Arial" charset="0"/>
                <a:ea typeface="ＭＳ Ｐゴシック" charset="0"/>
                <a:cs typeface="Arial" charset="0"/>
              </a:rPr>
              <a:t>الحسد و الخصام و الإفتراء و الظنون الردية و المنازعات</a:t>
            </a:r>
            <a:r>
              <a:rPr lang="ar-JO" dirty="0">
                <a:latin typeface="Arial" charset="0"/>
                <a:ea typeface="ＭＳ Ｐゴシック" charset="0"/>
                <a:cs typeface="Arial" charset="0"/>
              </a:rPr>
              <a:t> (6: 4-5)</a:t>
            </a:r>
            <a:endParaRPr lang="en-US" dirty="0">
              <a:latin typeface="Arial" charset="0"/>
              <a:ea typeface="ＭＳ Ｐゴシック" charset="0"/>
              <a:cs typeface="Arial" charset="0"/>
            </a:endParaRPr>
          </a:p>
          <a:p>
            <a:pPr algn="just" rtl="1" eaLnBrk="1" hangingPunct="1">
              <a:lnSpc>
                <a:spcPct val="90000"/>
              </a:lnSpc>
              <a:buFont typeface="Wingdings 2" charset="0"/>
              <a:buChar char="Ò"/>
            </a:pPr>
            <a:r>
              <a:rPr lang="ar-JO" dirty="0">
                <a:solidFill>
                  <a:srgbClr val="3E2DF9"/>
                </a:solidFill>
                <a:latin typeface="Arial" charset="0"/>
                <a:ea typeface="ＭＳ Ｐゴシック" charset="0"/>
                <a:cs typeface="Arial" charset="0"/>
              </a:rPr>
              <a:t>يزيغ</a:t>
            </a:r>
            <a:r>
              <a:rPr lang="ar-JO" dirty="0">
                <a:latin typeface="Arial" charset="0"/>
                <a:ea typeface="ＭＳ Ｐゴシック" charset="0"/>
                <a:cs typeface="Arial" charset="0"/>
              </a:rPr>
              <a:t> الناس عن الإيمان (6: 21)</a:t>
            </a:r>
            <a:endParaRPr lang="en-US" dirty="0">
              <a:latin typeface="Arial" charset="0"/>
              <a:ea typeface="ＭＳ Ｐゴシック" charset="0"/>
              <a:cs typeface="ＭＳ Ｐゴシック" charset="0"/>
            </a:endParaRPr>
          </a:p>
        </p:txBody>
      </p:sp>
      <p:pic>
        <p:nvPicPr>
          <p:cNvPr id="390147" name="Picture 4" descr="BD05369_"/>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2800" y="5159375"/>
            <a:ext cx="1900238"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2"/>
          <p:cNvSpPr>
            <a:spLocks noGrp="1" noChangeArrowheads="1"/>
          </p:cNvSpPr>
          <p:nvPr>
            <p:ph type="title"/>
          </p:nvPr>
        </p:nvSpPr>
        <p:spPr/>
        <p:txBody>
          <a:bodyPr/>
          <a:lstStyle/>
          <a:p>
            <a:pPr eaLnBrk="1" hangingPunct="1"/>
            <a:r>
              <a:rPr lang="en-US" sz="5000" b="1" dirty="0">
                <a:latin typeface="Engravers MT" charset="0"/>
                <a:ea typeface="ＭＳ Ｐゴシック" charset="0"/>
                <a:cs typeface="ＭＳ Ｐゴシック" charset="0"/>
              </a:rPr>
              <a:t>$$ </a:t>
            </a:r>
            <a:r>
              <a:rPr lang="ar-JO" sz="5000" b="1" dirty="0">
                <a:latin typeface="Engravers MT" charset="0"/>
                <a:ea typeface="ＭＳ Ｐゴシック" charset="0"/>
                <a:cs typeface="ＭＳ Ｐゴシック" charset="0"/>
              </a:rPr>
              <a:t>المال</a:t>
            </a:r>
            <a:r>
              <a:rPr lang="en-US" sz="5000" b="1" dirty="0">
                <a:latin typeface="Engravers MT" charset="0"/>
                <a:ea typeface="ＭＳ Ｐゴシック" charset="0"/>
                <a:cs typeface="ＭＳ Ｐゴシック" charset="0"/>
              </a:rPr>
              <a:t> $$</a:t>
            </a:r>
          </a:p>
        </p:txBody>
      </p:sp>
      <p:sp>
        <p:nvSpPr>
          <p:cNvPr id="393218" name="Rectangle 3"/>
          <p:cNvSpPr>
            <a:spLocks noGrp="1" noChangeArrowheads="1"/>
          </p:cNvSpPr>
          <p:nvPr>
            <p:ph type="body" idx="1"/>
          </p:nvPr>
        </p:nvSpPr>
        <p:spPr/>
        <p:txBody>
          <a:bodyPr/>
          <a:lstStyle/>
          <a:p>
            <a:pPr algn="r" rtl="1" eaLnBrk="1" hangingPunct="1"/>
            <a:r>
              <a:rPr lang="ar-JO" altLang="ja-JP" dirty="0">
                <a:latin typeface="Arial" charset="0"/>
                <a:ea typeface="ＭＳ Ｐゴシック" charset="0"/>
                <a:cs typeface="Arial" charset="0"/>
              </a:rPr>
              <a:t>أحد التعاليم الكاذبة : الرجال عادمي الحق يظنون أن </a:t>
            </a:r>
            <a:r>
              <a:rPr lang="ar-JO" altLang="ja-JP" b="1" dirty="0">
                <a:solidFill>
                  <a:srgbClr val="FF0000"/>
                </a:solidFill>
                <a:latin typeface="Arial" charset="0"/>
                <a:ea typeface="ＭＳ Ｐゴシック" charset="0"/>
                <a:cs typeface="Arial" charset="0"/>
              </a:rPr>
              <a:t>التقوى تجارة </a:t>
            </a:r>
            <a:r>
              <a:rPr lang="ar-JO" altLang="ja-JP" dirty="0">
                <a:latin typeface="Arial" charset="0"/>
                <a:ea typeface="ＭＳ Ｐゴシック" charset="0"/>
                <a:cs typeface="Arial" charset="0"/>
              </a:rPr>
              <a:t>(6: 5)</a:t>
            </a:r>
            <a:endParaRPr lang="en-US" dirty="0">
              <a:latin typeface="Arial" charset="0"/>
              <a:ea typeface="ＭＳ Ｐゴシック" charset="0"/>
              <a:cs typeface="Arial" charset="0"/>
            </a:endParaRPr>
          </a:p>
          <a:p>
            <a:pPr algn="r" rtl="1" eaLnBrk="1" hangingPunct="1"/>
            <a:r>
              <a:rPr lang="ar-JO" dirty="0">
                <a:latin typeface="Arial" charset="0"/>
                <a:ea typeface="ＭＳ Ｐゴシック" charset="0"/>
                <a:cs typeface="Arial" charset="0"/>
              </a:rPr>
              <a:t>هؤلاء </a:t>
            </a:r>
            <a:r>
              <a:rPr lang="ar-JO" b="1" dirty="0">
                <a:solidFill>
                  <a:srgbClr val="FF0000"/>
                </a:solidFill>
                <a:latin typeface="Arial" charset="0"/>
                <a:ea typeface="ＭＳ Ｐゴシック" charset="0"/>
                <a:cs typeface="Arial" charset="0"/>
              </a:rPr>
              <a:t>يستغلون</a:t>
            </a:r>
            <a:r>
              <a:rPr lang="ar-JO" dirty="0">
                <a:latin typeface="Arial" charset="0"/>
                <a:ea typeface="ＭＳ Ｐゴシック" charset="0"/>
                <a:cs typeface="Arial" charset="0"/>
              </a:rPr>
              <a:t> الكنيسة</a:t>
            </a:r>
            <a:endParaRPr lang="en-US" dirty="0">
              <a:latin typeface="Arial" charset="0"/>
              <a:ea typeface="ＭＳ Ｐゴシック" charset="0"/>
              <a:cs typeface="Arial" charset="0"/>
            </a:endParaRPr>
          </a:p>
          <a:p>
            <a:pPr eaLnBrk="1" hangingPunct="1">
              <a:buFontTx/>
              <a:buNone/>
            </a:pPr>
            <a:endParaRPr lang="en-US" dirty="0">
              <a:latin typeface="Arial" charset="0"/>
              <a:ea typeface="ＭＳ Ｐゴシック" charset="0"/>
              <a:cs typeface="Arial" charset="0"/>
            </a:endParaRPr>
          </a:p>
        </p:txBody>
      </p:sp>
      <p:pic>
        <p:nvPicPr>
          <p:cNvPr id="393219" name="Picture 4" descr="BS02057_"/>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86600" y="4114800"/>
            <a:ext cx="1762125" cy="239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 Peter 2 But there were false prophets also among the people, even as there shall be false teachers among you, who privily shall bring in damnable heresies, even denying the Lord that bought them, and bring upon themselves swift destruction.&#10;Matthew...">
            <a:extLst>
              <a:ext uri="{FF2B5EF4-FFF2-40B4-BE49-F238E27FC236}">
                <a16:creationId xmlns:a16="http://schemas.microsoft.com/office/drawing/2014/main" id="{99E6ED73-70D7-EB4B-899F-6F7A57FD7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0"/>
            <a:ext cx="6881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99392"/>
            <a:ext cx="9144000" cy="1460789"/>
          </a:xfrm>
          <a:solidFill>
            <a:schemeClr val="tx1"/>
          </a:solidFill>
          <a:effectLst>
            <a:outerShdw blurRad="63500" dist="35921" dir="2700000" algn="ctr" rotWithShape="0">
              <a:schemeClr val="tx2">
                <a:alpha val="74998"/>
              </a:schemeClr>
            </a:outerShdw>
          </a:effectLst>
        </p:spPr>
        <p:txBody>
          <a:bodyPr/>
          <a:lstStyle/>
          <a:p>
            <a:pPr>
              <a:defRPr/>
            </a:pPr>
            <a:r>
              <a:rPr lang="ar-JO" b="1" dirty="0">
                <a:effectLst>
                  <a:glow rad="127000">
                    <a:schemeClr val="tx1"/>
                  </a:glow>
                </a:effectLst>
                <a:latin typeface="Arial" charset="0"/>
                <a:ea typeface="ＭＳ Ｐゴシック" charset="0"/>
                <a:cs typeface="ＭＳ Ｐゴシック" charset="0"/>
              </a:rPr>
              <a:t>الإنجيل يُقال و لا يُباع</a:t>
            </a:r>
            <a:endParaRPr lang="en-US"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5108563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Grp="1" noChangeArrowheads="1"/>
          </p:cNvSpPr>
          <p:nvPr>
            <p:ph type="title"/>
          </p:nvPr>
        </p:nvSpPr>
        <p:spPr>
          <a:xfrm>
            <a:off x="1676400" y="457200"/>
            <a:ext cx="7772400" cy="1143000"/>
          </a:xfrm>
        </p:spPr>
        <p:txBody>
          <a:bodyPr/>
          <a:lstStyle/>
          <a:p>
            <a:pPr eaLnBrk="1" hangingPunct="1"/>
            <a:r>
              <a:rPr lang="ar-JO" b="1" dirty="0">
                <a:latin typeface="Engravers MT" charset="0"/>
                <a:ea typeface="ＭＳ Ｐゴシック" charset="0"/>
                <a:cs typeface="ＭＳ Ｐゴシック" charset="0"/>
              </a:rPr>
              <a:t>التقوى مع القناعة</a:t>
            </a:r>
            <a:endParaRPr lang="en-US" b="1" dirty="0">
              <a:latin typeface="Engravers MT" charset="0"/>
              <a:ea typeface="ＭＳ Ｐゴシック" charset="0"/>
              <a:cs typeface="ＭＳ Ｐゴシック" charset="0"/>
            </a:endParaRPr>
          </a:p>
        </p:txBody>
      </p:sp>
      <p:sp>
        <p:nvSpPr>
          <p:cNvPr id="394242" name="Rectangle 3"/>
          <p:cNvSpPr>
            <a:spLocks noGrp="1" noChangeArrowheads="1"/>
          </p:cNvSpPr>
          <p:nvPr>
            <p:ph type="body" idx="1"/>
          </p:nvPr>
        </p:nvSpPr>
        <p:spPr>
          <a:xfrm>
            <a:off x="838200" y="1981200"/>
            <a:ext cx="7772400" cy="4114800"/>
          </a:xfrm>
        </p:spPr>
        <p:txBody>
          <a:bodyPr/>
          <a:lstStyle/>
          <a:p>
            <a:pPr algn="r" rtl="1" eaLnBrk="1" hangingPunct="1"/>
            <a:r>
              <a:rPr lang="ar-JO" dirty="0"/>
              <a:t>يتم </a:t>
            </a:r>
            <a:r>
              <a:rPr lang="ar-JO" b="1" dirty="0">
                <a:solidFill>
                  <a:srgbClr val="FF0000"/>
                </a:solidFill>
              </a:rPr>
              <a:t>تحذير</a:t>
            </a:r>
            <a:r>
              <a:rPr lang="ar-JO" dirty="0"/>
              <a:t> المعلمين الكذبة الذين يستخدمون التقوى وسيلة لتحقيق مكاسب مالية (6: 5)</a:t>
            </a:r>
            <a:endParaRPr lang="en-US" dirty="0">
              <a:latin typeface="Arial" charset="0"/>
              <a:ea typeface="ＭＳ Ｐゴシック" charset="0"/>
              <a:cs typeface="Arial" charset="0"/>
            </a:endParaRPr>
          </a:p>
          <a:p>
            <a:pPr lvl="1" algn="r" rtl="1" eaLnBrk="1" hangingPunct="1"/>
            <a:r>
              <a:rPr lang="ar-JO" dirty="0">
                <a:latin typeface="Arial" charset="0"/>
                <a:ea typeface="ＭＳ Ｐゴシック" charset="0"/>
                <a:cs typeface="Arial" charset="0"/>
              </a:rPr>
              <a:t>محبة المال </a:t>
            </a:r>
            <a:r>
              <a:rPr lang="ar-JO" b="1" dirty="0">
                <a:solidFill>
                  <a:srgbClr val="FF0000"/>
                </a:solidFill>
                <a:latin typeface="Arial" charset="0"/>
                <a:ea typeface="ＭＳ Ｐゴシック" charset="0"/>
                <a:cs typeface="Arial" charset="0"/>
              </a:rPr>
              <a:t>أصل كل الشرور </a:t>
            </a:r>
            <a:r>
              <a:rPr lang="ar-JO" dirty="0">
                <a:latin typeface="Arial" charset="0"/>
                <a:ea typeface="ＭＳ Ｐゴシック" charset="0"/>
                <a:cs typeface="Arial" charset="0"/>
              </a:rPr>
              <a:t>(6: 10)</a:t>
            </a:r>
            <a:r>
              <a:rPr lang="en-US" dirty="0">
                <a:latin typeface="Arial" charset="0"/>
                <a:ea typeface="ＭＳ Ｐゴシック" charset="0"/>
                <a:cs typeface="Arial" charset="0"/>
              </a:rPr>
              <a:t> </a:t>
            </a:r>
          </a:p>
          <a:p>
            <a:pPr lvl="1" algn="r" rtl="1" eaLnBrk="1" hangingPunct="1"/>
            <a:r>
              <a:rPr lang="ar-JO" dirty="0">
                <a:latin typeface="Arial" charset="0"/>
                <a:ea typeface="ＭＳ Ｐゴシック" charset="0"/>
                <a:cs typeface="Arial" charset="0"/>
              </a:rPr>
              <a:t>و أما الذين يريدون أن يكونوا أغنياء فيسقطون في </a:t>
            </a:r>
            <a:r>
              <a:rPr lang="ar-JO" b="1" dirty="0">
                <a:solidFill>
                  <a:srgbClr val="FF0000"/>
                </a:solidFill>
                <a:latin typeface="Arial" charset="0"/>
                <a:ea typeface="ＭＳ Ｐゴシック" charset="0"/>
                <a:cs typeface="Arial" charset="0"/>
              </a:rPr>
              <a:t>تجربة</a:t>
            </a:r>
            <a:r>
              <a:rPr lang="ar-JO" dirty="0">
                <a:latin typeface="Arial" charset="0"/>
                <a:ea typeface="ＭＳ Ｐゴシック" charset="0"/>
                <a:cs typeface="Arial" charset="0"/>
              </a:rPr>
              <a:t> و </a:t>
            </a:r>
            <a:r>
              <a:rPr lang="ar-JO" b="1" dirty="0">
                <a:solidFill>
                  <a:srgbClr val="FF0000"/>
                </a:solidFill>
                <a:latin typeface="Arial" charset="0"/>
                <a:ea typeface="ＭＳ Ｐゴシック" charset="0"/>
                <a:cs typeface="Arial" charset="0"/>
              </a:rPr>
              <a:t>فخ</a:t>
            </a:r>
            <a:r>
              <a:rPr lang="ar-JO" dirty="0">
                <a:latin typeface="Arial" charset="0"/>
                <a:ea typeface="ＭＳ Ｐゴシック" charset="0"/>
                <a:cs typeface="Arial" charset="0"/>
              </a:rPr>
              <a:t> (6: 9)</a:t>
            </a:r>
            <a:endParaRPr lang="en-US" dirty="0">
              <a:latin typeface="Arial" charset="0"/>
              <a:ea typeface="ＭＳ Ｐゴシック" charset="0"/>
              <a:cs typeface="Arial" charset="0"/>
            </a:endParaRPr>
          </a:p>
          <a:p>
            <a:pPr eaLnBrk="1" hangingPunct="1"/>
            <a:endParaRPr lang="en-US" dirty="0">
              <a:latin typeface="Arial" charset="0"/>
              <a:ea typeface="ＭＳ Ｐゴシック" charset="0"/>
              <a:cs typeface="Arial" charset="0"/>
            </a:endParaRPr>
          </a:p>
        </p:txBody>
      </p:sp>
      <p:pic>
        <p:nvPicPr>
          <p:cNvPr id="394243" name="Picture 4" descr="PE02021_"/>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0" y="4876800"/>
            <a:ext cx="2103438"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noChangeArrowheads="1"/>
          </p:cNvSpPr>
          <p:nvPr>
            <p:ph type="title"/>
          </p:nvPr>
        </p:nvSpPr>
        <p:spPr>
          <a:xfrm>
            <a:off x="1524000" y="457200"/>
            <a:ext cx="7772400" cy="1143000"/>
          </a:xfrm>
        </p:spPr>
        <p:txBody>
          <a:bodyPr/>
          <a:lstStyle/>
          <a:p>
            <a:pPr eaLnBrk="1" hangingPunct="1"/>
            <a:r>
              <a:rPr lang="ar-JO" b="1" dirty="0">
                <a:latin typeface="Engravers MT" charset="0"/>
                <a:ea typeface="ＭＳ Ｐゴシック" charset="0"/>
                <a:cs typeface="ＭＳ Ｐゴシック" charset="0"/>
              </a:rPr>
              <a:t>التقوى مع القناعة</a:t>
            </a:r>
            <a:endParaRPr lang="en-US" b="1" dirty="0">
              <a:latin typeface="Engravers MT" charset="0"/>
              <a:ea typeface="ＭＳ Ｐゴシック" charset="0"/>
              <a:cs typeface="ＭＳ Ｐゴシック" charset="0"/>
            </a:endParaRPr>
          </a:p>
        </p:txBody>
      </p:sp>
      <p:sp>
        <p:nvSpPr>
          <p:cNvPr id="395266" name="Rectangle 3"/>
          <p:cNvSpPr>
            <a:spLocks noGrp="1" noChangeArrowheads="1"/>
          </p:cNvSpPr>
          <p:nvPr>
            <p:ph type="body" idx="1"/>
          </p:nvPr>
        </p:nvSpPr>
        <p:spPr>
          <a:xfrm>
            <a:off x="685800" y="1981200"/>
            <a:ext cx="7391400" cy="4114800"/>
          </a:xfrm>
        </p:spPr>
        <p:txBody>
          <a:bodyPr/>
          <a:lstStyle/>
          <a:p>
            <a:pPr algn="r" rtl="1" eaLnBrk="1" hangingPunct="1"/>
            <a:r>
              <a:rPr lang="ar-JO" altLang="ja-JP" dirty="0">
                <a:latin typeface="Arial" charset="0"/>
                <a:ea typeface="ＭＳ Ｐゴシック" charset="0"/>
                <a:cs typeface="Arial" charset="0"/>
              </a:rPr>
              <a:t>مثال أيوب (أي 1: 21)</a:t>
            </a:r>
            <a:endParaRPr lang="en-US" altLang="ja-JP" dirty="0">
              <a:latin typeface="Arial" charset="0"/>
              <a:ea typeface="ＭＳ Ｐゴシック" charset="0"/>
              <a:cs typeface="Arial" charset="0"/>
            </a:endParaRPr>
          </a:p>
          <a:p>
            <a:pPr eaLnBrk="1" hangingPunct="1">
              <a:buFontTx/>
              <a:buNone/>
            </a:pPr>
            <a:endParaRPr lang="en-US" dirty="0">
              <a:latin typeface="Arial" charset="0"/>
              <a:ea typeface="ＭＳ Ｐゴシック" charset="0"/>
              <a:cs typeface="Arial" charset="0"/>
            </a:endParaRPr>
          </a:p>
          <a:p>
            <a:pPr algn="ctr" eaLnBrk="1" hangingPunct="1">
              <a:buFontTx/>
              <a:buNone/>
            </a:pPr>
            <a:r>
              <a:rPr lang="ar-JO" altLang="ja-JP" b="1" dirty="0">
                <a:solidFill>
                  <a:srgbClr val="FF3300"/>
                </a:solidFill>
                <a:latin typeface="Arial" charset="0"/>
                <a:ea typeface="ＭＳ Ｐゴシック" charset="0"/>
                <a:cs typeface="Arial" charset="0"/>
              </a:rPr>
              <a:t>لأننا لم ندخل العالم بشيء </a:t>
            </a:r>
          </a:p>
          <a:p>
            <a:pPr algn="ctr" eaLnBrk="1" hangingPunct="1">
              <a:buFontTx/>
              <a:buNone/>
            </a:pPr>
            <a:r>
              <a:rPr lang="ar-JO" altLang="ja-JP" b="1" dirty="0">
                <a:solidFill>
                  <a:srgbClr val="FF3300"/>
                </a:solidFill>
                <a:latin typeface="Arial" charset="0"/>
                <a:ea typeface="ＭＳ Ｐゴシック" charset="0"/>
                <a:cs typeface="Arial" charset="0"/>
              </a:rPr>
              <a:t>وواضح أننا لا نقدر أن نخرج منه بشيء</a:t>
            </a:r>
            <a:endParaRPr lang="en-US" altLang="ja-JP" b="1" dirty="0">
              <a:solidFill>
                <a:srgbClr val="FF3300"/>
              </a:solidFill>
              <a:latin typeface="Arial" charset="0"/>
              <a:ea typeface="ＭＳ Ｐゴシック" charset="0"/>
              <a:cs typeface="Arial" charset="0"/>
            </a:endParaRPr>
          </a:p>
          <a:p>
            <a:pPr algn="ctr" eaLnBrk="1" hangingPunct="1">
              <a:buFontTx/>
              <a:buNone/>
            </a:pPr>
            <a:r>
              <a:rPr lang="en-US" b="1" dirty="0">
                <a:solidFill>
                  <a:srgbClr val="FF3300"/>
                </a:solidFill>
                <a:latin typeface="Arial" charset="0"/>
                <a:ea typeface="ＭＳ Ｐゴシック" charset="0"/>
                <a:cs typeface="Arial" charset="0"/>
              </a:rPr>
              <a:t>(</a:t>
            </a:r>
            <a:r>
              <a:rPr lang="ar-JO" b="1" dirty="0">
                <a:solidFill>
                  <a:srgbClr val="FF3300"/>
                </a:solidFill>
                <a:latin typeface="Arial" charset="0"/>
                <a:ea typeface="ＭＳ Ｐゴシック" charset="0"/>
                <a:cs typeface="Arial" charset="0"/>
              </a:rPr>
              <a:t>1 تي 6: 7</a:t>
            </a:r>
            <a:r>
              <a:rPr lang="en-US" b="1" dirty="0">
                <a:solidFill>
                  <a:srgbClr val="FF3300"/>
                </a:solidFill>
                <a:latin typeface="Arial" charset="0"/>
                <a:ea typeface="ＭＳ Ｐゴシック" charset="0"/>
                <a:cs typeface="Arial" charset="0"/>
              </a:rPr>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pic>
        <p:nvPicPr>
          <p:cNvPr id="25602" name="Picture 2" descr="https://i.pinimg.com/originals/bb/e1/03/bbe1036c6cd28e9ebca9888034a251ec.jpg">
            <a:extLst>
              <a:ext uri="{FF2B5EF4-FFF2-40B4-BE49-F238E27FC236}">
                <a16:creationId xmlns:a16="http://schemas.microsoft.com/office/drawing/2014/main" id="{B49A897F-9960-4348-952F-1EE28E85F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B556D831-9A41-EB41-851C-B8E046D306A3}"/>
              </a:ext>
            </a:extLst>
          </p:cNvPr>
          <p:cNvSpPr txBox="1">
            <a:spLocks noChangeArrowheads="1"/>
          </p:cNvSpPr>
          <p:nvPr/>
        </p:nvSpPr>
        <p:spPr bwMode="auto">
          <a:xfrm>
            <a:off x="0" y="-27384"/>
            <a:ext cx="9143999" cy="2895474"/>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lang="ar-JO" sz="4800" dirty="0">
                <a:solidFill>
                  <a:srgbClr val="FFFFFF"/>
                </a:solidFill>
                <a:effectLst>
                  <a:glow rad="127000">
                    <a:srgbClr val="000000"/>
                  </a:glow>
                </a:effectLst>
                <a:latin typeface="Times New Roman" panose="02020603050405020304" pitchFamily="18" charset="0"/>
                <a:ea typeface="ＭＳ Ｐゴシック" charset="0"/>
                <a:cs typeface="Times New Roman" panose="02020603050405020304" pitchFamily="18" charset="0"/>
              </a:rPr>
              <a:t>أنت لست ثرياً حتى تمتلك شيئاً لا يستطيع المال أن يشتريه</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Times New Roman" panose="02020603050405020304" pitchFamily="18" charset="0"/>
              <a:ea typeface="ＭＳ Ｐゴシック" charset="0"/>
              <a:cs typeface="Times New Roman" panose="02020603050405020304" pitchFamily="18" charset="0"/>
            </a:endParaRPr>
          </a:p>
          <a:p>
            <a:pPr marL="0" marR="0" lvl="0" indent="0" defTabSz="457200" rtl="0" eaLnBrk="0" fontAlgn="base" latinLnBrk="0" hangingPunct="0">
              <a:lnSpc>
                <a:spcPct val="100000"/>
              </a:lnSpc>
              <a:spcBef>
                <a:spcPct val="0"/>
              </a:spcBef>
              <a:spcAft>
                <a:spcPct val="0"/>
              </a:spcAft>
              <a:buClrTx/>
              <a:buSzTx/>
              <a:buFontTx/>
              <a:buNone/>
              <a:tabLst/>
              <a:defRPr/>
            </a:pPr>
            <a:r>
              <a:rPr lang="en-US" sz="4000" i="1" dirty="0">
                <a:solidFill>
                  <a:srgbClr val="FFFFFF"/>
                </a:solidFill>
                <a:effectLst>
                  <a:glow rad="127000">
                    <a:srgbClr val="000000"/>
                  </a:glow>
                </a:effectLst>
                <a:latin typeface="Times New Roman" panose="02020603050405020304" pitchFamily="18" charset="0"/>
                <a:ea typeface="ＭＳ Ｐゴシック" charset="0"/>
                <a:cs typeface="Times New Roman" panose="02020603050405020304" pitchFamily="18" charset="0"/>
              </a:rPr>
              <a:t>—</a:t>
            </a:r>
            <a:r>
              <a:rPr lang="ar-JO" sz="4000" i="1" dirty="0">
                <a:solidFill>
                  <a:srgbClr val="FFFFFF"/>
                </a:solidFill>
                <a:effectLst>
                  <a:glow rad="127000">
                    <a:srgbClr val="000000"/>
                  </a:glow>
                </a:effectLst>
                <a:latin typeface="Times New Roman" panose="02020603050405020304" pitchFamily="18" charset="0"/>
                <a:ea typeface="ＭＳ Ｐゴシック" charset="0"/>
                <a:cs typeface="Times New Roman" panose="02020603050405020304" pitchFamily="18" charset="0"/>
              </a:rPr>
              <a:t>غارث بروكس</a:t>
            </a:r>
            <a:r>
              <a:rPr lang="en-US" sz="4000" i="1" dirty="0">
                <a:solidFill>
                  <a:srgbClr val="FFFFFF"/>
                </a:solidFill>
                <a:effectLst>
                  <a:glow rad="127000">
                    <a:srgbClr val="000000"/>
                  </a:glow>
                </a:effectLst>
                <a:latin typeface="Times New Roman" panose="02020603050405020304" pitchFamily="18" charset="0"/>
                <a:ea typeface="ＭＳ Ｐゴシック" charset="0"/>
                <a:cs typeface="Times New Roman" panose="02020603050405020304" pitchFamily="18" charset="0"/>
              </a:rPr>
              <a:t>—</a:t>
            </a:r>
            <a:endParaRPr kumimoji="0" lang="en-US" sz="4800" b="1" i="1" u="none" strike="noStrike" kern="1200" cap="none" spc="0" normalizeH="0" baseline="0" noProof="0" dirty="0">
              <a:ln>
                <a:noFill/>
              </a:ln>
              <a:solidFill>
                <a:srgbClr val="FFFFFF"/>
              </a:solidFill>
              <a:effectLst>
                <a:glow rad="127000">
                  <a:srgbClr val="000000"/>
                </a:glow>
              </a:effectLst>
              <a:uLnTx/>
              <a:uFillTx/>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38371898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Grp="1" noChangeArrowheads="1"/>
          </p:cNvSpPr>
          <p:nvPr>
            <p:ph type="title"/>
          </p:nvPr>
        </p:nvSpPr>
        <p:spPr>
          <a:xfrm>
            <a:off x="1600200" y="457200"/>
            <a:ext cx="7772400" cy="1143000"/>
          </a:xfrm>
        </p:spPr>
        <p:txBody>
          <a:bodyPr/>
          <a:lstStyle/>
          <a:p>
            <a:pPr eaLnBrk="1" hangingPunct="1"/>
            <a:r>
              <a:rPr lang="ar-JO" b="1" dirty="0">
                <a:latin typeface="Engravers MT" charset="0"/>
                <a:ea typeface="ＭＳ Ｐゴシック" charset="0"/>
                <a:cs typeface="ＭＳ Ｐゴシック" charset="0"/>
              </a:rPr>
              <a:t>التقوى مع القناعة</a:t>
            </a:r>
            <a:endParaRPr lang="en-US" b="1" dirty="0">
              <a:latin typeface="Engravers MT" charset="0"/>
              <a:ea typeface="ＭＳ Ｐゴシック" charset="0"/>
              <a:cs typeface="ＭＳ Ｐゴシック" charset="0"/>
            </a:endParaRPr>
          </a:p>
        </p:txBody>
      </p:sp>
      <p:sp>
        <p:nvSpPr>
          <p:cNvPr id="396290" name="Rectangle 3"/>
          <p:cNvSpPr>
            <a:spLocks noGrp="1" noChangeArrowheads="1"/>
          </p:cNvSpPr>
          <p:nvPr>
            <p:ph type="body" idx="1"/>
          </p:nvPr>
        </p:nvSpPr>
        <p:spPr>
          <a:xfrm>
            <a:off x="685800" y="1981200"/>
            <a:ext cx="7772400" cy="4495800"/>
          </a:xfrm>
        </p:spPr>
        <p:txBody>
          <a:bodyPr/>
          <a:lstStyle/>
          <a:p>
            <a:pPr algn="r" rtl="1" eaLnBrk="1" hangingPunct="1">
              <a:lnSpc>
                <a:spcPct val="90000"/>
              </a:lnSpc>
            </a:pPr>
            <a:r>
              <a:rPr lang="ar-JO" altLang="ja-JP" dirty="0">
                <a:latin typeface="Arial" charset="0"/>
                <a:ea typeface="ＭＳ Ｐゴシック" charset="0"/>
                <a:cs typeface="Arial" charset="0"/>
              </a:rPr>
              <a:t>مثال بولس</a:t>
            </a:r>
            <a:endParaRPr lang="en-US" altLang="ja-JP" dirty="0">
              <a:latin typeface="Arial" charset="0"/>
              <a:ea typeface="ＭＳ Ｐゴシック" charset="0"/>
              <a:cs typeface="Arial" charset="0"/>
            </a:endParaRPr>
          </a:p>
          <a:p>
            <a:pPr lvl="1" algn="r" rtl="1" eaLnBrk="1" hangingPunct="1">
              <a:lnSpc>
                <a:spcPct val="90000"/>
              </a:lnSpc>
            </a:pPr>
            <a:r>
              <a:rPr lang="ar-JO" dirty="0">
                <a:latin typeface="Arial" charset="0"/>
                <a:ea typeface="ＭＳ Ｐゴシック" charset="0"/>
                <a:cs typeface="Arial" charset="0"/>
              </a:rPr>
              <a:t>فريسي من عائلة بارزة</a:t>
            </a:r>
            <a:endParaRPr lang="en-US" dirty="0">
              <a:latin typeface="Arial" charset="0"/>
              <a:ea typeface="ＭＳ Ｐゴシック" charset="0"/>
              <a:cs typeface="Arial" charset="0"/>
            </a:endParaRPr>
          </a:p>
          <a:p>
            <a:pPr lvl="1" algn="r" rtl="1" eaLnBrk="1" hangingPunct="1">
              <a:lnSpc>
                <a:spcPct val="90000"/>
              </a:lnSpc>
            </a:pPr>
            <a:r>
              <a:rPr lang="ar-JO" b="1" dirty="0">
                <a:solidFill>
                  <a:srgbClr val="FF0000"/>
                </a:solidFill>
                <a:latin typeface="Arial" charset="0"/>
                <a:ea typeface="ＭＳ Ｐゴシック" charset="0"/>
                <a:cs typeface="Arial" charset="0"/>
              </a:rPr>
              <a:t>تخلى عن ثروته و أمانه </a:t>
            </a:r>
            <a:r>
              <a:rPr lang="ar-JO" dirty="0">
                <a:latin typeface="Arial" charset="0"/>
                <a:ea typeface="ＭＳ Ｐゴシック" charset="0"/>
                <a:cs typeface="Arial" charset="0"/>
              </a:rPr>
              <a:t>عندما ذهب إلى الخدمة</a:t>
            </a:r>
            <a:endParaRPr lang="ar-JO" altLang="ja-JP" b="1" dirty="0">
              <a:solidFill>
                <a:srgbClr val="FF3300"/>
              </a:solidFill>
              <a:latin typeface="Arial" charset="0"/>
              <a:ea typeface="ＭＳ Ｐゴシック" charset="0"/>
              <a:cs typeface="Arial" charset="0"/>
            </a:endParaRPr>
          </a:p>
          <a:p>
            <a:pPr algn="r" rtl="1" eaLnBrk="1" hangingPunct="1">
              <a:lnSpc>
                <a:spcPct val="90000"/>
              </a:lnSpc>
            </a:pPr>
            <a:r>
              <a:rPr lang="ar-JO" altLang="ja-JP" b="1" dirty="0">
                <a:solidFill>
                  <a:srgbClr val="FF3300"/>
                </a:solidFill>
                <a:latin typeface="Arial" charset="0"/>
                <a:ea typeface="ＭＳ Ｐゴシック" charset="0"/>
                <a:cs typeface="Arial" charset="0"/>
              </a:rPr>
              <a:t> فإن كان لنا قوت و كسوة فلنكتف بهما (6: 8)</a:t>
            </a:r>
            <a:endParaRPr lang="en-US" altLang="ja-JP" b="1" dirty="0">
              <a:solidFill>
                <a:srgbClr val="FF3300"/>
              </a:solidFill>
              <a:latin typeface="Arial" charset="0"/>
              <a:ea typeface="ＭＳ Ｐゴシック" charset="0"/>
              <a:cs typeface="Arial" charset="0"/>
            </a:endParaRPr>
          </a:p>
          <a:p>
            <a:pPr lvl="1" algn="r" rtl="1" eaLnBrk="1" hangingPunct="1">
              <a:lnSpc>
                <a:spcPct val="90000"/>
              </a:lnSpc>
            </a:pPr>
            <a:r>
              <a:rPr lang="ar-JO" dirty="0"/>
              <a:t>الكلمة اليونانية للملابس عامة بما يكفي لتشمل المأوى</a:t>
            </a:r>
            <a:endParaRPr lang="en-US" dirty="0">
              <a:latin typeface="Arial" charset="0"/>
              <a:ea typeface="ＭＳ Ｐゴシック" charset="0"/>
              <a:cs typeface="Arial" charset="0"/>
            </a:endParaRPr>
          </a:p>
          <a:p>
            <a:pPr lvl="1" algn="r" rtl="1" eaLnBrk="1" hangingPunct="1">
              <a:lnSpc>
                <a:spcPct val="90000"/>
              </a:lnSpc>
            </a:pPr>
            <a:r>
              <a:rPr lang="ar-JO" sz="2400" dirty="0">
                <a:latin typeface="Arial" charset="0"/>
                <a:ea typeface="ＭＳ Ｐゴシック" charset="0"/>
                <a:cs typeface="Arial" charset="0"/>
              </a:rPr>
              <a:t>الإحتياجات : الطعام، الماء، الملابس و المأوى</a:t>
            </a:r>
            <a:endParaRPr lang="en-US" sz="2400" dirty="0">
              <a:latin typeface="Arial" charset="0"/>
              <a:ea typeface="ＭＳ Ｐゴシック" charset="0"/>
              <a:cs typeface="Arial" charset="0"/>
            </a:endParaRPr>
          </a:p>
        </p:txBody>
      </p:sp>
      <p:pic>
        <p:nvPicPr>
          <p:cNvPr id="396291" name="Picture 4" descr="BD08911_"/>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257800"/>
            <a:ext cx="1439863" cy="135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endParaRPr lang="en-US" sz="2400" b="0">
              <a:solidFill>
                <a:srgbClr val="000000"/>
              </a:solidFill>
              <a:latin typeface="Times New Roman"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p:spPr>
        <p:txBody>
          <a:bodyPr anchor="ctr"/>
          <a:lstStyle/>
          <a:p>
            <a:pPr>
              <a:defRPr/>
            </a:pP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الآية المفتاحية</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0" y="1602007"/>
            <a:ext cx="9144000" cy="395569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0" hangingPunct="0">
              <a:defRPr sz="4800">
                <a:solidFill>
                  <a:schemeClr val="bg1"/>
                </a:solidFill>
                <a:effectLst>
                  <a:glow rad="127000">
                    <a:schemeClr val="tx1"/>
                  </a:glow>
                </a:effectLst>
                <a:latin typeface="Arial" charset="0"/>
              </a:defRPr>
            </a:lvl1pPr>
            <a:lvl2pPr algn="ctr" eaLnBrk="0" hangingPunct="0">
              <a:defRPr>
                <a:solidFill>
                  <a:schemeClr val="bg1"/>
                </a:solidFill>
                <a:latin typeface="Arial" charset="0"/>
                <a:ea typeface="ＭＳ Ｐゴシック" pitchFamily="-108" charset="-128"/>
                <a:cs typeface="ＭＳ Ｐゴシック" pitchFamily="-108" charset="-128"/>
              </a:defRPr>
            </a:lvl2pPr>
            <a:lvl3pPr algn="ctr" eaLnBrk="0" hangingPunct="0">
              <a:defRPr>
                <a:solidFill>
                  <a:schemeClr val="bg1"/>
                </a:solidFill>
                <a:latin typeface="Arial" charset="0"/>
                <a:ea typeface="ＭＳ Ｐゴシック" pitchFamily="-108" charset="-128"/>
                <a:cs typeface="ＭＳ Ｐゴシック" pitchFamily="-108" charset="-128"/>
              </a:defRPr>
            </a:lvl3pPr>
            <a:lvl4pPr algn="ctr" eaLnBrk="0" hangingPunct="0">
              <a:defRPr>
                <a:solidFill>
                  <a:schemeClr val="bg1"/>
                </a:solidFill>
                <a:latin typeface="Arial" charset="0"/>
                <a:ea typeface="ＭＳ Ｐゴシック" pitchFamily="-108" charset="-128"/>
                <a:cs typeface="ＭＳ Ｐゴシック" pitchFamily="-108" charset="-128"/>
              </a:defRPr>
            </a:lvl4pPr>
            <a:lvl5pPr algn="ctr" eaLnBrk="0" hangingPunct="0">
              <a:defRPr>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a:solidFill>
                  <a:schemeClr val="tx2"/>
                </a:solidFill>
                <a:latin typeface="Times New Roman" pitchFamily="-112" charset="0"/>
              </a:defRPr>
            </a:lvl6pPr>
            <a:lvl7pPr marL="914400" algn="ctr" eaLnBrk="0" fontAlgn="base" hangingPunct="0">
              <a:spcBef>
                <a:spcPct val="0"/>
              </a:spcBef>
              <a:spcAft>
                <a:spcPct val="0"/>
              </a:spcAft>
              <a:defRPr>
                <a:solidFill>
                  <a:schemeClr val="tx2"/>
                </a:solidFill>
                <a:latin typeface="Times New Roman" pitchFamily="-112" charset="0"/>
              </a:defRPr>
            </a:lvl7pPr>
            <a:lvl8pPr marL="1371600" algn="ctr" eaLnBrk="0" fontAlgn="base" hangingPunct="0">
              <a:spcBef>
                <a:spcPct val="0"/>
              </a:spcBef>
              <a:spcAft>
                <a:spcPct val="0"/>
              </a:spcAft>
              <a:defRPr>
                <a:solidFill>
                  <a:schemeClr val="tx2"/>
                </a:solidFill>
                <a:latin typeface="Times New Roman" pitchFamily="-112" charset="0"/>
              </a:defRPr>
            </a:lvl8pPr>
            <a:lvl9pPr marL="1828800" algn="ctr" eaLnBrk="0" fontAlgn="base" hangingPunct="0">
              <a:spcBef>
                <a:spcPct val="0"/>
              </a:spcBef>
              <a:spcAft>
                <a:spcPct val="0"/>
              </a:spcAft>
              <a:defRPr>
                <a:solidFill>
                  <a:schemeClr val="tx2"/>
                </a:solidFill>
                <a:latin typeface="Times New Roman" pitchFamily="-112" charset="0"/>
              </a:defRPr>
            </a:lvl9pPr>
          </a:lstStyle>
          <a:p>
            <a:r>
              <a:rPr lang="ar-JO" altLang="zh-CN" sz="3600" dirty="0">
                <a:latin typeface="Arial" panose="020B0604020202020204" pitchFamily="34" charset="0"/>
                <a:cs typeface="Arial" panose="020B0604020202020204" pitchFamily="34" charset="0"/>
              </a:rPr>
              <a:t>هذا أكتبه إليك راجياً أن آتي إليك عن قريب و لكن إن كنت أبطئ فلكي تعلم كيف يجب أن تتصرف في بيت الله عمود الحق و قاعدته</a:t>
            </a:r>
            <a:br>
              <a:rPr lang="en-US" altLang="zh-CN" sz="3600" dirty="0"/>
            </a:br>
            <a:r>
              <a:rPr lang="en-US" altLang="zh-CN" sz="3600" dirty="0"/>
              <a:t>(</a:t>
            </a:r>
            <a:r>
              <a:rPr lang="ar-JO" altLang="zh-CN" sz="3600" dirty="0"/>
              <a:t>3: 14-15</a:t>
            </a:r>
            <a:r>
              <a:rPr lang="en-US" altLang="zh-CN" sz="3600" dirty="0"/>
              <a:t>)</a:t>
            </a:r>
            <a:endParaRPr lang="en-US" sz="3600" dirty="0"/>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ar-JO" sz="4800" dirty="0">
                <a:solidFill>
                  <a:srgbClr val="FFFFFF"/>
                </a:solidFill>
                <a:effectLst>
                  <a:glow rad="127000">
                    <a:srgbClr val="000000"/>
                  </a:glow>
                </a:effectLst>
                <a:latin typeface="Arial" charset="0"/>
                <a:ea typeface="ＭＳ Ｐゴシック" charset="0"/>
                <a:cs typeface="ＭＳ Ｐゴシック" charset="0"/>
              </a:rPr>
              <a:t>1 </a:t>
            </a:r>
            <a:r>
              <a:rPr lang="ar-JO" sz="480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تيموثاوس</a:t>
            </a:r>
            <a:endParaRPr lang="en-US" sz="480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7" name="Text Box 24"/>
          <p:cNvSpPr txBox="1">
            <a:spLocks noChangeArrowheads="1"/>
          </p:cNvSpPr>
          <p:nvPr/>
        </p:nvSpPr>
        <p:spPr bwMode="auto">
          <a:xfrm>
            <a:off x="8472410" y="65344"/>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ar-JO" altLang="zh-CN" dirty="0">
                <a:solidFill>
                  <a:prstClr val="white"/>
                </a:solidFill>
                <a:effectLst>
                  <a:outerShdw blurRad="50800" dist="38100" dir="2700000" algn="tl" rotWithShape="0">
                    <a:srgbClr val="000000">
                      <a:alpha val="96000"/>
                    </a:srgbClr>
                  </a:outerShdw>
                </a:effectLst>
                <a:latin typeface="Arial"/>
                <a:cs typeface="Arial"/>
              </a:rPr>
              <a:t>217</a:t>
            </a:r>
            <a:endParaRPr lang="en-US" altLang="zh-CN" dirty="0">
              <a:solidFill>
                <a:prstClr val="white"/>
              </a:solidFill>
              <a:effectLst>
                <a:outerShdw blurRad="50800" dist="38100" dir="2700000" algn="tl" rotWithShape="0">
                  <a:srgbClr val="000000">
                    <a:alpha val="96000"/>
                  </a:srgbClr>
                </a:outerShdw>
              </a:effectLst>
              <a:latin typeface="Arial"/>
              <a:cs typeface="Arial"/>
            </a:endParaRPr>
          </a:p>
        </p:txBody>
      </p:sp>
    </p:spTree>
    <p:extLst>
      <p:ext uri="{BB962C8B-B14F-4D97-AF65-F5344CB8AC3E}">
        <p14:creationId xmlns:p14="http://schemas.microsoft.com/office/powerpoint/2010/main" val="1889645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ichaelnichols.org/wp-content/uploads/2013/08/choose-your-own-priorities.jpg">
            <a:extLst>
              <a:ext uri="{FF2B5EF4-FFF2-40B4-BE49-F238E27FC236}">
                <a16:creationId xmlns:a16="http://schemas.microsoft.com/office/drawing/2014/main" id="{AB96A63C-335E-EC46-B3D1-BE70BEDCD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22243">
            <a:off x="-168050" y="438718"/>
            <a:ext cx="3165924" cy="263563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5400" b="1" dirty="0">
                <a:effectLst>
                  <a:glow rad="127000">
                    <a:schemeClr val="tx1"/>
                  </a:glow>
                </a:effectLst>
                <a:latin typeface="Arial" charset="0"/>
                <a:ea typeface="ＭＳ Ｐゴシック" charset="0"/>
                <a:cs typeface="ＭＳ Ｐゴシック" charset="0"/>
              </a:rPr>
              <a:t>الفكرة الرئيسية</a:t>
            </a:r>
            <a:endParaRPr lang="en-US" sz="5400" b="1" dirty="0">
              <a:effectLst>
                <a:glow rad="127000">
                  <a:schemeClr val="tx1"/>
                </a:glow>
              </a:effectLst>
              <a:latin typeface="Arial" charset="0"/>
              <a:ea typeface="ＭＳ Ｐゴシック" charset="0"/>
              <a:cs typeface="ＭＳ Ｐゴシック" charset="0"/>
            </a:endParaRPr>
          </a:p>
        </p:txBody>
      </p:sp>
      <p:sp>
        <p:nvSpPr>
          <p:cNvPr id="3" name="Rectangle 2"/>
          <p:cNvSpPr txBox="1">
            <a:spLocks noChangeArrowheads="1"/>
          </p:cNvSpPr>
          <p:nvPr/>
        </p:nvSpPr>
        <p:spPr bwMode="auto">
          <a:xfrm>
            <a:off x="2915816" y="1756533"/>
            <a:ext cx="6228184" cy="334493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5400" dirty="0">
                <a:solidFill>
                  <a:srgbClr val="FFFFFF"/>
                </a:solidFill>
                <a:effectLst>
                  <a:glow rad="127000">
                    <a:srgbClr val="000000"/>
                  </a:glow>
                </a:effectLst>
                <a:latin typeface="Arial" charset="0"/>
                <a:ea typeface="ＭＳ Ｐゴシック" charset="0"/>
                <a:cs typeface="ＭＳ Ｐゴシック" charset="0"/>
              </a:rPr>
              <a:t>يمكننا هزيمة البدع من خلال طاعة أولويات الله لتنظيم الكنيسة</a:t>
            </a:r>
            <a:r>
              <a:rPr kumimoji="0" lang="en-US" sz="5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a:t>
            </a:r>
          </a:p>
        </p:txBody>
      </p:sp>
      <p:sp>
        <p:nvSpPr>
          <p:cNvPr id="5" name="Rectangle 2">
            <a:extLst>
              <a:ext uri="{FF2B5EF4-FFF2-40B4-BE49-F238E27FC236}">
                <a16:creationId xmlns:a16="http://schemas.microsoft.com/office/drawing/2014/main" id="{A57A3852-F958-F146-8800-9506CA327FB7}"/>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تيموثاوس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7594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2033256"/>
          </a:xfrm>
          <a:effectLst>
            <a:outerShdw blurRad="63500" dist="35921" dir="2700000" algn="ctr" rotWithShape="0">
              <a:schemeClr val="tx2">
                <a:alpha val="74998"/>
              </a:schemeClr>
            </a:outerShdw>
          </a:effectLst>
        </p:spPr>
        <p:txBody>
          <a:bodyPr anchor="t"/>
          <a:lstStyle/>
          <a:p>
            <a:pPr>
              <a:defRPr/>
            </a:pPr>
            <a:r>
              <a:rPr lang="ar-JO" sz="5400" b="1" dirty="0">
                <a:effectLst>
                  <a:glow rad="127000">
                    <a:schemeClr val="tx1"/>
                  </a:glow>
                </a:effectLst>
                <a:latin typeface="Arial" charset="0"/>
                <a:ea typeface="ＭＳ Ｐゴシック" charset="0"/>
                <a:cs typeface="ＭＳ Ｐゴシック" charset="0"/>
              </a:rPr>
              <a:t>ما هي أولويات الله </a:t>
            </a:r>
            <a:r>
              <a:rPr lang="ar-JO" sz="5400" b="1" dirty="0">
                <a:solidFill>
                  <a:srgbClr val="FFFF00"/>
                </a:solidFill>
                <a:effectLst>
                  <a:glow rad="127000">
                    <a:schemeClr val="tx1"/>
                  </a:glow>
                </a:effectLst>
                <a:latin typeface="Arial" charset="0"/>
                <a:ea typeface="ＭＳ Ｐゴシック" charset="0"/>
                <a:cs typeface="ＭＳ Ｐゴシック" charset="0"/>
              </a:rPr>
              <a:t>لتنظيم</a:t>
            </a:r>
            <a:r>
              <a:rPr lang="ar-JO" sz="5400" b="1" dirty="0">
                <a:effectLst>
                  <a:glow rad="127000">
                    <a:schemeClr val="tx1"/>
                  </a:glow>
                </a:effectLst>
                <a:latin typeface="Arial" charset="0"/>
                <a:ea typeface="ＭＳ Ｐゴシック" charset="0"/>
                <a:cs typeface="ＭＳ Ｐゴシック" charset="0"/>
              </a:rPr>
              <a:t> الكنيسة ؟</a:t>
            </a:r>
            <a:endParaRPr lang="en-US" sz="5400" b="1" dirty="0">
              <a:effectLst>
                <a:glow rad="127000">
                  <a:schemeClr val="tx1"/>
                </a:glow>
              </a:effectLst>
              <a:latin typeface="Arial" charset="0"/>
              <a:ea typeface="ＭＳ Ｐゴシック" charset="0"/>
              <a:cs typeface="ＭＳ Ｐゴシック" charset="0"/>
            </a:endParaRPr>
          </a:p>
        </p:txBody>
      </p:sp>
      <p:pic>
        <p:nvPicPr>
          <p:cNvPr id="5122" name="Picture 2" descr="https://www.romania2019.eu/wp-content/uploads/2019/01/shutterstock_396290143-1024x780.jpg">
            <a:extLst>
              <a:ext uri="{FF2B5EF4-FFF2-40B4-BE49-F238E27FC236}">
                <a16:creationId xmlns:a16="http://schemas.microsoft.com/office/drawing/2014/main" id="{2797FEB3-BB0A-4442-A11A-B6693A3E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2265264"/>
            <a:ext cx="5511800"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054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ebony.com/wp-content/uploads/2016/10/Libra-thinkstock.jpg">
            <a:extLst>
              <a:ext uri="{FF2B5EF4-FFF2-40B4-BE49-F238E27FC236}">
                <a16:creationId xmlns:a16="http://schemas.microsoft.com/office/drawing/2014/main" id="{E48AC1B4-5D9B-2B41-8830-8719ADBE2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 y="-12700"/>
            <a:ext cx="9202011" cy="574595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5436096" y="49784"/>
            <a:ext cx="3707904" cy="5683472"/>
          </a:xfrm>
          <a:effectLst>
            <a:outerShdw blurRad="63500" dist="35921" dir="2700000" algn="ctr" rotWithShape="0">
              <a:schemeClr val="tx2">
                <a:alpha val="74998"/>
              </a:schemeClr>
            </a:outerShdw>
          </a:effectLst>
        </p:spPr>
        <p:txBody>
          <a:bodyPr anchor="t"/>
          <a:lstStyle/>
          <a:p>
            <a:pPr marL="542925" indent="-542925" algn="r">
              <a:defRPr/>
            </a:pPr>
            <a:br>
              <a:rPr lang="en-US" sz="4800" b="1" dirty="0">
                <a:effectLst>
                  <a:glow rad="127000">
                    <a:schemeClr val="tx1"/>
                  </a:glow>
                </a:effectLst>
                <a:latin typeface="Arial" charset="0"/>
                <a:ea typeface="ＭＳ Ｐゴシック" charset="0"/>
                <a:cs typeface="ＭＳ Ｐゴシック" charset="0"/>
              </a:rPr>
            </a:br>
            <a:r>
              <a:rPr lang="ar-JO" sz="4800" b="1" dirty="0">
                <a:effectLst>
                  <a:glow rad="127000">
                    <a:schemeClr val="tx1"/>
                  </a:glow>
                </a:effectLst>
                <a:latin typeface="Arial" charset="0"/>
                <a:ea typeface="ＭＳ Ｐゴシック" charset="0"/>
                <a:cs typeface="ＭＳ Ｐゴシック" charset="0"/>
              </a:rPr>
              <a:t>1. وازن بين الناموس و </a:t>
            </a:r>
            <a:r>
              <a:rPr lang="ar-JO" sz="4800" b="1" dirty="0">
                <a:solidFill>
                  <a:srgbClr val="FFFF00"/>
                </a:solidFill>
                <a:effectLst>
                  <a:glow rad="127000">
                    <a:schemeClr val="tx1"/>
                  </a:glow>
                </a:effectLst>
                <a:latin typeface="Arial" charset="0"/>
                <a:ea typeface="ＭＳ Ｐゴシック" charset="0"/>
                <a:cs typeface="ＭＳ Ｐゴシック" charset="0"/>
              </a:rPr>
              <a:t>النعمة</a:t>
            </a:r>
            <a:r>
              <a:rPr lang="ar-JO" sz="4800" b="1" dirty="0">
                <a:effectLst>
                  <a:glow rad="127000">
                    <a:schemeClr val="tx1"/>
                  </a:glow>
                </a:effectLst>
                <a:latin typeface="Arial" charset="0"/>
                <a:ea typeface="ＭＳ Ｐゴシック" charset="0"/>
                <a:cs typeface="ＭＳ Ｐゴシック" charset="0"/>
              </a:rPr>
              <a:t> في حياتك </a:t>
            </a:r>
            <a:br>
              <a:rPr lang="ar-JO" sz="4800" b="1" dirty="0">
                <a:effectLst>
                  <a:glow rad="127000">
                    <a:schemeClr val="tx1"/>
                  </a:glow>
                </a:effectLst>
                <a:latin typeface="Arial" charset="0"/>
                <a:ea typeface="ＭＳ Ｐゴシック" charset="0"/>
                <a:cs typeface="ＭＳ Ｐゴシック" charset="0"/>
              </a:rPr>
            </a:br>
            <a:r>
              <a:rPr lang="ar-JO" sz="4800" b="1" dirty="0">
                <a:effectLst>
                  <a:glow rad="127000">
                    <a:schemeClr val="tx1"/>
                  </a:glow>
                </a:effectLst>
                <a:latin typeface="Arial" charset="0"/>
                <a:ea typeface="ＭＳ Ｐゴシック" charset="0"/>
                <a:cs typeface="ＭＳ Ｐゴシック" charset="0"/>
              </a:rPr>
              <a:t>(1 تي 1)</a:t>
            </a:r>
            <a:endParaRPr lang="en-US" sz="4800"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14627100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4"/>
            <a:ext cx="9144000" cy="2731144"/>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rial" charset="0"/>
                <a:ea typeface="ＭＳ Ｐゴシック" charset="0"/>
                <a:cs typeface="ＭＳ Ｐゴシック" charset="0"/>
              </a:rPr>
              <a:t>2. أطلب </a:t>
            </a:r>
            <a:r>
              <a:rPr lang="ar-JO" sz="4800" b="1" dirty="0">
                <a:solidFill>
                  <a:srgbClr val="FFFF00"/>
                </a:solidFill>
                <a:effectLst>
                  <a:glow rad="127000">
                    <a:schemeClr val="tx1"/>
                  </a:glow>
                </a:effectLst>
                <a:latin typeface="Arial" charset="0"/>
                <a:ea typeface="ＭＳ Ｐゴシック" charset="0"/>
                <a:cs typeface="ＭＳ Ｐゴシック" charset="0"/>
              </a:rPr>
              <a:t>عبادة</a:t>
            </a:r>
            <a:r>
              <a:rPr lang="ar-JO" sz="4800" b="1" dirty="0">
                <a:effectLst>
                  <a:glow rad="127000">
                    <a:schemeClr val="tx1"/>
                  </a:glow>
                </a:effectLst>
                <a:latin typeface="Arial" charset="0"/>
                <a:ea typeface="ＭＳ Ｐゴシック" charset="0"/>
                <a:cs typeface="ＭＳ Ｐゴシック" charset="0"/>
              </a:rPr>
              <a:t> عامة مناسبة </a:t>
            </a:r>
            <a:br>
              <a:rPr lang="ar-JO" sz="4800" b="1" dirty="0">
                <a:effectLst>
                  <a:glow rad="127000">
                    <a:schemeClr val="tx1"/>
                  </a:glow>
                </a:effectLst>
                <a:latin typeface="Arial" charset="0"/>
                <a:ea typeface="ＭＳ Ｐゴシック" charset="0"/>
                <a:cs typeface="ＭＳ Ｐゴシック" charset="0"/>
              </a:rPr>
            </a:br>
            <a:r>
              <a:rPr lang="ar-JO" sz="4800" b="1" dirty="0">
                <a:effectLst>
                  <a:glow rad="127000">
                    <a:schemeClr val="tx1"/>
                  </a:glow>
                </a:effectLst>
                <a:latin typeface="Arial" charset="0"/>
                <a:ea typeface="ＭＳ Ｐゴシック" charset="0"/>
                <a:cs typeface="ＭＳ Ｐゴシック" charset="0"/>
              </a:rPr>
              <a:t>مقادة من قبل قادة أتقياء </a:t>
            </a:r>
            <a:br>
              <a:rPr lang="ar-JO" sz="4800" b="1" dirty="0">
                <a:effectLst>
                  <a:glow rad="127000">
                    <a:schemeClr val="tx1"/>
                  </a:glow>
                </a:effectLst>
                <a:latin typeface="Arial" charset="0"/>
                <a:ea typeface="ＭＳ Ｐゴシック" charset="0"/>
                <a:cs typeface="ＭＳ Ｐゴシック" charset="0"/>
              </a:rPr>
            </a:br>
            <a:r>
              <a:rPr lang="ar-JO" sz="4800" b="1" dirty="0">
                <a:effectLst>
                  <a:glow rad="127000">
                    <a:schemeClr val="tx1"/>
                  </a:glow>
                </a:effectLst>
                <a:latin typeface="Arial" charset="0"/>
                <a:ea typeface="ＭＳ Ｐゴシック" charset="0"/>
                <a:cs typeface="ＭＳ Ｐゴシック" charset="0"/>
              </a:rPr>
              <a:t>(1 تي 2-3)</a:t>
            </a:r>
            <a:r>
              <a:rPr lang="en-US" sz="4800" b="1" dirty="0">
                <a:effectLst>
                  <a:glow rad="127000">
                    <a:schemeClr val="tx1"/>
                  </a:glow>
                </a:effectLst>
                <a:latin typeface="Arial" charset="0"/>
                <a:ea typeface="ＭＳ Ｐゴシック" charset="0"/>
                <a:cs typeface="ＭＳ Ｐゴシック" charset="0"/>
              </a:rPr>
              <a:t> </a:t>
            </a:r>
          </a:p>
        </p:txBody>
      </p:sp>
      <p:pic>
        <p:nvPicPr>
          <p:cNvPr id="20482" name="Picture 2" descr="https://www.renewingworshipnc.org/wp-content/uploads/2018/11/default-image-440x264.jpg">
            <a:extLst>
              <a:ext uri="{FF2B5EF4-FFF2-40B4-BE49-F238E27FC236}">
                <a16:creationId xmlns:a16="http://schemas.microsoft.com/office/drawing/2014/main" id="{57D20AB3-8F3E-1649-9007-79C04118F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50" y="2492896"/>
            <a:ext cx="6356300" cy="380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38377"/>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4"/>
            <a:ext cx="9144000" cy="2227088"/>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rial" charset="0"/>
                <a:ea typeface="ＭＳ Ｐゴシック" charset="0"/>
                <a:cs typeface="ＭＳ Ｐゴシック" charset="0"/>
              </a:rPr>
              <a:t>3. أحرس حياتك الشخصية و </a:t>
            </a:r>
            <a:r>
              <a:rPr lang="ar-JO" sz="4800" b="1" dirty="0">
                <a:solidFill>
                  <a:srgbClr val="FFFF00"/>
                </a:solidFill>
                <a:effectLst>
                  <a:glow rad="127000">
                    <a:schemeClr val="tx1"/>
                  </a:glow>
                </a:effectLst>
                <a:latin typeface="Arial" charset="0"/>
                <a:ea typeface="ＭＳ Ｐゴシック" charset="0"/>
                <a:cs typeface="ＭＳ Ｐゴシック" charset="0"/>
              </a:rPr>
              <a:t>عقيدتك</a:t>
            </a:r>
            <a:r>
              <a:rPr lang="ar-JO" sz="4800" b="1" dirty="0">
                <a:effectLst>
                  <a:glow rad="127000">
                    <a:schemeClr val="tx1"/>
                  </a:glow>
                </a:effectLst>
                <a:latin typeface="Arial" charset="0"/>
                <a:ea typeface="ＭＳ Ｐゴシック" charset="0"/>
                <a:cs typeface="ＭＳ Ｐゴシック" charset="0"/>
              </a:rPr>
              <a:t> بحرص (1 تي 4)</a:t>
            </a:r>
            <a:r>
              <a:rPr lang="en-US" sz="4800" b="1" dirty="0">
                <a:effectLst>
                  <a:glow rad="127000">
                    <a:schemeClr val="tx1"/>
                  </a:glow>
                </a:effectLst>
                <a:latin typeface="Arial" charset="0"/>
                <a:ea typeface="ＭＳ Ｐゴシック" charset="0"/>
                <a:cs typeface="ＭＳ Ｐゴシック" charset="0"/>
              </a:rPr>
              <a:t> </a:t>
            </a:r>
          </a:p>
        </p:txBody>
      </p:sp>
      <p:pic>
        <p:nvPicPr>
          <p:cNvPr id="21506" name="Picture 2" descr="https://www.olivetree.com/blog/wp-content/uploads/2018/04/OldTestamentLawApplySocialNoText.jpg">
            <a:extLst>
              <a:ext uri="{FF2B5EF4-FFF2-40B4-BE49-F238E27FC236}">
                <a16:creationId xmlns:a16="http://schemas.microsoft.com/office/drawing/2014/main" id="{29B551E3-3F4D-9340-A0E1-A8E50C098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23" y="1916832"/>
            <a:ext cx="8082153"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8847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https://i.guim.co.uk/img/media/8c54baa0211daa60acdb15e662d1029d211be8c1/352_0_5500_3300/master/5500.jpg?width=460&amp;quality=85&amp;auto=format&amp;fit=max&amp;s=768eb0d0327e3552c893638b3230c880">
            <a:extLst>
              <a:ext uri="{FF2B5EF4-FFF2-40B4-BE49-F238E27FC236}">
                <a16:creationId xmlns:a16="http://schemas.microsoft.com/office/drawing/2014/main" id="{18289521-F113-8640-AF13-66E408CF0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 y="1380028"/>
            <a:ext cx="9143999" cy="547797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68300"/>
            <a:ext cx="9143999" cy="1080120"/>
          </a:xfrm>
          <a:effectLst/>
        </p:spPr>
        <p:txBody>
          <a:bodyPr/>
          <a:lstStyle/>
          <a:p>
            <a:pPr marL="850900" indent="-850900">
              <a:defRPr/>
            </a:pPr>
            <a:r>
              <a:rPr lang="ar-JO" b="1" dirty="0">
                <a:solidFill>
                  <a:schemeClr val="tx2"/>
                </a:solidFill>
                <a:effectLst>
                  <a:glow rad="127000">
                    <a:schemeClr val="bg1"/>
                  </a:glow>
                </a:effectLst>
                <a:latin typeface="Arial" charset="0"/>
                <a:ea typeface="ＭＳ Ｐゴシック" charset="0"/>
                <a:cs typeface="ＭＳ Ｐゴシック" charset="0"/>
              </a:rPr>
              <a:t>4. سدد احتياجات </a:t>
            </a:r>
            <a:r>
              <a:rPr lang="ar-JO" b="1" dirty="0">
                <a:solidFill>
                  <a:srgbClr val="3E2DF9"/>
                </a:solidFill>
                <a:effectLst>
                  <a:glow rad="127000">
                    <a:schemeClr val="bg1"/>
                  </a:glow>
                </a:effectLst>
                <a:latin typeface="Arial" charset="0"/>
                <a:ea typeface="ＭＳ Ｐゴシック" charset="0"/>
                <a:cs typeface="ＭＳ Ｐゴシック" charset="0"/>
              </a:rPr>
              <a:t>مجموعات</a:t>
            </a:r>
            <a:r>
              <a:rPr lang="ar-JO" b="1" dirty="0">
                <a:solidFill>
                  <a:schemeClr val="tx2"/>
                </a:solidFill>
                <a:effectLst>
                  <a:glow rad="127000">
                    <a:schemeClr val="bg1"/>
                  </a:glow>
                </a:effectLst>
                <a:latin typeface="Arial" charset="0"/>
                <a:ea typeface="ＭＳ Ｐゴシック" charset="0"/>
                <a:cs typeface="ＭＳ Ｐゴシック" charset="0"/>
              </a:rPr>
              <a:t> الكنيسة المتنوعة (5: 1-6: 10)</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20029553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dg.imgix.net/is-the-love-of-money-really-the-root-of-all-evils-b1zeybvj-en/landscape/is-the-love-of-money-really-the-root-of-all-evils-b1zeybvj.jpg?ts=1485986953&amp;ixlib=rails-3.0.2&amp;auto=format%2Ccompress&amp;fit=min&amp;w=700&amp;h=394&amp;dpr=2&amp;ch=Width%2CDPR">
            <a:extLst>
              <a:ext uri="{FF2B5EF4-FFF2-40B4-BE49-F238E27FC236}">
                <a16:creationId xmlns:a16="http://schemas.microsoft.com/office/drawing/2014/main" id="{08DE770B-034D-884C-BD3A-D84512094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4958" cy="5085184"/>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4211960" y="49784"/>
            <a:ext cx="4932040" cy="4891384"/>
          </a:xfrm>
          <a:effectLst>
            <a:outerShdw blurRad="63500" dist="35921" dir="2700000" algn="ctr" rotWithShape="0">
              <a:schemeClr val="tx2">
                <a:alpha val="74998"/>
              </a:schemeClr>
            </a:outerShdw>
          </a:effectLst>
        </p:spPr>
        <p:txBody>
          <a:bodyPr anchor="t"/>
          <a:lstStyle/>
          <a:p>
            <a:pPr marL="1031875" indent="-1019175" algn="r">
              <a:defRPr/>
            </a:pPr>
            <a:br>
              <a:rPr lang="en-US" sz="4800" b="1" dirty="0">
                <a:effectLst>
                  <a:glow rad="127000">
                    <a:schemeClr val="tx1"/>
                  </a:glow>
                </a:effectLst>
                <a:latin typeface="Arial" charset="0"/>
                <a:ea typeface="ＭＳ Ｐゴシック" charset="0"/>
                <a:cs typeface="ＭＳ Ｐゴシック" charset="0"/>
              </a:rPr>
            </a:br>
            <a:r>
              <a:rPr lang="ar-JO" sz="4800" b="1" dirty="0">
                <a:effectLst>
                  <a:glow rad="127000">
                    <a:schemeClr val="tx1"/>
                  </a:glow>
                </a:effectLst>
                <a:latin typeface="Arial" charset="0"/>
                <a:ea typeface="ＭＳ Ｐゴシック" charset="0"/>
                <a:cs typeface="ＭＳ Ｐゴシック" charset="0"/>
              </a:rPr>
              <a:t>5. لا تدع محبة </a:t>
            </a:r>
            <a:r>
              <a:rPr lang="ar-JO" sz="4800" b="1" dirty="0">
                <a:solidFill>
                  <a:srgbClr val="FFFF00"/>
                </a:solidFill>
                <a:effectLst>
                  <a:glow rad="127000">
                    <a:schemeClr val="tx1"/>
                  </a:glow>
                </a:effectLst>
                <a:latin typeface="Arial" charset="0"/>
                <a:ea typeface="ＭＳ Ｐゴシック" charset="0"/>
                <a:cs typeface="ＭＳ Ｐゴシック" charset="0"/>
              </a:rPr>
              <a:t>المال</a:t>
            </a:r>
            <a:r>
              <a:rPr lang="ar-JO" sz="4800" b="1" dirty="0">
                <a:effectLst>
                  <a:glow rad="127000">
                    <a:schemeClr val="tx1"/>
                  </a:glow>
                </a:effectLst>
                <a:latin typeface="Arial" charset="0"/>
                <a:ea typeface="ＭＳ Ｐゴシック" charset="0"/>
                <a:cs typeface="ＭＳ Ｐゴシック" charset="0"/>
              </a:rPr>
              <a:t> تدمر </a:t>
            </a:r>
            <a:br>
              <a:rPr lang="ar-JO" sz="4800" b="1" dirty="0">
                <a:effectLst>
                  <a:glow rad="127000">
                    <a:schemeClr val="tx1"/>
                  </a:glow>
                </a:effectLst>
                <a:latin typeface="Arial" charset="0"/>
                <a:ea typeface="ＭＳ Ｐゴシック" charset="0"/>
                <a:cs typeface="ＭＳ Ｐゴシック" charset="0"/>
              </a:rPr>
            </a:br>
            <a:r>
              <a:rPr lang="ar-JO" sz="4800" b="1" dirty="0">
                <a:effectLst>
                  <a:glow rad="127000">
                    <a:schemeClr val="tx1"/>
                  </a:glow>
                </a:effectLst>
                <a:latin typeface="Arial" charset="0"/>
                <a:ea typeface="ＭＳ Ｐゴシック" charset="0"/>
                <a:cs typeface="ＭＳ Ｐゴシック" charset="0"/>
              </a:rPr>
              <a:t>حياتك الروحية</a:t>
            </a:r>
            <a:br>
              <a:rPr lang="ar-JO" sz="4800" b="1" dirty="0">
                <a:effectLst>
                  <a:glow rad="127000">
                    <a:schemeClr val="tx1"/>
                  </a:glow>
                </a:effectLst>
                <a:latin typeface="Arial" charset="0"/>
                <a:ea typeface="ＭＳ Ｐゴシック" charset="0"/>
                <a:cs typeface="ＭＳ Ｐゴシック" charset="0"/>
              </a:rPr>
            </a:br>
            <a:r>
              <a:rPr lang="ar-JO" sz="4800" b="1" dirty="0">
                <a:effectLst>
                  <a:glow rad="127000">
                    <a:schemeClr val="tx1"/>
                  </a:glow>
                </a:effectLst>
                <a:latin typeface="Arial" charset="0"/>
                <a:ea typeface="ＭＳ Ｐゴシック" charset="0"/>
                <a:cs typeface="ＭＳ Ｐゴシック" charset="0"/>
              </a:rPr>
              <a:t>(6: 11-21)</a:t>
            </a:r>
            <a:r>
              <a:rPr lang="en-US" sz="4800" b="1" dirty="0">
                <a:effectLst>
                  <a:glow rad="127000">
                    <a:schemeClr val="tx1"/>
                  </a:glow>
                </a:effectLst>
                <a:latin typeface="Arial" charset="0"/>
                <a:ea typeface="ＭＳ Ｐゴシック" charset="0"/>
                <a:cs typeface="ＭＳ Ｐゴシック" charset="0"/>
              </a:rPr>
              <a:t> </a:t>
            </a:r>
          </a:p>
        </p:txBody>
      </p:sp>
    </p:spTree>
    <p:extLst>
      <p:ext uri="{BB962C8B-B14F-4D97-AF65-F5344CB8AC3E}">
        <p14:creationId xmlns:p14="http://schemas.microsoft.com/office/powerpoint/2010/main" val="522863598"/>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324" y="0"/>
          <a:ext cx="9143999" cy="7095162"/>
        </p:xfrm>
        <a:graphic>
          <a:graphicData uri="http://schemas.openxmlformats.org/drawingml/2006/table">
            <a:tbl>
              <a:tblPr firstRow="1" bandRow="1">
                <a:tableStyleId>{0660B408-B3CF-4A94-85FC-2B1E0A45F4A2}</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908137">
                <a:tc gridSpan="5">
                  <a:txBody>
                    <a:bodyPr/>
                    <a:lstStyle/>
                    <a:p>
                      <a:pPr algn="ctr"/>
                      <a:r>
                        <a:rPr lang="en-US" sz="3200" b="1" kern="1200" dirty="0">
                          <a:solidFill>
                            <a:schemeClr val="tx1"/>
                          </a:solidFill>
                          <a:effectLst/>
                          <a:latin typeface="+mn-lt"/>
                          <a:ea typeface="+mn-ea"/>
                          <a:cs typeface="+mn-cs"/>
                        </a:rPr>
                        <a:t> </a:t>
                      </a:r>
                    </a:p>
                    <a:p>
                      <a:pPr algn="ctr"/>
                      <a:r>
                        <a:rPr lang="en-US" sz="2000" b="1" kern="1200" dirty="0">
                          <a:solidFill>
                            <a:schemeClr val="tx1"/>
                          </a:solidFill>
                          <a:effectLst/>
                          <a:latin typeface="+mn-lt"/>
                          <a:ea typeface="+mn-ea"/>
                          <a:cs typeface="+mn-cs"/>
                        </a:rPr>
                        <a:t>(</a:t>
                      </a:r>
                      <a:r>
                        <a:rPr lang="ar-JO" sz="2000" b="1" kern="1200" dirty="0">
                          <a:solidFill>
                            <a:schemeClr val="tx1"/>
                          </a:solidFill>
                          <a:effectLst/>
                          <a:latin typeface="+mn-lt"/>
                          <a:ea typeface="+mn-ea"/>
                          <a:cs typeface="+mn-cs"/>
                        </a:rPr>
                        <a:t>تتم</a:t>
                      </a:r>
                      <a:r>
                        <a:rPr lang="ar-JO" sz="2000" b="1" kern="1200" baseline="0" dirty="0">
                          <a:solidFill>
                            <a:schemeClr val="tx1"/>
                          </a:solidFill>
                          <a:effectLst/>
                          <a:latin typeface="+mn-lt"/>
                          <a:ea typeface="+mn-ea"/>
                          <a:cs typeface="+mn-cs"/>
                        </a:rPr>
                        <a:t> المحافظة عليه من خلال إعطاء الألوية إلى ...</a:t>
                      </a:r>
                      <a:r>
                        <a:rPr lang="en-US" sz="2000" b="1" kern="1200" dirty="0">
                          <a:solidFill>
                            <a:schemeClr val="tx1"/>
                          </a:solidFill>
                          <a:effectLst/>
                          <a:latin typeface="+mn-lt"/>
                          <a:ea typeface="+mn-ea"/>
                          <a:cs typeface="+mn-cs"/>
                        </a:rPr>
                        <a:t>)</a:t>
                      </a:r>
                      <a:endParaRPr lang="en-US" sz="2800" b="1" kern="1200" dirty="0">
                        <a:solidFill>
                          <a:schemeClr val="tx1"/>
                        </a:solidFill>
                        <a:effectLs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7343">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مقاومة </a:t>
                      </a:r>
                    </a:p>
                    <a:p>
                      <a:pPr algn="ctr">
                        <a:spcAft>
                          <a:spcPts val="0"/>
                        </a:spcAft>
                      </a:pPr>
                      <a:r>
                        <a:rPr lang="ar-JO" sz="1800" b="1" dirty="0">
                          <a:effectLst/>
                          <a:latin typeface="+mn-lt"/>
                          <a:ea typeface="Times New Roman"/>
                          <a:cs typeface="Times New Roman"/>
                        </a:rPr>
                        <a:t>المعلمين الكذبة</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التمسك </a:t>
                      </a:r>
                    </a:p>
                    <a:p>
                      <a:pPr algn="ctr">
                        <a:spcAft>
                          <a:spcPts val="0"/>
                        </a:spcAft>
                      </a:pPr>
                      <a:r>
                        <a:rPr lang="ar-JO" sz="1800" b="1" dirty="0">
                          <a:effectLst/>
                          <a:latin typeface="+mn-lt"/>
                          <a:ea typeface="Times New Roman"/>
                          <a:cs typeface="Times New Roman"/>
                        </a:rPr>
                        <a:t>بحياة الكنيسة</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حفظ </a:t>
                      </a:r>
                    </a:p>
                    <a:p>
                      <a:pPr algn="ctr">
                        <a:spcAft>
                          <a:spcPts val="0"/>
                        </a:spcAft>
                      </a:pPr>
                      <a:r>
                        <a:rPr lang="ar-JO" sz="1800" b="1" dirty="0">
                          <a:effectLst/>
                          <a:latin typeface="+mn-lt"/>
                          <a:ea typeface="Times New Roman"/>
                          <a:cs typeface="Times New Roman"/>
                        </a:rPr>
                        <a:t>الحياة و العقيدة</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نصيحة</a:t>
                      </a:r>
                      <a:r>
                        <a:rPr lang="ar-JO" sz="1800" b="1" baseline="0" dirty="0">
                          <a:effectLst/>
                          <a:latin typeface="+mn-lt"/>
                          <a:ea typeface="Times New Roman"/>
                          <a:cs typeface="Times New Roman"/>
                        </a:rPr>
                        <a:t> </a:t>
                      </a:r>
                    </a:p>
                    <a:p>
                      <a:pPr algn="ctr">
                        <a:spcAft>
                          <a:spcPts val="0"/>
                        </a:spcAft>
                      </a:pPr>
                      <a:r>
                        <a:rPr lang="ar-JO" sz="1800" b="1" baseline="0" dirty="0">
                          <a:effectLst/>
                          <a:latin typeface="+mn-lt"/>
                          <a:ea typeface="Times New Roman"/>
                          <a:cs typeface="Times New Roman"/>
                        </a:rPr>
                        <a:t>مجموعات الكنيسة</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مقاومة</a:t>
                      </a:r>
                    </a:p>
                    <a:p>
                      <a:pPr algn="ctr">
                        <a:spcAft>
                          <a:spcPts val="0"/>
                        </a:spcAft>
                      </a:pPr>
                      <a:r>
                        <a:rPr lang="ar-JO" sz="1800" b="1" dirty="0">
                          <a:effectLst/>
                          <a:latin typeface="+mn-lt"/>
                          <a:ea typeface="Times New Roman"/>
                          <a:cs typeface="Times New Roman"/>
                        </a:rPr>
                        <a:t>المادية</a:t>
                      </a:r>
                      <a:endParaRPr lang="en-US" sz="2000" dirty="0">
                        <a:effectLst/>
                        <a:latin typeface="+mn-lt"/>
                        <a:ea typeface="Times New Roman"/>
                        <a:cs typeface="Times New Roman"/>
                      </a:endParaRPr>
                    </a:p>
                  </a:txBody>
                  <a:tcPr marL="50800" marR="50800" marT="0" marB="0"/>
                </a:tc>
                <a:extLst>
                  <a:ext uri="{0D108BD9-81ED-4DB2-BD59-A6C34878D82A}">
                    <a16:rowId xmlns:a16="http://schemas.microsoft.com/office/drawing/2014/main" val="10001"/>
                  </a:ext>
                </a:extLst>
              </a:tr>
              <a:tr h="845507">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الإصحاح 1</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الإصحاحات</a:t>
                      </a:r>
                      <a:r>
                        <a:rPr lang="ar-JO" sz="1800" b="1" baseline="0" dirty="0">
                          <a:effectLst/>
                          <a:latin typeface="+mn-lt"/>
                          <a:ea typeface="Times New Roman"/>
                          <a:cs typeface="Times New Roman"/>
                        </a:rPr>
                        <a:t> 2-3</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الإصحاح 4</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5: 1-6: 10</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6: 11-21</a:t>
                      </a:r>
                      <a:endParaRPr lang="en-US" sz="2000" dirty="0">
                        <a:effectLst/>
                        <a:latin typeface="+mn-lt"/>
                        <a:ea typeface="Times New Roman"/>
                        <a:cs typeface="Times New Roman"/>
                      </a:endParaRPr>
                    </a:p>
                  </a:txBody>
                  <a:tcPr marL="50800" marR="50800" marT="0" marB="0"/>
                </a:tc>
                <a:extLst>
                  <a:ext uri="{0D108BD9-81ED-4DB2-BD59-A6C34878D82A}">
                    <a16:rowId xmlns:a16="http://schemas.microsoft.com/office/drawing/2014/main" val="10002"/>
                  </a:ext>
                </a:extLst>
              </a:tr>
              <a:tr h="845507">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عقيدة</a:t>
                      </a: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عبادة</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مثال</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احترام</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أولويات</a:t>
                      </a:r>
                      <a:endParaRPr lang="en-US" sz="2000" dirty="0">
                        <a:effectLst/>
                        <a:latin typeface="+mn-lt"/>
                        <a:ea typeface="Times New Roman"/>
                        <a:cs typeface="Times New Roman"/>
                      </a:endParaRPr>
                    </a:p>
                  </a:txBody>
                  <a:tcPr marL="50800" marR="50800" marT="0" marB="0"/>
                </a:tc>
                <a:extLst>
                  <a:ext uri="{0D108BD9-81ED-4DB2-BD59-A6C34878D82A}">
                    <a16:rowId xmlns:a16="http://schemas.microsoft.com/office/drawing/2014/main" val="10003"/>
                  </a:ext>
                </a:extLst>
              </a:tr>
              <a:tr h="845507">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تحذير</a:t>
                      </a: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شعب</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تحذير</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شعب</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ar-JO" sz="1800" b="1" dirty="0">
                          <a:effectLst/>
                          <a:latin typeface="+mn-lt"/>
                          <a:ea typeface="Times New Roman"/>
                          <a:cs typeface="Times New Roman"/>
                        </a:rPr>
                        <a:t>تحذير</a:t>
                      </a:r>
                      <a:endParaRPr lang="en-US" sz="2000" dirty="0">
                        <a:effectLst/>
                        <a:latin typeface="+mn-lt"/>
                        <a:ea typeface="Times New Roman"/>
                        <a:cs typeface="Times New Roman"/>
                      </a:endParaRPr>
                    </a:p>
                  </a:txBody>
                  <a:tcPr marL="50800" marR="50800" marT="0" marB="0"/>
                </a:tc>
                <a:extLst>
                  <a:ext uri="{0D108BD9-81ED-4DB2-BD59-A6C34878D82A}">
                    <a16:rowId xmlns:a16="http://schemas.microsoft.com/office/drawing/2014/main" val="10004"/>
                  </a:ext>
                </a:extLst>
              </a:tr>
              <a:tr h="1534439">
                <a:tc>
                  <a:txBody>
                    <a:bodyPr/>
                    <a:lstStyle/>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تحية</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مقاومة البدع</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نعمة الله</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تكليف</a:t>
                      </a:r>
                      <a:endParaRPr lang="en-US" sz="2000" b="1" dirty="0">
                        <a:effectLst/>
                        <a:latin typeface="+mn-lt"/>
                        <a:ea typeface="Times New Roman"/>
                        <a:cs typeface="Times New Roman"/>
                      </a:endParaRPr>
                    </a:p>
                  </a:txBody>
                  <a:tcPr marL="50800" marR="50800" marT="0" marB="0"/>
                </a:tc>
                <a:tc>
                  <a:txBody>
                    <a:bodyPr/>
                    <a:lstStyle/>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الصلاة</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أدوار الجنسين</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مؤهلات القائد</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قصد الرسول</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txBody>
                  <a:tcPr marL="50800" marR="50800" marT="0" marB="0"/>
                </a:tc>
                <a:tc>
                  <a:txBody>
                    <a:bodyPr/>
                    <a:lstStyle/>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البدع المستقبلية</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مراقبة الحياة</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مراقبة العقيدة</a:t>
                      </a:r>
                      <a:endParaRPr lang="en-US" sz="2000" b="1" dirty="0">
                        <a:effectLst/>
                        <a:latin typeface="+mn-lt"/>
                        <a:ea typeface="Times New Roman"/>
                        <a:cs typeface="Times New Roman"/>
                      </a:endParaRPr>
                    </a:p>
                  </a:txBody>
                  <a:tcPr marL="50800" marR="50800" marT="0" marB="0"/>
                </a:tc>
                <a:tc>
                  <a:txBody>
                    <a:bodyPr/>
                    <a:lstStyle/>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احترام الجميع</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الأرامل</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الشيوخ</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العبيد</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المعلمين الكذبة</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txBody>
                  <a:tcPr marL="50800" marR="50800" marT="0" marB="0"/>
                </a:tc>
                <a:tc>
                  <a:txBody>
                    <a:bodyPr/>
                    <a:lstStyle/>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الأهداف الروحية</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الأغنياء يجب أن يعطوا</a:t>
                      </a:r>
                      <a:endParaRPr lang="en-US" sz="2000" b="1" dirty="0">
                        <a:effectLst/>
                        <a:latin typeface="+mn-lt"/>
                        <a:ea typeface="Times New Roman"/>
                        <a:cs typeface="Times New Roman"/>
                      </a:endParaRPr>
                    </a:p>
                    <a:p>
                      <a:pPr algn="ctr">
                        <a:spcAft>
                          <a:spcPts val="0"/>
                        </a:spcAft>
                      </a:pPr>
                      <a:r>
                        <a:rPr lang="ar-JO" sz="1400" b="1" dirty="0">
                          <a:effectLst/>
                          <a:latin typeface="+mn-lt"/>
                          <a:ea typeface="Times New Roman"/>
                          <a:cs typeface="Times New Roman"/>
                        </a:rPr>
                        <a:t>التكليف الختامي</a:t>
                      </a:r>
                      <a:endParaRPr lang="en-US" sz="2000" b="1" dirty="0">
                        <a:effectLst/>
                        <a:latin typeface="+mn-lt"/>
                        <a:ea typeface="Times New Roman"/>
                        <a:cs typeface="Times New Roman"/>
                      </a:endParaRPr>
                    </a:p>
                  </a:txBody>
                  <a:tcPr marL="50800" marR="50800" marT="0" marB="0"/>
                </a:tc>
                <a:extLst>
                  <a:ext uri="{0D108BD9-81ED-4DB2-BD59-A6C34878D82A}">
                    <a16:rowId xmlns:a16="http://schemas.microsoft.com/office/drawing/2014/main" val="10005"/>
                  </a:ext>
                </a:extLst>
              </a:tr>
              <a:tr h="250521">
                <a:tc gridSpan="5">
                  <a:txBody>
                    <a:bodyPr/>
                    <a:lstStyle/>
                    <a:p>
                      <a:pPr algn="ctr">
                        <a:spcAft>
                          <a:spcPts val="0"/>
                        </a:spcAft>
                      </a:pPr>
                      <a:endParaRPr lang="en-US" sz="1600" b="1" dirty="0">
                        <a:effectLst/>
                        <a:latin typeface="+mn-lt"/>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extLst>
                  <a:ext uri="{0D108BD9-81ED-4DB2-BD59-A6C34878D82A}">
                    <a16:rowId xmlns:a16="http://schemas.microsoft.com/office/drawing/2014/main" val="10006"/>
                  </a:ext>
                </a:extLst>
              </a:tr>
              <a:tr h="250521">
                <a:tc gridSpan="5">
                  <a:txBody>
                    <a:bodyPr/>
                    <a:lstStyle/>
                    <a:p>
                      <a:pPr algn="ctr">
                        <a:spcAft>
                          <a:spcPts val="0"/>
                        </a:spcAft>
                      </a:pPr>
                      <a:endParaRPr lang="en-US" sz="1600" b="1" dirty="0">
                        <a:effectLst/>
                        <a:latin typeface="+mn-lt"/>
                        <a:ea typeface="Times New Roman"/>
                        <a:cs typeface="Times New Roman"/>
                      </a:endParaRPr>
                    </a:p>
                  </a:txBody>
                  <a:tcPr marL="50800" marR="5080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50521">
                <a:tc gridSpan="5">
                  <a:txBody>
                    <a:bodyPr/>
                    <a:lstStyle/>
                    <a:p>
                      <a:pPr algn="ctr">
                        <a:spcAft>
                          <a:spcPts val="0"/>
                        </a:spcAft>
                      </a:pPr>
                      <a:endParaRPr lang="ar-JO" sz="1600" b="1" dirty="0">
                        <a:effectLst/>
                        <a:latin typeface="+mn-lt"/>
                        <a:ea typeface="Times New Roman"/>
                        <a:cs typeface="Times New Roman"/>
                      </a:endParaRPr>
                    </a:p>
                    <a:p>
                      <a:pPr algn="ctr">
                        <a:spcAft>
                          <a:spcPts val="0"/>
                        </a:spcAft>
                      </a:pPr>
                      <a:r>
                        <a:rPr lang="ar-JO" sz="1600" b="1" dirty="0">
                          <a:effectLst/>
                          <a:latin typeface="+mn-lt"/>
                          <a:ea typeface="Times New Roman"/>
                          <a:cs typeface="Times New Roman"/>
                        </a:rPr>
                        <a:t>نصائح عملية تم أرسالها من مكدونية إلى أفسس خريف 62 م</a:t>
                      </a:r>
                      <a:endParaRPr lang="en-US" sz="1600" b="1" dirty="0">
                        <a:effectLst/>
                        <a:latin typeface="+mn-lt"/>
                        <a:ea typeface="Times New Roman"/>
                        <a:cs typeface="Times New Roman"/>
                      </a:endParaRPr>
                    </a:p>
                  </a:txBody>
                  <a:tcPr marL="50800" marR="5080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8"/>
                  </a:ext>
                </a:extLst>
              </a:tr>
            </a:tbl>
          </a:graphicData>
        </a:graphic>
      </p:graphicFrame>
      <p:sp>
        <p:nvSpPr>
          <p:cNvPr id="263169" name="Rectangle 2"/>
          <p:cNvSpPr>
            <a:spLocks noGrp="1" noChangeArrowheads="1"/>
          </p:cNvSpPr>
          <p:nvPr>
            <p:ph type="title"/>
          </p:nvPr>
        </p:nvSpPr>
        <p:spPr>
          <a:xfrm>
            <a:off x="2051721" y="0"/>
            <a:ext cx="5040560" cy="640114"/>
          </a:xfrm>
        </p:spPr>
        <p:txBody>
          <a:bodyPr/>
          <a:lstStyle/>
          <a:p>
            <a:pPr eaLnBrk="1" hangingPunct="1"/>
            <a:r>
              <a:rPr lang="ar-JO" sz="2400" b="1" dirty="0">
                <a:latin typeface="Engravers MT" charset="0"/>
                <a:ea typeface="ＭＳ Ｐゴシック" charset="0"/>
                <a:cs typeface="ＭＳ Ｐゴシック" charset="0"/>
              </a:rPr>
              <a:t>تنظيم الكنيسة</a:t>
            </a:r>
            <a:endParaRPr lang="en-US" sz="2400" b="1" dirty="0">
              <a:latin typeface="Engravers MT" charset="0"/>
              <a:ea typeface="ＭＳ Ｐゴシック" charset="0"/>
              <a:cs typeface="ＭＳ Ｐゴシック" charset="0"/>
            </a:endParaRPr>
          </a:p>
        </p:txBody>
      </p:sp>
      <p:sp>
        <p:nvSpPr>
          <p:cNvPr id="5" name="Text Box 4"/>
          <p:cNvSpPr txBox="1">
            <a:spLocks noChangeArrowheads="1"/>
          </p:cNvSpPr>
          <p:nvPr/>
        </p:nvSpPr>
        <p:spPr bwMode="auto">
          <a:xfrm>
            <a:off x="8371294" y="50155"/>
            <a:ext cx="704039" cy="46166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outerShdw blurRad="38100" dist="38100" dir="2700000" algn="tl">
                    <a:srgbClr val="DDDDDD"/>
                  </a:outerShdw>
                </a:effectLst>
                <a:uLnTx/>
                <a:uFillTx/>
                <a:latin typeface="Arial" charset="0"/>
                <a:ea typeface="ＭＳ Ｐゴシック" charset="0"/>
                <a:cs typeface="Arial" charset="0"/>
              </a:rPr>
              <a:t>217</a:t>
            </a:r>
            <a:endParaRPr kumimoji="0" lang="en-US" sz="2800" b="1" i="0" u="none" strike="noStrike" kern="1200" cap="none" spc="0" normalizeH="0" baseline="0" noProof="0" dirty="0">
              <a:ln>
                <a:noFill/>
              </a:ln>
              <a:solidFill>
                <a:srgbClr val="006600"/>
              </a:solidFill>
              <a:effectLst>
                <a:outerShdw blurRad="38100" dist="38100" dir="2700000" algn="tl">
                  <a:srgbClr val="DDDDDD"/>
                </a:outerShdw>
              </a:effectLst>
              <a:uLnTx/>
              <a:uFillTx/>
              <a:latin typeface="Arial" charset="0"/>
              <a:ea typeface="ＭＳ Ｐゴシック" charset="0"/>
              <a:cs typeface="Arial" charset="0"/>
            </a:endParaRPr>
          </a:p>
        </p:txBody>
      </p:sp>
      <p:sp>
        <p:nvSpPr>
          <p:cNvPr id="6" name="Rectangle 2">
            <a:extLst>
              <a:ext uri="{FF2B5EF4-FFF2-40B4-BE49-F238E27FC236}">
                <a16:creationId xmlns:a16="http://schemas.microsoft.com/office/drawing/2014/main" id="{EA1E884E-A2AB-8B40-BE01-4B3DDCB33EE7}"/>
              </a:ext>
            </a:extLst>
          </p:cNvPr>
          <p:cNvSpPr txBox="1">
            <a:spLocks noChangeArrowheads="1"/>
          </p:cNvSpPr>
          <p:nvPr/>
        </p:nvSpPr>
        <p:spPr bwMode="auto">
          <a:xfrm rot="20869995">
            <a:off x="-45974" y="14396"/>
            <a:ext cx="2632797" cy="64011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2pPr>
            <a:lvl3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3pPr>
            <a:lvl4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4pPr>
            <a:lvl5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5pPr>
            <a:lvl6pPr marL="457200" algn="ctr" rtl="0" fontAlgn="base">
              <a:spcBef>
                <a:spcPct val="0"/>
              </a:spcBef>
              <a:spcAft>
                <a:spcPct val="0"/>
              </a:spcAft>
              <a:defRPr sz="4400">
                <a:solidFill>
                  <a:schemeClr val="bg2"/>
                </a:solidFill>
                <a:latin typeface="Engravers MT" charset="0"/>
              </a:defRPr>
            </a:lvl6pPr>
            <a:lvl7pPr marL="914400" algn="ctr" rtl="0" fontAlgn="base">
              <a:spcBef>
                <a:spcPct val="0"/>
              </a:spcBef>
              <a:spcAft>
                <a:spcPct val="0"/>
              </a:spcAft>
              <a:defRPr sz="4400">
                <a:solidFill>
                  <a:schemeClr val="bg2"/>
                </a:solidFill>
                <a:latin typeface="Engravers MT" charset="0"/>
              </a:defRPr>
            </a:lvl7pPr>
            <a:lvl8pPr marL="1371600" algn="ctr" rtl="0" fontAlgn="base">
              <a:spcBef>
                <a:spcPct val="0"/>
              </a:spcBef>
              <a:spcAft>
                <a:spcPct val="0"/>
              </a:spcAft>
              <a:defRPr sz="4400">
                <a:solidFill>
                  <a:schemeClr val="bg2"/>
                </a:solidFill>
                <a:latin typeface="Engravers MT" charset="0"/>
              </a:defRPr>
            </a:lvl8pPr>
            <a:lvl9pPr marL="1828800" algn="ctr" rtl="0" fontAlgn="base">
              <a:spcBef>
                <a:spcPct val="0"/>
              </a:spcBef>
              <a:spcAft>
                <a:spcPct val="0"/>
              </a:spcAft>
              <a:defRPr sz="4400">
                <a:solidFill>
                  <a:schemeClr val="bg2"/>
                </a:solidFill>
                <a:latin typeface="Engravers MT"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006600"/>
                </a:solidFill>
                <a:effectLst/>
                <a:uLnTx/>
                <a:uFillTx/>
                <a:latin typeface="Engravers MT" charset="0"/>
                <a:ea typeface="ＭＳ Ｐゴシック" charset="0"/>
                <a:cs typeface="ＭＳ Ｐゴシック" charset="0"/>
              </a:rPr>
              <a:t>1 تيموثاوس</a:t>
            </a:r>
            <a:endParaRPr kumimoji="0" lang="en-US" sz="2000" b="1" i="0" u="none" strike="noStrike" kern="0" cap="none" spc="0" normalizeH="0" baseline="0" noProof="0" dirty="0">
              <a:ln>
                <a:noFill/>
              </a:ln>
              <a:solidFill>
                <a:srgbClr val="006600"/>
              </a:solidFill>
              <a:effectLst/>
              <a:uLnTx/>
              <a:uFillTx/>
              <a:latin typeface="Engravers MT" charset="0"/>
              <a:ea typeface="ＭＳ Ｐゴシック" charset="0"/>
              <a:cs typeface="ＭＳ Ｐゴシック" charset="0"/>
            </a:endParaRPr>
          </a:p>
        </p:txBody>
      </p:sp>
    </p:spTree>
    <p:extLst>
      <p:ext uri="{BB962C8B-B14F-4D97-AF65-F5344CB8AC3E}">
        <p14:creationId xmlns:p14="http://schemas.microsoft.com/office/powerpoint/2010/main" val="18875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5554165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b="1" dirty="0">
                <a:solidFill>
                  <a:srgbClr val="FFFFFF"/>
                </a:solidFill>
                <a:latin typeface="Arial" charset="0"/>
                <a:ea typeface="ＭＳ Ｐゴシック" charset="0"/>
              </a:rPr>
              <a:t>وعظ العهد الجديد</a:t>
            </a:r>
            <a:r>
              <a:rPr lang="en-US" sz="2800" b="1" dirty="0">
                <a:solidFill>
                  <a:srgbClr val="FFFFFF"/>
                </a:solidFill>
                <a:latin typeface="Arial" charset="0"/>
                <a:ea typeface="ＭＳ Ｐゴシック" charset="0"/>
              </a:rPr>
              <a:t>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العرض التقديمي و النص مجاناً</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7058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Engraver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ntitled 1">
  <a:themeElements>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12552</TotalTime>
  <Words>3712</Words>
  <Application>Microsoft Office PowerPoint</Application>
  <PresentationFormat>On-screen Show (4:3)</PresentationFormat>
  <Paragraphs>718</Paragraphs>
  <Slides>99</Slides>
  <Notes>78</Notes>
  <HiddenSlides>0</HiddenSlides>
  <MMClips>0</MMClips>
  <ScaleCrop>false</ScaleCrop>
  <HeadingPairs>
    <vt:vector size="6" baseType="variant">
      <vt:variant>
        <vt:lpstr>Fonts Used</vt:lpstr>
      </vt:variant>
      <vt:variant>
        <vt:i4>23</vt:i4>
      </vt:variant>
      <vt:variant>
        <vt:lpstr>Theme</vt:lpstr>
      </vt:variant>
      <vt:variant>
        <vt:i4>26</vt:i4>
      </vt:variant>
      <vt:variant>
        <vt:lpstr>Slide Titles</vt:lpstr>
      </vt:variant>
      <vt:variant>
        <vt:i4>99</vt:i4>
      </vt:variant>
    </vt:vector>
  </HeadingPairs>
  <TitlesOfParts>
    <vt:vector size="148" baseType="lpstr">
      <vt:lpstr>26</vt:lpstr>
      <vt:lpstr>Arial</vt:lpstr>
      <vt:lpstr>Arial Black</vt:lpstr>
      <vt:lpstr>Arial Narrow</vt:lpstr>
      <vt:lpstr>BONES</vt:lpstr>
      <vt:lpstr>Calibri</vt:lpstr>
      <vt:lpstr>Chalkduster</vt:lpstr>
      <vt:lpstr>Comic Sans MS</vt:lpstr>
      <vt:lpstr>Engravers MT</vt:lpstr>
      <vt:lpstr>Garamond</vt:lpstr>
      <vt:lpstr>Geneva</vt:lpstr>
      <vt:lpstr>Haettenschweiler</vt:lpstr>
      <vt:lpstr>Helvetica</vt:lpstr>
      <vt:lpstr>Impact</vt:lpstr>
      <vt:lpstr>Monotype Sorts</vt:lpstr>
      <vt:lpstr>Tahoma</vt:lpstr>
      <vt:lpstr>Times</vt:lpstr>
      <vt:lpstr>Times New Roman</vt:lpstr>
      <vt:lpstr>Trebuchet MS</vt:lpstr>
      <vt:lpstr>Verdana</vt:lpstr>
      <vt:lpstr>Wingdings</vt:lpstr>
      <vt:lpstr>Wingdings 2</vt:lpstr>
      <vt:lpstr>Wingdings 3</vt:lpstr>
      <vt:lpstr>Cactus</vt:lpstr>
      <vt:lpstr>Ripple</vt:lpstr>
      <vt:lpstr>untitled 1</vt:lpstr>
      <vt:lpstr>1_Ripple</vt:lpstr>
      <vt:lpstr>Office Theme</vt:lpstr>
      <vt:lpstr>2_Default Design</vt:lpstr>
      <vt:lpstr>Schmooze</vt:lpstr>
      <vt:lpstr>Globe</vt:lpstr>
      <vt:lpstr>Slit</vt:lpstr>
      <vt:lpstr>1_untitled 1</vt:lpstr>
      <vt:lpstr>2_Blank Presentation</vt:lpstr>
      <vt:lpstr>Clouds</vt:lpstr>
      <vt:lpstr>1_Crumple</vt:lpstr>
      <vt:lpstr>Kimono</vt:lpstr>
      <vt:lpstr>Stream</vt:lpstr>
      <vt:lpstr>3_Default Design</vt:lpstr>
      <vt:lpstr>Axis</vt:lpstr>
      <vt:lpstr>Blank Presentation</vt:lpstr>
      <vt:lpstr>3_Blank Presentation</vt:lpstr>
      <vt:lpstr>4_Blank Presentation</vt:lpstr>
      <vt:lpstr>5_Blank Presentation</vt:lpstr>
      <vt:lpstr>49_Blank Presentation</vt:lpstr>
      <vt:lpstr>2_Office Theme</vt:lpstr>
      <vt:lpstr>50_Blank Presentation</vt:lpstr>
      <vt:lpstr>5_Default Design</vt:lpstr>
      <vt:lpstr>30_Default Design</vt:lpstr>
      <vt:lpstr>كن منظماً</vt:lpstr>
      <vt:lpstr>التعليم الكاذب</vt:lpstr>
      <vt:lpstr>التعليم الكاذب</vt:lpstr>
      <vt:lpstr>لكن هل يمكن أن نهزم الهرطقات ؟</vt:lpstr>
      <vt:lpstr>كيف تصبح غنيًّا بالكذب على المسيحيين؟</vt:lpstr>
      <vt:lpstr>هل يجب أن نضع رؤوسنا في الرمال ؟</vt:lpstr>
      <vt:lpstr>هل يجب أن يكون لدينا هجوم شامل ؟</vt:lpstr>
      <vt:lpstr>هل يجب أن نرى كيف يقول الله لهزيمة البدع؟</vt:lpstr>
      <vt:lpstr>الآية المفتاحية</vt:lpstr>
      <vt:lpstr>الفكرة الرئيسية</vt:lpstr>
      <vt:lpstr>ما هي أولويات الله لتنظيم الكنيسة ؟</vt:lpstr>
      <vt:lpstr>الموضوع</vt:lpstr>
      <vt:lpstr>التنظيم يعني</vt:lpstr>
      <vt:lpstr>نظرة عامة على العهد الجديد (رسائل بولس)</vt:lpstr>
      <vt:lpstr>Bible Lands Blank Map</vt:lpstr>
      <vt:lpstr>لا يمكنك جعل كل شيء كأولوية</vt:lpstr>
      <vt:lpstr>للتنظيم</vt:lpstr>
      <vt:lpstr> 1. وازن ما بين الناموس و النعمة في حياتك (1 تي 1)</vt:lpstr>
      <vt:lpstr>1 تيموثاوس 1 </vt:lpstr>
      <vt:lpstr>PowerPoint Presentation</vt:lpstr>
      <vt:lpstr>PowerPoint Presentation</vt:lpstr>
      <vt:lpstr>PowerPoint Presentation</vt:lpstr>
      <vt:lpstr>PowerPoint Presentation</vt:lpstr>
      <vt:lpstr>PowerPoint Presentation</vt:lpstr>
      <vt:lpstr>الناموسية</vt:lpstr>
      <vt:lpstr>ما هي أولويات الله لتنظيم الكنيسة ؟</vt:lpstr>
      <vt:lpstr> 1. وازن بين الناموس و النعمة في حياتك  (1 تي 1)</vt:lpstr>
      <vt:lpstr>2. أطلب عبادة عامة مناسبة  مقادة من قادة أتقياء (1 تي 2-3)</vt:lpstr>
      <vt:lpstr>1 تيموثاوس 2 </vt:lpstr>
      <vt:lpstr>1 تيموثاوس 2</vt:lpstr>
      <vt:lpstr>Avoid the 2 Extremes</vt:lpstr>
      <vt:lpstr>التمييز بين الثقافة و الحق</vt:lpstr>
      <vt:lpstr>صلاة الرجال 2: 8</vt:lpstr>
      <vt:lpstr>زينة النساء (2: 9-10)</vt:lpstr>
      <vt:lpstr>زينة النساء 2: 9-10 </vt:lpstr>
      <vt:lpstr>11لِتَتَعَلَّمِ الْمَرْأَةُ بِسُكُوتٍ فِي كُلِّ خُضُوعٍ. 12وَلكِنْ لَسْتُ آذَنُ لِلْمَرْأَةِ أَنْ تُعَلِّمَ وَلاَ تَتَسَلَّطَ عَلَى الرَّجُلِ، بَلْ تَكُونُ فِي سُكُوتٍ  1 تيموثاوس 2: 11-12</vt:lpstr>
      <vt:lpstr>من يريد أن يعالج هذا ؟</vt:lpstr>
      <vt:lpstr>المنادون بالمساواة</vt:lpstr>
      <vt:lpstr>الأرضية المشتركة</vt:lpstr>
      <vt:lpstr>11لِتَتَعَلَّمِ الْمَرْأَةُ بِسُكُوتٍ فِي كُلِّ خُضُوعٍ. 12وَلكِنْ لَسْتُ آذَنُ لِلْمَرْأَةِ أَنْ تُعَلِّمَ وَلاَ تَتَسَلَّطَ عَلَى الرَّجُلِ، بَلْ تَكُونُ فِي سُكُوتٍ  1 تيموثاوس 2: 11-12</vt:lpstr>
      <vt:lpstr>تعلم بسلام و باحترام</vt:lpstr>
      <vt:lpstr>س. لكن لماذا منع بولس النساء من تعليم الرجال في العبادة العامة ؟</vt:lpstr>
      <vt:lpstr>1 تيموثاوس 2: 11-15</vt:lpstr>
      <vt:lpstr>الحق : سلطة - خضوع</vt:lpstr>
      <vt:lpstr>1 تيموثاوس 2: 11-14</vt:lpstr>
      <vt:lpstr>1 تيموثاوس 3 </vt:lpstr>
      <vt:lpstr>كيف نختار قادة الكنيسة المحلية ؟</vt:lpstr>
      <vt:lpstr>كيف يجب أن تختار الكنيسة قادتها ؟</vt:lpstr>
      <vt:lpstr>تعيين الوظائف الكنسية</vt:lpstr>
      <vt:lpstr>ماذا عن مؤهلات الشيوخ ؟</vt:lpstr>
      <vt:lpstr>المؤهلات المطلوبة للنظار (ن) أو الشمامسة (ش) </vt:lpstr>
      <vt:lpstr>المؤهلات المطلوبة للنظار (ن) أو الشمامسة (ش) </vt:lpstr>
      <vt:lpstr>المؤهلات المطلوبة للنظار (ن) أو الشمامسة (ش) </vt:lpstr>
      <vt:lpstr>المؤهلات المطلوبة للنظار (ن) أو الشمامسة (ش) </vt:lpstr>
      <vt:lpstr> المبادئ الروحية</vt:lpstr>
      <vt:lpstr>الشيوخ يقودون منذ زمن موسى</vt:lpstr>
      <vt:lpstr>من قاد المجمع ؟</vt:lpstr>
      <vt:lpstr>دافع الله عن  القيادة الجماعية  عبر العصور</vt:lpstr>
      <vt:lpstr>أماكن تذكر الشيوخ</vt:lpstr>
      <vt:lpstr>ماذا يجب أن يفعل الشيوخ ؟</vt:lpstr>
      <vt:lpstr>القيادة الرعوية للشيخ</vt:lpstr>
      <vt:lpstr>ثلاث مهمات رعوية للشيوخ</vt:lpstr>
      <vt:lpstr>كيف يرتبط الشيوخ بالشمامسة</vt:lpstr>
      <vt:lpstr>كيف يرتبط الشيوخ بالشمامسة</vt:lpstr>
      <vt:lpstr>كيف يرتبط الشيوخ بالشمامسة</vt:lpstr>
      <vt:lpstr>كيف يرتبط الشيوخ بالشمامسة</vt:lpstr>
      <vt:lpstr>كيف يرتبط الشيوخ بالشمامسة</vt:lpstr>
      <vt:lpstr>كيف يرتبط الشيوخ بالشمامسة</vt:lpstr>
      <vt:lpstr>ثلاث وظائف رعوية للشيوخ</vt:lpstr>
      <vt:lpstr>ثلاث وظائف رعوية للشيوخ</vt:lpstr>
      <vt:lpstr>القيادة المشتركة</vt:lpstr>
      <vt:lpstr>ملخص عن الشيوخ</vt:lpstr>
      <vt:lpstr>1 تيموثاوس 4 </vt:lpstr>
      <vt:lpstr>3. احفظ حياتك الشخصية و عقيدتك بحرص (1تي 4) </vt:lpstr>
      <vt:lpstr>الرد على المعلمين الكذبة و التعليم الكاذب</vt:lpstr>
      <vt:lpstr>الرد على المعلمين الكذبة و التعليم الكاذب</vt:lpstr>
      <vt:lpstr> 4. سدد احتياجات مجموعات الكنيسة المتنوعة (5: 1-6: 10)</vt:lpstr>
      <vt:lpstr>1 تيموثاوس 5 </vt:lpstr>
      <vt:lpstr>ثلاثة أنواع من الشيوخ</vt:lpstr>
      <vt:lpstr>اعتبر بولس  إنجيل لوقا  موحى به  خلال 5 سنوات</vt:lpstr>
      <vt:lpstr>1 تيموثاوس 6 </vt:lpstr>
      <vt:lpstr> 5. لا تدع محبة المال تدمر حياتك الروحية  (6: 11-21) </vt:lpstr>
      <vt:lpstr>تأثيرات التعاليم الكاذبة</vt:lpstr>
      <vt:lpstr>$$ المال $$</vt:lpstr>
      <vt:lpstr>الإنجيل يُقال و لا يُباع</vt:lpstr>
      <vt:lpstr>التقوى مع القناعة</vt:lpstr>
      <vt:lpstr>التقوى مع القناعة</vt:lpstr>
      <vt:lpstr>"Scripture" (6: NLT).</vt:lpstr>
      <vt:lpstr>التقوى مع القناعة</vt:lpstr>
      <vt:lpstr>الفكرة الرئيسية</vt:lpstr>
      <vt:lpstr>ما هي أولويات الله لتنظيم الكنيسة ؟</vt:lpstr>
      <vt:lpstr> 1. وازن بين الناموس و النعمة في حياتك  (1 تي 1)</vt:lpstr>
      <vt:lpstr>2. أطلب عبادة عامة مناسبة  مقادة من قبل قادة أتقياء  (1 تي 2-3) </vt:lpstr>
      <vt:lpstr>3. أحرس حياتك الشخصية و عقيدتك بحرص (1 تي 4) </vt:lpstr>
      <vt:lpstr>4. سدد احتياجات مجموعات الكنيسة المتنوعة (5: 1-6: 10)</vt:lpstr>
      <vt:lpstr> 5. لا تدع محبة المال تدمر  حياتك الروحية (6: 11-21) </vt:lpstr>
      <vt:lpstr>تنظيم الكنيسة</vt:lpstr>
      <vt:lpstr>Black</vt:lpstr>
      <vt:lpstr>وعظ العهد الجديد  •  BibleStudyDownloads.org</vt:lpstr>
    </vt:vector>
  </TitlesOfParts>
  <Company>Home-use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Timothy</dc:title>
  <dc:creator>Laura Tan</dc:creator>
  <cp:lastModifiedBy>Ramzi Nari</cp:lastModifiedBy>
  <cp:revision>238</cp:revision>
  <cp:lastPrinted>2009-04-22T19:24:48Z</cp:lastPrinted>
  <dcterms:created xsi:type="dcterms:W3CDTF">2003-03-13T16:06:19Z</dcterms:created>
  <dcterms:modified xsi:type="dcterms:W3CDTF">2023-09-08T16:08:45Z</dcterms:modified>
</cp:coreProperties>
</file>