
<file path=[Content_Types].xml><?xml version="1.0" encoding="utf-8"?>
<Types xmlns="http://schemas.openxmlformats.org/package/2006/content-types">
  <Default Extension="emf" ContentType="image/x-emf"/>
  <Default Extension="jpeg" ContentType="image/jpeg"/>
  <Default Extension="mp4" ContentType="video/mp4"/>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0.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1.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5.xml" ContentType="application/vnd.openxmlformats-officedocument.theme+xml"/>
  <Override PartName="/ppt/slideLayouts/slideLayout98.xml" ContentType="application/vnd.openxmlformats-officedocument.presentationml.slideLayout+xml"/>
  <Override PartName="/ppt/theme/theme1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9.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20.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1.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2.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3.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4.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5.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6.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8" r:id="rId3"/>
    <p:sldMasterId id="2147483811" r:id="rId4"/>
    <p:sldMasterId id="2147483823" r:id="rId5"/>
    <p:sldMasterId id="2147483832" r:id="rId6"/>
    <p:sldMasterId id="2147483834" r:id="rId7"/>
    <p:sldMasterId id="2147483840" r:id="rId8"/>
    <p:sldMasterId id="2147483844" r:id="rId9"/>
    <p:sldMasterId id="2147484015" r:id="rId10"/>
    <p:sldMasterId id="2147484111" r:id="rId11"/>
    <p:sldMasterId id="2147484123" r:id="rId12"/>
    <p:sldMasterId id="2147484135" r:id="rId13"/>
    <p:sldMasterId id="2147484147" r:id="rId14"/>
    <p:sldMasterId id="2147484195" r:id="rId15"/>
    <p:sldMasterId id="2147484207" r:id="rId16"/>
    <p:sldMasterId id="2147484245" r:id="rId17"/>
    <p:sldMasterId id="2147484259" r:id="rId18"/>
    <p:sldMasterId id="2147484312" r:id="rId19"/>
    <p:sldMasterId id="2147484340" r:id="rId20"/>
    <p:sldMasterId id="2147484376" r:id="rId21"/>
    <p:sldMasterId id="2147484390" r:id="rId22"/>
    <p:sldMasterId id="2147484405" r:id="rId23"/>
    <p:sldMasterId id="2147484430" r:id="rId24"/>
    <p:sldMasterId id="2147484442" r:id="rId25"/>
    <p:sldMasterId id="2147484454" r:id="rId26"/>
    <p:sldMasterId id="2147484466" r:id="rId27"/>
  </p:sldMasterIdLst>
  <p:notesMasterIdLst>
    <p:notesMasterId r:id="rId157"/>
  </p:notesMasterIdLst>
  <p:sldIdLst>
    <p:sldId id="991" r:id="rId28"/>
    <p:sldId id="392" r:id="rId29"/>
    <p:sldId id="1159" r:id="rId30"/>
    <p:sldId id="391" r:id="rId31"/>
    <p:sldId id="393" r:id="rId32"/>
    <p:sldId id="992" r:id="rId33"/>
    <p:sldId id="1143" r:id="rId34"/>
    <p:sldId id="537" r:id="rId35"/>
    <p:sldId id="542" r:id="rId36"/>
    <p:sldId id="544" r:id="rId37"/>
    <p:sldId id="378" r:id="rId38"/>
    <p:sldId id="1158" r:id="rId39"/>
    <p:sldId id="1152" r:id="rId40"/>
    <p:sldId id="1142" r:id="rId41"/>
    <p:sldId id="1160" r:id="rId42"/>
    <p:sldId id="324" r:id="rId43"/>
    <p:sldId id="323" r:id="rId44"/>
    <p:sldId id="363" r:id="rId45"/>
    <p:sldId id="1161" r:id="rId46"/>
    <p:sldId id="428" r:id="rId47"/>
    <p:sldId id="396" r:id="rId48"/>
    <p:sldId id="2420" r:id="rId49"/>
    <p:sldId id="2419" r:id="rId50"/>
    <p:sldId id="432" r:id="rId51"/>
    <p:sldId id="397" r:id="rId52"/>
    <p:sldId id="2421" r:id="rId53"/>
    <p:sldId id="264" r:id="rId54"/>
    <p:sldId id="318" r:id="rId55"/>
    <p:sldId id="322" r:id="rId56"/>
    <p:sldId id="325" r:id="rId57"/>
    <p:sldId id="326" r:id="rId58"/>
    <p:sldId id="327" r:id="rId59"/>
    <p:sldId id="328" r:id="rId60"/>
    <p:sldId id="329" r:id="rId61"/>
    <p:sldId id="533" r:id="rId62"/>
    <p:sldId id="398" r:id="rId63"/>
    <p:sldId id="343" r:id="rId64"/>
    <p:sldId id="344" r:id="rId65"/>
    <p:sldId id="345" r:id="rId66"/>
    <p:sldId id="346" r:id="rId67"/>
    <p:sldId id="347" r:id="rId68"/>
    <p:sldId id="355" r:id="rId69"/>
    <p:sldId id="356" r:id="rId70"/>
    <p:sldId id="357" r:id="rId71"/>
    <p:sldId id="362" r:id="rId72"/>
    <p:sldId id="313" r:id="rId73"/>
    <p:sldId id="2422" r:id="rId74"/>
    <p:sldId id="990" r:id="rId75"/>
    <p:sldId id="1169" r:id="rId76"/>
    <p:sldId id="1170" r:id="rId77"/>
    <p:sldId id="429" r:id="rId78"/>
    <p:sldId id="399" r:id="rId79"/>
    <p:sldId id="427" r:id="rId80"/>
    <p:sldId id="772" r:id="rId81"/>
    <p:sldId id="270" r:id="rId82"/>
    <p:sldId id="463" r:id="rId83"/>
    <p:sldId id="2423" r:id="rId84"/>
    <p:sldId id="465" r:id="rId85"/>
    <p:sldId id="466" r:id="rId86"/>
    <p:sldId id="475" r:id="rId87"/>
    <p:sldId id="480" r:id="rId88"/>
    <p:sldId id="483" r:id="rId89"/>
    <p:sldId id="484" r:id="rId90"/>
    <p:sldId id="485" r:id="rId91"/>
    <p:sldId id="486" r:id="rId92"/>
    <p:sldId id="487" r:id="rId93"/>
    <p:sldId id="488" r:id="rId94"/>
    <p:sldId id="489" r:id="rId95"/>
    <p:sldId id="490" r:id="rId96"/>
    <p:sldId id="491" r:id="rId97"/>
    <p:sldId id="492" r:id="rId98"/>
    <p:sldId id="493" r:id="rId99"/>
    <p:sldId id="494" r:id="rId100"/>
    <p:sldId id="495" r:id="rId101"/>
    <p:sldId id="496" r:id="rId102"/>
    <p:sldId id="497" r:id="rId103"/>
    <p:sldId id="498" r:id="rId104"/>
    <p:sldId id="499" r:id="rId105"/>
    <p:sldId id="500" r:id="rId106"/>
    <p:sldId id="501" r:id="rId107"/>
    <p:sldId id="502" r:id="rId108"/>
    <p:sldId id="503" r:id="rId109"/>
    <p:sldId id="504" r:id="rId110"/>
    <p:sldId id="505" r:id="rId111"/>
    <p:sldId id="506" r:id="rId112"/>
    <p:sldId id="507" r:id="rId113"/>
    <p:sldId id="508" r:id="rId114"/>
    <p:sldId id="509" r:id="rId115"/>
    <p:sldId id="510" r:id="rId116"/>
    <p:sldId id="511" r:id="rId117"/>
    <p:sldId id="515" r:id="rId118"/>
    <p:sldId id="516" r:id="rId119"/>
    <p:sldId id="517" r:id="rId120"/>
    <p:sldId id="519" r:id="rId121"/>
    <p:sldId id="520" r:id="rId122"/>
    <p:sldId id="521" r:id="rId123"/>
    <p:sldId id="306" r:id="rId124"/>
    <p:sldId id="400" r:id="rId125"/>
    <p:sldId id="267" r:id="rId126"/>
    <p:sldId id="430" r:id="rId127"/>
    <p:sldId id="1165" r:id="rId128"/>
    <p:sldId id="1164" r:id="rId129"/>
    <p:sldId id="1151" r:id="rId130"/>
    <p:sldId id="262" r:id="rId131"/>
    <p:sldId id="268" r:id="rId132"/>
    <p:sldId id="2416" r:id="rId133"/>
    <p:sldId id="1177" r:id="rId134"/>
    <p:sldId id="2417" r:id="rId135"/>
    <p:sldId id="1176" r:id="rId136"/>
    <p:sldId id="1175" r:id="rId137"/>
    <p:sldId id="531" r:id="rId138"/>
    <p:sldId id="532" r:id="rId139"/>
    <p:sldId id="2414" r:id="rId140"/>
    <p:sldId id="2415" r:id="rId141"/>
    <p:sldId id="2418" r:id="rId142"/>
    <p:sldId id="1153" r:id="rId143"/>
    <p:sldId id="1171" r:id="rId144"/>
    <p:sldId id="431" r:id="rId145"/>
    <p:sldId id="1172" r:id="rId146"/>
    <p:sldId id="1173" r:id="rId147"/>
    <p:sldId id="1163" r:id="rId148"/>
    <p:sldId id="1162" r:id="rId149"/>
    <p:sldId id="529" r:id="rId150"/>
    <p:sldId id="522" r:id="rId151"/>
    <p:sldId id="523" r:id="rId152"/>
    <p:sldId id="524" r:id="rId153"/>
    <p:sldId id="525" r:id="rId154"/>
    <p:sldId id="1156" r:id="rId155"/>
    <p:sldId id="1157" r:id="rId156"/>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00"/>
    <a:srgbClr val="FFFF99"/>
    <a:srgbClr val="FFCC99"/>
    <a:srgbClr val="CC6600"/>
    <a:srgbClr val="CC9900"/>
    <a:srgbClr val="800000"/>
    <a:srgbClr val="CCFF66"/>
    <a:srgbClr val="ECD4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77"/>
    <p:restoredTop sz="78995" autoAdjust="0"/>
  </p:normalViewPr>
  <p:slideViewPr>
    <p:cSldViewPr>
      <p:cViewPr varScale="1">
        <p:scale>
          <a:sx n="92" d="100"/>
          <a:sy n="92" d="100"/>
        </p:scale>
        <p:origin x="176" y="1360"/>
      </p:cViewPr>
      <p:guideLst>
        <p:guide orient="horz" pos="2160"/>
        <p:guide pos="2880"/>
      </p:guideLst>
    </p:cSldViewPr>
  </p:slideViewPr>
  <p:outlineViewPr>
    <p:cViewPr>
      <p:scale>
        <a:sx n="33" d="100"/>
        <a:sy n="33" d="100"/>
      </p:scale>
      <p:origin x="0" y="-28984"/>
    </p:cViewPr>
  </p:outlineViewPr>
  <p:notesTextViewPr>
    <p:cViewPr>
      <p:scale>
        <a:sx n="100" d="100"/>
        <a:sy n="100" d="100"/>
      </p:scale>
      <p:origin x="0" y="0"/>
    </p:cViewPr>
  </p:notesTextViewPr>
  <p:sorterViewPr>
    <p:cViewPr>
      <p:scale>
        <a:sx n="1" d="1"/>
        <a:sy n="1" d="1"/>
      </p:scale>
      <p:origin x="0" y="16696"/>
    </p:cViewPr>
  </p:sorterViewPr>
  <p:notesViewPr>
    <p:cSldViewPr>
      <p:cViewPr varScale="1">
        <p:scale>
          <a:sx n="112" d="100"/>
          <a:sy n="112" d="100"/>
        </p:scale>
        <p:origin x="848" y="20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viewProps" Target="viewProps.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slide" Target="slides/slide122.xml"/><Relationship Id="rId5" Type="http://schemas.openxmlformats.org/officeDocument/2006/relationships/slideMaster" Target="slideMasters/slideMaster5.xml"/><Relationship Id="rId95" Type="http://schemas.openxmlformats.org/officeDocument/2006/relationships/slide" Target="slides/slide68.xml"/><Relationship Id="rId160"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 Target="slides/slide16.xml"/><Relationship Id="rId64" Type="http://schemas.openxmlformats.org/officeDocument/2006/relationships/slide" Target="slides/slide37.xml"/><Relationship Id="rId118" Type="http://schemas.openxmlformats.org/officeDocument/2006/relationships/slide" Target="slides/slide91.xml"/><Relationship Id="rId139" Type="http://schemas.openxmlformats.org/officeDocument/2006/relationships/slide" Target="slides/slide112.xml"/><Relationship Id="rId85" Type="http://schemas.openxmlformats.org/officeDocument/2006/relationships/slide" Target="slides/slide58.xml"/><Relationship Id="rId150" Type="http://schemas.openxmlformats.org/officeDocument/2006/relationships/slide" Target="slides/slide12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slide" Target="slides/slide81.xml"/><Relationship Id="rId124" Type="http://schemas.openxmlformats.org/officeDocument/2006/relationships/slide" Target="slides/slide97.xml"/><Relationship Id="rId129" Type="http://schemas.openxmlformats.org/officeDocument/2006/relationships/slide" Target="slides/slide102.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40" Type="http://schemas.openxmlformats.org/officeDocument/2006/relationships/slide" Target="slides/slide113.xml"/><Relationship Id="rId145" Type="http://schemas.openxmlformats.org/officeDocument/2006/relationships/slide" Target="slides/slide118.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119" Type="http://schemas.openxmlformats.org/officeDocument/2006/relationships/slide" Target="slides/slide92.xml"/><Relationship Id="rId44" Type="http://schemas.openxmlformats.org/officeDocument/2006/relationships/slide" Target="slides/slide17.xml"/><Relationship Id="rId60" Type="http://schemas.openxmlformats.org/officeDocument/2006/relationships/slide" Target="slides/slide33.xml"/><Relationship Id="rId65" Type="http://schemas.openxmlformats.org/officeDocument/2006/relationships/slide" Target="slides/slide38.xml"/><Relationship Id="rId81" Type="http://schemas.openxmlformats.org/officeDocument/2006/relationships/slide" Target="slides/slide54.xml"/><Relationship Id="rId86" Type="http://schemas.openxmlformats.org/officeDocument/2006/relationships/slide" Target="slides/slide59.xml"/><Relationship Id="rId130" Type="http://schemas.openxmlformats.org/officeDocument/2006/relationships/slide" Target="slides/slide103.xml"/><Relationship Id="rId135" Type="http://schemas.openxmlformats.org/officeDocument/2006/relationships/slide" Target="slides/slide108.xml"/><Relationship Id="rId151" Type="http://schemas.openxmlformats.org/officeDocument/2006/relationships/slide" Target="slides/slide124.xml"/><Relationship Id="rId156" Type="http://schemas.openxmlformats.org/officeDocument/2006/relationships/slide" Target="slides/slide12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slide" Target="slides/slide98.xml"/><Relationship Id="rId141" Type="http://schemas.openxmlformats.org/officeDocument/2006/relationships/slide" Target="slides/slide114.xml"/><Relationship Id="rId146" Type="http://schemas.openxmlformats.org/officeDocument/2006/relationships/slide" Target="slides/slide119.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slide" Target="slides/slide104.xml"/><Relationship Id="rId136" Type="http://schemas.openxmlformats.org/officeDocument/2006/relationships/slide" Target="slides/slide109.xml"/><Relationship Id="rId157" Type="http://schemas.openxmlformats.org/officeDocument/2006/relationships/notesMaster" Target="notesMasters/notesMaster1.xml"/><Relationship Id="rId61" Type="http://schemas.openxmlformats.org/officeDocument/2006/relationships/slide" Target="slides/slide34.xml"/><Relationship Id="rId82" Type="http://schemas.openxmlformats.org/officeDocument/2006/relationships/slide" Target="slides/slide55.xml"/><Relationship Id="rId152" Type="http://schemas.openxmlformats.org/officeDocument/2006/relationships/slide" Target="slides/slide12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slide" Target="slides/slide12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6" Type="http://schemas.openxmlformats.org/officeDocument/2006/relationships/slideMaster" Target="slideMasters/slideMaster16.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27" Type="http://schemas.openxmlformats.org/officeDocument/2006/relationships/slideMaster" Target="slideMasters/slideMaster27.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80" Type="http://schemas.openxmlformats.org/officeDocument/2006/relationships/slide" Target="slides/slide53.xml"/><Relationship Id="rId155" Type="http://schemas.openxmlformats.org/officeDocument/2006/relationships/slide" Target="slides/slide1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3E8A2D2-51BC-5F40-988C-30868660EDB7}" type="datetime1">
              <a:rPr lang="en-US"/>
              <a:pPr>
                <a:defRPr/>
              </a:pPr>
              <a:t>8/4/22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403AFFA-93C4-7B4B-9524-05C9750F2600}" type="slidenum">
              <a:rPr lang="en-US"/>
              <a:pPr>
                <a:defRPr/>
              </a:pPr>
              <a:t>‹#›</a:t>
            </a:fld>
            <a:endParaRPr lang="en-US"/>
          </a:p>
        </p:txBody>
      </p:sp>
    </p:spTree>
    <p:extLst>
      <p:ext uri="{BB962C8B-B14F-4D97-AF65-F5344CB8AC3E}">
        <p14:creationId xmlns:p14="http://schemas.microsoft.com/office/powerpoint/2010/main" val="31469099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ＭＳ Ｐゴシック" pitchFamily="-11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997936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56F067-87D6-6B4D-A892-A0572B950559}" type="slidenum">
              <a:rPr lang="en-US" sz="1200">
                <a:solidFill>
                  <a:prstClr val="black"/>
                </a:solidFill>
              </a:rPr>
              <a:pPr/>
              <a:t>11</a:t>
            </a:fld>
            <a:endParaRPr lang="en-US" sz="1200">
              <a:solidFill>
                <a:prstClr val="black"/>
              </a:solidFill>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647115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Doctrine and relationships should occupy much of our time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particular, we need a theology of Christ’s second coming.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4258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461262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529885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extLst>
      <p:ext uri="{BB962C8B-B14F-4D97-AF65-F5344CB8AC3E}">
        <p14:creationId xmlns:p14="http://schemas.microsoft.com/office/powerpoint/2010/main" val="42383440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p>
        </p:txBody>
      </p:sp>
    </p:spTree>
    <p:extLst>
      <p:ext uri="{BB962C8B-B14F-4D97-AF65-F5344CB8AC3E}">
        <p14:creationId xmlns:p14="http://schemas.microsoft.com/office/powerpoint/2010/main" val="25057855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39482476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0030077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extLst>
      <p:ext uri="{BB962C8B-B14F-4D97-AF65-F5344CB8AC3E}">
        <p14:creationId xmlns:p14="http://schemas.microsoft.com/office/powerpoint/2010/main" val="20580759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47974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 back?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1820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ＭＳ Ｐゴシック" pitchFamily="-111" charset="-128"/>
                <a:cs typeface="ＭＳ Ｐゴシック" pitchFamily="-111" charset="-128"/>
              </a:rPr>
              <a:t>Some think we should prepare by knowing the exact date of his return. Yet all the date-setters like Harold Camping have only embarrassed the church and caused more doubt about his return</a:t>
            </a:r>
            <a:r>
              <a:rPr lang="en-SG" sz="1200" kern="1200" dirty="0">
                <a:solidFill>
                  <a:schemeClr val="tx1"/>
                </a:solidFill>
                <a:effectLst/>
                <a:latin typeface="+mn-lt"/>
                <a:ea typeface="ＭＳ Ｐゴシック" pitchFamily="-111" charset="-128"/>
                <a:cs typeface="ＭＳ Ｐゴシック" pitchFamily="-111" charset="-128"/>
              </a:rPr>
              <a:t>.</a:t>
            </a:r>
          </a:p>
          <a:p>
            <a:r>
              <a:rPr lang="en-US" dirty="0"/>
              <a:t>Harold Camping was a Bible teacher who said he figured out the date of Christ’s coming in 1994. </a:t>
            </a:r>
          </a:p>
          <a:p>
            <a:r>
              <a:rPr lang="en-US" dirty="0"/>
              <a:t>When it didn’t happen he said it would be 21 May 2011.</a:t>
            </a:r>
          </a:p>
          <a:p>
            <a:r>
              <a:rPr lang="en-US" dirty="0"/>
              <a:t>After that date passed, his new date was 21 Oct 2011.</a:t>
            </a:r>
          </a:p>
          <a:p>
            <a:r>
              <a:rPr lang="en-US" dirty="0"/>
              <a:t>He eventually publicly apologized and later died.</a:t>
            </a:r>
          </a:p>
          <a:p>
            <a:r>
              <a:rPr lang="en-US" dirty="0"/>
              <a:t>Is that how to prepare for Christ’s coming? Not at all.</a:t>
            </a:r>
          </a:p>
        </p:txBody>
      </p:sp>
    </p:spTree>
    <p:extLst>
      <p:ext uri="{BB962C8B-B14F-4D97-AF65-F5344CB8AC3E}">
        <p14:creationId xmlns:p14="http://schemas.microsoft.com/office/powerpoint/2010/main" val="1258928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03916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111" charset="-128"/>
                <a:cs typeface="ＭＳ Ｐゴシック" pitchFamily="-111" charset="-128"/>
              </a:rPr>
              <a:t>This means being ready for Christ’s return.</a:t>
            </a:r>
            <a:r>
              <a:rPr lang="en-SG" dirty="0">
                <a:effectLst/>
              </a:rPr>
              <a:t> </a:t>
            </a:r>
            <a:endParaRPr lang="en-US" dirty="0"/>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15</a:t>
            </a:fld>
            <a:endParaRPr lang="en-US"/>
          </a:p>
        </p:txBody>
      </p:sp>
    </p:spTree>
    <p:extLst>
      <p:ext uri="{BB962C8B-B14F-4D97-AF65-F5344CB8AC3E}">
        <p14:creationId xmlns:p14="http://schemas.microsoft.com/office/powerpoint/2010/main" val="1751766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F95A99F-792C-6C4C-B658-D3002DD46048}" type="slidenum">
              <a:rPr lang="en-US" sz="1200">
                <a:solidFill>
                  <a:srgbClr val="000000"/>
                </a:solidFill>
                <a:latin typeface="Arial" charset="0"/>
              </a:rPr>
              <a:pPr/>
              <a:t>18</a:t>
            </a:fld>
            <a:endParaRPr lang="en-US" sz="1200">
              <a:solidFill>
                <a:srgbClr val="000000"/>
              </a:solidFill>
              <a:latin typeface="Arial" charset="0"/>
            </a:endParaRPr>
          </a:p>
        </p:txBody>
      </p:sp>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 back?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361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for Christ as if money is not a big concern</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6898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p:txBody>
      </p:sp>
    </p:spTree>
    <p:extLst>
      <p:ext uri="{BB962C8B-B14F-4D97-AF65-F5344CB8AC3E}">
        <p14:creationId xmlns:p14="http://schemas.microsoft.com/office/powerpoint/2010/main" val="3524013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Air Force gives a commendation medal for a job well done. </a:t>
            </a:r>
          </a:p>
          <a:p>
            <a:r>
              <a:rPr lang="en-US" dirty="0">
                <a:latin typeface="Arial"/>
                <a:cs typeface="Arial"/>
              </a:rPr>
              <a:t>Paul does that here…</a:t>
            </a:r>
          </a:p>
        </p:txBody>
      </p:sp>
    </p:spTree>
    <p:extLst>
      <p:ext uri="{BB962C8B-B14F-4D97-AF65-F5344CB8AC3E}">
        <p14:creationId xmlns:p14="http://schemas.microsoft.com/office/powerpoint/2010/main" val="281566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At some point in perhaps the not-too-distant future millions of people will just quickly rise to meet the Lord Jesus Christ.</a:t>
            </a:r>
          </a:p>
        </p:txBody>
      </p:sp>
    </p:spTree>
    <p:extLst>
      <p:ext uri="{BB962C8B-B14F-4D97-AF65-F5344CB8AC3E}">
        <p14:creationId xmlns:p14="http://schemas.microsoft.com/office/powerpoint/2010/main" val="244694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p:txBody>
      </p:sp>
    </p:spTree>
    <p:extLst>
      <p:ext uri="{BB962C8B-B14F-4D97-AF65-F5344CB8AC3E}">
        <p14:creationId xmlns:p14="http://schemas.microsoft.com/office/powerpoint/2010/main" val="3608047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19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Have any of you attended a performance of schoolchildren trained in the Suzuki method of learning to play violin?  I hear it is amazing!  Imagine children as young as four, three and even two years old playing the violin—one of the most difficult musical instruments.</a:t>
            </a:r>
          </a:p>
          <a:p>
            <a:r>
              <a:rPr lang="en-US" dirty="0">
                <a:latin typeface="Calibri" charset="0"/>
                <a:ea typeface="ＭＳ Ｐゴシック" charset="0"/>
                <a:cs typeface="ＭＳ Ｐゴシック" charset="0"/>
              </a:rPr>
              <a:t>How do the instructors do it?  Well, the first thing the kids learn is a proper stance.  And the second thing they learn—even before they pick up the violin—is how to take a bow.  One instructor notes, "If the children just play the violin and stop, people may forget to show their appreciation.  But when the children bow, the audience invariably applauds. And applause is the best motivator we</a:t>
            </a:r>
            <a:r>
              <a:rPr lang="fr-FR"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ve</a:t>
            </a:r>
            <a:r>
              <a:rPr lang="en-US" dirty="0">
                <a:latin typeface="Calibri" charset="0"/>
                <a:ea typeface="ＭＳ Ｐゴシック" charset="0"/>
                <a:cs typeface="ＭＳ Ｐゴシック" charset="0"/>
              </a:rPr>
              <a:t> found to make children feel good about performing and want to do it well." </a:t>
            </a: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11922BB-A57B-B54B-B56D-A88078294544}" type="slidenum">
              <a:rPr lang="en-US" sz="1200"/>
              <a:pPr/>
              <a:t>28</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C4DBA49-945D-6E47-AE32-922A0924E104}" type="slidenum">
              <a:rPr lang="en-US" sz="1200">
                <a:solidFill>
                  <a:srgbClr val="000000"/>
                </a:solidFill>
              </a:rPr>
              <a:pPr/>
              <a:t>29</a:t>
            </a:fld>
            <a:endParaRPr lang="en-US" sz="1200">
              <a:solidFill>
                <a:srgbClr val="000000"/>
              </a:solidFill>
            </a:endParaRPr>
          </a:p>
        </p:txBody>
      </p:sp>
      <p:sp>
        <p:nvSpPr>
          <p:cNvPr id="8397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397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2A4900-9910-1747-8E92-23A86A7D1E6E}" type="slidenum">
              <a:rPr lang="en-US" sz="1200">
                <a:solidFill>
                  <a:srgbClr val="000000"/>
                </a:solidFill>
              </a:rPr>
              <a:pPr/>
              <a:t>32</a:t>
            </a:fld>
            <a:endParaRPr lang="en-US" sz="1200">
              <a:solidFill>
                <a:srgbClr val="000000"/>
              </a:solidFill>
            </a:endParaRPr>
          </a:p>
        </p:txBody>
      </p:sp>
      <p:sp>
        <p:nvSpPr>
          <p:cNvPr id="921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21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F724921-3A55-6446-A3CA-46640CCD8059}" type="slidenum">
              <a:rPr lang="en-US" sz="1200">
                <a:solidFill>
                  <a:srgbClr val="000000"/>
                </a:solidFill>
              </a:rPr>
              <a:pPr/>
              <a:t>33</a:t>
            </a:fld>
            <a:endParaRPr lang="en-US" sz="1200">
              <a:solidFill>
                <a:srgbClr val="000000"/>
              </a:solidFill>
            </a:endParaRPr>
          </a:p>
        </p:txBody>
      </p:sp>
      <p:sp>
        <p:nvSpPr>
          <p:cNvPr id="94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42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b="1" dirty="0">
                <a:latin typeface="Calibri" charset="0"/>
                <a:ea typeface="ＭＳ Ｐゴシック" charset="0"/>
                <a:cs typeface="ＭＳ Ｐゴシック" charset="0"/>
              </a:rPr>
              <a:t>Paul was a people person who saw these new believers as </a:t>
            </a:r>
          </a:p>
          <a:p>
            <a:pPr eaLnBrk="1" hangingPunct="1">
              <a:spcBef>
                <a:spcPct val="0"/>
              </a:spcBef>
            </a:pPr>
            <a:r>
              <a:rPr lang="en-US" b="1" dirty="0">
                <a:latin typeface="Calibri" charset="0"/>
                <a:ea typeface="ＭＳ Ｐゴシック" charset="0"/>
                <a:cs typeface="ＭＳ Ｐゴシック" charset="0"/>
              </a:rPr>
              <a:t>his hope (his future, like a parent lives to see his kids grow into maturity), </a:t>
            </a:r>
          </a:p>
          <a:p>
            <a:pPr eaLnBrk="1" hangingPunct="1">
              <a:spcBef>
                <a:spcPct val="0"/>
              </a:spcBef>
            </a:pPr>
            <a:r>
              <a:rPr lang="en-US" b="1" dirty="0">
                <a:latin typeface="Calibri" charset="0"/>
                <a:ea typeface="ＭＳ Ｐゴシック" charset="0"/>
                <a:cs typeface="ＭＳ Ｐゴシック" charset="0"/>
              </a:rPr>
              <a:t>his joy (what greater satisfaction is there than seeing people become all God wants them to be?), and his crown (the symbol of God</a:t>
            </a:r>
            <a:r>
              <a:rPr lang="fr-FR" b="1" dirty="0">
                <a:latin typeface="Calibri" charset="0"/>
                <a:ea typeface="ＭＳ Ｐゴシック" charset="0"/>
                <a:cs typeface="ＭＳ Ｐゴシック" charset="0"/>
              </a:rPr>
              <a:t>'</a:t>
            </a:r>
            <a:r>
              <a:rPr lang="en-US" b="1" dirty="0">
                <a:latin typeface="Calibri" charset="0"/>
                <a:ea typeface="ＭＳ Ｐゴシック" charset="0"/>
                <a:cs typeface="ＭＳ Ｐゴシック" charset="0"/>
              </a:rPr>
              <a:t>s blessing on his life).</a:t>
            </a:r>
          </a:p>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5A7EC7F-78E3-B546-9CD7-7179A094D050}" type="slidenum">
              <a:rPr lang="en-US" sz="1200">
                <a:solidFill>
                  <a:srgbClr val="000000"/>
                </a:solidFill>
              </a:rPr>
              <a:pPr/>
              <a:t>34</a:t>
            </a:fld>
            <a:endParaRPr lang="en-US" sz="1200">
              <a:solidFill>
                <a:srgbClr val="000000"/>
              </a:solidFill>
            </a:endParaRPr>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62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2D6DF6B-2D1A-8844-8652-5B8DDA42363D}" type="slidenum">
              <a:rPr lang="en-US" sz="1200">
                <a:solidFill>
                  <a:srgbClr val="000000"/>
                </a:solidFill>
              </a:rPr>
              <a:pPr/>
              <a:t>38</a:t>
            </a:fld>
            <a:endParaRPr lang="en-US" sz="1200">
              <a:solidFill>
                <a:srgbClr val="000000"/>
              </a:solidFill>
            </a:endParaRPr>
          </a:p>
        </p:txBody>
      </p:sp>
      <p:sp>
        <p:nvSpPr>
          <p:cNvPr id="10240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2403" name="Rectangle 3"/>
          <p:cNvSpPr>
            <a:spLocks noGrp="1" noChangeArrowheads="1"/>
          </p:cNvSpPr>
          <p:nvPr>
            <p:ph type="body" idx="1"/>
          </p:nvPr>
        </p:nvSpPr>
        <p:spPr bwMode="auto">
          <a:xfrm>
            <a:off x="914400" y="4343400"/>
            <a:ext cx="5029200" cy="12271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9610795-18C5-4D43-A8A6-F73DD0AA88EF}" type="slidenum">
              <a:rPr lang="en-US" sz="1200">
                <a:solidFill>
                  <a:srgbClr val="000000"/>
                </a:solidFill>
              </a:rPr>
              <a:pPr/>
              <a:t>39</a:t>
            </a:fld>
            <a:endParaRPr lang="en-US" sz="1200">
              <a:solidFill>
                <a:srgbClr val="000000"/>
              </a:solidFill>
            </a:endParaRPr>
          </a:p>
        </p:txBody>
      </p:sp>
      <p:sp>
        <p:nvSpPr>
          <p:cNvPr id="1044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4451" name="Rectangle 3"/>
          <p:cNvSpPr>
            <a:spLocks noGrp="1" noChangeArrowheads="1"/>
          </p:cNvSpPr>
          <p:nvPr>
            <p:ph type="body" idx="1"/>
          </p:nvPr>
        </p:nvSpPr>
        <p:spPr bwMode="auto">
          <a:xfrm>
            <a:off x="914400" y="4343400"/>
            <a:ext cx="5029200" cy="1227138"/>
          </a:xfrm>
          <a:solidFill>
            <a:srgbClr val="FFFFFF"/>
          </a:solidFill>
          <a:ln>
            <a:solidFill>
              <a:srgbClr val="000000"/>
            </a:solidFill>
            <a:miter lim="800000"/>
            <a:headEnd/>
            <a:tailEnd/>
          </a:ln>
        </p:spPr>
        <p:txBody>
          <a:bodyPr>
            <a:normAutofit fontScale="92500" lnSpcReduction="20000"/>
          </a:bodyPr>
          <a:lstStyle/>
          <a:p>
            <a:r>
              <a:rPr lang="en-US" b="1" dirty="0">
                <a:latin typeface="Calibri" charset="0"/>
                <a:ea typeface="ＭＳ Ｐゴシック" charset="0"/>
                <a:cs typeface="ＭＳ Ｐゴシック" charset="0"/>
              </a:rPr>
              <a:t>Paul could have just written a letter, which he was obviously doing in this epistle, but he always carefully chose the men who carried the letter.</a:t>
            </a:r>
          </a:p>
          <a:p>
            <a:r>
              <a:rPr lang="en-US" b="1" dirty="0">
                <a:latin typeface="Calibri" charset="0"/>
                <a:ea typeface="ＭＳ Ｐゴシック" charset="0"/>
                <a:cs typeface="ＭＳ Ｐゴシック" charset="0"/>
              </a:rPr>
              <a:t>Not "just anybody" could accomplish a mission such as this one to encourage these suffering Christians—but Timothy fit the bill.  </a:t>
            </a:r>
          </a:p>
          <a:p>
            <a:r>
              <a:rPr lang="en-US" b="1" dirty="0">
                <a:latin typeface="Calibri" charset="0"/>
                <a:ea typeface="ＭＳ Ｐゴシック" charset="0"/>
                <a:cs typeface="ＭＳ Ｐゴシック" charset="0"/>
              </a:rPr>
              <a:t>Timothy was with Paul when they planted the church.</a:t>
            </a:r>
          </a:p>
          <a:p>
            <a:r>
              <a:rPr lang="en-US" b="1" dirty="0">
                <a:latin typeface="Calibri" charset="0"/>
                <a:ea typeface="ＭＳ Ｐゴシック" charset="0"/>
                <a:cs typeface="ＭＳ Ｐゴシック" charset="0"/>
              </a:rPr>
              <a:t>Timothy was also a sensitive man who could genuinely feel for these persecuted believers.</a:t>
            </a:r>
          </a:p>
          <a:p>
            <a:endParaRPr lang="en-US" dirty="0">
              <a:latin typeface="Calibri"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77CFDCB-9F54-E242-BFFC-72DB9BC7EDD0}" type="slidenum">
              <a:rPr lang="en-US" sz="1200">
                <a:solidFill>
                  <a:srgbClr val="000000"/>
                </a:solidFill>
              </a:rPr>
              <a:pPr/>
              <a:t>41</a:t>
            </a:fld>
            <a:endParaRPr lang="en-US" sz="1200">
              <a:solidFill>
                <a:srgbClr val="000000"/>
              </a:solidFill>
            </a:endParaRPr>
          </a:p>
        </p:txBody>
      </p:sp>
      <p:sp>
        <p:nvSpPr>
          <p:cNvPr id="10752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69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Calibri" charset="0"/>
                <a:ea typeface="ＭＳ Ｐゴシック" charset="0"/>
                <a:cs typeface="ＭＳ Ｐゴシック" charset="0"/>
              </a:rPr>
              <a:t>Application: Who do you know that needs encouragement today?  </a:t>
            </a:r>
          </a:p>
          <a:p>
            <a:r>
              <a:rPr lang="en-US" b="1">
                <a:latin typeface="Calibri" charset="0"/>
                <a:ea typeface="ＭＳ Ｐゴシック" charset="0"/>
                <a:cs typeface="ＭＳ Ｐゴシック" charset="0"/>
              </a:rPr>
              <a:t>Which of these three ways can you infuse strength into that person? </a:t>
            </a:r>
          </a:p>
        </p:txBody>
      </p:sp>
      <p:sp>
        <p:nvSpPr>
          <p:cNvPr id="1269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FE5878F-E9AF-0A4D-8DC5-A62D2910D06D}" type="slidenum">
              <a:rPr lang="en-US" sz="1200">
                <a:solidFill>
                  <a:srgbClr val="000000"/>
                </a:solidFill>
              </a:rPr>
              <a:pPr/>
              <a:t>45</a:t>
            </a:fld>
            <a:endParaRPr 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speaks clearly of this next event on God’s prophetic calendar in 1 Thess 4:13-18…</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7607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994BDFB-E798-2945-86AA-EF5A3509B0F7}" type="slidenum">
              <a:rPr lang="en-US" sz="1200">
                <a:solidFill>
                  <a:srgbClr val="000000"/>
                </a:solidFill>
              </a:rPr>
              <a:pPr/>
              <a:t>46</a:t>
            </a:fld>
            <a:endParaRPr lang="en-US" sz="1200">
              <a:solidFill>
                <a:srgbClr val="000000"/>
              </a:solidFill>
            </a:endParaRPr>
          </a:p>
        </p:txBody>
      </p:sp>
      <p:sp>
        <p:nvSpPr>
          <p:cNvPr id="12902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902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p:txBody>
      </p:sp>
    </p:spTree>
    <p:extLst>
      <p:ext uri="{BB962C8B-B14F-4D97-AF65-F5344CB8AC3E}">
        <p14:creationId xmlns:p14="http://schemas.microsoft.com/office/powerpoint/2010/main" val="1336611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48</a:t>
            </a:fld>
            <a:endParaRPr lang="en-US"/>
          </a:p>
        </p:txBody>
      </p:sp>
    </p:spTree>
    <p:extLst>
      <p:ext uri="{BB962C8B-B14F-4D97-AF65-F5344CB8AC3E}">
        <p14:creationId xmlns:p14="http://schemas.microsoft.com/office/powerpoint/2010/main" val="1831255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 back?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406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for Christ as if money is not a big concern</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291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Doctrine and relationships should occupy much of our time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particular, we need a theology of Christ’s second coming.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60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Next Paul prepared for the Rapture by strengthening the church's doctrine and relationships (1 Thess 4–5).</a:t>
            </a:r>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52</a:t>
            </a:fld>
            <a:endParaRPr lang="en-US"/>
          </a:p>
        </p:txBody>
      </p:sp>
    </p:spTree>
    <p:extLst>
      <p:ext uri="{BB962C8B-B14F-4D97-AF65-F5344CB8AC3E}">
        <p14:creationId xmlns:p14="http://schemas.microsoft.com/office/powerpoint/2010/main" val="1883055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Slide Image Placeholder 1"/>
          <p:cNvSpPr>
            <a:spLocks noGrp="1" noRot="1" noChangeAspect="1"/>
          </p:cNvSpPr>
          <p:nvPr>
            <p:ph type="sldImg"/>
          </p:nvPr>
        </p:nvSpPr>
        <p:spPr>
          <a:solidFill>
            <a:srgbClr val="FFFFFF"/>
          </a:solidFill>
          <a:ln/>
        </p:spPr>
      </p:sp>
      <p:sp>
        <p:nvSpPr>
          <p:cNvPr id="430082" name="Notes Placeholder 2"/>
          <p:cNvSpPr>
            <a:spLocks noGrp="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r>
              <a:rPr lang="en-US">
                <a:solidFill>
                  <a:srgbClr val="FFFFFF"/>
                </a:solidFill>
                <a:latin typeface="Arial" charset="0"/>
                <a:ea typeface="ＭＳ Ｐゴシック" charset="0"/>
                <a:cs typeface="Arial" charset="0"/>
              </a:rPr>
              <a:t>One of the teachers of religious law was standing there listening to the debate. He realized that Jesus had answered well, so he asked, </a:t>
            </a:r>
            <a:r>
              <a:rPr lang="ja-JP" altLang="en-US">
                <a:solidFill>
                  <a:srgbClr val="FFFFFF"/>
                </a:solidFill>
                <a:latin typeface="Arial" charset="0"/>
                <a:ea typeface="ＭＳ Ｐゴシック" charset="0"/>
                <a:cs typeface="Arial" charset="0"/>
              </a:rPr>
              <a:t>“</a:t>
            </a:r>
            <a:r>
              <a:rPr lang="en-US" altLang="ja-JP">
                <a:solidFill>
                  <a:srgbClr val="FFFFFF"/>
                </a:solidFill>
                <a:latin typeface="Arial" charset="0"/>
                <a:ea typeface="ＭＳ Ｐゴシック" charset="0"/>
                <a:cs typeface="Arial" charset="0"/>
              </a:rPr>
              <a:t>Of all the commandments, which is the most important?</a:t>
            </a:r>
            <a:r>
              <a:rPr lang="ja-JP" altLang="en-US">
                <a:solidFill>
                  <a:srgbClr val="FFFFFF"/>
                </a:solidFill>
                <a:latin typeface="Arial" charset="0"/>
                <a:ea typeface="ＭＳ Ｐゴシック" charset="0"/>
                <a:cs typeface="Arial" charset="0"/>
              </a:rPr>
              <a:t>”</a:t>
            </a:r>
            <a:r>
              <a:rPr lang="en-US" altLang="ja-JP" i="1">
                <a:latin typeface="Arial" charset="0"/>
                <a:ea typeface="ＭＳ Ｐゴシック" charset="0"/>
                <a:cs typeface="ＭＳ Ｐゴシック" charset="0"/>
              </a:rPr>
              <a:t>  Jesus answered…</a:t>
            </a:r>
            <a:endParaRPr lang="en-US" i="1">
              <a:solidFill>
                <a:srgbClr val="FFFFFF"/>
              </a:solidFill>
              <a:latin typeface="Arial" charset="0"/>
              <a:ea typeface="ＭＳ Ｐゴシック" charset="0"/>
              <a:cs typeface="Arial" charset="0"/>
            </a:endParaRPr>
          </a:p>
        </p:txBody>
      </p:sp>
      <p:sp>
        <p:nvSpPr>
          <p:cNvPr id="43008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CF7C016-3B29-184B-97E4-98A5D5A8B944}" type="slidenum">
              <a:rPr lang="en-US" sz="1200">
                <a:solidFill>
                  <a:srgbClr val="000000"/>
                </a:solidFill>
                <a:latin typeface="Times New Roman" charset="0"/>
              </a:rPr>
              <a:pPr algn="r"/>
              <a:t>53</a:t>
            </a:fld>
            <a:endParaRPr lang="en-US" sz="1200">
              <a:solidFill>
                <a:srgbClr val="000000"/>
              </a:solidFill>
              <a:latin typeface="Times New Roman" charset="0"/>
            </a:endParaRPr>
          </a:p>
        </p:txBody>
      </p:sp>
    </p:spTree>
    <p:extLst>
      <p:ext uri="{BB962C8B-B14F-4D97-AF65-F5344CB8AC3E}">
        <p14:creationId xmlns:p14="http://schemas.microsoft.com/office/powerpoint/2010/main" val="3753489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56135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15399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At Christmas we focus on the first coming of our Savior in Bethlehem.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Christ’s first coming was both a comfort and warning</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942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But our focus today is "Are You Ready For the Lord's Return?"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Today as we experience the new year I believe the Scripture has some words of encouragement for us in regard to Christ's second coming to earth at the Rapture. </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59</a:t>
            </a:fld>
            <a:endParaRPr lang="en-GB">
              <a:solidFill>
                <a:prstClr val="black"/>
              </a:solidFill>
              <a:latin typeface="Calibri"/>
            </a:endParaRPr>
          </a:p>
        </p:txBody>
      </p:sp>
    </p:spTree>
    <p:extLst>
      <p:ext uri="{BB962C8B-B14F-4D97-AF65-F5344CB8AC3E}">
        <p14:creationId xmlns:p14="http://schemas.microsoft.com/office/powerpoint/2010/main" val="28130399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60</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Today we will focus on the first stage: The Rapture.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Paul gave them three reasons to have hope in the Lord’s return. So today we’ll see these three reasons to look forward to the Lord’s return at the Rapture.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Knowing the destiny of Christians at death helps us to control our grief.</a:t>
            </a:r>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Many people think that eschatology is unimportant.</a:t>
            </a: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This is seen in what some say about the time of the Rapture:</a:t>
            </a:r>
            <a:r>
              <a:rPr lang="en-US" baseline="0">
                <a:latin typeface="Arial"/>
                <a:cs typeface="Arial"/>
              </a:rPr>
              <a:t> I'm not pretrib, midtrib, or posttrib. I am pantrib, because it will all pan out in the end!</a:t>
            </a:r>
            <a:endParaRPr lang="en-US">
              <a:latin typeface="Arial"/>
              <a:cs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When I was a young man in the 1970s many speakers preached on these verses. In fact, I trusted Christ at one such gathering in 1972 when the speaker addressed the return of Christ.</a:t>
            </a:r>
          </a:p>
          <a:p>
            <a:pPr marL="0" marR="0" lvl="3"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Sadly, few talk of the return of Jesus today </a:t>
            </a:r>
          </a:p>
        </p:txBody>
      </p:sp>
    </p:spTree>
    <p:extLst>
      <p:ext uri="{BB962C8B-B14F-4D97-AF65-F5344CB8AC3E}">
        <p14:creationId xmlns:p14="http://schemas.microsoft.com/office/powerpoint/2010/main" val="41048329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Why is it so important that we know about future things such as the destiny of believers?  Paul saw eschatology as vital because it affects our hope.  It's important because…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latin typeface="Arial"/>
              <a:cs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latin typeface="Arial"/>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Notice what Paul is really saying in this verse. </a:t>
            </a:r>
          </a:p>
          <a:p>
            <a:r>
              <a:rPr lang="en-US">
                <a:latin typeface="Arial"/>
                <a:cs typeface="Arial"/>
              </a:rPr>
              <a:t>He is not saying that Christians will not grieve.  </a:t>
            </a:r>
          </a:p>
          <a:p>
            <a:r>
              <a:rPr lang="en-US">
                <a:latin typeface="Arial"/>
                <a:cs typeface="Arial"/>
              </a:rPr>
              <a:t>He is only addressing the issue of how they should grieve.  They should grieve in such a way that shows hope—like when Jesus grieved over Lazarus.</a:t>
            </a:r>
          </a:p>
          <a:p>
            <a:endParaRPr lang="en-US">
              <a:latin typeface="Arial"/>
              <a:cs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Why did Paul say these things though?  What problem was he addressing in the church?</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Paul had already taught the believers about the Rapture when he was with them personally.  He told them that when Christ comes all who have trusted Him will be removed from the earth.</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Apparently the Thessalonians were confused regarding the destiny of believers who have died before the Rapture.</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—Perhaps some thought these would miss the Rapture and have to wait until the Great White Throne Judgment.</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—Perhaps some wondered whether they would be saved at all.</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SG" sz="1200" kern="1200">
              <a:solidFill>
                <a:schemeClr val="tx1"/>
              </a:solidFill>
              <a:effectLst/>
              <a:latin typeface="+mn-lt"/>
              <a:ea typeface="+mn-ea"/>
              <a:cs typeface="+mn-cs"/>
            </a:endParaRPr>
          </a:p>
          <a:p>
            <a:endParaRPr lang="en-US">
              <a:latin typeface="Arial"/>
              <a:cs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latin typeface="Arial"/>
              <a:cs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"if" here (in the NASB &amp; KJV) is better translated "since" (as in the NIV &amp; NLT) because of the Greek construction.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1)</a:t>
            </a:r>
            <a:r>
              <a:rPr lang="en-US" baseline="0">
                <a:latin typeface="Arial"/>
                <a:cs typeface="Arial"/>
              </a:rPr>
              <a:t> </a:t>
            </a:r>
            <a:r>
              <a:rPr lang="en-US">
                <a:latin typeface="Arial"/>
                <a:cs typeface="Arial"/>
              </a:rPr>
              <a:t>Therefore, it really means "since we believe that Christ died…"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2) Paul had no doubt regarding the validity of the resurrection.</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a:latin typeface="Arial"/>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This historical basis provides assurance that the bodies of all Christians also will be raised (4:14b).</a:t>
            </a:r>
          </a:p>
          <a:p>
            <a:r>
              <a:rPr lang="en-US"/>
              <a:t>Paul declared that both Christ's resurrection and our resurrection stand or fall together.</a:t>
            </a:r>
          </a:p>
          <a:p>
            <a:r>
              <a:rPr lang="en-US"/>
              <a:t>This is taught in 1 Corinthians 15:12-20.</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However, since the NT notes Christ’s return more than 300 times, we should live in light of his coming.</a:t>
            </a:r>
          </a:p>
          <a:p>
            <a:r>
              <a:rPr lang="en-US" dirty="0">
                <a:cs typeface="ＭＳ Ｐゴシック" charset="0"/>
              </a:rPr>
              <a:t>We should teach it, talk of it, read it, study it, and share it since about every 14 verses in the NT mentions Christ coming back.</a:t>
            </a:r>
          </a:p>
          <a:p>
            <a:endParaRPr lang="en-US" dirty="0">
              <a:cs typeface="ＭＳ Ｐゴシック" charset="0"/>
            </a:endParaRPr>
          </a:p>
        </p:txBody>
      </p:sp>
    </p:spTree>
    <p:extLst>
      <p:ext uri="{BB962C8B-B14F-4D97-AF65-F5344CB8AC3E}">
        <p14:creationId xmlns:p14="http://schemas.microsoft.com/office/powerpoint/2010/main" val="18101662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So Paul has told us that when we undergo affliction to the point of death we shouldn't grieve hopelessly because all believers will be resurrected.  But how will this come about when Christ comes to receive His church?  Who will be the first to be bodily with the Lord—those who have died or those of us who are living? This leads us into the second reason to expect his return… </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We who are alive when the Rapture comes will be taken up only after the dead in Christ.</a:t>
            </a: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Now the living moving faster than the dead—but then the dead will move faster than the living! </a:t>
            </a:r>
          </a:p>
          <a:p>
            <a:endParaRPr lang="en-US">
              <a:latin typeface="Arial"/>
              <a:cs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mn-lt"/>
                <a:ea typeface="+mn-ea"/>
                <a:cs typeface="+mn-cs"/>
              </a:rPr>
              <a:t>1.	Notice how the verse expresses that this great truth wasn't something that Paul made up.  It was Christ's own promise.</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Perhaps this was an unrecorded statement of Christ (cf. Acts 20:35).</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Maybe Paul received this word by direct revelation.</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either case, there was no need to worry since the dead will have a prominent place in the Rapture because they will rise even before the living.</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2.	Notice that Paul included himself among the living group and evidently expected to be living when Christ returned.</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Here we see more evidence for a pre-tribulation Rapture.</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According to Paul, the next event on God's timetable was the return of Christ since it could happen at any moment.</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SG" sz="1200" kern="1200">
              <a:solidFill>
                <a:schemeClr val="tx1"/>
              </a:solidFill>
              <a:effectLst/>
              <a:latin typeface="+mn-lt"/>
              <a:ea typeface="+mn-ea"/>
              <a:cs typeface="+mn-cs"/>
            </a:endParaRPr>
          </a:p>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These four events will happen in the following order, each event beginning with the letter "R" (cf. Ryrie)…</a:t>
            </a:r>
            <a:r>
              <a:rPr lang="en-SG">
                <a:effectLst/>
              </a:rPr>
              <a:t> </a:t>
            </a:r>
            <a:endParaRPr lang="en-US">
              <a:latin typeface="Arial"/>
              <a:cs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Where is Christ right now?  In heaven seated at the right side of the Father.</a:t>
            </a:r>
          </a:p>
          <a:p>
            <a:r>
              <a:rPr lang="en-US">
                <a:latin typeface="Arial"/>
                <a:cs typeface="Arial"/>
              </a:rPr>
              <a:t>Christ Himself (not an angel) will return for the church.</a:t>
            </a:r>
          </a:p>
          <a:p>
            <a:r>
              <a:rPr lang="en-US">
                <a:latin typeface="Arial"/>
                <a:cs typeface="Arial"/>
              </a:rPr>
              <a:t>His return will be accompanied by three things:  </a:t>
            </a:r>
          </a:p>
          <a:p>
            <a:endParaRPr lang="en-US">
              <a:latin typeface="Arial"/>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Is this from Christ or an angel or Michael the archangel?  The text isn't clear, but I like to think that it's from Christ.</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word for "loud command" or "shout" is "used of the cry of the charioteer to his horses or the hunter to his hounds; it is the shout of the ship's master to the rowers, or of the commander to his soldiers" (Morris).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What is the command?  "Rise!"  "Come forth!"  "It's time!"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word carries with it a ring of authority and urgency.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Jews listed seven chief angels, but which one is the archangel?</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identity of this angel is somewhat unclear since Michael is the only angel in Scripture specifically referred to as an archangel, but here the word appears without a definite article.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"Voice" also lacks the word "the" in the Greek.</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However, a definite article is not necessary to be definite so this is probably Michael.</a:t>
            </a:r>
          </a:p>
          <a:p>
            <a:pPr marL="0" marR="0" lvl="5" indent="0" algn="l" defTabSz="457200" rtl="0" eaLnBrk="1" fontAlgn="auto" latinLnBrk="0" hangingPunct="1">
              <a:lnSpc>
                <a:spcPct val="100000"/>
              </a:lnSpc>
              <a:spcBef>
                <a:spcPts val="0"/>
              </a:spcBef>
              <a:spcAft>
                <a:spcPts val="0"/>
              </a:spcAft>
              <a:buClrTx/>
              <a:buSzTx/>
              <a:buFontTx/>
              <a:buNone/>
              <a:tabLst/>
              <a:defRPr/>
            </a:pPr>
            <a:endParaRPr lang="en-US">
              <a:latin typeface="Arial"/>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indent="0">
              <a:buNone/>
            </a:pPr>
            <a:endParaRPr lang="en-US" sz="1200" kern="1200">
              <a:solidFill>
                <a:schemeClr val="tx1"/>
              </a:solidFill>
              <a:effectLst/>
              <a:latin typeface="Arial"/>
              <a:ea typeface="+mn-ea"/>
              <a:cs typeface="Arial"/>
            </a:endParaRPr>
          </a:p>
          <a:p>
            <a:pPr marL="0" indent="0">
              <a:buNone/>
            </a:pPr>
            <a:r>
              <a:rPr lang="en-US" sz="1200" kern="1200">
                <a:solidFill>
                  <a:schemeClr val="tx1"/>
                </a:solidFill>
                <a:effectLst/>
                <a:latin typeface="Arial"/>
                <a:ea typeface="+mn-ea"/>
                <a:cs typeface="Arial"/>
              </a:rPr>
              <a:t>Trumpets are associated with God's activity in the Bible:</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-Ex 19:16 has a trumpet at Mt. Sinai</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-Isa 27:13 uses the trumpet to signal the return to the land from Assyria</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-Joel 2:1 mentions the trumpet sounding in judgment</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-Matt 24:31 has a trumpet sound when Christ returns after the Tribulation</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Through the use of the trumpet God calls attention to this event as a majestic, dramatic, spectacular one worthy of Christ who is King of kings and Lord of lords.</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a:t>
            </a:r>
            <a:endParaRPr lang="en-SG" sz="1200" kern="1200">
              <a:solidFill>
                <a:schemeClr val="tx1"/>
              </a:solidFill>
              <a:effectLst/>
              <a:latin typeface="Arial"/>
              <a:ea typeface="+mn-ea"/>
              <a:cs typeface="Arial"/>
            </a:endParaRPr>
          </a:p>
          <a:p>
            <a:endParaRPr lang="en-US">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mn-ea"/>
                <a:cs typeface="Arial"/>
              </a:rPr>
              <a:t>Christians who have died during the church age will rise first.</a:t>
            </a:r>
          </a:p>
          <a:p>
            <a:r>
              <a:rPr lang="en-US">
                <a:latin typeface="Arial"/>
                <a:cs typeface="Arial"/>
              </a:rPr>
              <a:t>The designation "in Christ" refers only to those who have died since Christ's death and resurrection in the Church Age.</a:t>
            </a:r>
          </a:p>
          <a:p>
            <a:r>
              <a:rPr lang="en-US">
                <a:latin typeface="Arial"/>
                <a:cs typeface="Arial"/>
              </a:rPr>
              <a:t>So those who have died as Christians will be rejoined with their spirits which have already been with Christ.  </a:t>
            </a:r>
          </a:p>
          <a:p>
            <a:endParaRPr lang="en-US">
              <a:latin typeface="Arial"/>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30840" indent="-281092">
              <a:defRPr sz="2400">
                <a:solidFill>
                  <a:schemeClr val="tx1"/>
                </a:solidFill>
                <a:latin typeface="Times New Roman" charset="0"/>
                <a:ea typeface="ＭＳ Ｐゴシック" charset="0"/>
              </a:defRPr>
            </a:lvl2pPr>
            <a:lvl3pPr marL="1124369" indent="-224874">
              <a:defRPr sz="2400">
                <a:solidFill>
                  <a:schemeClr val="tx1"/>
                </a:solidFill>
                <a:latin typeface="Times New Roman" charset="0"/>
                <a:ea typeface="ＭＳ Ｐゴシック" charset="0"/>
              </a:defRPr>
            </a:lvl3pPr>
            <a:lvl4pPr marL="1574117" indent="-224874">
              <a:defRPr sz="2400">
                <a:solidFill>
                  <a:schemeClr val="tx1"/>
                </a:solidFill>
                <a:latin typeface="Times New Roman" charset="0"/>
                <a:ea typeface="ＭＳ Ｐゴシック" charset="0"/>
              </a:defRPr>
            </a:lvl4pPr>
            <a:lvl5pPr marL="2023864" indent="-224874">
              <a:defRPr sz="2400">
                <a:solidFill>
                  <a:schemeClr val="tx1"/>
                </a:solidFill>
                <a:latin typeface="Times New Roman" charset="0"/>
                <a:ea typeface="ＭＳ Ｐゴシック" charset="0"/>
              </a:defRPr>
            </a:lvl5pPr>
            <a:lvl6pPr marL="2473612" indent="-224874" eaLnBrk="0" fontAlgn="base" hangingPunct="0">
              <a:spcBef>
                <a:spcPct val="0"/>
              </a:spcBef>
              <a:spcAft>
                <a:spcPct val="0"/>
              </a:spcAft>
              <a:defRPr sz="2400">
                <a:solidFill>
                  <a:schemeClr val="tx1"/>
                </a:solidFill>
                <a:latin typeface="Times New Roman" charset="0"/>
                <a:ea typeface="ＭＳ Ｐゴシック" charset="0"/>
              </a:defRPr>
            </a:lvl6pPr>
            <a:lvl7pPr marL="2923360" indent="-224874" eaLnBrk="0" fontAlgn="base" hangingPunct="0">
              <a:spcBef>
                <a:spcPct val="0"/>
              </a:spcBef>
              <a:spcAft>
                <a:spcPct val="0"/>
              </a:spcAft>
              <a:defRPr sz="2400">
                <a:solidFill>
                  <a:schemeClr val="tx1"/>
                </a:solidFill>
                <a:latin typeface="Times New Roman" charset="0"/>
                <a:ea typeface="ＭＳ Ｐゴシック" charset="0"/>
              </a:defRPr>
            </a:lvl7pPr>
            <a:lvl8pPr marL="3373107" indent="-224874" eaLnBrk="0" fontAlgn="base" hangingPunct="0">
              <a:spcBef>
                <a:spcPct val="0"/>
              </a:spcBef>
              <a:spcAft>
                <a:spcPct val="0"/>
              </a:spcAft>
              <a:defRPr sz="2400">
                <a:solidFill>
                  <a:schemeClr val="tx1"/>
                </a:solidFill>
                <a:latin typeface="Times New Roman" charset="0"/>
                <a:ea typeface="ＭＳ Ｐゴシック" charset="0"/>
              </a:defRPr>
            </a:lvl8pPr>
            <a:lvl9pPr marL="3822855" indent="-224874" eaLnBrk="0" fontAlgn="base" hangingPunct="0">
              <a:spcBef>
                <a:spcPct val="0"/>
              </a:spcBef>
              <a:spcAft>
                <a:spcPct val="0"/>
              </a:spcAft>
              <a:defRPr sz="2400">
                <a:solidFill>
                  <a:schemeClr val="tx1"/>
                </a:solidFill>
                <a:latin typeface="Times New Roman" charset="0"/>
                <a:ea typeface="ＭＳ Ｐゴシック" charset="0"/>
              </a:defRPr>
            </a:lvl9pPr>
          </a:lstStyle>
          <a:p>
            <a:fld id="{DC355283-6062-3E47-B905-D36181E84A5A}" type="slidenum">
              <a:rPr lang="en-US" sz="1200">
                <a:solidFill>
                  <a:srgbClr val="000000"/>
                </a:solidFill>
              </a:rPr>
              <a:pPr/>
              <a:t>86</a:t>
            </a:fld>
            <a:endParaRPr lang="en-US" sz="1200">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But what happens to the bodies of these who have died?  Are they changed?  (RAPTURE transformation of the body= farmer's wife in elevator).</a:t>
            </a:r>
          </a:p>
          <a:p>
            <a:r>
              <a:rPr lang="en-US">
                <a:latin typeface="Arial"/>
                <a:ea typeface="ＭＳ Ｐゴシック" charset="0"/>
                <a:cs typeface="Arial"/>
              </a:rPr>
              <a:t>For sure!  Read 1 Corinthians 15:50-55.</a:t>
            </a:r>
          </a:p>
          <a:p>
            <a:r>
              <a:rPr lang="en-US">
                <a:latin typeface="Arial"/>
                <a:ea typeface="ＭＳ Ｐゴシック" charset="0"/>
                <a:cs typeface="Arial"/>
              </a:rPr>
              <a:t>Exactly how these bodies are reassembled and resurrected is not stated.</a:t>
            </a:r>
          </a:p>
          <a:p>
            <a:endParaRPr lang="en-US">
              <a:latin typeface="Arial"/>
              <a:ea typeface="ＭＳ Ｐゴシック" charset="0"/>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More than that, we should live in light of his return. But how?</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7413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word for "comfort" (or "encourage") here literally means to "come alongside to help (Read Charles Swindoll, </a:t>
            </a:r>
            <a:r>
              <a:rPr lang="en-US" i="1">
                <a:latin typeface="Arial"/>
                <a:cs typeface="Arial"/>
              </a:rPr>
              <a:t>Contagious Christianity</a:t>
            </a:r>
            <a:r>
              <a:rPr lang="en-US">
                <a:latin typeface="Arial"/>
                <a:cs typeface="Arial"/>
              </a:rPr>
              <a:t>, 46-47).</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We're also guaranteed escape from the coming wrath of the Tribulation, which is something to be encouraged about!  (A post-tribulation rapture would be no comfort to anyone!)</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So are you looking to Christ’s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What reasons can we give to anticipate Jesus coming back?</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DA8BDE2-278E-B648-8725-0B551DB27339}" type="slidenum">
              <a:rPr lang="en-US" sz="1200"/>
              <a:pPr/>
              <a:t>97</a:t>
            </a:fld>
            <a:endParaRPr lang="en-US" sz="1200"/>
          </a:p>
        </p:txBody>
      </p:sp>
      <p:sp>
        <p:nvSpPr>
          <p:cNvPr id="197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763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But first let's define three terms: eschatology, the Rapture, and the Revelation</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0887372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Christ’s return also includes a warning not to be caught unaware (5:1-11).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98</a:t>
            </a:fld>
            <a:endParaRPr lang="en-US"/>
          </a:p>
        </p:txBody>
      </p:sp>
    </p:spTree>
    <p:extLst>
      <p:ext uri="{BB962C8B-B14F-4D97-AF65-F5344CB8AC3E}">
        <p14:creationId xmlns:p14="http://schemas.microsoft.com/office/powerpoint/2010/main" val="16323267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Christ’s return also includes a warning not to be caught unaware (5:1-11).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33681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27185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51967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742473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We prepare for Christ’s return by obeying Paul’s instructions for godly living (5:12-28).</a:t>
            </a:r>
            <a:endParaRPr lang="en-SG"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104</a:t>
            </a:fld>
            <a:endParaRPr lang="en-US"/>
          </a:p>
        </p:txBody>
      </p:sp>
    </p:spTree>
    <p:extLst>
      <p:ext uri="{BB962C8B-B14F-4D97-AF65-F5344CB8AC3E}">
        <p14:creationId xmlns:p14="http://schemas.microsoft.com/office/powerpoint/2010/main" val="3548944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Healthy church life is where each person fulfills his roles (5:12-28).</a:t>
            </a:r>
            <a:endParaRPr lang="en-SG"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105</a:t>
            </a:fld>
            <a:endParaRPr lang="en-US"/>
          </a:p>
        </p:txBody>
      </p:sp>
    </p:spTree>
    <p:extLst>
      <p:ext uri="{BB962C8B-B14F-4D97-AF65-F5344CB8AC3E}">
        <p14:creationId xmlns:p14="http://schemas.microsoft.com/office/powerpoint/2010/main" val="3774988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Don’t be lazy (5:14).</a:t>
            </a:r>
            <a:endParaRPr lang="en-SG"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106</a:t>
            </a:fld>
            <a:endParaRPr lang="en-US"/>
          </a:p>
        </p:txBody>
      </p:sp>
    </p:spTree>
    <p:extLst>
      <p:ext uri="{BB962C8B-B14F-4D97-AF65-F5344CB8AC3E}">
        <p14:creationId xmlns:p14="http://schemas.microsoft.com/office/powerpoint/2010/main" val="38829141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Be joyful (5:16).</a:t>
            </a:r>
            <a:endParaRPr lang="en-SG"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107</a:t>
            </a:fld>
            <a:endParaRPr lang="en-US"/>
          </a:p>
        </p:txBody>
      </p:sp>
    </p:spTree>
    <p:extLst>
      <p:ext uri="{BB962C8B-B14F-4D97-AF65-F5344CB8AC3E}">
        <p14:creationId xmlns:p14="http://schemas.microsoft.com/office/powerpoint/2010/main" val="18008289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108</a:t>
            </a:fld>
            <a:endParaRPr lang="en-US"/>
          </a:p>
        </p:txBody>
      </p:sp>
    </p:spTree>
    <p:extLst>
      <p:ext uri="{BB962C8B-B14F-4D97-AF65-F5344CB8AC3E}">
        <p14:creationId xmlns:p14="http://schemas.microsoft.com/office/powerpoint/2010/main" val="106443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a:t>
            </a:r>
            <a:r>
              <a:rPr lang="en-US" sz="1200" kern="1200" dirty="0">
                <a:solidFill>
                  <a:schemeClr val="tx1"/>
                </a:solidFill>
                <a:effectLst/>
                <a:latin typeface="+mn-lt"/>
                <a:ea typeface="+mn-ea"/>
                <a:cs typeface="+mn-cs"/>
              </a:rPr>
              <a:t>Rapture (the coming of Christ for His own in the air to take the church from the earth prior to the Great Tribulation) differs from the Revelation (the coming of Christ with His own to judge unbelievers upon the earth after the Great Tribulation).</a:t>
            </a:r>
            <a:r>
              <a:rPr lang="en-SG" dirty="0">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effectLst/>
                <a:latin typeface="Arial"/>
                <a:cs typeface="Arial"/>
              </a:rPr>
              <a:t>• </a:t>
            </a:r>
            <a:r>
              <a:rPr lang="en-US" dirty="0">
                <a:latin typeface="Arial"/>
                <a:cs typeface="Arial"/>
              </a:rPr>
              <a:t>Both events are literal returns.  Never does the Scripture refer to these events as only allegorical returns for in both instances Christ actually will return to the earth.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find Christ as their central figure.  Although humanity is involved in both, Christ Himself is at the forefront.</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are still future.  They are yet to be seen on God's prophetic calendar.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are sometimes referred to by the same word (e.g., "coming" refers to the Rapture in 1 Thessalonians 4:15 and the Revelation in Matthew 24:27). </a:t>
            </a:r>
          </a:p>
        </p:txBody>
      </p:sp>
    </p:spTree>
    <p:extLst>
      <p:ext uri="{BB962C8B-B14F-4D97-AF65-F5344CB8AC3E}">
        <p14:creationId xmlns:p14="http://schemas.microsoft.com/office/powerpoint/2010/main" val="27127239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109</a:t>
            </a:fld>
            <a:endParaRPr lang="en-US"/>
          </a:p>
        </p:txBody>
      </p:sp>
    </p:spTree>
    <p:extLst>
      <p:ext uri="{BB962C8B-B14F-4D97-AF65-F5344CB8AC3E}">
        <p14:creationId xmlns:p14="http://schemas.microsoft.com/office/powerpoint/2010/main" val="30768222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110</a:t>
            </a:fld>
            <a:endParaRPr lang="en-US"/>
          </a:p>
        </p:txBody>
      </p:sp>
    </p:spTree>
    <p:extLst>
      <p:ext uri="{BB962C8B-B14F-4D97-AF65-F5344CB8AC3E}">
        <p14:creationId xmlns:p14="http://schemas.microsoft.com/office/powerpoint/2010/main" val="10386916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8694905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“Do not put out the Spirit’s fire” (NIV) is more literal.</a:t>
            </a:r>
          </a:p>
        </p:txBody>
      </p:sp>
    </p:spTree>
    <p:extLst>
      <p:ext uri="{BB962C8B-B14F-4D97-AF65-F5344CB8AC3E}">
        <p14:creationId xmlns:p14="http://schemas.microsoft.com/office/powerpoint/2010/main" val="22660985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113</a:t>
            </a:fld>
            <a:endParaRPr lang="en-US"/>
          </a:p>
        </p:txBody>
      </p:sp>
    </p:spTree>
    <p:extLst>
      <p:ext uri="{BB962C8B-B14F-4D97-AF65-F5344CB8AC3E}">
        <p14:creationId xmlns:p14="http://schemas.microsoft.com/office/powerpoint/2010/main" val="17732880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Every one of us is changing all the time! So…</a:t>
            </a: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How do you relate to others better now than last year?</a:t>
            </a: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How do you obey God’s Word better than last year?</a:t>
            </a:r>
          </a:p>
        </p:txBody>
      </p:sp>
    </p:spTree>
    <p:extLst>
      <p:ext uri="{BB962C8B-B14F-4D97-AF65-F5344CB8AC3E}">
        <p14:creationId xmlns:p14="http://schemas.microsoft.com/office/powerpoint/2010/main" val="35291050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849421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 back?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63967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746754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for Christ as if money is not a big concern</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14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D3AB2D-6122-BE45-8F53-CDDB7B854ABC}" type="slidenum">
              <a:rPr lang="en-GB"/>
              <a:pPr>
                <a:defRPr/>
              </a:pPr>
              <a:t>‹#›</a:t>
            </a:fld>
            <a:endParaRPr lang="en-GB"/>
          </a:p>
        </p:txBody>
      </p:sp>
    </p:spTree>
    <p:extLst>
      <p:ext uri="{BB962C8B-B14F-4D97-AF65-F5344CB8AC3E}">
        <p14:creationId xmlns:p14="http://schemas.microsoft.com/office/powerpoint/2010/main" val="3019748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00C5E8-AE06-2445-B7A2-14ED23B0A64E}" type="slidenum">
              <a:rPr lang="en-GB"/>
              <a:pPr>
                <a:defRPr/>
              </a:pPr>
              <a:t>‹#›</a:t>
            </a:fld>
            <a:endParaRPr lang="en-GB"/>
          </a:p>
        </p:txBody>
      </p:sp>
    </p:spTree>
    <p:extLst>
      <p:ext uri="{BB962C8B-B14F-4D97-AF65-F5344CB8AC3E}">
        <p14:creationId xmlns:p14="http://schemas.microsoft.com/office/powerpoint/2010/main" val="10365403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42744253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33910078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24265881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29170033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20529320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16535216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1275757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41868401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12266680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4005896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927D06-B680-E040-B2EB-22AE56806426}" type="slidenum">
              <a:rPr lang="en-GB"/>
              <a:pPr>
                <a:defRPr/>
              </a:pPr>
              <a:t>‹#›</a:t>
            </a:fld>
            <a:endParaRPr lang="en-GB"/>
          </a:p>
        </p:txBody>
      </p:sp>
    </p:spTree>
    <p:extLst>
      <p:ext uri="{BB962C8B-B14F-4D97-AF65-F5344CB8AC3E}">
        <p14:creationId xmlns:p14="http://schemas.microsoft.com/office/powerpoint/2010/main" val="11341434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30549573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41010266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047784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168164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209365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894008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296559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915416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038728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29593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74BBB84-4BFC-3D4D-8C99-1D60E09EAF70}" type="slidenum">
              <a:rPr lang="en-US"/>
              <a:pPr>
                <a:defRPr/>
              </a:pPr>
              <a:t>‹#›</a:t>
            </a:fld>
            <a:endParaRPr lang="en-US"/>
          </a:p>
        </p:txBody>
      </p:sp>
    </p:spTree>
    <p:extLst>
      <p:ext uri="{BB962C8B-B14F-4D97-AF65-F5344CB8AC3E}">
        <p14:creationId xmlns:p14="http://schemas.microsoft.com/office/powerpoint/2010/main" val="9470961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107476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506368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728505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979543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652533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7854097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5652134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753357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28792510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1317213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mn-ea"/>
                <a:cs typeface="+mn-cs"/>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9950566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8105220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25197858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13819915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38053606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33921086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5255133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6266121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21883143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C376CD66-E074-BC44-B23B-1553C319D697}"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509809442"/>
      </p:ext>
    </p:extLst>
  </p:cSld>
  <p:clrMapOvr>
    <a:masterClrMapping/>
  </p:clrMapOvr>
  <p:transition spd="slow">
    <p:dissolv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0A7AEECC-0529-2549-AD7F-8B1EC7330180}"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713711289"/>
      </p:ext>
    </p:extLst>
  </p:cSld>
  <p:clrMapOvr>
    <a:masterClrMapping/>
  </p:clrMapOvr>
  <p:transitio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mn-ea"/>
                <a:cs typeface="+mn-cs"/>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3710530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AFBD0BD2-9893-6A47-9F81-D179D4C80EC0}"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527269592"/>
      </p:ext>
    </p:extLst>
  </p:cSld>
  <p:clrMapOvr>
    <a:masterClrMapping/>
  </p:clrMapOvr>
  <p:transition spd="slow">
    <p:dissolv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9BF94A75-FC67-364C-8639-F516BA3347F6}"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315266411"/>
      </p:ext>
    </p:extLst>
  </p:cSld>
  <p:clrMapOvr>
    <a:masterClrMapping/>
  </p:clrMapOvr>
  <p:transition spd="slow">
    <p:dissolv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8"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9" name="Rectangle 1038"/>
          <p:cNvSpPr>
            <a:spLocks noGrp="1" noChangeArrowheads="1"/>
          </p:cNvSpPr>
          <p:nvPr>
            <p:ph type="sldNum" sz="quarter" idx="12"/>
          </p:nvPr>
        </p:nvSpPr>
        <p:spPr/>
        <p:txBody>
          <a:bodyPr/>
          <a:lstStyle>
            <a:lvl1pPr>
              <a:defRPr/>
            </a:lvl1pPr>
          </a:lstStyle>
          <a:p>
            <a:pPr>
              <a:defRPr/>
            </a:pPr>
            <a:fld id="{99DE6B21-6198-1A45-8F11-7B66A8240A6E}"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020701669"/>
      </p:ext>
    </p:extLst>
  </p:cSld>
  <p:clrMapOvr>
    <a:masterClrMapping/>
  </p:clrMapOvr>
  <p:transition spd="slow">
    <p:dissolv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8"/>
          <p:cNvSpPr>
            <a:spLocks noGrp="1" noChangeArrowheads="1"/>
          </p:cNvSpPr>
          <p:nvPr>
            <p:ph type="sldNum" sz="quarter" idx="12"/>
          </p:nvPr>
        </p:nvSpPr>
        <p:spPr/>
        <p:txBody>
          <a:bodyPr/>
          <a:lstStyle>
            <a:lvl1pPr>
              <a:defRPr/>
            </a:lvl1pPr>
          </a:lstStyle>
          <a:p>
            <a:pPr>
              <a:defRPr/>
            </a:pPr>
            <a:fld id="{DD425644-BF1A-4247-A2FA-8EA989ED089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217668614"/>
      </p:ext>
    </p:extLst>
  </p:cSld>
  <p:clrMapOvr>
    <a:masterClrMapping/>
  </p:clrMapOvr>
  <p:transition spd="slow">
    <p:dissolv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3"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8"/>
          <p:cNvSpPr>
            <a:spLocks noGrp="1" noChangeArrowheads="1"/>
          </p:cNvSpPr>
          <p:nvPr>
            <p:ph type="sldNum" sz="quarter" idx="12"/>
          </p:nvPr>
        </p:nvSpPr>
        <p:spPr/>
        <p:txBody>
          <a:bodyPr/>
          <a:lstStyle>
            <a:lvl1pPr>
              <a:defRPr/>
            </a:lvl1pPr>
          </a:lstStyle>
          <a:p>
            <a:pPr>
              <a:defRPr/>
            </a:pPr>
            <a:fld id="{FECD6A0F-BC15-674E-8AA4-CF8B3B03BE6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196457925"/>
      </p:ext>
    </p:extLst>
  </p:cSld>
  <p:clrMapOvr>
    <a:masterClrMapping/>
  </p:clrMapOvr>
  <p:transition spd="slow">
    <p:dissolv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E58A1738-B448-9D40-91CA-44ABCB536C66}"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092817378"/>
      </p:ext>
    </p:extLst>
  </p:cSld>
  <p:clrMapOvr>
    <a:masterClrMapping/>
  </p:clrMapOvr>
  <p:transition spd="slow">
    <p:dissolv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145734EB-8C01-0242-B55D-4B89B5AD3B0F}"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634605477"/>
      </p:ext>
    </p:extLst>
  </p:cSld>
  <p:clrMapOvr>
    <a:masterClrMapping/>
  </p:clrMapOvr>
  <p:transition spd="slow">
    <p:dissolv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6FF5CE7C-F33D-2D49-83B4-AEBC4E21C37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783033889"/>
      </p:ext>
    </p:extLst>
  </p:cSld>
  <p:clrMapOvr>
    <a:masterClrMapping/>
  </p:clrMapOvr>
  <p:transition spd="slow">
    <p:dissolv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EAAF3553-6D59-D44B-8604-FBFBAB6524E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087202726"/>
      </p:ext>
    </p:extLst>
  </p:cSld>
  <p:clrMapOvr>
    <a:masterClrMapping/>
  </p:clrMapOvr>
  <p:transition spd="slow">
    <p:dissolv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01187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31305827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364560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572593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679657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294411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150656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357284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717191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292170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282533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57664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401740146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686156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259901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12866609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27766395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2357737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32615982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42232486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9203777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5189739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232933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17873712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20588259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12233208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39169316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22648194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8127733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12868329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9248973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07434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7945762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1654807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280637036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5884726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13430149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4345763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25947372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915766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3603352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0254129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3834532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37AABF7-F8F4-0C4A-AB07-4150DB4B648F}"/>
              </a:ext>
            </a:extLst>
          </p:cNvPr>
          <p:cNvSpPr>
            <a:spLocks noGrp="1"/>
          </p:cNvSpPr>
          <p:nvPr>
            <p:ph type="dt" sz="half" idx="10"/>
          </p:nvPr>
        </p:nvSpPr>
        <p:spPr/>
        <p:txBody>
          <a:bodyPr/>
          <a:lstStyle>
            <a:lvl1pPr>
              <a:defRPr/>
            </a:lvl1pPr>
          </a:lstStyle>
          <a:p>
            <a:fld id="{C4AC704E-46AF-9947-A67A-90A676C6EF59}"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68E47436-0B4B-7245-8810-24BDB57798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85591A-DDD7-AD4B-8E8F-E0213A85591E}"/>
              </a:ext>
            </a:extLst>
          </p:cNvPr>
          <p:cNvSpPr>
            <a:spLocks noGrp="1"/>
          </p:cNvSpPr>
          <p:nvPr>
            <p:ph type="sldNum" sz="quarter" idx="12"/>
          </p:nvPr>
        </p:nvSpPr>
        <p:spPr/>
        <p:txBody>
          <a:bodyPr/>
          <a:lstStyle>
            <a:lvl1pPr>
              <a:defRPr/>
            </a:lvl1pPr>
          </a:lstStyle>
          <a:p>
            <a:fld id="{DE4B48E2-2860-384B-B76E-CDD1BB3EBAC1}" type="slidenum">
              <a:rPr lang="en-US" altLang="en-US"/>
              <a:pPr/>
              <a:t>‹#›</a:t>
            </a:fld>
            <a:endParaRPr lang="en-US" altLang="en-US"/>
          </a:p>
        </p:txBody>
      </p:sp>
    </p:spTree>
    <p:extLst>
      <p:ext uri="{BB962C8B-B14F-4D97-AF65-F5344CB8AC3E}">
        <p14:creationId xmlns:p14="http://schemas.microsoft.com/office/powerpoint/2010/main" val="7633569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9FF1B4-CB0D-BD4D-9C75-19506014FD46}"/>
              </a:ext>
            </a:extLst>
          </p:cNvPr>
          <p:cNvSpPr>
            <a:spLocks noGrp="1"/>
          </p:cNvSpPr>
          <p:nvPr>
            <p:ph type="dt" sz="half" idx="10"/>
          </p:nvPr>
        </p:nvSpPr>
        <p:spPr/>
        <p:txBody>
          <a:bodyPr/>
          <a:lstStyle>
            <a:lvl1pPr>
              <a:defRPr/>
            </a:lvl1pPr>
          </a:lstStyle>
          <a:p>
            <a:fld id="{20A33140-19BC-434B-8181-BC7576AFE9B1}"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B6D65703-2DE4-CD45-A8A9-6C421CD20E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AEF3E8-BC8B-D34B-A976-22120ECCDC47}"/>
              </a:ext>
            </a:extLst>
          </p:cNvPr>
          <p:cNvSpPr>
            <a:spLocks noGrp="1"/>
          </p:cNvSpPr>
          <p:nvPr>
            <p:ph type="sldNum" sz="quarter" idx="12"/>
          </p:nvPr>
        </p:nvSpPr>
        <p:spPr/>
        <p:txBody>
          <a:bodyPr/>
          <a:lstStyle>
            <a:lvl1pPr>
              <a:defRPr/>
            </a:lvl1pPr>
          </a:lstStyle>
          <a:p>
            <a:fld id="{E47188C6-5173-454B-8150-CA3FB5E94D66}" type="slidenum">
              <a:rPr lang="en-US" altLang="en-US"/>
              <a:pPr/>
              <a:t>‹#›</a:t>
            </a:fld>
            <a:endParaRPr lang="en-US" altLang="en-US"/>
          </a:p>
        </p:txBody>
      </p:sp>
    </p:spTree>
    <p:extLst>
      <p:ext uri="{BB962C8B-B14F-4D97-AF65-F5344CB8AC3E}">
        <p14:creationId xmlns:p14="http://schemas.microsoft.com/office/powerpoint/2010/main" val="2707241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8515097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D5B53A-820F-4744-A189-5938D474EA03}"/>
              </a:ext>
            </a:extLst>
          </p:cNvPr>
          <p:cNvSpPr>
            <a:spLocks noGrp="1"/>
          </p:cNvSpPr>
          <p:nvPr>
            <p:ph type="dt" sz="half" idx="10"/>
          </p:nvPr>
        </p:nvSpPr>
        <p:spPr/>
        <p:txBody>
          <a:bodyPr/>
          <a:lstStyle>
            <a:lvl1pPr>
              <a:defRPr/>
            </a:lvl1pPr>
          </a:lstStyle>
          <a:p>
            <a:fld id="{5F900DEE-09A6-2941-9332-544A9B49D416}"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FE95CE30-3938-1F4F-98F3-F571F9EC4D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878C9E-06F0-1D4B-A7BB-04B6C1A51A4D}"/>
              </a:ext>
            </a:extLst>
          </p:cNvPr>
          <p:cNvSpPr>
            <a:spLocks noGrp="1"/>
          </p:cNvSpPr>
          <p:nvPr>
            <p:ph type="sldNum" sz="quarter" idx="12"/>
          </p:nvPr>
        </p:nvSpPr>
        <p:spPr/>
        <p:txBody>
          <a:bodyPr/>
          <a:lstStyle>
            <a:lvl1pPr>
              <a:defRPr/>
            </a:lvl1pPr>
          </a:lstStyle>
          <a:p>
            <a:fld id="{6DC85B6B-FAEB-184C-94FA-F2C5A030FC26}" type="slidenum">
              <a:rPr lang="en-US" altLang="en-US"/>
              <a:pPr/>
              <a:t>‹#›</a:t>
            </a:fld>
            <a:endParaRPr lang="en-US" altLang="en-US"/>
          </a:p>
        </p:txBody>
      </p:sp>
    </p:spTree>
    <p:extLst>
      <p:ext uri="{BB962C8B-B14F-4D97-AF65-F5344CB8AC3E}">
        <p14:creationId xmlns:p14="http://schemas.microsoft.com/office/powerpoint/2010/main" val="17685420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D4F4717-08F0-FC48-BEAF-6000E9A55A50}"/>
              </a:ext>
            </a:extLst>
          </p:cNvPr>
          <p:cNvSpPr>
            <a:spLocks noGrp="1"/>
          </p:cNvSpPr>
          <p:nvPr>
            <p:ph type="dt" sz="half" idx="10"/>
          </p:nvPr>
        </p:nvSpPr>
        <p:spPr/>
        <p:txBody>
          <a:bodyPr/>
          <a:lstStyle>
            <a:lvl1pPr>
              <a:defRPr/>
            </a:lvl1pPr>
          </a:lstStyle>
          <a:p>
            <a:fld id="{20FAD386-CC7E-FB41-96A5-758316579EE9}" type="datetimeFigureOut">
              <a:rPr lang="en-US" altLang="en-US"/>
              <a:pPr/>
              <a:t>8/4/22</a:t>
            </a:fld>
            <a:endParaRPr lang="en-US" altLang="en-US"/>
          </a:p>
        </p:txBody>
      </p:sp>
      <p:sp>
        <p:nvSpPr>
          <p:cNvPr id="6" name="Footer Placeholder 4">
            <a:extLst>
              <a:ext uri="{FF2B5EF4-FFF2-40B4-BE49-F238E27FC236}">
                <a16:creationId xmlns:a16="http://schemas.microsoft.com/office/drawing/2014/main" id="{488EFD67-A5AD-ED4B-993F-87B2DEC1E53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CF0104-150D-7245-B4E3-64100386A889}"/>
              </a:ext>
            </a:extLst>
          </p:cNvPr>
          <p:cNvSpPr>
            <a:spLocks noGrp="1"/>
          </p:cNvSpPr>
          <p:nvPr>
            <p:ph type="sldNum" sz="quarter" idx="12"/>
          </p:nvPr>
        </p:nvSpPr>
        <p:spPr/>
        <p:txBody>
          <a:bodyPr/>
          <a:lstStyle>
            <a:lvl1pPr>
              <a:defRPr/>
            </a:lvl1pPr>
          </a:lstStyle>
          <a:p>
            <a:fld id="{62F583DA-69C0-304B-A15D-F8EACE51041F}" type="slidenum">
              <a:rPr lang="en-US" altLang="en-US"/>
              <a:pPr/>
              <a:t>‹#›</a:t>
            </a:fld>
            <a:endParaRPr lang="en-US" altLang="en-US"/>
          </a:p>
        </p:txBody>
      </p:sp>
    </p:spTree>
    <p:extLst>
      <p:ext uri="{BB962C8B-B14F-4D97-AF65-F5344CB8AC3E}">
        <p14:creationId xmlns:p14="http://schemas.microsoft.com/office/powerpoint/2010/main" val="3483136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11C3FC1-BED8-7E45-BBA1-34E95184516C}"/>
              </a:ext>
            </a:extLst>
          </p:cNvPr>
          <p:cNvSpPr>
            <a:spLocks noGrp="1"/>
          </p:cNvSpPr>
          <p:nvPr>
            <p:ph type="dt" sz="half" idx="10"/>
          </p:nvPr>
        </p:nvSpPr>
        <p:spPr/>
        <p:txBody>
          <a:bodyPr/>
          <a:lstStyle>
            <a:lvl1pPr>
              <a:defRPr/>
            </a:lvl1pPr>
          </a:lstStyle>
          <a:p>
            <a:fld id="{8C2A14B4-F196-8F47-A6AC-4AC255FE3D2C}" type="datetimeFigureOut">
              <a:rPr lang="en-US" altLang="en-US"/>
              <a:pPr/>
              <a:t>8/4/22</a:t>
            </a:fld>
            <a:endParaRPr lang="en-US" altLang="en-US"/>
          </a:p>
        </p:txBody>
      </p:sp>
      <p:sp>
        <p:nvSpPr>
          <p:cNvPr id="8" name="Footer Placeholder 4">
            <a:extLst>
              <a:ext uri="{FF2B5EF4-FFF2-40B4-BE49-F238E27FC236}">
                <a16:creationId xmlns:a16="http://schemas.microsoft.com/office/drawing/2014/main" id="{9EA20F36-554B-0A4F-B76A-2A05E362052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8C4B6EB-9C14-A943-8A98-51704E9AA30E}"/>
              </a:ext>
            </a:extLst>
          </p:cNvPr>
          <p:cNvSpPr>
            <a:spLocks noGrp="1"/>
          </p:cNvSpPr>
          <p:nvPr>
            <p:ph type="sldNum" sz="quarter" idx="12"/>
          </p:nvPr>
        </p:nvSpPr>
        <p:spPr/>
        <p:txBody>
          <a:bodyPr/>
          <a:lstStyle>
            <a:lvl1pPr>
              <a:defRPr/>
            </a:lvl1pPr>
          </a:lstStyle>
          <a:p>
            <a:fld id="{26A21CFE-BBAF-BB49-B404-333A7EBC449F}" type="slidenum">
              <a:rPr lang="en-US" altLang="en-US"/>
              <a:pPr/>
              <a:t>‹#›</a:t>
            </a:fld>
            <a:endParaRPr lang="en-US" altLang="en-US"/>
          </a:p>
        </p:txBody>
      </p:sp>
    </p:spTree>
    <p:extLst>
      <p:ext uri="{BB962C8B-B14F-4D97-AF65-F5344CB8AC3E}">
        <p14:creationId xmlns:p14="http://schemas.microsoft.com/office/powerpoint/2010/main" val="21540602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A228E33-775E-3446-BBFA-E512005B5078}"/>
              </a:ext>
            </a:extLst>
          </p:cNvPr>
          <p:cNvSpPr>
            <a:spLocks noGrp="1"/>
          </p:cNvSpPr>
          <p:nvPr>
            <p:ph type="dt" sz="half" idx="10"/>
          </p:nvPr>
        </p:nvSpPr>
        <p:spPr/>
        <p:txBody>
          <a:bodyPr/>
          <a:lstStyle>
            <a:lvl1pPr>
              <a:defRPr/>
            </a:lvl1pPr>
          </a:lstStyle>
          <a:p>
            <a:fld id="{09561492-2F71-764F-BD2A-3D3495C0CBD1}" type="datetimeFigureOut">
              <a:rPr lang="en-US" altLang="en-US"/>
              <a:pPr/>
              <a:t>8/4/22</a:t>
            </a:fld>
            <a:endParaRPr lang="en-US" altLang="en-US"/>
          </a:p>
        </p:txBody>
      </p:sp>
      <p:sp>
        <p:nvSpPr>
          <p:cNvPr id="4" name="Footer Placeholder 4">
            <a:extLst>
              <a:ext uri="{FF2B5EF4-FFF2-40B4-BE49-F238E27FC236}">
                <a16:creationId xmlns:a16="http://schemas.microsoft.com/office/drawing/2014/main" id="{8D218F7B-BAC8-FE4B-8A1A-CA69C47864A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8E3A414-B819-6D47-9256-81E5A867F993}"/>
              </a:ext>
            </a:extLst>
          </p:cNvPr>
          <p:cNvSpPr>
            <a:spLocks noGrp="1"/>
          </p:cNvSpPr>
          <p:nvPr>
            <p:ph type="sldNum" sz="quarter" idx="12"/>
          </p:nvPr>
        </p:nvSpPr>
        <p:spPr/>
        <p:txBody>
          <a:bodyPr/>
          <a:lstStyle>
            <a:lvl1pPr>
              <a:defRPr/>
            </a:lvl1pPr>
          </a:lstStyle>
          <a:p>
            <a:fld id="{550638D6-EB8A-4440-9499-9196DCCF6FF3}" type="slidenum">
              <a:rPr lang="en-US" altLang="en-US"/>
              <a:pPr/>
              <a:t>‹#›</a:t>
            </a:fld>
            <a:endParaRPr lang="en-US" altLang="en-US"/>
          </a:p>
        </p:txBody>
      </p:sp>
    </p:spTree>
    <p:extLst>
      <p:ext uri="{BB962C8B-B14F-4D97-AF65-F5344CB8AC3E}">
        <p14:creationId xmlns:p14="http://schemas.microsoft.com/office/powerpoint/2010/main" val="25486055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95B4617-D8CC-084E-9F52-91F2007AEA43}"/>
              </a:ext>
            </a:extLst>
          </p:cNvPr>
          <p:cNvSpPr>
            <a:spLocks noGrp="1"/>
          </p:cNvSpPr>
          <p:nvPr>
            <p:ph type="dt" sz="half" idx="10"/>
          </p:nvPr>
        </p:nvSpPr>
        <p:spPr/>
        <p:txBody>
          <a:bodyPr/>
          <a:lstStyle>
            <a:lvl1pPr>
              <a:defRPr/>
            </a:lvl1pPr>
          </a:lstStyle>
          <a:p>
            <a:fld id="{FF948AA6-76F9-9643-A669-EF287038BDB5}" type="datetimeFigureOut">
              <a:rPr lang="en-US" altLang="en-US"/>
              <a:pPr/>
              <a:t>8/4/22</a:t>
            </a:fld>
            <a:endParaRPr lang="en-US" altLang="en-US"/>
          </a:p>
        </p:txBody>
      </p:sp>
      <p:sp>
        <p:nvSpPr>
          <p:cNvPr id="3" name="Footer Placeholder 4">
            <a:extLst>
              <a:ext uri="{FF2B5EF4-FFF2-40B4-BE49-F238E27FC236}">
                <a16:creationId xmlns:a16="http://schemas.microsoft.com/office/drawing/2014/main" id="{19763A7D-4BBF-534D-8553-09865F32F7A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A392318-4B53-AC42-B236-1E0CF78975E5}"/>
              </a:ext>
            </a:extLst>
          </p:cNvPr>
          <p:cNvSpPr>
            <a:spLocks noGrp="1"/>
          </p:cNvSpPr>
          <p:nvPr>
            <p:ph type="sldNum" sz="quarter" idx="12"/>
          </p:nvPr>
        </p:nvSpPr>
        <p:spPr/>
        <p:txBody>
          <a:bodyPr/>
          <a:lstStyle>
            <a:lvl1pPr>
              <a:defRPr/>
            </a:lvl1pPr>
          </a:lstStyle>
          <a:p>
            <a:fld id="{4D677CA6-637C-884C-A321-E0C73521FD1A}" type="slidenum">
              <a:rPr lang="en-US" altLang="en-US"/>
              <a:pPr/>
              <a:t>‹#›</a:t>
            </a:fld>
            <a:endParaRPr lang="en-US" altLang="en-US"/>
          </a:p>
        </p:txBody>
      </p:sp>
    </p:spTree>
    <p:extLst>
      <p:ext uri="{BB962C8B-B14F-4D97-AF65-F5344CB8AC3E}">
        <p14:creationId xmlns:p14="http://schemas.microsoft.com/office/powerpoint/2010/main" val="20895335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562F0B5-F7C8-BF4B-AAE3-4FDDBE244DA9}"/>
              </a:ext>
            </a:extLst>
          </p:cNvPr>
          <p:cNvSpPr>
            <a:spLocks noGrp="1"/>
          </p:cNvSpPr>
          <p:nvPr>
            <p:ph type="dt" sz="half" idx="10"/>
          </p:nvPr>
        </p:nvSpPr>
        <p:spPr/>
        <p:txBody>
          <a:bodyPr/>
          <a:lstStyle>
            <a:lvl1pPr>
              <a:defRPr/>
            </a:lvl1pPr>
          </a:lstStyle>
          <a:p>
            <a:fld id="{F2B3EBA5-2EFD-1448-8CA9-CC1DF7CF7FA6}" type="datetimeFigureOut">
              <a:rPr lang="en-US" altLang="en-US"/>
              <a:pPr/>
              <a:t>8/4/22</a:t>
            </a:fld>
            <a:endParaRPr lang="en-US" altLang="en-US"/>
          </a:p>
        </p:txBody>
      </p:sp>
      <p:sp>
        <p:nvSpPr>
          <p:cNvPr id="6" name="Footer Placeholder 4">
            <a:extLst>
              <a:ext uri="{FF2B5EF4-FFF2-40B4-BE49-F238E27FC236}">
                <a16:creationId xmlns:a16="http://schemas.microsoft.com/office/drawing/2014/main" id="{05787192-2BE9-5148-880B-0F1BE8EBA6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52EA6F1-9928-C740-9F3A-B198A979AC73}"/>
              </a:ext>
            </a:extLst>
          </p:cNvPr>
          <p:cNvSpPr>
            <a:spLocks noGrp="1"/>
          </p:cNvSpPr>
          <p:nvPr>
            <p:ph type="sldNum" sz="quarter" idx="12"/>
          </p:nvPr>
        </p:nvSpPr>
        <p:spPr/>
        <p:txBody>
          <a:bodyPr/>
          <a:lstStyle>
            <a:lvl1pPr>
              <a:defRPr/>
            </a:lvl1pPr>
          </a:lstStyle>
          <a:p>
            <a:fld id="{26E88EFC-0DEF-E349-AAB4-131592AD9C0C}" type="slidenum">
              <a:rPr lang="en-US" altLang="en-US"/>
              <a:pPr/>
              <a:t>‹#›</a:t>
            </a:fld>
            <a:endParaRPr lang="en-US" altLang="en-US"/>
          </a:p>
        </p:txBody>
      </p:sp>
    </p:spTree>
    <p:extLst>
      <p:ext uri="{BB962C8B-B14F-4D97-AF65-F5344CB8AC3E}">
        <p14:creationId xmlns:p14="http://schemas.microsoft.com/office/powerpoint/2010/main" val="5087850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F1998C0-1005-E541-B7A5-3304F8389E13}"/>
              </a:ext>
            </a:extLst>
          </p:cNvPr>
          <p:cNvSpPr>
            <a:spLocks noGrp="1"/>
          </p:cNvSpPr>
          <p:nvPr>
            <p:ph type="dt" sz="half" idx="10"/>
          </p:nvPr>
        </p:nvSpPr>
        <p:spPr/>
        <p:txBody>
          <a:bodyPr/>
          <a:lstStyle>
            <a:lvl1pPr>
              <a:defRPr/>
            </a:lvl1pPr>
          </a:lstStyle>
          <a:p>
            <a:fld id="{9CF67543-81FE-FC48-95E2-45992850A900}" type="datetimeFigureOut">
              <a:rPr lang="en-US" altLang="en-US"/>
              <a:pPr/>
              <a:t>8/4/22</a:t>
            </a:fld>
            <a:endParaRPr lang="en-US" altLang="en-US"/>
          </a:p>
        </p:txBody>
      </p:sp>
      <p:sp>
        <p:nvSpPr>
          <p:cNvPr id="6" name="Footer Placeholder 4">
            <a:extLst>
              <a:ext uri="{FF2B5EF4-FFF2-40B4-BE49-F238E27FC236}">
                <a16:creationId xmlns:a16="http://schemas.microsoft.com/office/drawing/2014/main" id="{1A188B3E-A0A8-3845-8E5E-AFB29079DCF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A518CC-9976-6340-B16D-B5D47A48BE6E}"/>
              </a:ext>
            </a:extLst>
          </p:cNvPr>
          <p:cNvSpPr>
            <a:spLocks noGrp="1"/>
          </p:cNvSpPr>
          <p:nvPr>
            <p:ph type="sldNum" sz="quarter" idx="12"/>
          </p:nvPr>
        </p:nvSpPr>
        <p:spPr/>
        <p:txBody>
          <a:bodyPr/>
          <a:lstStyle>
            <a:lvl1pPr>
              <a:defRPr/>
            </a:lvl1pPr>
          </a:lstStyle>
          <a:p>
            <a:fld id="{7BE87BCD-94C7-B841-BCD2-1CE909C62420}" type="slidenum">
              <a:rPr lang="en-US" altLang="en-US"/>
              <a:pPr/>
              <a:t>‹#›</a:t>
            </a:fld>
            <a:endParaRPr lang="en-US" altLang="en-US"/>
          </a:p>
        </p:txBody>
      </p:sp>
    </p:spTree>
    <p:extLst>
      <p:ext uri="{BB962C8B-B14F-4D97-AF65-F5344CB8AC3E}">
        <p14:creationId xmlns:p14="http://schemas.microsoft.com/office/powerpoint/2010/main" val="95363889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0F1D2-08CD-3C46-9432-611E4CE6399B}"/>
              </a:ext>
            </a:extLst>
          </p:cNvPr>
          <p:cNvSpPr>
            <a:spLocks noGrp="1"/>
          </p:cNvSpPr>
          <p:nvPr>
            <p:ph type="dt" sz="half" idx="10"/>
          </p:nvPr>
        </p:nvSpPr>
        <p:spPr/>
        <p:txBody>
          <a:bodyPr/>
          <a:lstStyle>
            <a:lvl1pPr>
              <a:defRPr/>
            </a:lvl1pPr>
          </a:lstStyle>
          <a:p>
            <a:fld id="{6E326C8C-1653-E542-A760-96881098F518}"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70FB557C-F1DA-8A40-8CD2-1EA0387137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8DDEED-C2D4-294D-8150-19A4D65E3260}"/>
              </a:ext>
            </a:extLst>
          </p:cNvPr>
          <p:cNvSpPr>
            <a:spLocks noGrp="1"/>
          </p:cNvSpPr>
          <p:nvPr>
            <p:ph type="sldNum" sz="quarter" idx="12"/>
          </p:nvPr>
        </p:nvSpPr>
        <p:spPr/>
        <p:txBody>
          <a:bodyPr/>
          <a:lstStyle>
            <a:lvl1pPr>
              <a:defRPr/>
            </a:lvl1pPr>
          </a:lstStyle>
          <a:p>
            <a:fld id="{4C14102C-F69B-A546-AA77-25C04BD7D620}" type="slidenum">
              <a:rPr lang="en-US" altLang="en-US"/>
              <a:pPr/>
              <a:t>‹#›</a:t>
            </a:fld>
            <a:endParaRPr lang="en-US" altLang="en-US"/>
          </a:p>
        </p:txBody>
      </p:sp>
    </p:spTree>
    <p:extLst>
      <p:ext uri="{BB962C8B-B14F-4D97-AF65-F5344CB8AC3E}">
        <p14:creationId xmlns:p14="http://schemas.microsoft.com/office/powerpoint/2010/main" val="2098759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CA04B-AB2B-5049-9FC9-5565A7CF5887}"/>
              </a:ext>
            </a:extLst>
          </p:cNvPr>
          <p:cNvSpPr>
            <a:spLocks noGrp="1"/>
          </p:cNvSpPr>
          <p:nvPr>
            <p:ph type="dt" sz="half" idx="10"/>
          </p:nvPr>
        </p:nvSpPr>
        <p:spPr/>
        <p:txBody>
          <a:bodyPr/>
          <a:lstStyle>
            <a:lvl1pPr>
              <a:defRPr/>
            </a:lvl1pPr>
          </a:lstStyle>
          <a:p>
            <a:fld id="{CE58949E-D009-0F4B-B992-BEC8C261F3A4}"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919287DC-8879-0744-8AA1-40DCEA95B6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736F65-EB20-FA48-B137-155A6AD4C35F}"/>
              </a:ext>
            </a:extLst>
          </p:cNvPr>
          <p:cNvSpPr>
            <a:spLocks noGrp="1"/>
          </p:cNvSpPr>
          <p:nvPr>
            <p:ph type="sldNum" sz="quarter" idx="12"/>
          </p:nvPr>
        </p:nvSpPr>
        <p:spPr/>
        <p:txBody>
          <a:bodyPr/>
          <a:lstStyle>
            <a:lvl1pPr>
              <a:defRPr/>
            </a:lvl1pPr>
          </a:lstStyle>
          <a:p>
            <a:fld id="{1E7708AE-7015-9D4B-8C7C-C2B300D4934E}" type="slidenum">
              <a:rPr lang="en-US" altLang="en-US"/>
              <a:pPr/>
              <a:t>‹#›</a:t>
            </a:fld>
            <a:endParaRPr lang="en-US" altLang="en-US"/>
          </a:p>
        </p:txBody>
      </p:sp>
    </p:spTree>
    <p:extLst>
      <p:ext uri="{BB962C8B-B14F-4D97-AF65-F5344CB8AC3E}">
        <p14:creationId xmlns:p14="http://schemas.microsoft.com/office/powerpoint/2010/main" val="32115020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7939BE9-64C0-5744-9766-67DAD42969C2}"/>
              </a:ext>
            </a:extLst>
          </p:cNvPr>
          <p:cNvSpPr>
            <a:spLocks noGrp="1"/>
          </p:cNvSpPr>
          <p:nvPr>
            <p:ph type="dt" sz="half" idx="10"/>
          </p:nvPr>
        </p:nvSpPr>
        <p:spPr/>
        <p:txBody>
          <a:bodyPr/>
          <a:lstStyle>
            <a:lvl1pPr>
              <a:defRPr/>
            </a:lvl1pPr>
          </a:lstStyle>
          <a:p>
            <a:pPr>
              <a:defRPr/>
            </a:pPr>
            <a:fld id="{6339F52F-CC2F-1045-961B-BF02F2A0CCAE}" type="datetimeFigureOut">
              <a:rPr lang="en-US" altLang="en-US"/>
              <a:pPr>
                <a:defRPr/>
              </a:pPr>
              <a:t>8/4/22</a:t>
            </a:fld>
            <a:endParaRPr lang="en-US" altLang="en-US"/>
          </a:p>
        </p:txBody>
      </p:sp>
      <p:sp>
        <p:nvSpPr>
          <p:cNvPr id="5" name="Footer Placeholder 4">
            <a:extLst>
              <a:ext uri="{FF2B5EF4-FFF2-40B4-BE49-F238E27FC236}">
                <a16:creationId xmlns:a16="http://schemas.microsoft.com/office/drawing/2014/main" id="{0E276C84-CC82-024B-825E-8AA69F67162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4434B6-14A5-8A40-A581-130840692628}"/>
              </a:ext>
            </a:extLst>
          </p:cNvPr>
          <p:cNvSpPr>
            <a:spLocks noGrp="1"/>
          </p:cNvSpPr>
          <p:nvPr>
            <p:ph type="sldNum" sz="quarter" idx="12"/>
          </p:nvPr>
        </p:nvSpPr>
        <p:spPr/>
        <p:txBody>
          <a:bodyPr/>
          <a:lstStyle>
            <a:lvl1pPr>
              <a:defRPr/>
            </a:lvl1pPr>
          </a:lstStyle>
          <a:p>
            <a:pPr>
              <a:defRPr/>
            </a:pPr>
            <a:fld id="{8FBCCFEF-1E55-C04D-8E28-B248108B6D60}" type="slidenum">
              <a:rPr lang="en-US" altLang="en-US"/>
              <a:pPr>
                <a:defRPr/>
              </a:pPr>
              <a:t>‹#›</a:t>
            </a:fld>
            <a:endParaRPr lang="en-US" altLang="en-US"/>
          </a:p>
        </p:txBody>
      </p:sp>
    </p:spTree>
    <p:extLst>
      <p:ext uri="{BB962C8B-B14F-4D97-AF65-F5344CB8AC3E}">
        <p14:creationId xmlns:p14="http://schemas.microsoft.com/office/powerpoint/2010/main" val="1490300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401D1B-A0DB-4644-9E7A-BF990CAC6CDF}" type="slidenum">
              <a:rPr lang="en-GB"/>
              <a:pPr>
                <a:defRPr/>
              </a:pPr>
              <a:t>‹#›</a:t>
            </a:fld>
            <a:endParaRPr lang="en-GB"/>
          </a:p>
        </p:txBody>
      </p:sp>
    </p:spTree>
    <p:extLst>
      <p:ext uri="{BB962C8B-B14F-4D97-AF65-F5344CB8AC3E}">
        <p14:creationId xmlns:p14="http://schemas.microsoft.com/office/powerpoint/2010/main" val="1959468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13413979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A5654-914A-2A42-9689-E4CB924D32FC}"/>
              </a:ext>
            </a:extLst>
          </p:cNvPr>
          <p:cNvSpPr>
            <a:spLocks noGrp="1"/>
          </p:cNvSpPr>
          <p:nvPr>
            <p:ph type="dt" sz="half" idx="10"/>
          </p:nvPr>
        </p:nvSpPr>
        <p:spPr/>
        <p:txBody>
          <a:bodyPr/>
          <a:lstStyle>
            <a:lvl1pPr>
              <a:defRPr/>
            </a:lvl1pPr>
          </a:lstStyle>
          <a:p>
            <a:pPr>
              <a:defRPr/>
            </a:pPr>
            <a:fld id="{D1525BAE-208D-1648-918C-6637773A471D}" type="datetimeFigureOut">
              <a:rPr lang="en-US" altLang="en-US"/>
              <a:pPr>
                <a:defRPr/>
              </a:pPr>
              <a:t>8/4/22</a:t>
            </a:fld>
            <a:endParaRPr lang="en-US" altLang="en-US"/>
          </a:p>
        </p:txBody>
      </p:sp>
      <p:sp>
        <p:nvSpPr>
          <p:cNvPr id="5" name="Footer Placeholder 4">
            <a:extLst>
              <a:ext uri="{FF2B5EF4-FFF2-40B4-BE49-F238E27FC236}">
                <a16:creationId xmlns:a16="http://schemas.microsoft.com/office/drawing/2014/main" id="{332CCF2D-BF79-B04D-B2DB-4AF6C67413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9825A6-B63B-584E-AE54-F3E46928A768}"/>
              </a:ext>
            </a:extLst>
          </p:cNvPr>
          <p:cNvSpPr>
            <a:spLocks noGrp="1"/>
          </p:cNvSpPr>
          <p:nvPr>
            <p:ph type="sldNum" sz="quarter" idx="12"/>
          </p:nvPr>
        </p:nvSpPr>
        <p:spPr/>
        <p:txBody>
          <a:bodyPr/>
          <a:lstStyle>
            <a:lvl1pPr>
              <a:defRPr/>
            </a:lvl1pPr>
          </a:lstStyle>
          <a:p>
            <a:pPr>
              <a:defRPr/>
            </a:pPr>
            <a:fld id="{8F269140-D3D6-184D-9953-5C9631F5D987}" type="slidenum">
              <a:rPr lang="en-US" altLang="en-US"/>
              <a:pPr>
                <a:defRPr/>
              </a:pPr>
              <a:t>‹#›</a:t>
            </a:fld>
            <a:endParaRPr lang="en-US" altLang="en-US"/>
          </a:p>
        </p:txBody>
      </p:sp>
    </p:spTree>
    <p:extLst>
      <p:ext uri="{BB962C8B-B14F-4D97-AF65-F5344CB8AC3E}">
        <p14:creationId xmlns:p14="http://schemas.microsoft.com/office/powerpoint/2010/main" val="374510885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31531E-AB3B-7640-9E5D-D27E31A96202}"/>
              </a:ext>
            </a:extLst>
          </p:cNvPr>
          <p:cNvSpPr>
            <a:spLocks noGrp="1"/>
          </p:cNvSpPr>
          <p:nvPr>
            <p:ph type="dt" sz="half" idx="10"/>
          </p:nvPr>
        </p:nvSpPr>
        <p:spPr/>
        <p:txBody>
          <a:bodyPr/>
          <a:lstStyle>
            <a:lvl1pPr>
              <a:defRPr/>
            </a:lvl1pPr>
          </a:lstStyle>
          <a:p>
            <a:pPr>
              <a:defRPr/>
            </a:pPr>
            <a:fld id="{0D045B3B-D76F-6D49-B3B5-4938794ED5AD}" type="datetimeFigureOut">
              <a:rPr lang="en-US" altLang="en-US"/>
              <a:pPr>
                <a:defRPr/>
              </a:pPr>
              <a:t>8/4/22</a:t>
            </a:fld>
            <a:endParaRPr lang="en-US" altLang="en-US"/>
          </a:p>
        </p:txBody>
      </p:sp>
      <p:sp>
        <p:nvSpPr>
          <p:cNvPr id="5" name="Footer Placeholder 4">
            <a:extLst>
              <a:ext uri="{FF2B5EF4-FFF2-40B4-BE49-F238E27FC236}">
                <a16:creationId xmlns:a16="http://schemas.microsoft.com/office/drawing/2014/main" id="{80EFB2BE-19A0-7E44-AF80-DF1D11BA5EA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F2A5ED-0A57-F041-BB1A-D625E2A7EE58}"/>
              </a:ext>
            </a:extLst>
          </p:cNvPr>
          <p:cNvSpPr>
            <a:spLocks noGrp="1"/>
          </p:cNvSpPr>
          <p:nvPr>
            <p:ph type="sldNum" sz="quarter" idx="12"/>
          </p:nvPr>
        </p:nvSpPr>
        <p:spPr/>
        <p:txBody>
          <a:bodyPr/>
          <a:lstStyle>
            <a:lvl1pPr>
              <a:defRPr/>
            </a:lvl1pPr>
          </a:lstStyle>
          <a:p>
            <a:pPr>
              <a:defRPr/>
            </a:pPr>
            <a:fld id="{37B56556-5341-084C-8C55-05E78C6A4D6B}" type="slidenum">
              <a:rPr lang="en-US" altLang="en-US"/>
              <a:pPr>
                <a:defRPr/>
              </a:pPr>
              <a:t>‹#›</a:t>
            </a:fld>
            <a:endParaRPr lang="en-US" altLang="en-US"/>
          </a:p>
        </p:txBody>
      </p:sp>
    </p:spTree>
    <p:extLst>
      <p:ext uri="{BB962C8B-B14F-4D97-AF65-F5344CB8AC3E}">
        <p14:creationId xmlns:p14="http://schemas.microsoft.com/office/powerpoint/2010/main" val="34078385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B17A1AC-75EF-4E49-943C-747A9FD9E980}"/>
              </a:ext>
            </a:extLst>
          </p:cNvPr>
          <p:cNvSpPr>
            <a:spLocks noGrp="1"/>
          </p:cNvSpPr>
          <p:nvPr>
            <p:ph type="dt" sz="half" idx="10"/>
          </p:nvPr>
        </p:nvSpPr>
        <p:spPr/>
        <p:txBody>
          <a:bodyPr/>
          <a:lstStyle>
            <a:lvl1pPr>
              <a:defRPr/>
            </a:lvl1pPr>
          </a:lstStyle>
          <a:p>
            <a:pPr>
              <a:defRPr/>
            </a:pPr>
            <a:fld id="{F1E10760-0D85-9B4B-94B8-239E24E93D27}" type="datetimeFigureOut">
              <a:rPr lang="en-US" altLang="en-US"/>
              <a:pPr>
                <a:defRPr/>
              </a:pPr>
              <a:t>8/4/22</a:t>
            </a:fld>
            <a:endParaRPr lang="en-US" altLang="en-US"/>
          </a:p>
        </p:txBody>
      </p:sp>
      <p:sp>
        <p:nvSpPr>
          <p:cNvPr id="6" name="Footer Placeholder 4">
            <a:extLst>
              <a:ext uri="{FF2B5EF4-FFF2-40B4-BE49-F238E27FC236}">
                <a16:creationId xmlns:a16="http://schemas.microsoft.com/office/drawing/2014/main" id="{F8952203-C9D2-574C-BF74-44DA6A1F77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AE334C-87AC-D84D-BAA7-056C8A1C0125}"/>
              </a:ext>
            </a:extLst>
          </p:cNvPr>
          <p:cNvSpPr>
            <a:spLocks noGrp="1"/>
          </p:cNvSpPr>
          <p:nvPr>
            <p:ph type="sldNum" sz="quarter" idx="12"/>
          </p:nvPr>
        </p:nvSpPr>
        <p:spPr/>
        <p:txBody>
          <a:bodyPr/>
          <a:lstStyle>
            <a:lvl1pPr>
              <a:defRPr/>
            </a:lvl1pPr>
          </a:lstStyle>
          <a:p>
            <a:pPr>
              <a:defRPr/>
            </a:pPr>
            <a:fld id="{59E674EA-18AE-0D41-B26D-9CEF6324BF0A}" type="slidenum">
              <a:rPr lang="en-US" altLang="en-US"/>
              <a:pPr>
                <a:defRPr/>
              </a:pPr>
              <a:t>‹#›</a:t>
            </a:fld>
            <a:endParaRPr lang="en-US" altLang="en-US"/>
          </a:p>
        </p:txBody>
      </p:sp>
    </p:spTree>
    <p:extLst>
      <p:ext uri="{BB962C8B-B14F-4D97-AF65-F5344CB8AC3E}">
        <p14:creationId xmlns:p14="http://schemas.microsoft.com/office/powerpoint/2010/main" val="75553280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677B27F-8D70-3A4E-ACD5-EFB2D6F272C4}"/>
              </a:ext>
            </a:extLst>
          </p:cNvPr>
          <p:cNvSpPr>
            <a:spLocks noGrp="1"/>
          </p:cNvSpPr>
          <p:nvPr>
            <p:ph type="dt" sz="half" idx="10"/>
          </p:nvPr>
        </p:nvSpPr>
        <p:spPr/>
        <p:txBody>
          <a:bodyPr/>
          <a:lstStyle>
            <a:lvl1pPr>
              <a:defRPr/>
            </a:lvl1pPr>
          </a:lstStyle>
          <a:p>
            <a:pPr>
              <a:defRPr/>
            </a:pPr>
            <a:fld id="{9CCD8C0E-64B0-CC4F-B4E7-613DA0166937}" type="datetimeFigureOut">
              <a:rPr lang="en-US" altLang="en-US"/>
              <a:pPr>
                <a:defRPr/>
              </a:pPr>
              <a:t>8/4/22</a:t>
            </a:fld>
            <a:endParaRPr lang="en-US" altLang="en-US"/>
          </a:p>
        </p:txBody>
      </p:sp>
      <p:sp>
        <p:nvSpPr>
          <p:cNvPr id="8" name="Footer Placeholder 4">
            <a:extLst>
              <a:ext uri="{FF2B5EF4-FFF2-40B4-BE49-F238E27FC236}">
                <a16:creationId xmlns:a16="http://schemas.microsoft.com/office/drawing/2014/main" id="{1522D125-56EB-9A46-97B1-E30F01BDCD9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70BBA7E-CF7B-2F44-9D85-AE5C798C67F5}"/>
              </a:ext>
            </a:extLst>
          </p:cNvPr>
          <p:cNvSpPr>
            <a:spLocks noGrp="1"/>
          </p:cNvSpPr>
          <p:nvPr>
            <p:ph type="sldNum" sz="quarter" idx="12"/>
          </p:nvPr>
        </p:nvSpPr>
        <p:spPr/>
        <p:txBody>
          <a:bodyPr/>
          <a:lstStyle>
            <a:lvl1pPr>
              <a:defRPr/>
            </a:lvl1pPr>
          </a:lstStyle>
          <a:p>
            <a:pPr>
              <a:defRPr/>
            </a:pPr>
            <a:fld id="{2CD78C35-EFBD-E840-987A-FE6D1BF52842}" type="slidenum">
              <a:rPr lang="en-US" altLang="en-US"/>
              <a:pPr>
                <a:defRPr/>
              </a:pPr>
              <a:t>‹#›</a:t>
            </a:fld>
            <a:endParaRPr lang="en-US" altLang="en-US"/>
          </a:p>
        </p:txBody>
      </p:sp>
    </p:spTree>
    <p:extLst>
      <p:ext uri="{BB962C8B-B14F-4D97-AF65-F5344CB8AC3E}">
        <p14:creationId xmlns:p14="http://schemas.microsoft.com/office/powerpoint/2010/main" val="28498415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3273BF3-AB6D-D34A-BECA-FD4C52C93182}"/>
              </a:ext>
            </a:extLst>
          </p:cNvPr>
          <p:cNvSpPr>
            <a:spLocks noGrp="1"/>
          </p:cNvSpPr>
          <p:nvPr>
            <p:ph type="dt" sz="half" idx="10"/>
          </p:nvPr>
        </p:nvSpPr>
        <p:spPr/>
        <p:txBody>
          <a:bodyPr/>
          <a:lstStyle>
            <a:lvl1pPr>
              <a:defRPr/>
            </a:lvl1pPr>
          </a:lstStyle>
          <a:p>
            <a:pPr>
              <a:defRPr/>
            </a:pPr>
            <a:fld id="{B6E7EB34-9972-054E-A2BE-BA1135C4FB21}" type="datetimeFigureOut">
              <a:rPr lang="en-US" altLang="en-US"/>
              <a:pPr>
                <a:defRPr/>
              </a:pPr>
              <a:t>8/4/22</a:t>
            </a:fld>
            <a:endParaRPr lang="en-US" altLang="en-US"/>
          </a:p>
        </p:txBody>
      </p:sp>
      <p:sp>
        <p:nvSpPr>
          <p:cNvPr id="4" name="Footer Placeholder 4">
            <a:extLst>
              <a:ext uri="{FF2B5EF4-FFF2-40B4-BE49-F238E27FC236}">
                <a16:creationId xmlns:a16="http://schemas.microsoft.com/office/drawing/2014/main" id="{E5BDB374-AADE-2843-BC14-E2DB4EA232D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38B3B7D-AB37-D145-B20B-B77949C612C5}"/>
              </a:ext>
            </a:extLst>
          </p:cNvPr>
          <p:cNvSpPr>
            <a:spLocks noGrp="1"/>
          </p:cNvSpPr>
          <p:nvPr>
            <p:ph type="sldNum" sz="quarter" idx="12"/>
          </p:nvPr>
        </p:nvSpPr>
        <p:spPr/>
        <p:txBody>
          <a:bodyPr/>
          <a:lstStyle>
            <a:lvl1pPr>
              <a:defRPr/>
            </a:lvl1pPr>
          </a:lstStyle>
          <a:p>
            <a:pPr>
              <a:defRPr/>
            </a:pPr>
            <a:fld id="{69D5F5AF-F203-154E-B276-B842C4780264}" type="slidenum">
              <a:rPr lang="en-US" altLang="en-US"/>
              <a:pPr>
                <a:defRPr/>
              </a:pPr>
              <a:t>‹#›</a:t>
            </a:fld>
            <a:endParaRPr lang="en-US" altLang="en-US"/>
          </a:p>
        </p:txBody>
      </p:sp>
    </p:spTree>
    <p:extLst>
      <p:ext uri="{BB962C8B-B14F-4D97-AF65-F5344CB8AC3E}">
        <p14:creationId xmlns:p14="http://schemas.microsoft.com/office/powerpoint/2010/main" val="34783827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9C525FB-F63F-D54A-A2A6-BF2337F04FED}"/>
              </a:ext>
            </a:extLst>
          </p:cNvPr>
          <p:cNvSpPr>
            <a:spLocks noGrp="1"/>
          </p:cNvSpPr>
          <p:nvPr>
            <p:ph type="dt" sz="half" idx="10"/>
          </p:nvPr>
        </p:nvSpPr>
        <p:spPr/>
        <p:txBody>
          <a:bodyPr/>
          <a:lstStyle>
            <a:lvl1pPr>
              <a:defRPr/>
            </a:lvl1pPr>
          </a:lstStyle>
          <a:p>
            <a:pPr>
              <a:defRPr/>
            </a:pPr>
            <a:fld id="{E261A53F-FF74-CF43-BE05-9C7BEB3AA5BA}" type="datetimeFigureOut">
              <a:rPr lang="en-US" altLang="en-US"/>
              <a:pPr>
                <a:defRPr/>
              </a:pPr>
              <a:t>8/4/22</a:t>
            </a:fld>
            <a:endParaRPr lang="en-US" altLang="en-US"/>
          </a:p>
        </p:txBody>
      </p:sp>
      <p:sp>
        <p:nvSpPr>
          <p:cNvPr id="3" name="Footer Placeholder 4">
            <a:extLst>
              <a:ext uri="{FF2B5EF4-FFF2-40B4-BE49-F238E27FC236}">
                <a16:creationId xmlns:a16="http://schemas.microsoft.com/office/drawing/2014/main" id="{E3C30DD7-AB13-9345-B081-07A82BA8BA6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22ED342-4388-7149-A814-94DAD6513F64}"/>
              </a:ext>
            </a:extLst>
          </p:cNvPr>
          <p:cNvSpPr>
            <a:spLocks noGrp="1"/>
          </p:cNvSpPr>
          <p:nvPr>
            <p:ph type="sldNum" sz="quarter" idx="12"/>
          </p:nvPr>
        </p:nvSpPr>
        <p:spPr/>
        <p:txBody>
          <a:bodyPr/>
          <a:lstStyle>
            <a:lvl1pPr>
              <a:defRPr/>
            </a:lvl1pPr>
          </a:lstStyle>
          <a:p>
            <a:pPr>
              <a:defRPr/>
            </a:pPr>
            <a:fld id="{15D6795A-27CB-3343-AC89-09516AE968CD}" type="slidenum">
              <a:rPr lang="en-US" altLang="en-US"/>
              <a:pPr>
                <a:defRPr/>
              </a:pPr>
              <a:t>‹#›</a:t>
            </a:fld>
            <a:endParaRPr lang="en-US" altLang="en-US"/>
          </a:p>
        </p:txBody>
      </p:sp>
    </p:spTree>
    <p:extLst>
      <p:ext uri="{BB962C8B-B14F-4D97-AF65-F5344CB8AC3E}">
        <p14:creationId xmlns:p14="http://schemas.microsoft.com/office/powerpoint/2010/main" val="16072282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22F3127-6C7D-1245-BABC-F70D59F35976}"/>
              </a:ext>
            </a:extLst>
          </p:cNvPr>
          <p:cNvSpPr>
            <a:spLocks noGrp="1"/>
          </p:cNvSpPr>
          <p:nvPr>
            <p:ph type="dt" sz="half" idx="10"/>
          </p:nvPr>
        </p:nvSpPr>
        <p:spPr/>
        <p:txBody>
          <a:bodyPr/>
          <a:lstStyle>
            <a:lvl1pPr>
              <a:defRPr/>
            </a:lvl1pPr>
          </a:lstStyle>
          <a:p>
            <a:pPr>
              <a:defRPr/>
            </a:pPr>
            <a:fld id="{DD7B73B2-B36D-C848-8531-BDCC2B05CB91}" type="datetimeFigureOut">
              <a:rPr lang="en-US" altLang="en-US"/>
              <a:pPr>
                <a:defRPr/>
              </a:pPr>
              <a:t>8/4/22</a:t>
            </a:fld>
            <a:endParaRPr lang="en-US" altLang="en-US"/>
          </a:p>
        </p:txBody>
      </p:sp>
      <p:sp>
        <p:nvSpPr>
          <p:cNvPr id="6" name="Footer Placeholder 4">
            <a:extLst>
              <a:ext uri="{FF2B5EF4-FFF2-40B4-BE49-F238E27FC236}">
                <a16:creationId xmlns:a16="http://schemas.microsoft.com/office/drawing/2014/main" id="{49E56C2F-0021-1848-BB13-CD0B2B668EF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8596AC0-6B20-414B-95E5-FA4AEF82DED0}"/>
              </a:ext>
            </a:extLst>
          </p:cNvPr>
          <p:cNvSpPr>
            <a:spLocks noGrp="1"/>
          </p:cNvSpPr>
          <p:nvPr>
            <p:ph type="sldNum" sz="quarter" idx="12"/>
          </p:nvPr>
        </p:nvSpPr>
        <p:spPr/>
        <p:txBody>
          <a:bodyPr/>
          <a:lstStyle>
            <a:lvl1pPr>
              <a:defRPr/>
            </a:lvl1pPr>
          </a:lstStyle>
          <a:p>
            <a:pPr>
              <a:defRPr/>
            </a:pPr>
            <a:fld id="{F3C9E4E3-92F3-7E44-AF4C-544FF1A0D1E9}" type="slidenum">
              <a:rPr lang="en-US" altLang="en-US"/>
              <a:pPr>
                <a:defRPr/>
              </a:pPr>
              <a:t>‹#›</a:t>
            </a:fld>
            <a:endParaRPr lang="en-US" altLang="en-US"/>
          </a:p>
        </p:txBody>
      </p:sp>
    </p:spTree>
    <p:extLst>
      <p:ext uri="{BB962C8B-B14F-4D97-AF65-F5344CB8AC3E}">
        <p14:creationId xmlns:p14="http://schemas.microsoft.com/office/powerpoint/2010/main" val="26886292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D0A03E7-49C6-354F-BDD9-4C9FF7FEF44B}"/>
              </a:ext>
            </a:extLst>
          </p:cNvPr>
          <p:cNvSpPr>
            <a:spLocks noGrp="1"/>
          </p:cNvSpPr>
          <p:nvPr>
            <p:ph type="dt" sz="half" idx="10"/>
          </p:nvPr>
        </p:nvSpPr>
        <p:spPr/>
        <p:txBody>
          <a:bodyPr/>
          <a:lstStyle>
            <a:lvl1pPr>
              <a:defRPr/>
            </a:lvl1pPr>
          </a:lstStyle>
          <a:p>
            <a:pPr>
              <a:defRPr/>
            </a:pPr>
            <a:fld id="{F24D82BC-12A7-3643-AE81-7374F3E87924}" type="datetimeFigureOut">
              <a:rPr lang="en-US" altLang="en-US"/>
              <a:pPr>
                <a:defRPr/>
              </a:pPr>
              <a:t>8/4/22</a:t>
            </a:fld>
            <a:endParaRPr lang="en-US" altLang="en-US"/>
          </a:p>
        </p:txBody>
      </p:sp>
      <p:sp>
        <p:nvSpPr>
          <p:cNvPr id="6" name="Footer Placeholder 4">
            <a:extLst>
              <a:ext uri="{FF2B5EF4-FFF2-40B4-BE49-F238E27FC236}">
                <a16:creationId xmlns:a16="http://schemas.microsoft.com/office/drawing/2014/main" id="{D95A6AD6-F885-044D-B5DA-EAFB8DADBC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C6BACCE-16AF-8B42-98D6-849C0BF183EE}"/>
              </a:ext>
            </a:extLst>
          </p:cNvPr>
          <p:cNvSpPr>
            <a:spLocks noGrp="1"/>
          </p:cNvSpPr>
          <p:nvPr>
            <p:ph type="sldNum" sz="quarter" idx="12"/>
          </p:nvPr>
        </p:nvSpPr>
        <p:spPr/>
        <p:txBody>
          <a:bodyPr/>
          <a:lstStyle>
            <a:lvl1pPr>
              <a:defRPr/>
            </a:lvl1pPr>
          </a:lstStyle>
          <a:p>
            <a:pPr>
              <a:defRPr/>
            </a:pPr>
            <a:fld id="{494C6499-A9DA-2749-879C-1A7C8858AAFC}" type="slidenum">
              <a:rPr lang="en-US" altLang="en-US"/>
              <a:pPr>
                <a:defRPr/>
              </a:pPr>
              <a:t>‹#›</a:t>
            </a:fld>
            <a:endParaRPr lang="en-US" altLang="en-US"/>
          </a:p>
        </p:txBody>
      </p:sp>
    </p:spTree>
    <p:extLst>
      <p:ext uri="{BB962C8B-B14F-4D97-AF65-F5344CB8AC3E}">
        <p14:creationId xmlns:p14="http://schemas.microsoft.com/office/powerpoint/2010/main" val="420799332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9D756-EF8D-244F-A1A4-BDC0C3C4255B}"/>
              </a:ext>
            </a:extLst>
          </p:cNvPr>
          <p:cNvSpPr>
            <a:spLocks noGrp="1"/>
          </p:cNvSpPr>
          <p:nvPr>
            <p:ph type="dt" sz="half" idx="10"/>
          </p:nvPr>
        </p:nvSpPr>
        <p:spPr/>
        <p:txBody>
          <a:bodyPr/>
          <a:lstStyle>
            <a:lvl1pPr>
              <a:defRPr/>
            </a:lvl1pPr>
          </a:lstStyle>
          <a:p>
            <a:pPr>
              <a:defRPr/>
            </a:pPr>
            <a:fld id="{2FAC7503-9A28-D54E-B1B6-F131EE323944}" type="datetimeFigureOut">
              <a:rPr lang="en-US" altLang="en-US"/>
              <a:pPr>
                <a:defRPr/>
              </a:pPr>
              <a:t>8/4/22</a:t>
            </a:fld>
            <a:endParaRPr lang="en-US" altLang="en-US"/>
          </a:p>
        </p:txBody>
      </p:sp>
      <p:sp>
        <p:nvSpPr>
          <p:cNvPr id="5" name="Footer Placeholder 4">
            <a:extLst>
              <a:ext uri="{FF2B5EF4-FFF2-40B4-BE49-F238E27FC236}">
                <a16:creationId xmlns:a16="http://schemas.microsoft.com/office/drawing/2014/main" id="{5E3C9A13-BE23-BA43-8D57-FEA387C6C73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5C884E-2D6A-6247-8B01-9698EBD8147D}"/>
              </a:ext>
            </a:extLst>
          </p:cNvPr>
          <p:cNvSpPr>
            <a:spLocks noGrp="1"/>
          </p:cNvSpPr>
          <p:nvPr>
            <p:ph type="sldNum" sz="quarter" idx="12"/>
          </p:nvPr>
        </p:nvSpPr>
        <p:spPr/>
        <p:txBody>
          <a:bodyPr/>
          <a:lstStyle>
            <a:lvl1pPr>
              <a:defRPr/>
            </a:lvl1pPr>
          </a:lstStyle>
          <a:p>
            <a:pPr>
              <a:defRPr/>
            </a:pPr>
            <a:fld id="{111A8020-2808-5C4D-8946-401736EAD5C9}" type="slidenum">
              <a:rPr lang="en-US" altLang="en-US"/>
              <a:pPr>
                <a:defRPr/>
              </a:pPr>
              <a:t>‹#›</a:t>
            </a:fld>
            <a:endParaRPr lang="en-US" altLang="en-US"/>
          </a:p>
        </p:txBody>
      </p:sp>
    </p:spTree>
    <p:extLst>
      <p:ext uri="{BB962C8B-B14F-4D97-AF65-F5344CB8AC3E}">
        <p14:creationId xmlns:p14="http://schemas.microsoft.com/office/powerpoint/2010/main" val="17469239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05D2A-3DB7-9343-8BF6-DAE0965B5CB1}"/>
              </a:ext>
            </a:extLst>
          </p:cNvPr>
          <p:cNvSpPr>
            <a:spLocks noGrp="1"/>
          </p:cNvSpPr>
          <p:nvPr>
            <p:ph type="dt" sz="half" idx="10"/>
          </p:nvPr>
        </p:nvSpPr>
        <p:spPr/>
        <p:txBody>
          <a:bodyPr/>
          <a:lstStyle>
            <a:lvl1pPr>
              <a:defRPr/>
            </a:lvl1pPr>
          </a:lstStyle>
          <a:p>
            <a:pPr>
              <a:defRPr/>
            </a:pPr>
            <a:fld id="{22B1E6A4-BCB3-AA4C-AA1F-AC7C161C75E8}" type="datetimeFigureOut">
              <a:rPr lang="en-US" altLang="en-US"/>
              <a:pPr>
                <a:defRPr/>
              </a:pPr>
              <a:t>8/4/22</a:t>
            </a:fld>
            <a:endParaRPr lang="en-US" altLang="en-US"/>
          </a:p>
        </p:txBody>
      </p:sp>
      <p:sp>
        <p:nvSpPr>
          <p:cNvPr id="5" name="Footer Placeholder 4">
            <a:extLst>
              <a:ext uri="{FF2B5EF4-FFF2-40B4-BE49-F238E27FC236}">
                <a16:creationId xmlns:a16="http://schemas.microsoft.com/office/drawing/2014/main" id="{F7046A99-223A-D346-9829-5707537A35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120515-365B-0C4F-ADB7-EFD441E009FE}"/>
              </a:ext>
            </a:extLst>
          </p:cNvPr>
          <p:cNvSpPr>
            <a:spLocks noGrp="1"/>
          </p:cNvSpPr>
          <p:nvPr>
            <p:ph type="sldNum" sz="quarter" idx="12"/>
          </p:nvPr>
        </p:nvSpPr>
        <p:spPr/>
        <p:txBody>
          <a:bodyPr/>
          <a:lstStyle>
            <a:lvl1pPr>
              <a:defRPr/>
            </a:lvl1pPr>
          </a:lstStyle>
          <a:p>
            <a:pPr>
              <a:defRPr/>
            </a:pPr>
            <a:fld id="{075D4125-69BE-0248-AFAB-BF1846F084A9}" type="slidenum">
              <a:rPr lang="en-US" altLang="en-US"/>
              <a:pPr>
                <a:defRPr/>
              </a:pPr>
              <a:t>‹#›</a:t>
            </a:fld>
            <a:endParaRPr lang="en-US" altLang="en-US"/>
          </a:p>
        </p:txBody>
      </p:sp>
    </p:spTree>
    <p:extLst>
      <p:ext uri="{BB962C8B-B14F-4D97-AF65-F5344CB8AC3E}">
        <p14:creationId xmlns:p14="http://schemas.microsoft.com/office/powerpoint/2010/main" val="1589551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1109107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77E87A8-656C-4F78-B168-6008BCEE4364}"/>
              </a:ext>
            </a:extLst>
          </p:cNvPr>
          <p:cNvSpPr>
            <a:spLocks noGrp="1"/>
          </p:cNvSpPr>
          <p:nvPr>
            <p:ph type="dt" sz="half" idx="10"/>
          </p:nvPr>
        </p:nvSpPr>
        <p:spPr/>
        <p:txBody>
          <a:bodyPr/>
          <a:lstStyle>
            <a:lvl1pPr>
              <a:defRPr/>
            </a:lvl1pPr>
          </a:lstStyle>
          <a:p>
            <a:fld id="{1BA5B4EA-714F-47B7-8158-67A46682AB80}"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39E5AB44-4866-4BB2-BE69-2156CF9F3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5D8097-D15E-4871-B378-5A4C6CF221DC}"/>
              </a:ext>
            </a:extLst>
          </p:cNvPr>
          <p:cNvSpPr>
            <a:spLocks noGrp="1"/>
          </p:cNvSpPr>
          <p:nvPr>
            <p:ph type="sldNum" sz="quarter" idx="12"/>
          </p:nvPr>
        </p:nvSpPr>
        <p:spPr/>
        <p:txBody>
          <a:bodyPr/>
          <a:lstStyle>
            <a:lvl1pPr>
              <a:defRPr/>
            </a:lvl1pPr>
          </a:lstStyle>
          <a:p>
            <a:fld id="{9A19323B-3229-4CF2-8417-7D3286E0C20F}" type="slidenum">
              <a:rPr lang="en-US" altLang="en-US"/>
              <a:pPr/>
              <a:t>‹#›</a:t>
            </a:fld>
            <a:endParaRPr lang="en-US" altLang="en-US"/>
          </a:p>
        </p:txBody>
      </p:sp>
    </p:spTree>
    <p:extLst>
      <p:ext uri="{BB962C8B-B14F-4D97-AF65-F5344CB8AC3E}">
        <p14:creationId xmlns:p14="http://schemas.microsoft.com/office/powerpoint/2010/main" val="11939951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3151A-D10D-4670-995A-AFA82E9607BD}"/>
              </a:ext>
            </a:extLst>
          </p:cNvPr>
          <p:cNvSpPr>
            <a:spLocks noGrp="1"/>
          </p:cNvSpPr>
          <p:nvPr>
            <p:ph type="dt" sz="half" idx="10"/>
          </p:nvPr>
        </p:nvSpPr>
        <p:spPr/>
        <p:txBody>
          <a:bodyPr/>
          <a:lstStyle>
            <a:lvl1pPr>
              <a:defRPr/>
            </a:lvl1pPr>
          </a:lstStyle>
          <a:p>
            <a:fld id="{6926F399-02B5-40A1-9C5C-BAD32FC25EE8}"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5ABDC61F-A579-49FF-ACF7-C51EFAA506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4DDECD-06F9-4FFB-9482-F432CD505B92}"/>
              </a:ext>
            </a:extLst>
          </p:cNvPr>
          <p:cNvSpPr>
            <a:spLocks noGrp="1"/>
          </p:cNvSpPr>
          <p:nvPr>
            <p:ph type="sldNum" sz="quarter" idx="12"/>
          </p:nvPr>
        </p:nvSpPr>
        <p:spPr/>
        <p:txBody>
          <a:bodyPr/>
          <a:lstStyle>
            <a:lvl1pPr>
              <a:defRPr/>
            </a:lvl1pPr>
          </a:lstStyle>
          <a:p>
            <a:fld id="{9A669B41-2ADE-476A-A4FB-A8BB2C8031B1}" type="slidenum">
              <a:rPr lang="en-US" altLang="en-US"/>
              <a:pPr/>
              <a:t>‹#›</a:t>
            </a:fld>
            <a:endParaRPr lang="en-US" altLang="en-US"/>
          </a:p>
        </p:txBody>
      </p:sp>
    </p:spTree>
    <p:extLst>
      <p:ext uri="{BB962C8B-B14F-4D97-AF65-F5344CB8AC3E}">
        <p14:creationId xmlns:p14="http://schemas.microsoft.com/office/powerpoint/2010/main" val="6396027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9C58C1-C965-4BD8-8906-FD72EC8597C6}"/>
              </a:ext>
            </a:extLst>
          </p:cNvPr>
          <p:cNvSpPr>
            <a:spLocks noGrp="1"/>
          </p:cNvSpPr>
          <p:nvPr>
            <p:ph type="dt" sz="half" idx="10"/>
          </p:nvPr>
        </p:nvSpPr>
        <p:spPr/>
        <p:txBody>
          <a:bodyPr/>
          <a:lstStyle>
            <a:lvl1pPr>
              <a:defRPr/>
            </a:lvl1pPr>
          </a:lstStyle>
          <a:p>
            <a:fld id="{590D6D6B-571E-42F4-B9AC-0E95B6C60B03}"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92744CFC-B280-433F-B4B4-2A7673EF47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D1916A-D3E4-4011-91ED-C2B590DEBCF2}"/>
              </a:ext>
            </a:extLst>
          </p:cNvPr>
          <p:cNvSpPr>
            <a:spLocks noGrp="1"/>
          </p:cNvSpPr>
          <p:nvPr>
            <p:ph type="sldNum" sz="quarter" idx="12"/>
          </p:nvPr>
        </p:nvSpPr>
        <p:spPr/>
        <p:txBody>
          <a:bodyPr/>
          <a:lstStyle>
            <a:lvl1pPr>
              <a:defRPr/>
            </a:lvl1pPr>
          </a:lstStyle>
          <a:p>
            <a:fld id="{1695F5F4-6813-4005-8DC5-ED69A9F2606D}" type="slidenum">
              <a:rPr lang="en-US" altLang="en-US"/>
              <a:pPr/>
              <a:t>‹#›</a:t>
            </a:fld>
            <a:endParaRPr lang="en-US" altLang="en-US"/>
          </a:p>
        </p:txBody>
      </p:sp>
    </p:spTree>
    <p:extLst>
      <p:ext uri="{BB962C8B-B14F-4D97-AF65-F5344CB8AC3E}">
        <p14:creationId xmlns:p14="http://schemas.microsoft.com/office/powerpoint/2010/main" val="11654281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5DD3156-4A4E-4909-8E23-FB3FB6FBAB07}"/>
              </a:ext>
            </a:extLst>
          </p:cNvPr>
          <p:cNvSpPr>
            <a:spLocks noGrp="1"/>
          </p:cNvSpPr>
          <p:nvPr>
            <p:ph type="dt" sz="half" idx="10"/>
          </p:nvPr>
        </p:nvSpPr>
        <p:spPr/>
        <p:txBody>
          <a:bodyPr/>
          <a:lstStyle>
            <a:lvl1pPr>
              <a:defRPr/>
            </a:lvl1pPr>
          </a:lstStyle>
          <a:p>
            <a:fld id="{59751465-5302-48D6-A48F-2C09A778ACE4}" type="datetimeFigureOut">
              <a:rPr lang="en-US" altLang="en-US"/>
              <a:pPr/>
              <a:t>8/4/22</a:t>
            </a:fld>
            <a:endParaRPr lang="en-US" altLang="en-US"/>
          </a:p>
        </p:txBody>
      </p:sp>
      <p:sp>
        <p:nvSpPr>
          <p:cNvPr id="6" name="Footer Placeholder 4">
            <a:extLst>
              <a:ext uri="{FF2B5EF4-FFF2-40B4-BE49-F238E27FC236}">
                <a16:creationId xmlns:a16="http://schemas.microsoft.com/office/drawing/2014/main" id="{23972BB0-D983-4B76-BA6A-98333C1F6C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1E11909-C5AE-4B78-8964-3941313EEF0D}"/>
              </a:ext>
            </a:extLst>
          </p:cNvPr>
          <p:cNvSpPr>
            <a:spLocks noGrp="1"/>
          </p:cNvSpPr>
          <p:nvPr>
            <p:ph type="sldNum" sz="quarter" idx="12"/>
          </p:nvPr>
        </p:nvSpPr>
        <p:spPr/>
        <p:txBody>
          <a:bodyPr/>
          <a:lstStyle>
            <a:lvl1pPr>
              <a:defRPr/>
            </a:lvl1pPr>
          </a:lstStyle>
          <a:p>
            <a:fld id="{DBD89F14-5C60-4CEC-A741-EDC247562882}" type="slidenum">
              <a:rPr lang="en-US" altLang="en-US"/>
              <a:pPr/>
              <a:t>‹#›</a:t>
            </a:fld>
            <a:endParaRPr lang="en-US" altLang="en-US"/>
          </a:p>
        </p:txBody>
      </p:sp>
    </p:spTree>
    <p:extLst>
      <p:ext uri="{BB962C8B-B14F-4D97-AF65-F5344CB8AC3E}">
        <p14:creationId xmlns:p14="http://schemas.microsoft.com/office/powerpoint/2010/main" val="1332004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BF60113-BF25-459C-B556-52F2FE855CF8}"/>
              </a:ext>
            </a:extLst>
          </p:cNvPr>
          <p:cNvSpPr>
            <a:spLocks noGrp="1"/>
          </p:cNvSpPr>
          <p:nvPr>
            <p:ph type="dt" sz="half" idx="10"/>
          </p:nvPr>
        </p:nvSpPr>
        <p:spPr/>
        <p:txBody>
          <a:bodyPr/>
          <a:lstStyle>
            <a:lvl1pPr>
              <a:defRPr/>
            </a:lvl1pPr>
          </a:lstStyle>
          <a:p>
            <a:fld id="{FA5B9D6F-4E49-4298-A14D-61FFC5454766}" type="datetimeFigureOut">
              <a:rPr lang="en-US" altLang="en-US"/>
              <a:pPr/>
              <a:t>8/4/22</a:t>
            </a:fld>
            <a:endParaRPr lang="en-US" altLang="en-US"/>
          </a:p>
        </p:txBody>
      </p:sp>
      <p:sp>
        <p:nvSpPr>
          <p:cNvPr id="8" name="Footer Placeholder 4">
            <a:extLst>
              <a:ext uri="{FF2B5EF4-FFF2-40B4-BE49-F238E27FC236}">
                <a16:creationId xmlns:a16="http://schemas.microsoft.com/office/drawing/2014/main" id="{2CC81817-A2D7-4786-AD6E-23BE094FD8A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19F3D5F-06CD-411C-BAA1-951B54087D87}"/>
              </a:ext>
            </a:extLst>
          </p:cNvPr>
          <p:cNvSpPr>
            <a:spLocks noGrp="1"/>
          </p:cNvSpPr>
          <p:nvPr>
            <p:ph type="sldNum" sz="quarter" idx="12"/>
          </p:nvPr>
        </p:nvSpPr>
        <p:spPr/>
        <p:txBody>
          <a:bodyPr/>
          <a:lstStyle>
            <a:lvl1pPr>
              <a:defRPr/>
            </a:lvl1pPr>
          </a:lstStyle>
          <a:p>
            <a:fld id="{E1E69D8B-FD51-474C-A01B-52BCEF649B7B}" type="slidenum">
              <a:rPr lang="en-US" altLang="en-US"/>
              <a:pPr/>
              <a:t>‹#›</a:t>
            </a:fld>
            <a:endParaRPr lang="en-US" altLang="en-US"/>
          </a:p>
        </p:txBody>
      </p:sp>
    </p:spTree>
    <p:extLst>
      <p:ext uri="{BB962C8B-B14F-4D97-AF65-F5344CB8AC3E}">
        <p14:creationId xmlns:p14="http://schemas.microsoft.com/office/powerpoint/2010/main" val="4756700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159C148-80E9-4DAC-957B-3D0F4E1D0CAF}"/>
              </a:ext>
            </a:extLst>
          </p:cNvPr>
          <p:cNvSpPr>
            <a:spLocks noGrp="1"/>
          </p:cNvSpPr>
          <p:nvPr>
            <p:ph type="dt" sz="half" idx="10"/>
          </p:nvPr>
        </p:nvSpPr>
        <p:spPr/>
        <p:txBody>
          <a:bodyPr/>
          <a:lstStyle>
            <a:lvl1pPr>
              <a:defRPr/>
            </a:lvl1pPr>
          </a:lstStyle>
          <a:p>
            <a:fld id="{607F6760-5791-43F2-9B42-83B216541BED}" type="datetimeFigureOut">
              <a:rPr lang="en-US" altLang="en-US"/>
              <a:pPr/>
              <a:t>8/4/22</a:t>
            </a:fld>
            <a:endParaRPr lang="en-US" altLang="en-US"/>
          </a:p>
        </p:txBody>
      </p:sp>
      <p:sp>
        <p:nvSpPr>
          <p:cNvPr id="4" name="Footer Placeholder 4">
            <a:extLst>
              <a:ext uri="{FF2B5EF4-FFF2-40B4-BE49-F238E27FC236}">
                <a16:creationId xmlns:a16="http://schemas.microsoft.com/office/drawing/2014/main" id="{683797CD-E104-49E6-8E37-3AF45AE41FD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3134D47-B6CF-4D39-A699-F3EFE003A72C}"/>
              </a:ext>
            </a:extLst>
          </p:cNvPr>
          <p:cNvSpPr>
            <a:spLocks noGrp="1"/>
          </p:cNvSpPr>
          <p:nvPr>
            <p:ph type="sldNum" sz="quarter" idx="12"/>
          </p:nvPr>
        </p:nvSpPr>
        <p:spPr/>
        <p:txBody>
          <a:bodyPr/>
          <a:lstStyle>
            <a:lvl1pPr>
              <a:defRPr/>
            </a:lvl1pPr>
          </a:lstStyle>
          <a:p>
            <a:fld id="{64352640-52B8-4ADD-882D-6CAED1B80F3C}" type="slidenum">
              <a:rPr lang="en-US" altLang="en-US"/>
              <a:pPr/>
              <a:t>‹#›</a:t>
            </a:fld>
            <a:endParaRPr lang="en-US" altLang="en-US"/>
          </a:p>
        </p:txBody>
      </p:sp>
    </p:spTree>
    <p:extLst>
      <p:ext uri="{BB962C8B-B14F-4D97-AF65-F5344CB8AC3E}">
        <p14:creationId xmlns:p14="http://schemas.microsoft.com/office/powerpoint/2010/main" val="6735191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7CAF270-7F2D-43A4-AD42-9FDE841508E2}"/>
              </a:ext>
            </a:extLst>
          </p:cNvPr>
          <p:cNvSpPr>
            <a:spLocks noGrp="1"/>
          </p:cNvSpPr>
          <p:nvPr>
            <p:ph type="dt" sz="half" idx="10"/>
          </p:nvPr>
        </p:nvSpPr>
        <p:spPr/>
        <p:txBody>
          <a:bodyPr/>
          <a:lstStyle>
            <a:lvl1pPr>
              <a:defRPr/>
            </a:lvl1pPr>
          </a:lstStyle>
          <a:p>
            <a:fld id="{28D7EC2B-23CD-4402-B362-5346938BCEC2}" type="datetimeFigureOut">
              <a:rPr lang="en-US" altLang="en-US"/>
              <a:pPr/>
              <a:t>8/4/22</a:t>
            </a:fld>
            <a:endParaRPr lang="en-US" altLang="en-US"/>
          </a:p>
        </p:txBody>
      </p:sp>
      <p:sp>
        <p:nvSpPr>
          <p:cNvPr id="3" name="Footer Placeholder 4">
            <a:extLst>
              <a:ext uri="{FF2B5EF4-FFF2-40B4-BE49-F238E27FC236}">
                <a16:creationId xmlns:a16="http://schemas.microsoft.com/office/drawing/2014/main" id="{E5314327-9A53-4298-A4F5-C65FD90B271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E9F9556-907D-4716-A843-2232E6B7ECC8}"/>
              </a:ext>
            </a:extLst>
          </p:cNvPr>
          <p:cNvSpPr>
            <a:spLocks noGrp="1"/>
          </p:cNvSpPr>
          <p:nvPr>
            <p:ph type="sldNum" sz="quarter" idx="12"/>
          </p:nvPr>
        </p:nvSpPr>
        <p:spPr/>
        <p:txBody>
          <a:bodyPr/>
          <a:lstStyle>
            <a:lvl1pPr>
              <a:defRPr/>
            </a:lvl1pPr>
          </a:lstStyle>
          <a:p>
            <a:fld id="{39F06076-DD15-4454-A847-79EEEB03D0E5}" type="slidenum">
              <a:rPr lang="en-US" altLang="en-US"/>
              <a:pPr/>
              <a:t>‹#›</a:t>
            </a:fld>
            <a:endParaRPr lang="en-US" altLang="en-US"/>
          </a:p>
        </p:txBody>
      </p:sp>
    </p:spTree>
    <p:extLst>
      <p:ext uri="{BB962C8B-B14F-4D97-AF65-F5344CB8AC3E}">
        <p14:creationId xmlns:p14="http://schemas.microsoft.com/office/powerpoint/2010/main" val="19880518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C7DCE48-326A-484D-9EE7-D918D0DFCF94}"/>
              </a:ext>
            </a:extLst>
          </p:cNvPr>
          <p:cNvSpPr>
            <a:spLocks noGrp="1"/>
          </p:cNvSpPr>
          <p:nvPr>
            <p:ph type="dt" sz="half" idx="10"/>
          </p:nvPr>
        </p:nvSpPr>
        <p:spPr/>
        <p:txBody>
          <a:bodyPr/>
          <a:lstStyle>
            <a:lvl1pPr>
              <a:defRPr/>
            </a:lvl1pPr>
          </a:lstStyle>
          <a:p>
            <a:fld id="{4ACF4368-0835-45AB-8DB6-1D3BAC5DF9F3}" type="datetimeFigureOut">
              <a:rPr lang="en-US" altLang="en-US"/>
              <a:pPr/>
              <a:t>8/4/22</a:t>
            </a:fld>
            <a:endParaRPr lang="en-US" altLang="en-US"/>
          </a:p>
        </p:txBody>
      </p:sp>
      <p:sp>
        <p:nvSpPr>
          <p:cNvPr id="6" name="Footer Placeholder 4">
            <a:extLst>
              <a:ext uri="{FF2B5EF4-FFF2-40B4-BE49-F238E27FC236}">
                <a16:creationId xmlns:a16="http://schemas.microsoft.com/office/drawing/2014/main" id="{002AEA87-65C3-4DAB-ADD3-36437D27EE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0BBCC3-4876-4102-9AFB-B74DD09AAA60}"/>
              </a:ext>
            </a:extLst>
          </p:cNvPr>
          <p:cNvSpPr>
            <a:spLocks noGrp="1"/>
          </p:cNvSpPr>
          <p:nvPr>
            <p:ph type="sldNum" sz="quarter" idx="12"/>
          </p:nvPr>
        </p:nvSpPr>
        <p:spPr/>
        <p:txBody>
          <a:bodyPr/>
          <a:lstStyle>
            <a:lvl1pPr>
              <a:defRPr/>
            </a:lvl1pPr>
          </a:lstStyle>
          <a:p>
            <a:fld id="{20CA3CD0-CBEC-4A71-B30B-7FBE12CF20A9}" type="slidenum">
              <a:rPr lang="en-US" altLang="en-US"/>
              <a:pPr/>
              <a:t>‹#›</a:t>
            </a:fld>
            <a:endParaRPr lang="en-US" altLang="en-US"/>
          </a:p>
        </p:txBody>
      </p:sp>
    </p:spTree>
    <p:extLst>
      <p:ext uri="{BB962C8B-B14F-4D97-AF65-F5344CB8AC3E}">
        <p14:creationId xmlns:p14="http://schemas.microsoft.com/office/powerpoint/2010/main" val="25372928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23951A7-F1A4-404F-A0CC-A357D6920079}"/>
              </a:ext>
            </a:extLst>
          </p:cNvPr>
          <p:cNvSpPr>
            <a:spLocks noGrp="1"/>
          </p:cNvSpPr>
          <p:nvPr>
            <p:ph type="dt" sz="half" idx="10"/>
          </p:nvPr>
        </p:nvSpPr>
        <p:spPr/>
        <p:txBody>
          <a:bodyPr/>
          <a:lstStyle>
            <a:lvl1pPr>
              <a:defRPr/>
            </a:lvl1pPr>
          </a:lstStyle>
          <a:p>
            <a:fld id="{37B0467E-B86C-4451-8264-0D317AEB1CF5}" type="datetimeFigureOut">
              <a:rPr lang="en-US" altLang="en-US"/>
              <a:pPr/>
              <a:t>8/4/22</a:t>
            </a:fld>
            <a:endParaRPr lang="en-US" altLang="en-US"/>
          </a:p>
        </p:txBody>
      </p:sp>
      <p:sp>
        <p:nvSpPr>
          <p:cNvPr id="6" name="Footer Placeholder 4">
            <a:extLst>
              <a:ext uri="{FF2B5EF4-FFF2-40B4-BE49-F238E27FC236}">
                <a16:creationId xmlns:a16="http://schemas.microsoft.com/office/drawing/2014/main" id="{34ECCF24-7676-40C9-BA69-705E5960F7D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A8817FB-61F0-43CC-B2BC-9D0263F25723}"/>
              </a:ext>
            </a:extLst>
          </p:cNvPr>
          <p:cNvSpPr>
            <a:spLocks noGrp="1"/>
          </p:cNvSpPr>
          <p:nvPr>
            <p:ph type="sldNum" sz="quarter" idx="12"/>
          </p:nvPr>
        </p:nvSpPr>
        <p:spPr/>
        <p:txBody>
          <a:bodyPr/>
          <a:lstStyle>
            <a:lvl1pPr>
              <a:defRPr/>
            </a:lvl1pPr>
          </a:lstStyle>
          <a:p>
            <a:fld id="{E6ACCDCB-69C5-423E-88CA-19A0A8B42621}" type="slidenum">
              <a:rPr lang="en-US" altLang="en-US"/>
              <a:pPr/>
              <a:t>‹#›</a:t>
            </a:fld>
            <a:endParaRPr lang="en-US" altLang="en-US"/>
          </a:p>
        </p:txBody>
      </p:sp>
    </p:spTree>
    <p:extLst>
      <p:ext uri="{BB962C8B-B14F-4D97-AF65-F5344CB8AC3E}">
        <p14:creationId xmlns:p14="http://schemas.microsoft.com/office/powerpoint/2010/main" val="19698274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39F33-5772-475C-A478-3115888D4418}"/>
              </a:ext>
            </a:extLst>
          </p:cNvPr>
          <p:cNvSpPr>
            <a:spLocks noGrp="1"/>
          </p:cNvSpPr>
          <p:nvPr>
            <p:ph type="dt" sz="half" idx="10"/>
          </p:nvPr>
        </p:nvSpPr>
        <p:spPr/>
        <p:txBody>
          <a:bodyPr/>
          <a:lstStyle>
            <a:lvl1pPr>
              <a:defRPr/>
            </a:lvl1pPr>
          </a:lstStyle>
          <a:p>
            <a:fld id="{EFA4644E-45D6-4F5A-B1AB-BE6FA0CA6E50}"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6BF7B921-FFF6-4A90-800F-ACA38E6D15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6E376A-153F-40BE-BE46-7BC12A9918F7}"/>
              </a:ext>
            </a:extLst>
          </p:cNvPr>
          <p:cNvSpPr>
            <a:spLocks noGrp="1"/>
          </p:cNvSpPr>
          <p:nvPr>
            <p:ph type="sldNum" sz="quarter" idx="12"/>
          </p:nvPr>
        </p:nvSpPr>
        <p:spPr/>
        <p:txBody>
          <a:bodyPr/>
          <a:lstStyle>
            <a:lvl1pPr>
              <a:defRPr/>
            </a:lvl1pPr>
          </a:lstStyle>
          <a:p>
            <a:fld id="{D86AB538-AC36-4BA1-80C6-7497572A4D3B}" type="slidenum">
              <a:rPr lang="en-US" altLang="en-US"/>
              <a:pPr/>
              <a:t>‹#›</a:t>
            </a:fld>
            <a:endParaRPr lang="en-US" altLang="en-US"/>
          </a:p>
        </p:txBody>
      </p:sp>
    </p:spTree>
    <p:extLst>
      <p:ext uri="{BB962C8B-B14F-4D97-AF65-F5344CB8AC3E}">
        <p14:creationId xmlns:p14="http://schemas.microsoft.com/office/powerpoint/2010/main" val="158258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33751184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5F9E8-DA5B-47B4-8267-DEF309B59E7A}"/>
              </a:ext>
            </a:extLst>
          </p:cNvPr>
          <p:cNvSpPr>
            <a:spLocks noGrp="1"/>
          </p:cNvSpPr>
          <p:nvPr>
            <p:ph type="dt" sz="half" idx="10"/>
          </p:nvPr>
        </p:nvSpPr>
        <p:spPr/>
        <p:txBody>
          <a:bodyPr/>
          <a:lstStyle>
            <a:lvl1pPr>
              <a:defRPr/>
            </a:lvl1pPr>
          </a:lstStyle>
          <a:p>
            <a:fld id="{2F7DB7F3-8D8B-4D2C-9FC0-59AE26F38865}"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A5A50A7B-6C25-42D4-818E-411DEC8A43E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88BCDF-5D43-45EE-933D-52484517FDF5}"/>
              </a:ext>
            </a:extLst>
          </p:cNvPr>
          <p:cNvSpPr>
            <a:spLocks noGrp="1"/>
          </p:cNvSpPr>
          <p:nvPr>
            <p:ph type="sldNum" sz="quarter" idx="12"/>
          </p:nvPr>
        </p:nvSpPr>
        <p:spPr/>
        <p:txBody>
          <a:bodyPr/>
          <a:lstStyle>
            <a:lvl1pPr>
              <a:defRPr/>
            </a:lvl1pPr>
          </a:lstStyle>
          <a:p>
            <a:fld id="{33453BB5-C59E-490A-A8F1-75E20F7056E8}" type="slidenum">
              <a:rPr lang="en-US" altLang="en-US"/>
              <a:pPr/>
              <a:t>‹#›</a:t>
            </a:fld>
            <a:endParaRPr lang="en-US" altLang="en-US"/>
          </a:p>
        </p:txBody>
      </p:sp>
    </p:spTree>
    <p:extLst>
      <p:ext uri="{BB962C8B-B14F-4D97-AF65-F5344CB8AC3E}">
        <p14:creationId xmlns:p14="http://schemas.microsoft.com/office/powerpoint/2010/main" val="4871910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83173874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41047128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13387274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644462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10762316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290273023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16498421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5941457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4273419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8825339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14205264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3788145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3545018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2096476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E09ACA-EA09-E649-BB64-2E9340000504}" type="slidenum">
              <a:rPr lang="en-US"/>
              <a:pPr>
                <a:defRPr/>
              </a:pPr>
              <a:t>‹#›</a:t>
            </a:fld>
            <a:endParaRPr lang="en-US"/>
          </a:p>
        </p:txBody>
      </p:sp>
    </p:spTree>
    <p:extLst>
      <p:ext uri="{BB962C8B-B14F-4D97-AF65-F5344CB8AC3E}">
        <p14:creationId xmlns:p14="http://schemas.microsoft.com/office/powerpoint/2010/main" val="4081749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n-ea"/>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91D663-6B1D-0148-BBBA-BFCA7356EC40}" type="slidenum">
              <a:rPr lang="en-US"/>
              <a:pPr>
                <a:defRPr/>
              </a:pPr>
              <a:t>‹#›</a:t>
            </a:fld>
            <a:endParaRPr lang="en-US"/>
          </a:p>
        </p:txBody>
      </p:sp>
    </p:spTree>
    <p:extLst>
      <p:ext uri="{BB962C8B-B14F-4D97-AF65-F5344CB8AC3E}">
        <p14:creationId xmlns:p14="http://schemas.microsoft.com/office/powerpoint/2010/main" val="3000946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57003E-D052-D141-A4B3-CE1E9EED3C78}" type="slidenum">
              <a:rPr lang="en-US"/>
              <a:pPr>
                <a:defRPr/>
              </a:pPr>
              <a:t>‹#›</a:t>
            </a:fld>
            <a:endParaRPr lang="en-US"/>
          </a:p>
        </p:txBody>
      </p:sp>
    </p:spTree>
    <p:extLst>
      <p:ext uri="{BB962C8B-B14F-4D97-AF65-F5344CB8AC3E}">
        <p14:creationId xmlns:p14="http://schemas.microsoft.com/office/powerpoint/2010/main" val="792522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81967B-27D1-8145-A2B5-7CBA7BDBDD02}" type="slidenum">
              <a:rPr lang="en-US"/>
              <a:pPr>
                <a:defRPr/>
              </a:pPr>
              <a:t>‹#›</a:t>
            </a:fld>
            <a:endParaRPr lang="en-US"/>
          </a:p>
        </p:txBody>
      </p:sp>
    </p:spTree>
    <p:extLst>
      <p:ext uri="{BB962C8B-B14F-4D97-AF65-F5344CB8AC3E}">
        <p14:creationId xmlns:p14="http://schemas.microsoft.com/office/powerpoint/2010/main" val="373352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D5251B-5700-A441-BC41-E14190FC1B26}" type="slidenum">
              <a:rPr lang="en-GB"/>
              <a:pPr>
                <a:defRPr/>
              </a:pPr>
              <a:t>‹#›</a:t>
            </a:fld>
            <a:endParaRPr lang="en-GB"/>
          </a:p>
        </p:txBody>
      </p:sp>
    </p:spTree>
    <p:extLst>
      <p:ext uri="{BB962C8B-B14F-4D97-AF65-F5344CB8AC3E}">
        <p14:creationId xmlns:p14="http://schemas.microsoft.com/office/powerpoint/2010/main" val="19998381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F1F1F1-5900-2340-9B89-5355A2B7A99F}" type="slidenum">
              <a:rPr lang="en-US"/>
              <a:pPr>
                <a:defRPr/>
              </a:pPr>
              <a:t>‹#›</a:t>
            </a:fld>
            <a:endParaRPr lang="en-US"/>
          </a:p>
        </p:txBody>
      </p:sp>
    </p:spTree>
    <p:extLst>
      <p:ext uri="{BB962C8B-B14F-4D97-AF65-F5344CB8AC3E}">
        <p14:creationId xmlns:p14="http://schemas.microsoft.com/office/powerpoint/2010/main" val="4251486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053B222-8B04-FD45-80F2-850C5C89CC6B}" type="slidenum">
              <a:rPr lang="en-US"/>
              <a:pPr>
                <a:defRPr/>
              </a:pPr>
              <a:t>‹#›</a:t>
            </a:fld>
            <a:endParaRPr lang="en-US"/>
          </a:p>
        </p:txBody>
      </p:sp>
    </p:spTree>
    <p:extLst>
      <p:ext uri="{BB962C8B-B14F-4D97-AF65-F5344CB8AC3E}">
        <p14:creationId xmlns:p14="http://schemas.microsoft.com/office/powerpoint/2010/main" val="424448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572912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51499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84662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33899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99484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56439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43363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28177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25FE2-8D6D-CC4F-BF70-4CD402485598}" type="slidenum">
              <a:rPr lang="en-GB"/>
              <a:pPr>
                <a:defRPr/>
              </a:pPr>
              <a:t>‹#›</a:t>
            </a:fld>
            <a:endParaRPr lang="en-GB"/>
          </a:p>
        </p:txBody>
      </p:sp>
    </p:spTree>
    <p:extLst>
      <p:ext uri="{BB962C8B-B14F-4D97-AF65-F5344CB8AC3E}">
        <p14:creationId xmlns:p14="http://schemas.microsoft.com/office/powerpoint/2010/main" val="1069790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037206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736888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73581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5875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15705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053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33270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96311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7673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0172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F04734-9984-7D4F-80A8-74832644BE2F}" type="slidenum">
              <a:rPr lang="en-GB"/>
              <a:pPr>
                <a:defRPr/>
              </a:pPr>
              <a:t>‹#›</a:t>
            </a:fld>
            <a:endParaRPr lang="en-GB"/>
          </a:p>
        </p:txBody>
      </p:sp>
    </p:spTree>
    <p:extLst>
      <p:ext uri="{BB962C8B-B14F-4D97-AF65-F5344CB8AC3E}">
        <p14:creationId xmlns:p14="http://schemas.microsoft.com/office/powerpoint/2010/main" val="10305669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97955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41570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45893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989821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2150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83004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3913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80716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9840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404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BDDFF3-47C7-5243-967B-26F77C4476BF}" type="slidenum">
              <a:rPr lang="en-GB"/>
              <a:pPr>
                <a:defRPr/>
              </a:pPr>
              <a:t>‹#›</a:t>
            </a:fld>
            <a:endParaRPr lang="en-GB"/>
          </a:p>
        </p:txBody>
      </p:sp>
    </p:spTree>
    <p:extLst>
      <p:ext uri="{BB962C8B-B14F-4D97-AF65-F5344CB8AC3E}">
        <p14:creationId xmlns:p14="http://schemas.microsoft.com/office/powerpoint/2010/main" val="27173883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75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08194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92251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88267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51100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6319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4987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30537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79302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2932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28E67D-9E00-B94A-B07B-A411900C1864}" type="slidenum">
              <a:rPr lang="en-GB"/>
              <a:pPr>
                <a:defRPr/>
              </a:pPr>
              <a:t>‹#›</a:t>
            </a:fld>
            <a:endParaRPr lang="en-GB"/>
          </a:p>
        </p:txBody>
      </p:sp>
    </p:spTree>
    <p:extLst>
      <p:ext uri="{BB962C8B-B14F-4D97-AF65-F5344CB8AC3E}">
        <p14:creationId xmlns:p14="http://schemas.microsoft.com/office/powerpoint/2010/main" val="25456042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48775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11290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4592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5527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24873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00352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08624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83599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61242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9143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D1D322-5518-F049-98E8-4F8734EE7931}" type="slidenum">
              <a:rPr lang="en-GB"/>
              <a:pPr>
                <a:defRPr/>
              </a:pPr>
              <a:t>‹#›</a:t>
            </a:fld>
            <a:endParaRPr lang="en-GB"/>
          </a:p>
        </p:txBody>
      </p:sp>
    </p:spTree>
    <p:extLst>
      <p:ext uri="{BB962C8B-B14F-4D97-AF65-F5344CB8AC3E}">
        <p14:creationId xmlns:p14="http://schemas.microsoft.com/office/powerpoint/2010/main" val="26224590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47196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5715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199922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4558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01247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16249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87400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2342551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083451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54466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C38427-DC29-7044-8783-F3F33A8E05B2}" type="slidenum">
              <a:rPr lang="en-GB"/>
              <a:pPr>
                <a:defRPr/>
              </a:pPr>
              <a:t>‹#›</a:t>
            </a:fld>
            <a:endParaRPr lang="en-GB"/>
          </a:p>
        </p:txBody>
      </p:sp>
    </p:spTree>
    <p:extLst>
      <p:ext uri="{BB962C8B-B14F-4D97-AF65-F5344CB8AC3E}">
        <p14:creationId xmlns:p14="http://schemas.microsoft.com/office/powerpoint/2010/main" val="7785774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6799455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1567945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016485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503562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8541790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2707619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6927992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267941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1CE5AE67-1162-7C41-A73C-CDA2F63F56C0}" type="slidenum">
              <a:rPr lang="en-US"/>
              <a:pPr>
                <a:defRPr/>
              </a:pPr>
              <a:t>‹#›</a:t>
            </a:fld>
            <a:endParaRPr lang="en-US"/>
          </a:p>
        </p:txBody>
      </p:sp>
    </p:spTree>
    <p:extLst>
      <p:ext uri="{BB962C8B-B14F-4D97-AF65-F5344CB8AC3E}">
        <p14:creationId xmlns:p14="http://schemas.microsoft.com/office/powerpoint/2010/main" val="8451360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2808644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10.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11.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12.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3.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4.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5.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98.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20.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theme" Target="../theme/theme22.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2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5.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6.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7.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8975"/>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2060575"/>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744249E-542E-2A40-919C-1EC682B3905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17132474"/>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13514591"/>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64599670"/>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78650221"/>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09211217"/>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618584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899"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37901"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2"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04"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06"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08"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3793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B41CFF50-D79E-4246-A285-2C0C1A65E357}" type="slidenum">
              <a:rPr lang="en-US"/>
              <a:pPr>
                <a:defRPr/>
              </a:pPr>
              <a:t>‹#›</a:t>
            </a:fld>
            <a:endParaRPr lang="en-US"/>
          </a:p>
        </p:txBody>
      </p:sp>
    </p:spTree>
    <p:extLst>
      <p:ext uri="{BB962C8B-B14F-4D97-AF65-F5344CB8AC3E}">
        <p14:creationId xmlns:p14="http://schemas.microsoft.com/office/powerpoint/2010/main" val="2910317569"/>
      </p:ext>
    </p:extLst>
  </p:cSld>
  <p:clrMap bg1="dk2" tx1="lt1" bg2="dk1" tx2="lt2" accent1="accent1" accent2="accent2" accent3="accent3" accent4="accent4" accent5="accent5" accent6="accent6" hlink="hlink" folHlink="folHlink"/>
  <p:sldLayoutIdLst>
    <p:sldLayoutId id="21474842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cs typeface="ＭＳ Ｐゴシック" pitchFamily="-65"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CE5D654-F966-E041-8272-435BF2D7EDA7}" type="slidenum">
              <a:rPr lang="en-US"/>
              <a:pPr>
                <a:defRPr/>
              </a:pPr>
              <a:t>‹#›</a:t>
            </a:fld>
            <a:endParaRPr lang="en-US"/>
          </a:p>
        </p:txBody>
      </p:sp>
    </p:spTree>
    <p:extLst>
      <p:ext uri="{BB962C8B-B14F-4D97-AF65-F5344CB8AC3E}">
        <p14:creationId xmlns:p14="http://schemas.microsoft.com/office/powerpoint/2010/main" val="1892667875"/>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03359694"/>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 id="2147484271" r:id="rId12"/>
    <p:sldLayoutId id="21474842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989A2FD-06B4-D54C-9D73-46E65C1129E3}" type="slidenum">
              <a:rPr lang="en-US"/>
              <a:pPr>
                <a:defRPr/>
              </a:pPr>
              <a:t>‹#›</a:t>
            </a:fld>
            <a:endParaRPr lang="en-US"/>
          </a:p>
        </p:txBody>
      </p:sp>
    </p:spTree>
    <p:extLst>
      <p:ext uri="{BB962C8B-B14F-4D97-AF65-F5344CB8AC3E}">
        <p14:creationId xmlns:p14="http://schemas.microsoft.com/office/powerpoint/2010/main" val="2988167764"/>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43D22E4-7305-E048-99A4-A4B81326EE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7"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133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3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3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33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316"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a typeface="ＭＳ Ｐゴシック"/>
              <a:cs typeface="ＭＳ Ｐゴシック"/>
            </a:endParaRPr>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a typeface="ＭＳ Ｐゴシック"/>
              <a:cs typeface="ＭＳ Ｐゴシック"/>
            </a:endParaRPr>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a:defRPr/>
            </a:pPr>
            <a:fld id="{B5570984-E00C-AF45-8118-7708D4904C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1617969"/>
      </p:ext>
    </p:extLst>
  </p:cSld>
  <p:clrMap bg1="dk2" tx1="lt1" bg2="dk1" tx2="lt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56075403"/>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 id="2147484388" r:id="rId12"/>
    <p:sldLayoutId id="214748438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2952591874"/>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117736647"/>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F065DA-D0EF-F54E-AFAA-910AE1C1C45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134CE6C-DC80-5C48-B8C1-448D4288E50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217F26E-B9A5-0149-9766-38528FAA8BC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54402EF3-7085-9A43-AD6C-A104F71C75CD}"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5293F431-A252-4C49-BDD7-D8CBE440A54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BD0107AD-3397-E242-9DE4-D242D7DC0A4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D55279B-12D3-3C46-AAB9-C1C482393A66}" type="slidenum">
              <a:rPr lang="en-US" altLang="en-US"/>
              <a:pPr/>
              <a:t>‹#›</a:t>
            </a:fld>
            <a:endParaRPr lang="en-US" altLang="en-US"/>
          </a:p>
        </p:txBody>
      </p:sp>
    </p:spTree>
    <p:extLst>
      <p:ext uri="{BB962C8B-B14F-4D97-AF65-F5344CB8AC3E}">
        <p14:creationId xmlns:p14="http://schemas.microsoft.com/office/powerpoint/2010/main" val="528840777"/>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Lst>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4CAE75-95EE-0E4F-ADCC-3B6755B94BE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8F4826E-7939-144D-B465-EFA55D43000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B3EF894-A31B-BD4A-A02B-09B5D83D8D0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30065302-F64B-254F-8070-FF9752ECB6CD}" type="datetimeFigureOut">
              <a:rPr lang="en-US" altLang="en-US"/>
              <a:pPr>
                <a:defRPr/>
              </a:pPr>
              <a:t>8/4/22</a:t>
            </a:fld>
            <a:endParaRPr lang="en-US" altLang="en-US"/>
          </a:p>
        </p:txBody>
      </p:sp>
      <p:sp>
        <p:nvSpPr>
          <p:cNvPr id="5" name="Footer Placeholder 4">
            <a:extLst>
              <a:ext uri="{FF2B5EF4-FFF2-40B4-BE49-F238E27FC236}">
                <a16:creationId xmlns:a16="http://schemas.microsoft.com/office/drawing/2014/main" id="{EB07284B-EB31-6243-ACFB-849CB7AD8DB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0124088E-D0F5-2046-A18D-4101E0FEDCF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a:defRPr/>
            </a:pPr>
            <a:fld id="{D2D976D3-0DBF-8A4E-89EF-B918BBFB5884}" type="slidenum">
              <a:rPr lang="en-US" altLang="en-US"/>
              <a:pPr>
                <a:defRPr/>
              </a:pPr>
              <a:t>‹#›</a:t>
            </a:fld>
            <a:endParaRPr lang="en-US" altLang="en-US"/>
          </a:p>
        </p:txBody>
      </p:sp>
    </p:spTree>
    <p:extLst>
      <p:ext uri="{BB962C8B-B14F-4D97-AF65-F5344CB8AC3E}">
        <p14:creationId xmlns:p14="http://schemas.microsoft.com/office/powerpoint/2010/main" val="27379777"/>
      </p:ext>
    </p:extLst>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0794602-1E79-409B-AD9F-7E447EF1AE5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EA9D28B-190B-4C0D-BD54-024C9C052BA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7CE58D-77C1-4F8E-B8E2-3D91515E735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2BBE7987-B18D-4437-B5EE-260F65A8C846}" type="datetimeFigureOut">
              <a:rPr lang="en-US" altLang="en-US"/>
              <a:pPr/>
              <a:t>8/4/22</a:t>
            </a:fld>
            <a:endParaRPr lang="en-US" altLang="en-US"/>
          </a:p>
        </p:txBody>
      </p:sp>
      <p:sp>
        <p:nvSpPr>
          <p:cNvPr id="5" name="Footer Placeholder 4">
            <a:extLst>
              <a:ext uri="{FF2B5EF4-FFF2-40B4-BE49-F238E27FC236}">
                <a16:creationId xmlns:a16="http://schemas.microsoft.com/office/drawing/2014/main" id="{59A7D5B1-8DD0-4D80-8B65-14DBC6715B6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AE02BEB-2642-43EC-AE4C-93B8E26AB22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1CB4DFE-9C16-4A21-BD27-B53A0DB4FAE6}" type="slidenum">
              <a:rPr lang="en-US" altLang="en-US"/>
              <a:pPr/>
              <a:t>‹#›</a:t>
            </a:fld>
            <a:endParaRPr lang="en-US" altLang="en-US"/>
          </a:p>
        </p:txBody>
      </p:sp>
    </p:spTree>
    <p:extLst>
      <p:ext uri="{BB962C8B-B14F-4D97-AF65-F5344CB8AC3E}">
        <p14:creationId xmlns:p14="http://schemas.microsoft.com/office/powerpoint/2010/main" val="2925654583"/>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449072840"/>
      </p:ext>
    </p:extLst>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4008" r:id="rId1"/>
    <p:sldLayoutId id="2147484009" r:id="rId2"/>
  </p:sldLayoutIdLst>
  <p:txStyles>
    <p:titleStyle>
      <a:lvl1pPr algn="ctr" rtl="0" eaLnBrk="0" fontAlgn="base" hangingPunct="0">
        <a:spcBef>
          <a:spcPct val="0"/>
        </a:spcBef>
        <a:spcAft>
          <a:spcPct val="0"/>
        </a:spcAft>
        <a:defRPr sz="4000" b="1">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9EBE510-D4AE-E046-91B7-424682DCF35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AD135CC-0AF6-E446-BBFA-058045C3D0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1"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nvGrpSpPr>
            <p:cNvPr id="3994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9951" name="Freeform 23"/>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952" name="Freeform 24"/>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9954" name="Freeform 26"/>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955" name="Freeform 27"/>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95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95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95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39959" name="Group 31"/>
            <p:cNvGrpSpPr>
              <a:grpSpLocks/>
            </p:cNvGrpSpPr>
            <p:nvPr/>
          </p:nvGrpSpPr>
          <p:grpSpPr bwMode="auto">
            <a:xfrm>
              <a:off x="1" y="392"/>
              <a:ext cx="5758" cy="1571"/>
              <a:chOff x="1" y="392"/>
              <a:chExt cx="5758" cy="1571"/>
            </a:xfrm>
          </p:grpSpPr>
          <p:sp>
            <p:nvSpPr>
              <p:cNvPr id="3996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96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96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96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96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996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996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charset="0"/>
              </a:defRPr>
            </a:lvl1pPr>
          </a:lstStyle>
          <a:p>
            <a:pPr>
              <a:defRPr/>
            </a:pPr>
            <a:fld id="{BC0DFF38-306B-BC4F-B6D8-1BCD1040000A}"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1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88975"/>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2060575"/>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E1DA294-FBDF-794F-A88A-2405018C72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2"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5458030-EBDD-684C-B861-05BD435845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522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CD8109BA-233E-BF4F-8ACD-146520C2B05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96"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9.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2.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1.xml"/><Relationship Id="rId1" Type="http://schemas.openxmlformats.org/officeDocument/2006/relationships/slideLayout" Target="../slideLayouts/slideLayout149.xml"/></Relationships>
</file>

<file path=ppt/slides/_rels/slide10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2.xml"/><Relationship Id="rId1" Type="http://schemas.openxmlformats.org/officeDocument/2006/relationships/slideLayout" Target="../slideLayouts/slideLayout149.xml"/></Relationships>
</file>

<file path=ppt/slides/_rels/slide10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3.xml"/><Relationship Id="rId1" Type="http://schemas.openxmlformats.org/officeDocument/2006/relationships/slideLayout" Target="../slideLayouts/slideLayout149.xml"/></Relationships>
</file>

<file path=ppt/slides/_rels/slide10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4.xml"/><Relationship Id="rId1" Type="http://schemas.openxmlformats.org/officeDocument/2006/relationships/slideLayout" Target="../slideLayouts/slideLayout149.xml"/></Relationships>
</file>

<file path=ppt/slides/_rels/slide10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210.xml"/></Relationships>
</file>

<file path=ppt/slides/_rels/slide10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8.xml"/><Relationship Id="rId1" Type="http://schemas.openxmlformats.org/officeDocument/2006/relationships/slideLayout" Target="../slideLayouts/slideLayout199.xml"/><Relationship Id="rId4" Type="http://schemas.openxmlformats.org/officeDocument/2006/relationships/image" Target="../media/image93.png"/></Relationships>
</file>

<file path=ppt/slides/_rels/slide10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9.xml"/><Relationship Id="rId1" Type="http://schemas.openxmlformats.org/officeDocument/2006/relationships/slideLayout" Target="../slideLayouts/slideLayout188.xml"/><Relationship Id="rId4" Type="http://schemas.openxmlformats.org/officeDocument/2006/relationships/image" Target="../media/image95.png"/></Relationships>
</file>

<file path=ppt/slides/_rels/slide10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90.xml"/><Relationship Id="rId1" Type="http://schemas.openxmlformats.org/officeDocument/2006/relationships/slideLayout" Target="../slideLayouts/slideLayout188.xml"/><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8.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1.xml"/><Relationship Id="rId1" Type="http://schemas.openxmlformats.org/officeDocument/2006/relationships/slideLayout" Target="../slideLayouts/slideLayout188.xml"/><Relationship Id="rId4" Type="http://schemas.openxmlformats.org/officeDocument/2006/relationships/image" Target="../media/image99.png"/></Relationships>
</file>

<file path=ppt/slides/_rels/slide11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2.xml"/><Relationship Id="rId1" Type="http://schemas.openxmlformats.org/officeDocument/2006/relationships/slideLayout" Target="../slideLayouts/slideLayout149.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3.xml"/><Relationship Id="rId1" Type="http://schemas.openxmlformats.org/officeDocument/2006/relationships/slideLayout" Target="../slideLayouts/slideLayout16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4.xml"/><Relationship Id="rId1" Type="http://schemas.openxmlformats.org/officeDocument/2006/relationships/slideLayout" Target="../slideLayouts/slideLayout210.xml"/></Relationships>
</file>

<file path=ppt/slides/_rels/slide11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10.xml"/></Relationships>
</file>

<file path=ppt/slides/_rels/slide1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5.xml"/><Relationship Id="rId1" Type="http://schemas.openxmlformats.org/officeDocument/2006/relationships/slideLayout" Target="../slideLayouts/slideLayout149.xml"/><Relationship Id="rId4" Type="http://schemas.openxmlformats.org/officeDocument/2006/relationships/image" Target="../media/image45.jpe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149.xml"/><Relationship Id="rId7" Type="http://schemas.openxmlformats.org/officeDocument/2006/relationships/image" Target="../media/image10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3.jpeg"/><Relationship Id="rId5" Type="http://schemas.openxmlformats.org/officeDocument/2006/relationships/hyperlink" Target="https://www.google.com.sg/url?sa=i&amp;rct=j&amp;q=&amp;esrc=s&amp;source=imgres&amp;cd=&amp;ved=2ahUKEwjM6NzfyMneAhXEfX0KHT-4Bm4QjRx6BAgBEAU&amp;url=https://www.youtube.com/watch?v=Ck6aji4bdWU&amp;psig=AOvVaw1mjyI5lLTJO_Ywb3CfNJYH&amp;ust=1541930467600734" TargetMode="External"/><Relationship Id="rId4" Type="http://schemas.openxmlformats.org/officeDocument/2006/relationships/notesSlide" Target="../notesSlides/notesSlide96.xml"/></Relationships>
</file>

<file path=ppt/slides/_rels/slide1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7.xml"/><Relationship Id="rId1" Type="http://schemas.openxmlformats.org/officeDocument/2006/relationships/slideLayout" Target="../slideLayouts/slideLayout149.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8.xml"/><Relationship Id="rId1" Type="http://schemas.openxmlformats.org/officeDocument/2006/relationships/slideLayout" Target="../slideLayouts/slideLayout149.xml"/></Relationships>
</file>

<file path=ppt/slides/_rels/slide1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9.xml"/><Relationship Id="rId1" Type="http://schemas.openxmlformats.org/officeDocument/2006/relationships/slideLayout" Target="../slideLayouts/slideLayout14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49.xml"/></Relationships>
</file>

<file path=ppt/slides/_rels/slide1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0.xml"/><Relationship Id="rId1" Type="http://schemas.openxmlformats.org/officeDocument/2006/relationships/slideLayout" Target="../slideLayouts/slideLayout149.xml"/><Relationship Id="rId4" Type="http://schemas.openxmlformats.org/officeDocument/2006/relationships/image" Target="../media/image45.jpeg"/></Relationships>
</file>

<file path=ppt/slides/_rels/slide1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1.xml"/><Relationship Id="rId1" Type="http://schemas.openxmlformats.org/officeDocument/2006/relationships/slideLayout" Target="../slideLayouts/slideLayout149.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2.xml"/><Relationship Id="rId1" Type="http://schemas.openxmlformats.org/officeDocument/2006/relationships/slideLayout" Target="../slideLayouts/slideLayout149.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3.xml"/><Relationship Id="rId1" Type="http://schemas.openxmlformats.org/officeDocument/2006/relationships/slideLayout" Target="../slideLayouts/slideLayout149.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4.xml"/><Relationship Id="rId1" Type="http://schemas.openxmlformats.org/officeDocument/2006/relationships/slideLayout" Target="../slideLayouts/slideLayout149.xml"/></Relationships>
</file>

<file path=ppt/slides/_rels/slide1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5.xml"/><Relationship Id="rId1" Type="http://schemas.openxmlformats.org/officeDocument/2006/relationships/slideLayout" Target="../slideLayouts/slideLayout149.xml"/></Relationships>
</file>

<file path=ppt/slides/_rels/slide1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6.xml"/><Relationship Id="rId1" Type="http://schemas.openxmlformats.org/officeDocument/2006/relationships/slideLayout" Target="../slideLayouts/slideLayout149.xml"/></Relationships>
</file>

<file path=ppt/slides/_rels/slide1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7.xml"/><Relationship Id="rId1" Type="http://schemas.openxmlformats.org/officeDocument/2006/relationships/slideLayout" Target="../slideLayouts/slideLayout14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8.xml"/><Relationship Id="rId1" Type="http://schemas.openxmlformats.org/officeDocument/2006/relationships/slideLayout" Target="../slideLayouts/slideLayout149.xml"/><Relationship Id="rId4" Type="http://schemas.openxmlformats.org/officeDocument/2006/relationships/image" Target="../media/image1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4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9.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4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themeOverride" Target="../theme/themeOverride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9.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76.xml"/><Relationship Id="rId5" Type="http://schemas.openxmlformats.org/officeDocument/2006/relationships/image" Target="../media/image43.jpeg"/><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14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149.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49.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7.xml"/></Relationships>
</file>

<file path=ppt/slides/_rels/slide5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1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12.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112.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30.xml"/><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4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3.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12.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12.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1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1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1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12.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1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12.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9.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11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112.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11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112.xml"/><Relationship Id="rId4" Type="http://schemas.openxmlformats.org/officeDocument/2006/relationships/image" Target="../media/image64.png"/></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11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112.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112.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12.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112.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112.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112.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112.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112.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112.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112.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112.xml"/><Relationship Id="rId4" Type="http://schemas.openxmlformats.org/officeDocument/2006/relationships/image" Target="../media/image78.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43.xml"/><Relationship Id="rId2" Type="http://schemas.openxmlformats.org/officeDocument/2006/relationships/video" Target="../media/media2.mpg"/><Relationship Id="rId1" Type="http://schemas.microsoft.com/office/2007/relationships/media" Target="../media/media2.mpg"/><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2.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112.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112.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112.xml"/></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112.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112.xml"/></Relationships>
</file>

<file path=ppt/slides/_rels/slide9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7.xml"/><Relationship Id="rId1" Type="http://schemas.openxmlformats.org/officeDocument/2006/relationships/slideLayout" Target="../slideLayouts/slideLayout112.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112.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802" name="Picture 2" descr="Image result for Be Prepared">
            <a:extLst>
              <a:ext uri="{FF2B5EF4-FFF2-40B4-BE49-F238E27FC236}">
                <a16:creationId xmlns:a16="http://schemas.microsoft.com/office/drawing/2014/main" id="{5EF2B62A-BD9D-534B-8C96-56B53D2CF2B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24927"/>
          <a:stretch/>
        </p:blipFill>
        <p:spPr bwMode="auto">
          <a:xfrm>
            <a:off x="755576" y="980728"/>
            <a:ext cx="8028384" cy="447175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95821" y="2641138"/>
            <a:ext cx="848424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١ تسالونيكي</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201" y="260648"/>
            <a:ext cx="9120187" cy="1446653"/>
          </a:xfrm>
          <a:solidFill>
            <a:schemeClr val="tx1"/>
          </a:solidFill>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كن مستعداً</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64528939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28"/>
          </a:xfrm>
          <a:prstGeom prst="rect">
            <a:avLst/>
          </a:prstGeom>
        </p:spPr>
      </p:pic>
      <p:pic>
        <p:nvPicPr>
          <p:cNvPr id="3" name="Picture 2"/>
          <p:cNvPicPr>
            <a:picLocks noChangeAspect="1"/>
          </p:cNvPicPr>
          <p:nvPr/>
        </p:nvPicPr>
        <p:blipFill>
          <a:blip r:embed="rId4"/>
          <a:stretch>
            <a:fillRect/>
          </a:stretch>
        </p:blipFill>
        <p:spPr>
          <a:xfrm>
            <a:off x="-19346" y="-1072"/>
            <a:ext cx="458529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مرحلتي رجوعه</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250513"/>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الإختطاف</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578055" y="5268626"/>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الإعلان</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478322" y="1424760"/>
            <a:ext cx="4565945" cy="38438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مجيء</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charset="0"/>
                <a:ea typeface="ＭＳ Ｐゴシック" charset="0"/>
                <a:cs typeface="ＭＳ Ｐゴシック" charset="0"/>
              </a:rPr>
              <a:t>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المستقبلي</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charset="0"/>
                <a:ea typeface="ＭＳ Ｐゴシック" charset="0"/>
                <a:cs typeface="ＭＳ Ｐゴシック" charset="0"/>
              </a:rPr>
              <a:t>الحرفي</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9381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بعد الإختطاف</a:t>
            </a:r>
            <a:endParaRPr lang="en-US" sz="4800" b="1" dirty="0">
              <a:effectLst>
                <a:glow rad="127000">
                  <a:schemeClr val="tx1"/>
                </a:glow>
              </a:effectLst>
              <a:latin typeface="Arial" charset="0"/>
              <a:ea typeface="ＭＳ Ｐゴシック" charset="0"/>
              <a:cs typeface="ＭＳ Ｐゴシック" charset="0"/>
            </a:endParaRPr>
          </a:p>
        </p:txBody>
      </p:sp>
      <p:pic>
        <p:nvPicPr>
          <p:cNvPr id="81922" name="Picture 2" descr="Image result for How can you be prepared for the Rapture">
            <a:extLst>
              <a:ext uri="{FF2B5EF4-FFF2-40B4-BE49-F238E27FC236}">
                <a16:creationId xmlns:a16="http://schemas.microsoft.com/office/drawing/2014/main" id="{C5C642A3-8F51-F247-A9E8-509ACEF39E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136382"/>
            <a:ext cx="9193043" cy="43808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9822797-CED8-3846-9DF2-81CB222658BF}"/>
              </a:ext>
            </a:extLst>
          </p:cNvPr>
          <p:cNvSpPr txBox="1">
            <a:spLocks noChangeArrowheads="1"/>
          </p:cNvSpPr>
          <p:nvPr/>
        </p:nvSpPr>
        <p:spPr bwMode="auto">
          <a:xfrm>
            <a:off x="-13855" y="5688584"/>
            <a:ext cx="9144000" cy="108659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kern="0" dirty="0">
                <a:solidFill>
                  <a:srgbClr val="FFFFFF"/>
                </a:solidFill>
                <a:effectLst>
                  <a:glow rad="127000">
                    <a:srgbClr val="000000"/>
                  </a:glow>
                </a:effectLst>
                <a:latin typeface="Arial" charset="0"/>
                <a:ea typeface="ＭＳ Ｐゴシック" charset="0"/>
                <a:cs typeface="ＭＳ Ｐゴシック" charset="0"/>
              </a:rPr>
              <a:t>تأتي الضيقة</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2980870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Related image">
            <a:extLst>
              <a:ext uri="{FF2B5EF4-FFF2-40B4-BE49-F238E27FC236}">
                <a16:creationId xmlns:a16="http://schemas.microsoft.com/office/drawing/2014/main" id="{DA02EE20-95C6-2647-8EE1-9D83DFF0DF5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9469"/>
            <a:ext cx="9144000" cy="6821149"/>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4716016" cy="6639891"/>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1 و أما الأزمنة و الأوقات فلا حاجة لكم أيها الإخوة أن أكتب إليكم عنها</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 2 لأنكم أنتم تعلمون بالتحقيق أن يوم الرب كلص في الليل هكذا يجيء</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5281527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27984" y="29469"/>
            <a:ext cx="4716016" cy="6828531"/>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3 لأنه حينما يقولون سلام و أمان حينئذ يفاجئهم هلاك بغتة كالمخاص للحبلى فلا ينجون</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ar-JO" b="1" dirty="0">
                <a:effectLst>
                  <a:glow rad="127000">
                    <a:schemeClr val="tx1"/>
                  </a:glow>
                </a:effectLst>
                <a:latin typeface="Arial" charset="0"/>
                <a:ea typeface="ＭＳ Ｐゴシック" charset="0"/>
                <a:cs typeface="ＭＳ Ｐゴシック" charset="0"/>
              </a:rPr>
              <a:t>1 تسالونيكي 5: 1-3</a:t>
            </a:r>
            <a:r>
              <a:rPr lang="en-US" b="1" dirty="0">
                <a:effectLst>
                  <a:glow rad="127000">
                    <a:schemeClr val="tx1"/>
                  </a:glow>
                </a:effectLst>
                <a:latin typeface="Arial" charset="0"/>
                <a:ea typeface="ＭＳ Ｐゴシック" charset="0"/>
                <a:cs typeface="ＭＳ Ｐゴシック" charset="0"/>
              </a:rPr>
              <a:t>)</a:t>
            </a:r>
          </a:p>
        </p:txBody>
      </p:sp>
      <p:pic>
        <p:nvPicPr>
          <p:cNvPr id="97282" name="Picture 2" descr="Image result for like thief night">
            <a:extLst>
              <a:ext uri="{FF2B5EF4-FFF2-40B4-BE49-F238E27FC236}">
                <a16:creationId xmlns:a16="http://schemas.microsoft.com/office/drawing/2014/main" id="{0B3CDBBB-0F70-2046-8C07-F11546BA0F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4343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5761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Image result for like thief night">
            <a:extLst>
              <a:ext uri="{FF2B5EF4-FFF2-40B4-BE49-F238E27FC236}">
                <a16:creationId xmlns:a16="http://schemas.microsoft.com/office/drawing/2014/main" id="{39158813-FC4B-144E-AC25-1A1014CD7F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800"/>
          <a:stretch/>
        </p:blipFill>
        <p:spPr bwMode="auto">
          <a:xfrm>
            <a:off x="6012160" y="4318000"/>
            <a:ext cx="3131840" cy="2540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7092280" cy="6438006"/>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و أما أنتم ايها الإخوة فلستم في ظلمة حتى يدرككم ذلك اليوم كلص 5 جميعكم ابناء نور و ابناء نهار لسنا من ليل و لا ظلمة 6 فلا ننم إذاً كالباقين بل لنسهر و نصح</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a:t>
            </a:r>
            <a:r>
              <a:rPr lang="ar-JO" b="1" dirty="0">
                <a:effectLst>
                  <a:glow rad="127000">
                    <a:schemeClr val="tx1"/>
                  </a:glow>
                </a:effectLst>
                <a:latin typeface="Arial" charset="0"/>
                <a:ea typeface="ＭＳ Ｐゴシック" charset="0"/>
                <a:cs typeface="ＭＳ Ｐゴシック" charset="0"/>
              </a:rPr>
              <a:t>1 تس 5 : 4-6</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3309553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2"/>
          <p:cNvSpPr txBox="1">
            <a:spLocks noChangeArrowheads="1"/>
          </p:cNvSpPr>
          <p:nvPr/>
        </p:nvSpPr>
        <p:spPr bwMode="auto">
          <a:xfrm>
            <a:off x="381000" y="1066800"/>
            <a:ext cx="838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a:p>
        </p:txBody>
      </p:sp>
      <p:sp>
        <p:nvSpPr>
          <p:cNvPr id="142338" name="Text Box 3"/>
          <p:cNvSpPr txBox="1">
            <a:spLocks noChangeArrowheads="1"/>
          </p:cNvSpPr>
          <p:nvPr/>
        </p:nvSpPr>
        <p:spPr bwMode="auto">
          <a:xfrm>
            <a:off x="914400" y="990600"/>
            <a:ext cx="7162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a:p>
        </p:txBody>
      </p:sp>
      <p:sp>
        <p:nvSpPr>
          <p:cNvPr id="142339" name="WordArt 26"/>
          <p:cNvSpPr>
            <a:spLocks noChangeArrowheads="1" noChangeShapeType="1" noTextEdit="1"/>
          </p:cNvSpPr>
          <p:nvPr/>
        </p:nvSpPr>
        <p:spPr bwMode="auto">
          <a:xfrm>
            <a:off x="304800" y="152400"/>
            <a:ext cx="6096000" cy="1066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solidFill>
                  <a:srgbClr val="800000"/>
                </a:solidFill>
                <a:effectLst>
                  <a:outerShdw blurRad="63500" dist="38099" dir="2700000" algn="ctr" rotWithShape="0">
                    <a:srgbClr val="C0C0C0">
                      <a:alpha val="74997"/>
                    </a:srgbClr>
                  </a:outerShdw>
                </a:effectLst>
                <a:latin typeface="Impact"/>
                <a:ea typeface="Impact"/>
                <a:cs typeface="Impact"/>
              </a:rPr>
              <a:t>قصد بولس</a:t>
            </a:r>
            <a:endParaRPr lang="en-US" sz="3600" kern="10" dirty="0">
              <a:solidFill>
                <a:srgbClr val="800000"/>
              </a:solidFill>
              <a:effectLst>
                <a:outerShdw blurRad="63500" dist="38099" dir="2700000" algn="ctr" rotWithShape="0">
                  <a:srgbClr val="C0C0C0">
                    <a:alpha val="74997"/>
                  </a:srgbClr>
                </a:outerShdw>
              </a:effectLst>
              <a:latin typeface="Impact"/>
              <a:ea typeface="Impact"/>
              <a:cs typeface="Impact"/>
            </a:endParaRPr>
          </a:p>
        </p:txBody>
      </p:sp>
      <p:sp>
        <p:nvSpPr>
          <p:cNvPr id="142340" name="WordArt 27"/>
          <p:cNvSpPr>
            <a:spLocks noChangeArrowheads="1" noChangeShapeType="1" noTextEdit="1"/>
          </p:cNvSpPr>
          <p:nvPr/>
        </p:nvSpPr>
        <p:spPr bwMode="auto">
          <a:xfrm>
            <a:off x="1066800" y="914400"/>
            <a:ext cx="6096000" cy="1219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b="1" kern="10" dirty="0">
                <a:gradFill rotWithShape="1">
                  <a:gsLst>
                    <a:gs pos="0">
                      <a:srgbClr val="CC9900"/>
                    </a:gs>
                    <a:gs pos="100000">
                      <a:srgbClr val="FFCC99"/>
                    </a:gs>
                  </a:gsLst>
                  <a:lin ang="5400000" scaled="1"/>
                </a:gradFill>
                <a:effectLst>
                  <a:outerShdw blurRad="63500" dist="38099" dir="2700000" algn="ctr" rotWithShape="0">
                    <a:srgbClr val="C0C0C0">
                      <a:alpha val="74997"/>
                    </a:srgbClr>
                  </a:outerShdw>
                </a:effectLst>
                <a:latin typeface="Bookman Old Style"/>
                <a:ea typeface="Bookman Old Style"/>
                <a:cs typeface="Bookman Old Style"/>
              </a:rPr>
              <a:t>في الكتابة</a:t>
            </a:r>
            <a:endParaRPr lang="en-US" sz="3600" b="1" kern="10" dirty="0">
              <a:gradFill rotWithShape="1">
                <a:gsLst>
                  <a:gs pos="0">
                    <a:srgbClr val="CC9900"/>
                  </a:gs>
                  <a:gs pos="100000">
                    <a:srgbClr val="FFCC99"/>
                  </a:gs>
                </a:gsLst>
                <a:lin ang="5400000" scaled="1"/>
              </a:gradFill>
              <a:effectLst>
                <a:outerShdw blurRad="63500" dist="38099" dir="2700000" algn="ctr" rotWithShape="0">
                  <a:srgbClr val="C0C0C0">
                    <a:alpha val="74997"/>
                  </a:srgbClr>
                </a:outerShdw>
              </a:effectLst>
              <a:latin typeface="Bookman Old Style"/>
              <a:ea typeface="Bookman Old Style"/>
              <a:cs typeface="Bookman Old Style"/>
            </a:endParaRPr>
          </a:p>
        </p:txBody>
      </p:sp>
      <p:grpSp>
        <p:nvGrpSpPr>
          <p:cNvPr id="142341" name="Group 40"/>
          <p:cNvGrpSpPr>
            <a:grpSpLocks/>
          </p:cNvGrpSpPr>
          <p:nvPr/>
        </p:nvGrpSpPr>
        <p:grpSpPr bwMode="auto">
          <a:xfrm>
            <a:off x="228600" y="2286000"/>
            <a:ext cx="8686800" cy="3810000"/>
            <a:chOff x="384" y="1488"/>
            <a:chExt cx="4944" cy="1968"/>
          </a:xfrm>
        </p:grpSpPr>
        <p:sp>
          <p:nvSpPr>
            <p:cNvPr id="142355" name="Rectangle 33"/>
            <p:cNvSpPr>
              <a:spLocks noChangeArrowheads="1"/>
            </p:cNvSpPr>
            <p:nvPr/>
          </p:nvSpPr>
          <p:spPr bwMode="auto">
            <a:xfrm>
              <a:off x="384" y="1488"/>
              <a:ext cx="4944" cy="1968"/>
            </a:xfrm>
            <a:prstGeom prst="rect">
              <a:avLst/>
            </a:prstGeom>
            <a:noFill/>
            <a:ln w="28575">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p>
          </p:txBody>
        </p:sp>
        <p:sp>
          <p:nvSpPr>
            <p:cNvPr id="142356" name="Line 34"/>
            <p:cNvSpPr>
              <a:spLocks noChangeShapeType="1"/>
            </p:cNvSpPr>
            <p:nvPr/>
          </p:nvSpPr>
          <p:spPr bwMode="auto">
            <a:xfrm>
              <a:off x="384" y="2400"/>
              <a:ext cx="4944" cy="0"/>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57" name="Line 35"/>
            <p:cNvSpPr>
              <a:spLocks noChangeShapeType="1"/>
            </p:cNvSpPr>
            <p:nvPr/>
          </p:nvSpPr>
          <p:spPr bwMode="auto">
            <a:xfrm>
              <a:off x="1248" y="1488"/>
              <a:ext cx="0" cy="1968"/>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58" name="Line 36"/>
            <p:cNvSpPr>
              <a:spLocks noChangeShapeType="1"/>
            </p:cNvSpPr>
            <p:nvPr/>
          </p:nvSpPr>
          <p:spPr bwMode="auto">
            <a:xfrm>
              <a:off x="2064" y="1488"/>
              <a:ext cx="0" cy="1968"/>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59" name="Line 37"/>
            <p:cNvSpPr>
              <a:spLocks noChangeShapeType="1"/>
            </p:cNvSpPr>
            <p:nvPr/>
          </p:nvSpPr>
          <p:spPr bwMode="auto">
            <a:xfrm>
              <a:off x="4512" y="1488"/>
              <a:ext cx="0" cy="1968"/>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60" name="Line 38"/>
            <p:cNvSpPr>
              <a:spLocks noChangeShapeType="1"/>
            </p:cNvSpPr>
            <p:nvPr/>
          </p:nvSpPr>
          <p:spPr bwMode="auto">
            <a:xfrm>
              <a:off x="3600" y="1488"/>
              <a:ext cx="0" cy="1968"/>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361" name="Line 39"/>
            <p:cNvSpPr>
              <a:spLocks noChangeShapeType="1"/>
            </p:cNvSpPr>
            <p:nvPr/>
          </p:nvSpPr>
          <p:spPr bwMode="auto">
            <a:xfrm>
              <a:off x="2832" y="2400"/>
              <a:ext cx="0" cy="1056"/>
            </a:xfrm>
            <a:prstGeom prst="line">
              <a:avLst/>
            </a:prstGeom>
            <a:noFill/>
            <a:ln w="28575">
              <a:solidFill>
                <a:srgbClr val="8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42342" name="Text Box 41"/>
          <p:cNvSpPr txBox="1">
            <a:spLocks noChangeArrowheads="1"/>
          </p:cNvSpPr>
          <p:nvPr/>
        </p:nvSpPr>
        <p:spPr bwMode="auto">
          <a:xfrm>
            <a:off x="304800" y="2574925"/>
            <a:ext cx="13716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2000" b="1" dirty="0">
                <a:solidFill>
                  <a:srgbClr val="CC3300"/>
                </a:solidFill>
                <a:latin typeface="Comic Sans MS" charset="0"/>
              </a:rPr>
              <a:t>تشجيع    </a:t>
            </a:r>
            <a:r>
              <a:rPr lang="ar-JO" sz="2000" b="1" dirty="0">
                <a:latin typeface="Comic Sans MS" charset="0"/>
              </a:rPr>
              <a:t>بقصد      النمو</a:t>
            </a:r>
            <a:endParaRPr lang="en-GB" sz="2000" b="1" dirty="0">
              <a:latin typeface="Comic Sans MS" charset="0"/>
            </a:endParaRPr>
          </a:p>
        </p:txBody>
      </p:sp>
      <p:sp>
        <p:nvSpPr>
          <p:cNvPr id="142343" name="Text Box 42"/>
          <p:cNvSpPr txBox="1">
            <a:spLocks noChangeArrowheads="1"/>
          </p:cNvSpPr>
          <p:nvPr/>
        </p:nvSpPr>
        <p:spPr bwMode="auto">
          <a:xfrm>
            <a:off x="3124200" y="4495800"/>
            <a:ext cx="1447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2000" b="1" dirty="0">
                <a:latin typeface="Comic Sans MS" charset="0"/>
              </a:rPr>
              <a:t>اهتمام</a:t>
            </a:r>
            <a:r>
              <a:rPr lang="en-GB" sz="2000" b="1" dirty="0">
                <a:latin typeface="Comic Sans MS" charset="0"/>
              </a:rPr>
              <a:t> </a:t>
            </a:r>
            <a:r>
              <a:rPr lang="ar-JO" sz="2000" b="1" dirty="0">
                <a:latin typeface="Comic Sans MS" charset="0"/>
              </a:rPr>
              <a:t>2: 17-3: 13</a:t>
            </a:r>
            <a:endParaRPr lang="en-GB" sz="2000" b="1" dirty="0">
              <a:latin typeface="Comic Sans MS" charset="0"/>
            </a:endParaRPr>
          </a:p>
        </p:txBody>
      </p:sp>
      <p:sp>
        <p:nvSpPr>
          <p:cNvPr id="142344" name="Text Box 43"/>
          <p:cNvSpPr txBox="1">
            <a:spLocks noChangeArrowheads="1"/>
          </p:cNvSpPr>
          <p:nvPr/>
        </p:nvSpPr>
        <p:spPr bwMode="auto">
          <a:xfrm>
            <a:off x="3581400" y="2651125"/>
            <a:ext cx="18288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2000" b="1" dirty="0">
                <a:solidFill>
                  <a:srgbClr val="CC3300"/>
                </a:solidFill>
                <a:latin typeface="Comic Sans MS" charset="0"/>
              </a:rPr>
              <a:t>    نصائح           </a:t>
            </a:r>
            <a:r>
              <a:rPr lang="en-GB" sz="2000" b="1" dirty="0">
                <a:solidFill>
                  <a:srgbClr val="CC3300"/>
                </a:solidFill>
                <a:latin typeface="Comic Sans MS" charset="0"/>
              </a:rPr>
              <a:t> </a:t>
            </a:r>
            <a:r>
              <a:rPr lang="ar-JO" sz="2000" b="1" dirty="0">
                <a:latin typeface="Comic Sans MS" charset="0"/>
              </a:rPr>
              <a:t>بهدف            الثبات</a:t>
            </a:r>
            <a:endParaRPr lang="en-GB" sz="2000" b="1" dirty="0">
              <a:latin typeface="Comic Sans MS" charset="0"/>
            </a:endParaRPr>
          </a:p>
        </p:txBody>
      </p:sp>
      <p:sp>
        <p:nvSpPr>
          <p:cNvPr id="142345" name="Text Box 44"/>
          <p:cNvSpPr txBox="1">
            <a:spLocks noChangeArrowheads="1"/>
          </p:cNvSpPr>
          <p:nvPr/>
        </p:nvSpPr>
        <p:spPr bwMode="auto">
          <a:xfrm>
            <a:off x="5943600" y="2667000"/>
            <a:ext cx="14478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2000" b="1" dirty="0">
                <a:solidFill>
                  <a:srgbClr val="CC3300"/>
                </a:solidFill>
                <a:latin typeface="Comic Sans MS" charset="0"/>
              </a:rPr>
              <a:t>   توضيح       </a:t>
            </a:r>
            <a:r>
              <a:rPr lang="en-GB" sz="2000" b="1" dirty="0">
                <a:solidFill>
                  <a:srgbClr val="CC3300"/>
                </a:solidFill>
                <a:latin typeface="Comic Sans MS" charset="0"/>
              </a:rPr>
              <a:t> </a:t>
            </a:r>
            <a:r>
              <a:rPr lang="ar-JO" sz="2000" b="1" dirty="0">
                <a:latin typeface="Comic Sans MS" charset="0"/>
              </a:rPr>
              <a:t>عن الإستفسارات</a:t>
            </a:r>
            <a:endParaRPr lang="en-GB" sz="2000" b="1" dirty="0">
              <a:latin typeface="Comic Sans MS" charset="0"/>
            </a:endParaRPr>
          </a:p>
        </p:txBody>
      </p:sp>
      <p:sp>
        <p:nvSpPr>
          <p:cNvPr id="142346" name="Text Box 45"/>
          <p:cNvSpPr txBox="1">
            <a:spLocks noChangeArrowheads="1"/>
          </p:cNvSpPr>
          <p:nvPr/>
        </p:nvSpPr>
        <p:spPr bwMode="auto">
          <a:xfrm>
            <a:off x="7467600" y="2514600"/>
            <a:ext cx="1447800"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2000" b="1" dirty="0">
                <a:solidFill>
                  <a:srgbClr val="CC3300"/>
                </a:solidFill>
                <a:latin typeface="Comic Sans MS" charset="0"/>
              </a:rPr>
              <a:t>تعليمات</a:t>
            </a:r>
          </a:p>
          <a:p>
            <a:pPr algn="ctr">
              <a:spcBef>
                <a:spcPct val="50000"/>
              </a:spcBef>
            </a:pPr>
            <a:r>
              <a:rPr lang="en-GB" sz="2000" b="1" dirty="0">
                <a:solidFill>
                  <a:srgbClr val="CC3300"/>
                </a:solidFill>
                <a:latin typeface="Comic Sans MS" charset="0"/>
              </a:rPr>
              <a:t> </a:t>
            </a:r>
            <a:r>
              <a:rPr lang="ar-JO" sz="2000" b="1" dirty="0">
                <a:solidFill>
                  <a:srgbClr val="CC3300"/>
                </a:solidFill>
                <a:latin typeface="Comic Sans MS" charset="0"/>
              </a:rPr>
              <a:t>     </a:t>
            </a:r>
            <a:r>
              <a:rPr lang="ar-JO" sz="2000" b="1" dirty="0">
                <a:latin typeface="Comic Sans MS" charset="0"/>
              </a:rPr>
              <a:t>للحياة     التقية</a:t>
            </a:r>
            <a:endParaRPr lang="en-GB" sz="2000" b="1" dirty="0">
              <a:latin typeface="Comic Sans MS" charset="0"/>
            </a:endParaRPr>
          </a:p>
        </p:txBody>
      </p:sp>
      <p:sp>
        <p:nvSpPr>
          <p:cNvPr id="142347" name="Text Box 46"/>
          <p:cNvSpPr txBox="1">
            <a:spLocks noChangeArrowheads="1"/>
          </p:cNvSpPr>
          <p:nvPr/>
        </p:nvSpPr>
        <p:spPr bwMode="auto">
          <a:xfrm>
            <a:off x="228600" y="4495800"/>
            <a:ext cx="1447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2000" b="1" dirty="0">
                <a:latin typeface="Comic Sans MS" charset="0"/>
              </a:rPr>
              <a:t>مدح           1: 1-10</a:t>
            </a:r>
            <a:endParaRPr lang="en-GB" sz="2000" b="1" dirty="0">
              <a:latin typeface="Comic Sans MS" charset="0"/>
            </a:endParaRPr>
          </a:p>
        </p:txBody>
      </p:sp>
      <p:sp>
        <p:nvSpPr>
          <p:cNvPr id="142348" name="Text Box 47"/>
          <p:cNvSpPr txBox="1">
            <a:spLocks noChangeArrowheads="1"/>
          </p:cNvSpPr>
          <p:nvPr/>
        </p:nvSpPr>
        <p:spPr bwMode="auto">
          <a:xfrm>
            <a:off x="1755775" y="4495800"/>
            <a:ext cx="1447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2000" b="1" dirty="0">
                <a:latin typeface="Comic Sans MS" charset="0"/>
              </a:rPr>
              <a:t>سلوك         2: 1-16</a:t>
            </a:r>
            <a:endParaRPr lang="en-GB" sz="2000" b="1" dirty="0">
              <a:latin typeface="Comic Sans MS" charset="0"/>
            </a:endParaRPr>
          </a:p>
        </p:txBody>
      </p:sp>
      <p:sp>
        <p:nvSpPr>
          <p:cNvPr id="142349" name="Text Box 48"/>
          <p:cNvSpPr txBox="1">
            <a:spLocks noChangeArrowheads="1"/>
          </p:cNvSpPr>
          <p:nvPr/>
        </p:nvSpPr>
        <p:spPr bwMode="auto">
          <a:xfrm>
            <a:off x="1752600" y="2590800"/>
            <a:ext cx="14478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2000" b="1" dirty="0">
                <a:solidFill>
                  <a:srgbClr val="CC3300"/>
                </a:solidFill>
                <a:latin typeface="Comic Sans MS" charset="0"/>
              </a:rPr>
              <a:t>    دفاع        </a:t>
            </a:r>
            <a:r>
              <a:rPr lang="en-GB" sz="2000" b="1" dirty="0">
                <a:solidFill>
                  <a:srgbClr val="CC3300"/>
                </a:solidFill>
                <a:latin typeface="Comic Sans MS" charset="0"/>
              </a:rPr>
              <a:t> </a:t>
            </a:r>
            <a:r>
              <a:rPr lang="ar-JO" sz="2000" b="1" dirty="0">
                <a:latin typeface="Comic Sans MS" charset="0"/>
              </a:rPr>
              <a:t>ضد    المقاومين</a:t>
            </a:r>
            <a:endParaRPr lang="en-GB" sz="2000" b="1" dirty="0">
              <a:latin typeface="Comic Sans MS" charset="0"/>
            </a:endParaRPr>
          </a:p>
        </p:txBody>
      </p:sp>
      <p:sp>
        <p:nvSpPr>
          <p:cNvPr id="142350" name="Text Box 49"/>
          <p:cNvSpPr txBox="1">
            <a:spLocks noChangeArrowheads="1"/>
          </p:cNvSpPr>
          <p:nvPr/>
        </p:nvSpPr>
        <p:spPr bwMode="auto">
          <a:xfrm>
            <a:off x="4419600" y="4495800"/>
            <a:ext cx="1447800"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2000" b="1" dirty="0">
                <a:latin typeface="Comic Sans MS" charset="0"/>
              </a:rPr>
              <a:t>محبة</a:t>
            </a:r>
            <a:endParaRPr lang="en-GB" sz="2000" b="1" dirty="0">
              <a:latin typeface="Comic Sans MS" charset="0"/>
            </a:endParaRPr>
          </a:p>
          <a:p>
            <a:pPr algn="ctr">
              <a:spcBef>
                <a:spcPct val="50000"/>
              </a:spcBef>
            </a:pPr>
            <a:r>
              <a:rPr lang="ar-JO" sz="2000" b="1" dirty="0">
                <a:latin typeface="Comic Sans MS" charset="0"/>
              </a:rPr>
              <a:t>4: 1-12</a:t>
            </a:r>
            <a:endParaRPr lang="en-GB" sz="2000" b="1" dirty="0">
              <a:latin typeface="Comic Sans MS" charset="0"/>
            </a:endParaRPr>
          </a:p>
        </p:txBody>
      </p:sp>
      <p:sp>
        <p:nvSpPr>
          <p:cNvPr id="142351" name="Text Box 50"/>
          <p:cNvSpPr txBox="1">
            <a:spLocks noChangeArrowheads="1"/>
          </p:cNvSpPr>
          <p:nvPr/>
        </p:nvSpPr>
        <p:spPr bwMode="auto">
          <a:xfrm>
            <a:off x="5843588" y="4495800"/>
            <a:ext cx="1752600"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2000" b="1" dirty="0">
                <a:latin typeface="Comic Sans MS" charset="0"/>
              </a:rPr>
              <a:t>أخرويات</a:t>
            </a:r>
          </a:p>
          <a:p>
            <a:pPr algn="ctr">
              <a:spcBef>
                <a:spcPct val="50000"/>
              </a:spcBef>
            </a:pPr>
            <a:r>
              <a:rPr lang="en-GB" sz="2000" b="1" dirty="0">
                <a:latin typeface="Comic Sans MS" charset="0"/>
              </a:rPr>
              <a:t> </a:t>
            </a:r>
            <a:r>
              <a:rPr lang="ar-JO" sz="2000" b="1" dirty="0">
                <a:latin typeface="Comic Sans MS" charset="0"/>
              </a:rPr>
              <a:t>4: 13-5: 11</a:t>
            </a:r>
            <a:endParaRPr lang="en-GB" sz="2000" b="1" dirty="0">
              <a:latin typeface="Comic Sans MS" charset="0"/>
            </a:endParaRPr>
          </a:p>
        </p:txBody>
      </p:sp>
      <p:sp>
        <p:nvSpPr>
          <p:cNvPr id="142352" name="Text Box 51"/>
          <p:cNvSpPr txBox="1">
            <a:spLocks noChangeArrowheads="1"/>
          </p:cNvSpPr>
          <p:nvPr/>
        </p:nvSpPr>
        <p:spPr bwMode="auto">
          <a:xfrm>
            <a:off x="7467600" y="4495800"/>
            <a:ext cx="1447800"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2000" b="1" dirty="0">
                <a:latin typeface="Comic Sans MS" charset="0"/>
              </a:rPr>
              <a:t>حياة الكنيسة</a:t>
            </a:r>
          </a:p>
          <a:p>
            <a:pPr algn="ctr">
              <a:spcBef>
                <a:spcPct val="50000"/>
              </a:spcBef>
            </a:pPr>
            <a:r>
              <a:rPr lang="ar-JO" sz="2000" b="1" dirty="0">
                <a:latin typeface="Comic Sans MS" charset="0"/>
              </a:rPr>
              <a:t>5: 12-28</a:t>
            </a:r>
            <a:endParaRPr lang="en-GB" sz="2000" b="1" dirty="0">
              <a:latin typeface="Comic Sans MS" charset="0"/>
            </a:endParaRPr>
          </a:p>
        </p:txBody>
      </p:sp>
      <p:sp>
        <p:nvSpPr>
          <p:cNvPr id="142353" name="AutoShape 52">
            <a:hlinkClick r:id="rId3" action="ppaction://hlinksldjump" highlightClick="1"/>
          </p:cNvPr>
          <p:cNvSpPr>
            <a:spLocks noChangeArrowheads="1"/>
          </p:cNvSpPr>
          <p:nvPr/>
        </p:nvSpPr>
        <p:spPr bwMode="auto">
          <a:xfrm>
            <a:off x="8305800" y="6248400"/>
            <a:ext cx="457200" cy="4572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42354" name="Text Box 53"/>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t>203</a:t>
            </a:r>
            <a:endParaRPr lang="en-US" b="1" dirty="0"/>
          </a:p>
        </p:txBody>
      </p:sp>
      <p:sp>
        <p:nvSpPr>
          <p:cNvPr id="2" name="Title 1">
            <a:extLst>
              <a:ext uri="{FF2B5EF4-FFF2-40B4-BE49-F238E27FC236}">
                <a16:creationId xmlns:a16="http://schemas.microsoft.com/office/drawing/2014/main" id="{DC030EFD-D26F-6C4D-AE5F-F5073DC56408}"/>
              </a:ext>
            </a:extLst>
          </p:cNvPr>
          <p:cNvSpPr>
            <a:spLocks noGrp="1"/>
          </p:cNvSpPr>
          <p:nvPr>
            <p:ph type="title" idx="4294967295"/>
          </p:nvPr>
        </p:nvSpPr>
        <p:spPr>
          <a:xfrm>
            <a:off x="685800" y="-1371209"/>
            <a:ext cx="7772400" cy="1143000"/>
          </a:xfrm>
        </p:spPr>
        <p:txBody>
          <a:bodyPr/>
          <a:lstStyle/>
          <a:p>
            <a:r>
              <a:rPr lang="en-US" dirty="0"/>
              <a:t>Five</a:t>
            </a:r>
            <a:r>
              <a:rPr lang="en-US" baseline="0" dirty="0"/>
              <a:t> Purposes in Writing</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AutoShape 1026"/>
          <p:cNvSpPr>
            <a:spLocks noChangeArrowheads="1"/>
          </p:cNvSpPr>
          <p:nvPr/>
        </p:nvSpPr>
        <p:spPr bwMode="auto">
          <a:xfrm>
            <a:off x="2514600" y="838200"/>
            <a:ext cx="6324600" cy="4648200"/>
          </a:xfrm>
          <a:prstGeom prst="cloudCallout">
            <a:avLst>
              <a:gd name="adj1" fmla="val -69653"/>
              <a:gd name="adj2" fmla="val 49588"/>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p>
        </p:txBody>
      </p:sp>
      <p:sp>
        <p:nvSpPr>
          <p:cNvPr id="143363" name="Text Box 1027"/>
          <p:cNvSpPr txBox="1">
            <a:spLocks noChangeArrowheads="1"/>
          </p:cNvSpPr>
          <p:nvPr/>
        </p:nvSpPr>
        <p:spPr bwMode="auto">
          <a:xfrm>
            <a:off x="3200400" y="1752600"/>
            <a:ext cx="480060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3600" dirty="0">
                <a:latin typeface="Comic Sans MS" charset="0"/>
              </a:rPr>
              <a:t>يجب أن أضمن بعض </a:t>
            </a:r>
            <a:r>
              <a:rPr lang="ar-JO" sz="3600" b="1" dirty="0">
                <a:solidFill>
                  <a:srgbClr val="CC3300"/>
                </a:solidFill>
                <a:latin typeface="Comic Sans MS" charset="0"/>
              </a:rPr>
              <a:t>التعليمات</a:t>
            </a:r>
            <a:r>
              <a:rPr lang="ar-JO" sz="3600" dirty="0">
                <a:latin typeface="Comic Sans MS" charset="0"/>
              </a:rPr>
              <a:t> في الرسالة عن كيفية العيش ككنيسة صحيحة</a:t>
            </a:r>
            <a:endParaRPr lang="en-GB" sz="3600" dirty="0">
              <a:latin typeface="Comic Sans MS" charset="0"/>
            </a:endParaRPr>
          </a:p>
        </p:txBody>
      </p:sp>
      <p:sp>
        <p:nvSpPr>
          <p:cNvPr id="143364" name="AutoShape 1028">
            <a:hlinkClick r:id="rId3" action="ppaction://hlinksldjump" highlightClick="1"/>
          </p:cNvPr>
          <p:cNvSpPr>
            <a:spLocks noChangeArrowheads="1"/>
          </p:cNvSpPr>
          <p:nvPr/>
        </p:nvSpPr>
        <p:spPr bwMode="auto">
          <a:xfrm>
            <a:off x="8001000" y="6096000"/>
            <a:ext cx="762000" cy="4572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43365" name="Text Box 1029"/>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t>205</a:t>
            </a:r>
            <a:endParaRPr lang="en-US" b="1" dirty="0"/>
          </a:p>
        </p:txBody>
      </p:sp>
      <p:sp>
        <p:nvSpPr>
          <p:cNvPr id="2" name="Title 1">
            <a:extLst>
              <a:ext uri="{FF2B5EF4-FFF2-40B4-BE49-F238E27FC236}">
                <a16:creationId xmlns:a16="http://schemas.microsoft.com/office/drawing/2014/main" id="{E118A15D-53F4-7542-8C55-B6F4F71B7378}"/>
              </a:ext>
            </a:extLst>
          </p:cNvPr>
          <p:cNvSpPr>
            <a:spLocks noGrp="1"/>
          </p:cNvSpPr>
          <p:nvPr>
            <p:ph type="title" idx="4294967295"/>
          </p:nvPr>
        </p:nvSpPr>
        <p:spPr>
          <a:xfrm>
            <a:off x="21906" y="23225"/>
            <a:ext cx="7772400" cy="1143000"/>
          </a:xfrm>
        </p:spPr>
        <p:txBody>
          <a:bodyPr/>
          <a:lstStyle/>
          <a:p>
            <a:pPr rtl="0" eaLnBrk="0" fontAlgn="base" latinLnBrk="0" hangingPunct="0"/>
            <a:r>
              <a:rPr lang="ar-JO" sz="2400" kern="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الكنيسة الصحيحة هي المكان الذي يقوم فيه كل شخص بدوره (5: 12-28)</a:t>
            </a:r>
            <a:endParaRPr lang="en-US" sz="720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4743FF-F1CE-4594-AD6B-7745C0DFBCD0}"/>
              </a:ext>
            </a:extLst>
          </p:cNvPr>
          <p:cNvSpPr/>
          <p:nvPr/>
        </p:nvSpPr>
        <p:spPr>
          <a:xfrm>
            <a:off x="-1" y="28146"/>
            <a:ext cx="9144001" cy="1077218"/>
          </a:xfrm>
          <a:prstGeom prst="rect">
            <a:avLst/>
          </a:prstGeom>
          <a:noFill/>
        </p:spPr>
        <p:txBody>
          <a:bodyPr wrap="square" rtlCol="0">
            <a:spAutoFit/>
          </a:bodyPr>
          <a:lstStyle/>
          <a:p>
            <a:pPr lvl="0" algn="ctr" defTabSz="457200" eaLnBrk="1" fontAlgn="ctr" hangingPunct="1">
              <a:spcBef>
                <a:spcPts val="0"/>
              </a:spcBef>
              <a:spcAft>
                <a:spcPts val="0"/>
              </a:spcAft>
            </a:pPr>
            <a:r>
              <a:rPr lang="ar-JO" sz="3200" b="1" dirty="0">
                <a:solidFill>
                  <a:prstClr val="white"/>
                </a:solidFill>
                <a:effectLst>
                  <a:glow rad="292100">
                    <a:prstClr val="black"/>
                  </a:glow>
                </a:effectLst>
                <a:latin typeface="Arial"/>
                <a:ea typeface="+mn-ea"/>
                <a:cs typeface="Arial"/>
              </a:rPr>
              <a:t>و نطلب إليكم أيها الإخوة أنذروا الذين بلا ترتيب شجعوا صغار النفوس أسندوا الضعفاء تأنوا على الجميع</a:t>
            </a:r>
            <a:endParaRPr lang="en-US" sz="3200" b="1" dirty="0">
              <a:solidFill>
                <a:prstClr val="white"/>
              </a:solidFill>
              <a:effectLst>
                <a:glow rad="292100">
                  <a:prstClr val="black"/>
                </a:glow>
              </a:effectLst>
              <a:latin typeface="Arial"/>
              <a:ea typeface="+mn-ea"/>
              <a:cs typeface="Arial"/>
            </a:endParaRPr>
          </a:p>
        </p:txBody>
      </p:sp>
      <p:sp>
        <p:nvSpPr>
          <p:cNvPr id="4" name="Rectangle 3">
            <a:extLst>
              <a:ext uri="{FF2B5EF4-FFF2-40B4-BE49-F238E27FC236}">
                <a16:creationId xmlns:a16="http://schemas.microsoft.com/office/drawing/2014/main" id="{139516BF-D229-4DBA-974C-47ED3FEB6660}"/>
              </a:ext>
            </a:extLst>
          </p:cNvPr>
          <p:cNvSpPr/>
          <p:nvPr/>
        </p:nvSpPr>
        <p:spPr>
          <a:xfrm>
            <a:off x="0" y="6228601"/>
            <a:ext cx="9144000" cy="584775"/>
          </a:xfrm>
          <a:prstGeom prst="rect">
            <a:avLst/>
          </a:prstGeom>
          <a:noFill/>
        </p:spPr>
        <p:txBody>
          <a:bodyPr wrap="square" rtlCol="0">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ar-JO" sz="3200" b="1" dirty="0">
                <a:solidFill>
                  <a:prstClr val="white"/>
                </a:solidFill>
                <a:effectLst>
                  <a:glow rad="292100">
                    <a:prstClr val="black"/>
                  </a:glow>
                </a:effectLst>
                <a:latin typeface="Arial"/>
                <a:ea typeface="+mn-ea"/>
                <a:cs typeface="Arial"/>
              </a:rPr>
              <a:t>1 تسالونيكي 5: 14</a:t>
            </a:r>
            <a:endParaRPr kumimoji="0" lang="en-SG" sz="3200" b="1" i="0" u="none" strike="noStrike" kern="1200" cap="none" spc="0" normalizeH="0" baseline="0" noProof="0" dirty="0">
              <a:ln>
                <a:noFill/>
              </a:ln>
              <a:solidFill>
                <a:prstClr val="white"/>
              </a:solidFill>
              <a:effectLst>
                <a:glow rad="292100">
                  <a:prstClr val="black"/>
                </a:glow>
              </a:effectLst>
              <a:uLnTx/>
              <a:uFillTx/>
              <a:latin typeface="Arial"/>
              <a:ea typeface="+mn-ea"/>
              <a:cs typeface="Arial"/>
            </a:endParaRPr>
          </a:p>
        </p:txBody>
      </p:sp>
      <p:pic>
        <p:nvPicPr>
          <p:cNvPr id="146434" name="Picture 2" descr="Image result for lazy">
            <a:extLst>
              <a:ext uri="{FF2B5EF4-FFF2-40B4-BE49-F238E27FC236}">
                <a16:creationId xmlns:a16="http://schemas.microsoft.com/office/drawing/2014/main" id="{F914D32D-599A-ED46-92CA-E91FADA54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2085494"/>
            <a:ext cx="7327900" cy="4127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E11EC90-E086-DE43-A467-419821DAB8CC}"/>
              </a:ext>
            </a:extLst>
          </p:cNvPr>
          <p:cNvSpPr>
            <a:spLocks noGrp="1"/>
          </p:cNvSpPr>
          <p:nvPr>
            <p:ph type="ctrTitle"/>
          </p:nvPr>
        </p:nvSpPr>
        <p:spPr/>
        <p:txBody>
          <a:bodyPr/>
          <a:lstStyle/>
          <a:p>
            <a:pPr rtl="0" eaLnBrk="0" fontAlgn="base" latinLnBrk="0" hangingPunct="0"/>
            <a:r>
              <a:rPr lang="en-US" sz="1200" b="0" kern="1200" dirty="0">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Don’t be lazy (5:14).</a:t>
            </a:r>
            <a:endParaRPr lang="en-US" dirty="0"/>
          </a:p>
        </p:txBody>
      </p:sp>
    </p:spTree>
    <p:extLst>
      <p:ext uri="{BB962C8B-B14F-4D97-AF65-F5344CB8AC3E}">
        <p14:creationId xmlns:p14="http://schemas.microsoft.com/office/powerpoint/2010/main" val="24550154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1F49D-B14D-1446-A539-8B2B9A787471}"/>
              </a:ext>
            </a:extLst>
          </p:cNvPr>
          <p:cNvPicPr>
            <a:picLocks noChangeAspect="1"/>
          </p:cNvPicPr>
          <p:nvPr/>
        </p:nvPicPr>
        <p:blipFill>
          <a:blip r:embed="rId4"/>
          <a:stretch>
            <a:fillRect/>
          </a:stretch>
        </p:blipFill>
        <p:spPr>
          <a:xfrm>
            <a:off x="0" y="0"/>
            <a:ext cx="9144000" cy="6835115"/>
          </a:xfrm>
          <a:prstGeom prst="rect">
            <a:avLst/>
          </a:prstGeom>
        </p:spPr>
      </p:pic>
      <p:sp>
        <p:nvSpPr>
          <p:cNvPr id="2" name="Title 1">
            <a:extLst>
              <a:ext uri="{FF2B5EF4-FFF2-40B4-BE49-F238E27FC236}">
                <a16:creationId xmlns:a16="http://schemas.microsoft.com/office/drawing/2014/main" id="{C6DB301F-000A-A143-9E24-CF85ECA2357F}"/>
              </a:ext>
            </a:extLst>
          </p:cNvPr>
          <p:cNvSpPr>
            <a:spLocks noGrp="1"/>
          </p:cNvSpPr>
          <p:nvPr>
            <p:ph type="ctrTitle"/>
          </p:nvPr>
        </p:nvSpPr>
        <p:spPr>
          <a:xfrm>
            <a:off x="395536" y="1925506"/>
            <a:ext cx="7772400" cy="2727630"/>
          </a:xfrm>
        </p:spPr>
        <p:txBody>
          <a:bodyPr/>
          <a:lstStyle/>
          <a:p>
            <a:pPr rtl="0" eaLnBrk="0" fontAlgn="base" latinLnBrk="0" hangingPunct="0"/>
            <a:r>
              <a:rPr lang="ar-JO" sz="5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افرحوا كل حين</a:t>
            </a:r>
            <a:br>
              <a:rPr lang="en-US" sz="5400" b="1" kern="1200" dirty="0">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br>
            <a:r>
              <a:rPr lang="en-US" sz="5400" b="1" kern="1200" dirty="0">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t>(</a:t>
            </a:r>
            <a:r>
              <a:rPr lang="ar-JO" sz="54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1 تس 5: 16</a:t>
            </a:r>
            <a:r>
              <a:rPr lang="en-US" sz="5400" b="1" kern="1200" dirty="0">
                <a:solidFill>
                  <a:schemeClr val="bg1"/>
                </a:solidFill>
                <a:effectLst/>
                <a:latin typeface="Arial" panose="020B0604020202020204" pitchFamily="34" charset="0"/>
                <a:ea typeface="ＭＳ Ｐゴシック" panose="020B0600070205080204" pitchFamily="34" charset="-128"/>
                <a:cs typeface="Arial" panose="020B0604020202020204" pitchFamily="34" charset="0"/>
              </a:rPr>
              <a:t>)</a:t>
            </a:r>
            <a:endParaRPr lang="en-US" sz="19900" b="1" dirty="0">
              <a:solidFill>
                <a:schemeClr val="bg1"/>
              </a:solidFill>
            </a:endParaRPr>
          </a:p>
        </p:txBody>
      </p:sp>
    </p:spTree>
    <p:extLst>
      <p:ext uri="{BB962C8B-B14F-4D97-AF65-F5344CB8AC3E}">
        <p14:creationId xmlns:p14="http://schemas.microsoft.com/office/powerpoint/2010/main" val="328312310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raywithoutceasing_SLIDE1">
            <a:extLst>
              <a:ext uri="{FF2B5EF4-FFF2-40B4-BE49-F238E27FC236}">
                <a16:creationId xmlns:a16="http://schemas.microsoft.com/office/drawing/2014/main" id="{B2203984-B028-CF45-AF8B-E62F0385F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76586F4-0020-EB4D-8D74-81F86D1C744A}"/>
              </a:ext>
            </a:extLst>
          </p:cNvPr>
          <p:cNvPicPr>
            <a:picLocks noChangeAspect="1"/>
          </p:cNvPicPr>
          <p:nvPr/>
        </p:nvPicPr>
        <p:blipFill>
          <a:blip r:embed="rId4"/>
          <a:stretch>
            <a:fillRect/>
          </a:stretch>
        </p:blipFill>
        <p:spPr>
          <a:xfrm>
            <a:off x="30211" y="11765"/>
            <a:ext cx="9113789" cy="6858000"/>
          </a:xfrm>
          <a:prstGeom prst="rect">
            <a:avLst/>
          </a:prstGeom>
        </p:spPr>
      </p:pic>
      <p:sp>
        <p:nvSpPr>
          <p:cNvPr id="2" name="Title 1">
            <a:extLst>
              <a:ext uri="{FF2B5EF4-FFF2-40B4-BE49-F238E27FC236}">
                <a16:creationId xmlns:a16="http://schemas.microsoft.com/office/drawing/2014/main" id="{21A7D6DA-EE45-EA40-9D48-7DC04C34661D}"/>
              </a:ext>
            </a:extLst>
          </p:cNvPr>
          <p:cNvSpPr>
            <a:spLocks noGrp="1"/>
          </p:cNvSpPr>
          <p:nvPr>
            <p:ph type="ctrTitle"/>
          </p:nvPr>
        </p:nvSpPr>
        <p:spPr>
          <a:xfrm>
            <a:off x="126976" y="1412776"/>
            <a:ext cx="4016396" cy="4032448"/>
          </a:xfrm>
        </p:spPr>
        <p:txBody>
          <a:bodyPr/>
          <a:lstStyle/>
          <a:p>
            <a:pPr lvl="3" algn="r"/>
            <a:r>
              <a:rPr lang="ar-JO" sz="5400" b="1" dirty="0">
                <a:solidFill>
                  <a:schemeClr val="bg1"/>
                </a:solidFill>
                <a:latin typeface="Arial" panose="020B0604020202020204" pitchFamily="34" charset="0"/>
                <a:cs typeface="Arial" panose="020B0604020202020204" pitchFamily="34" charset="0"/>
              </a:rPr>
              <a:t>صلوا</a:t>
            </a:r>
            <a:br>
              <a:rPr lang="ar-JO" sz="5400" b="1" dirty="0">
                <a:solidFill>
                  <a:schemeClr val="bg1"/>
                </a:solidFill>
                <a:latin typeface="Arial" panose="020B0604020202020204" pitchFamily="34" charset="0"/>
                <a:cs typeface="Arial" panose="020B0604020202020204" pitchFamily="34" charset="0"/>
              </a:rPr>
            </a:br>
            <a:r>
              <a:rPr lang="ar-JO" sz="5400" b="1" dirty="0">
                <a:solidFill>
                  <a:schemeClr val="bg1"/>
                </a:solidFill>
                <a:latin typeface="Arial" panose="020B0604020202020204" pitchFamily="34" charset="0"/>
                <a:cs typeface="Arial" panose="020B0604020202020204" pitchFamily="34" charset="0"/>
              </a:rPr>
              <a:t>بلا انقطاع</a:t>
            </a:r>
            <a:br>
              <a:rPr lang="en-US" sz="5400" b="1" dirty="0">
                <a:solidFill>
                  <a:schemeClr val="bg1"/>
                </a:solidFill>
                <a:effectLst/>
                <a:latin typeface="Arial" panose="020B0604020202020204" pitchFamily="34" charset="0"/>
                <a:cs typeface="Arial" panose="020B0604020202020204" pitchFamily="34" charset="0"/>
              </a:rPr>
            </a:br>
            <a:r>
              <a:rPr lang="ar-JO" sz="4000" b="1" dirty="0">
                <a:solidFill>
                  <a:schemeClr val="bg1"/>
                </a:solidFill>
                <a:effectLst/>
                <a:latin typeface="Arial" panose="020B0604020202020204" pitchFamily="34" charset="0"/>
                <a:cs typeface="Arial" panose="020B0604020202020204" pitchFamily="34" charset="0"/>
              </a:rPr>
              <a:t>لأن هذه هي مشيئة الله من جهتكم</a:t>
            </a:r>
            <a:br>
              <a:rPr lang="en-US" sz="4000" b="1" dirty="0">
                <a:solidFill>
                  <a:schemeClr val="bg1"/>
                </a:solidFill>
                <a:effectLst/>
                <a:latin typeface="Arial" panose="020B0604020202020204" pitchFamily="34" charset="0"/>
                <a:cs typeface="Arial" panose="020B0604020202020204" pitchFamily="34" charset="0"/>
              </a:rPr>
            </a:br>
            <a:r>
              <a:rPr lang="en-US" sz="4000" b="1" dirty="0">
                <a:solidFill>
                  <a:schemeClr val="bg1"/>
                </a:solidFill>
                <a:effectLst/>
                <a:latin typeface="Arial" panose="020B0604020202020204" pitchFamily="34" charset="0"/>
                <a:cs typeface="Arial" panose="020B0604020202020204" pitchFamily="34" charset="0"/>
              </a:rPr>
              <a:t>(</a:t>
            </a:r>
            <a:r>
              <a:rPr lang="ar-JO" sz="4000" b="1" dirty="0">
                <a:solidFill>
                  <a:schemeClr val="bg1"/>
                </a:solidFill>
                <a:latin typeface="Arial" panose="020B0604020202020204" pitchFamily="34" charset="0"/>
                <a:cs typeface="Arial" panose="020B0604020202020204" pitchFamily="34" charset="0"/>
              </a:rPr>
              <a:t>1 تس 5: 17</a:t>
            </a:r>
            <a:r>
              <a:rPr lang="en-US" sz="4000" b="1" dirty="0">
                <a:solidFill>
                  <a:schemeClr val="bg1"/>
                </a:solidFill>
                <a:effectLst/>
                <a:latin typeface="Arial" panose="020B0604020202020204" pitchFamily="34" charset="0"/>
                <a:cs typeface="Arial" panose="020B0604020202020204" pitchFamily="34" charset="0"/>
              </a:rPr>
              <a:t>)</a:t>
            </a:r>
            <a:endParaRPr lang="en-US" sz="13800" dirty="0">
              <a:solidFill>
                <a:schemeClr val="bg1"/>
              </a:solidFill>
            </a:endParaRPr>
          </a:p>
        </p:txBody>
      </p:sp>
    </p:spTree>
    <p:extLst>
      <p:ext uri="{BB962C8B-B14F-4D97-AF65-F5344CB8AC3E}">
        <p14:creationId xmlns:p14="http://schemas.microsoft.com/office/powerpoint/2010/main" val="259408262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3DAD32-E502-654B-B3FF-2F26DEBA0051}"/>
              </a:ext>
            </a:extLst>
          </p:cNvPr>
          <p:cNvPicPr>
            <a:picLocks noChangeAspect="1"/>
          </p:cNvPicPr>
          <p:nvPr/>
        </p:nvPicPr>
        <p:blipFill>
          <a:blip r:embed="rId3"/>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CBB0189B-8239-7647-A83E-AE9E306AE299}"/>
              </a:ext>
            </a:extLst>
          </p:cNvPr>
          <p:cNvPicPr>
            <a:picLocks noChangeAspect="1"/>
          </p:cNvPicPr>
          <p:nvPr/>
        </p:nvPicPr>
        <p:blipFill>
          <a:blip r:embed="rId4"/>
          <a:stretch>
            <a:fillRect/>
          </a:stretch>
        </p:blipFill>
        <p:spPr>
          <a:xfrm>
            <a:off x="0" y="-17647"/>
            <a:ext cx="9060873" cy="6858000"/>
          </a:xfrm>
          <a:prstGeom prst="rect">
            <a:avLst/>
          </a:prstGeom>
        </p:spPr>
      </p:pic>
      <p:sp>
        <p:nvSpPr>
          <p:cNvPr id="3" name="Title 2">
            <a:extLst>
              <a:ext uri="{FF2B5EF4-FFF2-40B4-BE49-F238E27FC236}">
                <a16:creationId xmlns:a16="http://schemas.microsoft.com/office/drawing/2014/main" id="{AFEE3C1B-16DA-3B4E-A450-B7549C11E3D5}"/>
              </a:ext>
            </a:extLst>
          </p:cNvPr>
          <p:cNvSpPr>
            <a:spLocks noGrp="1"/>
          </p:cNvSpPr>
          <p:nvPr>
            <p:ph type="ctrTitle"/>
          </p:nvPr>
        </p:nvSpPr>
        <p:spPr>
          <a:xfrm>
            <a:off x="1907703" y="1484785"/>
            <a:ext cx="4968553" cy="3024336"/>
          </a:xfrm>
        </p:spPr>
        <p:txBody>
          <a:bodyPr/>
          <a:lstStyle/>
          <a:p>
            <a:r>
              <a:rPr lang="ar-JO" b="1" dirty="0"/>
              <a:t>لا تتوقفوا عن الصلاة</a:t>
            </a:r>
            <a:r>
              <a:rPr lang="en-US" b="1" baseline="0" dirty="0"/>
              <a:t> </a:t>
            </a:r>
            <a:br>
              <a:rPr lang="en-US" b="1" baseline="0" dirty="0"/>
            </a:br>
            <a:r>
              <a:rPr lang="en-US" b="1" baseline="0" dirty="0"/>
              <a:t>(</a:t>
            </a:r>
            <a:r>
              <a:rPr lang="ar-JO" b="1" dirty="0"/>
              <a:t>1 تس 5: 18</a:t>
            </a:r>
            <a:r>
              <a:rPr lang="en-US" b="1" baseline="0" dirty="0"/>
              <a:t>)</a:t>
            </a:r>
            <a:endParaRPr lang="en-US" b="1" dirty="0"/>
          </a:p>
        </p:txBody>
      </p:sp>
    </p:spTree>
    <p:extLst>
      <p:ext uri="{BB962C8B-B14F-4D97-AF65-F5344CB8AC3E}">
        <p14:creationId xmlns:p14="http://schemas.microsoft.com/office/powerpoint/2010/main" val="214257298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1143000"/>
          </a:xfrm>
        </p:spPr>
        <p:txBody>
          <a:bodyPr/>
          <a:lstStyle/>
          <a:p>
            <a:r>
              <a:rPr lang="ar-JO" sz="4000" b="1" dirty="0">
                <a:latin typeface="Arial"/>
                <a:ea typeface="ＭＳ Ｐゴシック" charset="0"/>
                <a:cs typeface="Arial"/>
              </a:rPr>
              <a:t>الإختطاف</a:t>
            </a:r>
            <a:endParaRPr lang="en-US" sz="4000" b="1" dirty="0">
              <a:latin typeface="Arial"/>
              <a:ea typeface="ＭＳ Ｐゴシック" charset="0"/>
              <a:cs typeface="Arial"/>
            </a:endParaRPr>
          </a:p>
        </p:txBody>
      </p:sp>
      <p:pic>
        <p:nvPicPr>
          <p:cNvPr id="2" name="Picture 1"/>
          <p:cNvPicPr>
            <a:picLocks noChangeAspect="1"/>
          </p:cNvPicPr>
          <p:nvPr/>
        </p:nvPicPr>
        <p:blipFill>
          <a:blip r:embed="rId3"/>
          <a:stretch>
            <a:fillRect/>
          </a:stretch>
        </p:blipFill>
        <p:spPr>
          <a:xfrm>
            <a:off x="-4271" y="1124744"/>
            <a:ext cx="9132546" cy="5114226"/>
          </a:xfrm>
          <a:prstGeom prst="rect">
            <a:avLst/>
          </a:prstGeom>
        </p:spPr>
      </p:pic>
    </p:spTree>
    <p:extLst>
      <p:ext uri="{BB962C8B-B14F-4D97-AF65-F5344CB8AC3E}">
        <p14:creationId xmlns:p14="http://schemas.microsoft.com/office/powerpoint/2010/main" val="18418923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3C9C5D-A296-1F45-94D6-9F775C5336B6}"/>
              </a:ext>
            </a:extLst>
          </p:cNvPr>
          <p:cNvPicPr>
            <a:picLocks noChangeAspect="1"/>
          </p:cNvPicPr>
          <p:nvPr/>
        </p:nvPicPr>
        <p:blipFill>
          <a:blip r:embed="rId4"/>
          <a:stretch>
            <a:fillRect/>
          </a:stretch>
        </p:blipFill>
        <p:spPr>
          <a:xfrm>
            <a:off x="12678" y="44657"/>
            <a:ext cx="9144000" cy="6844377"/>
          </a:xfrm>
          <a:prstGeom prst="rect">
            <a:avLst/>
          </a:prstGeom>
        </p:spPr>
      </p:pic>
      <p:sp>
        <p:nvSpPr>
          <p:cNvPr id="2" name="Title 1">
            <a:extLst>
              <a:ext uri="{FF2B5EF4-FFF2-40B4-BE49-F238E27FC236}">
                <a16:creationId xmlns:a16="http://schemas.microsoft.com/office/drawing/2014/main" id="{334D6EA1-5021-8646-8BB5-5A9EE4768D3A}"/>
              </a:ext>
            </a:extLst>
          </p:cNvPr>
          <p:cNvSpPr>
            <a:spLocks noGrp="1"/>
          </p:cNvSpPr>
          <p:nvPr>
            <p:ph type="ctrTitle"/>
          </p:nvPr>
        </p:nvSpPr>
        <p:spPr>
          <a:xfrm>
            <a:off x="1272310" y="764704"/>
            <a:ext cx="6624736" cy="4824536"/>
          </a:xfrm>
        </p:spPr>
        <p:txBody>
          <a:bodyPr/>
          <a:lstStyle/>
          <a:p>
            <a:r>
              <a:rPr lang="ar-JO" sz="6600" b="1" dirty="0">
                <a:solidFill>
                  <a:schemeClr val="bg1"/>
                </a:solidFill>
              </a:rPr>
              <a:t>أشكروا</a:t>
            </a:r>
            <a:br>
              <a:rPr lang="en-US" dirty="0">
                <a:solidFill>
                  <a:schemeClr val="bg1"/>
                </a:solidFill>
              </a:rPr>
            </a:br>
            <a:r>
              <a:rPr lang="ar-JO" dirty="0">
                <a:solidFill>
                  <a:schemeClr val="bg1"/>
                </a:solidFill>
              </a:rPr>
              <a:t>في كل شيء لأن هذه هي مشيئة الله في المسيح يسوع من جهتكم</a:t>
            </a:r>
            <a:br>
              <a:rPr lang="en-US" dirty="0">
                <a:solidFill>
                  <a:schemeClr val="bg1"/>
                </a:solidFill>
              </a:rPr>
            </a:br>
            <a:r>
              <a:rPr lang="en-US" dirty="0">
                <a:solidFill>
                  <a:schemeClr val="bg1"/>
                </a:solidFill>
              </a:rPr>
              <a:t>(</a:t>
            </a:r>
            <a:r>
              <a:rPr lang="en-US" b="1" dirty="0">
                <a:solidFill>
                  <a:schemeClr val="bg1"/>
                </a:solidFill>
                <a:latin typeface="Arial" panose="020B0604020202020204" pitchFamily="34" charset="0"/>
                <a:cs typeface="Arial" panose="020B0604020202020204" pitchFamily="34" charset="0"/>
              </a:rPr>
              <a:t>18</a:t>
            </a:r>
            <a:r>
              <a:rPr lang="ar-JO" b="1" dirty="0">
                <a:solidFill>
                  <a:schemeClr val="bg1"/>
                </a:solidFill>
                <a:latin typeface="Arial" panose="020B0604020202020204" pitchFamily="34" charset="0"/>
                <a:cs typeface="Arial" panose="020B0604020202020204" pitchFamily="34" charset="0"/>
              </a:rPr>
              <a:t> تس 5: </a:t>
            </a:r>
            <a:r>
              <a:rPr lang="en-US" b="1" dirty="0">
                <a:solidFill>
                  <a:schemeClr val="bg1"/>
                </a:solidFill>
                <a:latin typeface="Arial" panose="020B0604020202020204" pitchFamily="34" charset="0"/>
                <a:cs typeface="Arial" panose="020B0604020202020204" pitchFamily="34" charset="0"/>
              </a:rPr>
              <a:t>1</a:t>
            </a:r>
            <a:r>
              <a:rPr lang="en-US" dirty="0">
                <a:solidFill>
                  <a:schemeClr val="bg1"/>
                </a:solidFill>
              </a:rPr>
              <a:t>).</a:t>
            </a:r>
          </a:p>
        </p:txBody>
      </p:sp>
    </p:spTree>
    <p:extLst>
      <p:ext uri="{BB962C8B-B14F-4D97-AF65-F5344CB8AC3E}">
        <p14:creationId xmlns:p14="http://schemas.microsoft.com/office/powerpoint/2010/main" val="1211445512"/>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quench the spirit">
            <a:extLst>
              <a:ext uri="{FF2B5EF4-FFF2-40B4-BE49-F238E27FC236}">
                <a16:creationId xmlns:a16="http://schemas.microsoft.com/office/drawing/2014/main" id="{009C5455-58EB-D442-95AA-F4F4F5047AF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872091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4503761" cy="6885384"/>
          </a:xfrm>
          <a:effectLst>
            <a:outerShdw blurRad="63500" dist="35921" dir="2700000" algn="ctr" rotWithShape="0">
              <a:schemeClr val="tx2">
                <a:alpha val="74998"/>
              </a:schemeClr>
            </a:outerShdw>
          </a:effectLst>
        </p:spPr>
        <p:txBody>
          <a:bodyPr anchor="t"/>
          <a:lstStyle/>
          <a:p>
            <a:pPr>
              <a:defRPr/>
            </a:pPr>
            <a:r>
              <a:rPr lang="ar-JO" sz="5400" b="1" dirty="0"/>
              <a:t>كن صريحًا أنه أثناء وجود الروح ربما تكون قد أطفأته</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780320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0B6503-932A-964D-8F54-51A1B7E30719}"/>
              </a:ext>
            </a:extLst>
          </p:cNvPr>
          <p:cNvGrpSpPr/>
          <p:nvPr/>
        </p:nvGrpSpPr>
        <p:grpSpPr>
          <a:xfrm>
            <a:off x="0" y="858838"/>
            <a:ext cx="9144000" cy="5140325"/>
            <a:chOff x="0" y="858838"/>
            <a:chExt cx="9144000" cy="5140325"/>
          </a:xfrm>
        </p:grpSpPr>
        <p:pic>
          <p:nvPicPr>
            <p:cNvPr id="2050" name="Picture 2" descr="Image result for quench the spirit">
              <a:extLst>
                <a:ext uri="{FF2B5EF4-FFF2-40B4-BE49-F238E27FC236}">
                  <a16:creationId xmlns:a16="http://schemas.microsoft.com/office/drawing/2014/main" id="{0EFAC896-0EC1-1D4F-8A48-775D55E40D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8838"/>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E522BDF-E76C-F24F-8F3C-7B3F6CA3E06F}"/>
                </a:ext>
              </a:extLst>
            </p:cNvPr>
            <p:cNvSpPr/>
            <p:nvPr/>
          </p:nvSpPr>
          <p:spPr bwMode="auto">
            <a:xfrm>
              <a:off x="5796136" y="3284984"/>
              <a:ext cx="2592288" cy="36004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29469"/>
            <a:ext cx="9144000" cy="563655"/>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لا تطفئوا الروح (1 تس 5: 19)</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1144309-F83F-A74B-9E20-3BF900EEAD6B}"/>
              </a:ext>
            </a:extLst>
          </p:cNvPr>
          <p:cNvSpPr txBox="1">
            <a:spLocks noChangeArrowheads="1"/>
          </p:cNvSpPr>
          <p:nvPr/>
        </p:nvSpPr>
        <p:spPr bwMode="auto">
          <a:xfrm>
            <a:off x="5796136" y="3179098"/>
            <a:ext cx="3168352" cy="93185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kern="0" dirty="0">
                <a:effectLst>
                  <a:glow rad="127000">
                    <a:schemeClr val="tx1"/>
                  </a:glow>
                </a:effectLst>
                <a:latin typeface="Arial" charset="0"/>
                <a:ea typeface="ＭＳ Ｐゴシック" charset="0"/>
                <a:cs typeface="ＭＳ Ｐゴシック" charset="0"/>
              </a:rPr>
              <a:t>لا تطفئوا الروح</a:t>
            </a:r>
            <a:endParaRPr lang="en-US" sz="2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5315441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Hope-Theme-Blank.jpg">
            <a:extLst>
              <a:ext uri="{FF2B5EF4-FFF2-40B4-BE49-F238E27FC236}">
                <a16:creationId xmlns:a16="http://schemas.microsoft.com/office/drawing/2014/main" id="{4419B1CD-116E-4AD1-AE41-4866D4EF03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54743FF-F1CE-4594-AD6B-7745C0DFBCD0}"/>
              </a:ext>
            </a:extLst>
          </p:cNvPr>
          <p:cNvSpPr/>
          <p:nvPr/>
        </p:nvSpPr>
        <p:spPr>
          <a:xfrm>
            <a:off x="-2" y="1940650"/>
            <a:ext cx="9144001" cy="110799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600" b="1" i="0" u="none" strike="noStrike" kern="1200" cap="none" spc="0" normalizeH="0" baseline="0" noProof="0" dirty="0">
                <a:ln>
                  <a:noFill/>
                </a:ln>
                <a:solidFill>
                  <a:prstClr val="black"/>
                </a:solidFill>
                <a:effectLst>
                  <a:glow rad="127000">
                    <a:prstClr val="white"/>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الدعاء</a:t>
            </a:r>
            <a:endParaRPr kumimoji="0" lang="en-SG" sz="6600" b="1" i="0" u="none" strike="noStrike" kern="1200" cap="none" spc="0" normalizeH="0" baseline="0" noProof="0" dirty="0">
              <a:ln>
                <a:noFill/>
              </a:ln>
              <a:solidFill>
                <a:prstClr val="black"/>
              </a:solidFill>
              <a:effectLst>
                <a:glow rad="127000">
                  <a:prstClr val="white"/>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85803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Hope-Theme-Blank.jpg">
            <a:extLst>
              <a:ext uri="{FF2B5EF4-FFF2-40B4-BE49-F238E27FC236}">
                <a16:creationId xmlns:a16="http://schemas.microsoft.com/office/drawing/2014/main" id="{4419B1CD-116E-4AD1-AE41-4866D4EF03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54743FF-F1CE-4594-AD6B-7745C0DFBCD0}"/>
              </a:ext>
            </a:extLst>
          </p:cNvPr>
          <p:cNvSpPr/>
          <p:nvPr/>
        </p:nvSpPr>
        <p:spPr>
          <a:xfrm>
            <a:off x="-24993" y="386170"/>
            <a:ext cx="9144001" cy="1569660"/>
          </a:xfrm>
          <a:prstGeom prst="rect">
            <a:avLst/>
          </a:prstGeom>
          <a:noFill/>
        </p:spPr>
        <p:txBody>
          <a:bodyPr wrap="square" rtlCol="0">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glow rad="292100">
                    <a:prstClr val="black"/>
                  </a:glow>
                </a:effectLst>
                <a:uLnTx/>
                <a:uFillTx/>
                <a:latin typeface="Arial"/>
                <a:ea typeface="+mn-ea"/>
                <a:cs typeface="Arial"/>
              </a:rPr>
              <a:t>و إله السلام نفسه يقدسكم بالتمام و لتحفظ روحكم و نفسكم و جسدكم كاملة بلا لوم عند مجيء ربنا يسوع المسيح أمين هو الذي يدعوكم الذي سيفعل أيضاً</a:t>
            </a:r>
            <a:endParaRPr kumimoji="0" lang="en-SG" sz="3200" b="1" i="0" u="none" strike="noStrike" kern="1200" cap="none" spc="0" normalizeH="0" baseline="0" noProof="0" dirty="0">
              <a:ln>
                <a:noFill/>
              </a:ln>
              <a:solidFill>
                <a:prstClr val="white"/>
              </a:solidFill>
              <a:effectLst>
                <a:glow rad="292100">
                  <a:prstClr val="black"/>
                </a:glow>
              </a:effectLst>
              <a:uLnTx/>
              <a:uFillTx/>
              <a:latin typeface="Arial"/>
              <a:ea typeface="+mn-ea"/>
              <a:cs typeface="Arial"/>
            </a:endParaRPr>
          </a:p>
        </p:txBody>
      </p:sp>
      <p:sp>
        <p:nvSpPr>
          <p:cNvPr id="4" name="Rectangle 3">
            <a:extLst>
              <a:ext uri="{FF2B5EF4-FFF2-40B4-BE49-F238E27FC236}">
                <a16:creationId xmlns:a16="http://schemas.microsoft.com/office/drawing/2014/main" id="{139516BF-D229-4DBA-974C-47ED3FEB6660}"/>
              </a:ext>
            </a:extLst>
          </p:cNvPr>
          <p:cNvSpPr/>
          <p:nvPr/>
        </p:nvSpPr>
        <p:spPr>
          <a:xfrm>
            <a:off x="0" y="6010165"/>
            <a:ext cx="9144000" cy="584775"/>
          </a:xfrm>
          <a:prstGeom prst="rect">
            <a:avLst/>
          </a:prstGeom>
          <a:noFill/>
        </p:spPr>
        <p:txBody>
          <a:bodyPr wrap="square" rtlCol="0">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ar-JO" sz="3200" b="1" dirty="0">
                <a:solidFill>
                  <a:prstClr val="white"/>
                </a:solidFill>
                <a:effectLst>
                  <a:glow rad="292100">
                    <a:prstClr val="black"/>
                  </a:glow>
                </a:effectLst>
                <a:latin typeface="Arial"/>
                <a:ea typeface="+mn-ea"/>
                <a:cs typeface="Arial"/>
              </a:rPr>
              <a:t>1 تسالونيكي 5: 23-24</a:t>
            </a:r>
            <a:endParaRPr kumimoji="0" lang="en-SG" sz="3200" b="1" i="0" u="none" strike="noStrike" kern="1200" cap="none" spc="0" normalizeH="0" baseline="0" noProof="0" dirty="0">
              <a:ln>
                <a:noFill/>
              </a:ln>
              <a:solidFill>
                <a:prstClr val="white"/>
              </a:solidFill>
              <a:effectLst>
                <a:glow rad="292100">
                  <a:prstClr val="black"/>
                </a:glow>
              </a:effectLst>
              <a:uLnTx/>
              <a:uFillTx/>
              <a:latin typeface="Arial"/>
              <a:ea typeface="+mn-ea"/>
              <a:cs typeface="Arial"/>
            </a:endParaRPr>
          </a:p>
        </p:txBody>
      </p:sp>
    </p:spTree>
    <p:extLst>
      <p:ext uri="{BB962C8B-B14F-4D97-AF65-F5344CB8AC3E}">
        <p14:creationId xmlns:p14="http://schemas.microsoft.com/office/powerpoint/2010/main" val="23223853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b="1" i="1" dirty="0">
                <a:solidFill>
                  <a:srgbClr val="FFFF00"/>
                </a:solidFill>
                <a:effectLst>
                  <a:glow rad="127000">
                    <a:schemeClr val="tx1"/>
                  </a:glow>
                </a:effectLst>
                <a:latin typeface="Arial" charset="0"/>
                <a:ea typeface="ＭＳ Ｐゴシック" charset="0"/>
                <a:cs typeface="ＭＳ Ｐゴシック" charset="0"/>
              </a:rPr>
              <a:t>إذاً ... ماذا عنك ؟</a:t>
            </a: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هل تنمو في مهاراتك العلاقاتية و الكتابية ؟</a:t>
            </a:r>
            <a:endParaRPr lang="en-US" sz="4800" b="1" dirty="0">
              <a:effectLst>
                <a:glow rad="127000">
                  <a:schemeClr val="tx1"/>
                </a:glow>
              </a:effectLst>
              <a:latin typeface="Arial" charset="0"/>
              <a:ea typeface="ＭＳ Ｐゴシック" charset="0"/>
              <a:cs typeface="ＭＳ Ｐゴシック" charset="0"/>
            </a:endParaRPr>
          </a:p>
        </p:txBody>
      </p:sp>
      <p:pic>
        <p:nvPicPr>
          <p:cNvPr id="92162" name="Picture 2" descr="Image result for relational theology">
            <a:extLst>
              <a:ext uri="{FF2B5EF4-FFF2-40B4-BE49-F238E27FC236}">
                <a16:creationId xmlns:a16="http://schemas.microsoft.com/office/drawing/2014/main" id="{4A758EED-2C2C-B349-A778-019DAF6FF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381878"/>
            <a:ext cx="4176464" cy="29199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Image result for christ return">
            <a:extLst>
              <a:ext uri="{FF2B5EF4-FFF2-40B4-BE49-F238E27FC236}">
                <a16:creationId xmlns:a16="http://schemas.microsoft.com/office/drawing/2014/main" id="{CBDBC562-12F5-594D-BE36-71CAD044A1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56553" y="2381878"/>
            <a:ext cx="4887447" cy="2919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982F357-A5FD-E34F-9565-449F6ECBB4C3}"/>
              </a:ext>
            </a:extLst>
          </p:cNvPr>
          <p:cNvSpPr txBox="1">
            <a:spLocks noChangeArrowheads="1"/>
          </p:cNvSpPr>
          <p:nvPr/>
        </p:nvSpPr>
        <p:spPr bwMode="auto">
          <a:xfrm>
            <a:off x="3347864" y="2708920"/>
            <a:ext cx="1656184" cy="179504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34404319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Image result for How can you be prepared for the Rapture">
            <a:hlinkClick r:id="rId5"/>
            <a:extLst>
              <a:ext uri="{FF2B5EF4-FFF2-40B4-BE49-F238E27FC236}">
                <a16:creationId xmlns:a16="http://schemas.microsoft.com/office/drawing/2014/main" id="{30D5639D-2C5B-D949-88C2-2C90E2B4F78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1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Church</a:t>
            </a:r>
          </a:p>
        </p:txBody>
      </p:sp>
      <p:pic>
        <p:nvPicPr>
          <p:cNvPr id="2" name="Rapture_in_Church.mp4">
            <a:hlinkClick r:id="" action="ppaction://media"/>
            <a:extLst>
              <a:ext uri="{FF2B5EF4-FFF2-40B4-BE49-F238E27FC236}">
                <a16:creationId xmlns:a16="http://schemas.microsoft.com/office/drawing/2014/main" id="{E5448F6F-B972-314F-BBD2-46AB64E97F4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730" y="-18462"/>
            <a:ext cx="9168616" cy="6876462"/>
          </a:xfrm>
          <a:prstGeom prst="rect">
            <a:avLst/>
          </a:prstGeom>
        </p:spPr>
      </p:pic>
    </p:spTree>
    <p:extLst>
      <p:ext uri="{BB962C8B-B14F-4D97-AF65-F5344CB8AC3E}">
        <p14:creationId xmlns:p14="http://schemas.microsoft.com/office/powerpoint/2010/main" val="3209167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solidFill>
                  <a:srgbClr val="FFFF00"/>
                </a:solidFill>
                <a:effectLst>
                  <a:glow rad="127000">
                    <a:schemeClr val="tx1"/>
                  </a:glow>
                </a:effectLst>
                <a:latin typeface="Arial" charset="0"/>
                <a:ea typeface="ＭＳ Ｐゴシック" charset="0"/>
                <a:cs typeface="ＭＳ Ｐゴシック" charset="0"/>
              </a:rPr>
              <a:t>كيف </a:t>
            </a:r>
            <a:r>
              <a:rPr lang="ar-JO" sz="5400" b="1" dirty="0">
                <a:effectLst>
                  <a:glow rad="127000">
                    <a:schemeClr val="tx1"/>
                  </a:glow>
                </a:effectLst>
                <a:latin typeface="Arial" charset="0"/>
                <a:ea typeface="ＭＳ Ｐゴシック" charset="0"/>
                <a:cs typeface="ＭＳ Ｐゴシック" charset="0"/>
              </a:rPr>
              <a:t>يمكن أن تكون مستعداً للإختطاف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E709DEC5-F4A6-3B4B-B00F-4AF8BB606FD6}"/>
              </a:ext>
            </a:extLst>
          </p:cNvPr>
          <p:cNvSpPr txBox="1">
            <a:spLocks noChangeArrowheads="1"/>
          </p:cNvSpPr>
          <p:nvPr/>
        </p:nvSpPr>
        <p:spPr bwMode="auto">
          <a:xfrm>
            <a:off x="69273" y="2711972"/>
            <a:ext cx="9144000" cy="20332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طريقتين</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021788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mage result for christ return">
            <a:extLst>
              <a:ext uri="{FF2B5EF4-FFF2-40B4-BE49-F238E27FC236}">
                <a16:creationId xmlns:a16="http://schemas.microsoft.com/office/drawing/2014/main" id="{947938A6-0E06-1343-9A5C-5DFD11D68C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0" y="17489"/>
            <a:ext cx="9135260" cy="68643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00290"/>
            <a:ext cx="9144000" cy="31289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charset="0"/>
                <a:ea typeface="ＭＳ Ｐゴシック" charset="0"/>
                <a:cs typeface="ＭＳ Ｐゴシック" charset="0"/>
              </a:rPr>
              <a:t>كن مستعداً لرجوع المسيح من خلال مالك و أصدقائك و الكتاب المقدس</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C4833B52-1DAD-1441-9FC5-59465745D26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تسالونيكي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5925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إخدم يسوع بدون </a:t>
            </a:r>
            <a:r>
              <a:rPr lang="ar-JO" sz="4800" b="1" dirty="0">
                <a:solidFill>
                  <a:srgbClr val="FFFF00"/>
                </a:solidFill>
                <a:effectLst>
                  <a:glow rad="127000">
                    <a:schemeClr val="tx1"/>
                  </a:glow>
                </a:effectLst>
                <a:latin typeface="Arial" charset="0"/>
                <a:ea typeface="ＭＳ Ｐゴシック" charset="0"/>
                <a:cs typeface="ＭＳ Ｐゴシック" charset="0"/>
              </a:rPr>
              <a:t>طمع</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تس 1-3)</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pic>
        <p:nvPicPr>
          <p:cNvPr id="91138" name="Picture 2" descr="Image result for Serve Jesus without greed">
            <a:extLst>
              <a:ext uri="{FF2B5EF4-FFF2-40B4-BE49-F238E27FC236}">
                <a16:creationId xmlns:a16="http://schemas.microsoft.com/office/drawing/2014/main" id="{F01EDD5D-6C74-9E44-9BC0-F1241D206E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700808"/>
            <a:ext cx="8890000" cy="496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2454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solidFill>
                  <a:srgbClr val="FFFF00"/>
                </a:solidFill>
                <a:effectLst>
                  <a:glow rad="127000">
                    <a:schemeClr val="tx1"/>
                  </a:glow>
                </a:effectLst>
                <a:latin typeface="Arial" charset="0"/>
                <a:ea typeface="ＭＳ Ｐゴシック" charset="0"/>
                <a:cs typeface="ＭＳ Ｐゴシック" charset="0"/>
              </a:rPr>
              <a:t>كيف</a:t>
            </a:r>
            <a:r>
              <a:rPr lang="ar-JO" sz="5400" b="1" dirty="0">
                <a:effectLst>
                  <a:glow rad="127000">
                    <a:schemeClr val="tx1"/>
                  </a:glow>
                </a:effectLst>
                <a:latin typeface="Arial" charset="0"/>
                <a:ea typeface="ＭＳ Ｐゴシック" charset="0"/>
                <a:cs typeface="ＭＳ Ｐゴシック" charset="0"/>
              </a:rPr>
              <a:t> تكون مستعداً للإختطاف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97962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اهتم بكل من </a:t>
            </a:r>
            <a:r>
              <a:rPr lang="ar-JO" sz="4800" b="1" dirty="0">
                <a:solidFill>
                  <a:srgbClr val="FFFF00"/>
                </a:solidFill>
                <a:effectLst>
                  <a:glow rad="127000">
                    <a:schemeClr val="tx1"/>
                  </a:glow>
                </a:effectLst>
                <a:latin typeface="Arial" charset="0"/>
                <a:ea typeface="ＭＳ Ｐゴシック" charset="0"/>
                <a:cs typeface="ＭＳ Ｐゴシック" charset="0"/>
              </a:rPr>
              <a:t>الناس</a:t>
            </a:r>
            <a:r>
              <a:rPr lang="ar-JO" sz="4800" b="1" dirty="0">
                <a:effectLst>
                  <a:glow rad="127000">
                    <a:schemeClr val="tx1"/>
                  </a:glow>
                </a:effectLst>
                <a:latin typeface="Arial" charset="0"/>
                <a:ea typeface="ＭＳ Ｐゴシック" charset="0"/>
                <a:cs typeface="ＭＳ Ｐゴシック" charset="0"/>
              </a:rPr>
              <a:t> و </a:t>
            </a:r>
            <a:r>
              <a:rPr lang="ar-JO" sz="4800" b="1" dirty="0">
                <a:solidFill>
                  <a:srgbClr val="FFFF00"/>
                </a:solidFill>
                <a:effectLst>
                  <a:glow rad="127000">
                    <a:schemeClr val="tx1"/>
                  </a:glow>
                </a:effectLst>
                <a:latin typeface="Arial" charset="0"/>
                <a:ea typeface="ＭＳ Ｐゴシック" charset="0"/>
                <a:cs typeface="ＭＳ Ｐゴシック" charset="0"/>
              </a:rPr>
              <a:t>اللاهوت</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تس 4-5)</a:t>
            </a:r>
            <a:endParaRPr lang="en-US" sz="4800" b="1" dirty="0">
              <a:effectLst>
                <a:glow rad="127000">
                  <a:schemeClr val="tx1"/>
                </a:glow>
              </a:effectLst>
              <a:latin typeface="Arial" charset="0"/>
              <a:ea typeface="ＭＳ Ｐゴシック" charset="0"/>
              <a:cs typeface="ＭＳ Ｐゴシック" charset="0"/>
            </a:endParaRPr>
          </a:p>
        </p:txBody>
      </p:sp>
      <p:pic>
        <p:nvPicPr>
          <p:cNvPr id="92162" name="Picture 2" descr="Image result for relational theology">
            <a:extLst>
              <a:ext uri="{FF2B5EF4-FFF2-40B4-BE49-F238E27FC236}">
                <a16:creationId xmlns:a16="http://schemas.microsoft.com/office/drawing/2014/main" id="{4A758EED-2C2C-B349-A778-019DAF6FF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381878"/>
            <a:ext cx="4176464" cy="29199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Image result for christ return">
            <a:extLst>
              <a:ext uri="{FF2B5EF4-FFF2-40B4-BE49-F238E27FC236}">
                <a16:creationId xmlns:a16="http://schemas.microsoft.com/office/drawing/2014/main" id="{CBDBC562-12F5-594D-BE36-71CAD044A1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56553" y="2381878"/>
            <a:ext cx="4887447" cy="2919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982F357-A5FD-E34F-9565-449F6ECBB4C3}"/>
              </a:ext>
            </a:extLst>
          </p:cNvPr>
          <p:cNvSpPr txBox="1">
            <a:spLocks noChangeArrowheads="1"/>
          </p:cNvSpPr>
          <p:nvPr/>
        </p:nvSpPr>
        <p:spPr bwMode="auto">
          <a:xfrm>
            <a:off x="3347864" y="2708920"/>
            <a:ext cx="1656184" cy="179504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93591447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سوف يرجع بكل تأكيد</a:t>
            </a:r>
            <a:endParaRPr lang="en-US" sz="3600" b="1" dirty="0">
              <a:effectLst>
                <a:glow rad="127000">
                  <a:schemeClr val="tx1"/>
                </a:glow>
              </a:effectLst>
              <a:latin typeface="Arial" charset="0"/>
              <a:ea typeface="ＭＳ Ｐゴシック" charset="0"/>
              <a:cs typeface="ＭＳ Ｐゴシック" charset="0"/>
            </a:endParaRPr>
          </a:p>
        </p:txBody>
      </p:sp>
      <p:pic>
        <p:nvPicPr>
          <p:cNvPr id="95234" name="Picture 2" descr="Jesus Christ Return Sky">
            <a:extLst>
              <a:ext uri="{FF2B5EF4-FFF2-40B4-BE49-F238E27FC236}">
                <a16:creationId xmlns:a16="http://schemas.microsoft.com/office/drawing/2014/main" id="{A37A27A4-7A7D-7C49-B9F6-5A2468F1F4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31624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esus Christ Return Sky">
            <a:extLst>
              <a:ext uri="{FF2B5EF4-FFF2-40B4-BE49-F238E27FC236}">
                <a16:creationId xmlns:a16="http://schemas.microsoft.com/office/drawing/2014/main" id="{F9DD3957-FCB7-1D49-BA3D-CC09F9D17E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سوف نعطي كلنا حساباً</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5373728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900098" name="Rectangle 2"/>
          <p:cNvSpPr>
            <a:spLocks noGrp="1" noChangeArrowheads="1"/>
          </p:cNvSpPr>
          <p:nvPr>
            <p:ph type="ctrTitle"/>
          </p:nvPr>
        </p:nvSpPr>
        <p:spPr>
          <a:xfrm>
            <a:off x="0" y="5943600"/>
            <a:ext cx="9144000" cy="994008"/>
          </a:xfrm>
          <a:solidFill>
            <a:schemeClr val="tx1"/>
          </a:solidFill>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الأمناء سيحكمون مع المسيح</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829085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pic>
        <p:nvPicPr>
          <p:cNvPr id="2" name="Picture 1"/>
          <p:cNvPicPr>
            <a:picLocks noChangeAspect="1"/>
          </p:cNvPicPr>
          <p:nvPr/>
        </p:nvPicPr>
        <p:blipFill>
          <a:blip r:embed="rId3"/>
          <a:stretch>
            <a:fillRect/>
          </a:stretch>
        </p:blipFill>
        <p:spPr>
          <a:xfrm>
            <a:off x="0" y="788361"/>
            <a:ext cx="9144000" cy="6069639"/>
          </a:xfrm>
          <a:prstGeom prst="rect">
            <a:avLst/>
          </a:prstGeom>
        </p:spPr>
      </p:pic>
      <p:sp>
        <p:nvSpPr>
          <p:cNvPr id="900098" name="Rectangle 2"/>
          <p:cNvSpPr>
            <a:spLocks noGrp="1" noChangeArrowheads="1"/>
          </p:cNvSpPr>
          <p:nvPr>
            <p:ph type="ctrTitle"/>
          </p:nvPr>
        </p:nvSpPr>
        <p:spPr>
          <a:xfrm>
            <a:off x="0" y="49784"/>
            <a:ext cx="9144000" cy="949283"/>
          </a:xfrm>
          <a:solidFill>
            <a:schemeClr val="tx2"/>
          </a:solidFill>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لدي وقت</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743450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65495"/>
          </a:xfrm>
          <a:prstGeom prst="rect">
            <a:avLst/>
          </a:prstGeom>
        </p:spPr>
      </p:pic>
      <p:sp>
        <p:nvSpPr>
          <p:cNvPr id="900098" name="Rectangle 2"/>
          <p:cNvSpPr>
            <a:spLocks noGrp="1" noChangeArrowheads="1"/>
          </p:cNvSpPr>
          <p:nvPr>
            <p:ph type="ctrTitle"/>
          </p:nvPr>
        </p:nvSpPr>
        <p:spPr>
          <a:xfrm>
            <a:off x="-8695" y="387606"/>
            <a:ext cx="4027274" cy="3100657"/>
          </a:xfrm>
          <a:noFill/>
          <a:effectLst>
            <a:outerShdw blurRad="63500" dist="35921" dir="2700000" algn="ctr" rotWithShape="0">
              <a:schemeClr val="tx2">
                <a:alpha val="74998"/>
              </a:schemeClr>
            </a:outerShdw>
          </a:effectLst>
        </p:spPr>
        <p:txBody>
          <a:bodyPr/>
          <a:lstStyle/>
          <a:p>
            <a:pPr>
              <a:defRPr/>
            </a:pPr>
            <a:r>
              <a:rPr lang="ar-JO" sz="9600" b="1" dirty="0">
                <a:effectLst>
                  <a:glow rad="635000">
                    <a:schemeClr val="tx1"/>
                  </a:glow>
                </a:effectLst>
                <a:latin typeface="Arial" charset="0"/>
                <a:ea typeface="ＭＳ Ｐゴシック" charset="0"/>
                <a:cs typeface="ＭＳ Ｐゴシック" charset="0"/>
              </a:rPr>
              <a:t>ها أنا آتي سريعاً</a:t>
            </a:r>
            <a:endParaRPr lang="en-US" sz="9600" b="1" dirty="0">
              <a:effectLst>
                <a:glow rad="635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7108617" y="98617"/>
            <a:ext cx="2035383" cy="66496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i="1" dirty="0">
                <a:solidFill>
                  <a:srgbClr val="FFFFFF"/>
                </a:solidFill>
                <a:effectLst>
                  <a:glow rad="127000">
                    <a:srgbClr val="000000"/>
                  </a:glow>
                </a:effectLst>
                <a:latin typeface="Arial" charset="0"/>
                <a:ea typeface="ＭＳ Ｐゴシック" charset="0"/>
                <a:cs typeface="ＭＳ Ｐゴシック" charset="0"/>
              </a:rPr>
              <a:t>رؤ 3: 11</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700992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1 تسالونكي 5: 2</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b="1" i="1" dirty="0">
                <a:solidFill>
                  <a:srgbClr val="FFFFFF"/>
                </a:solidFill>
                <a:effectLst>
                  <a:glow rad="127000">
                    <a:srgbClr val="000000"/>
                  </a:glow>
                </a:effectLst>
                <a:latin typeface="Arial" charset="0"/>
                <a:ea typeface="ＭＳ Ｐゴシック" charset="0"/>
                <a:cs typeface="ＭＳ Ｐゴシック" charset="0"/>
              </a:rPr>
              <a:t>كلص في الليل</a:t>
            </a:r>
            <a:endParaRPr lang="en-US"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416758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كيف تعيش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تشارلز سويندول، المسيحية ناقلة العدوى، 47</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191803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88380293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 وعظ العهد الجديد</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و النص مجاناً</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519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هارولد كامبينغ</a:t>
            </a:r>
            <a:r>
              <a:rPr lang="en-US" sz="3600" b="1" dirty="0">
                <a:effectLst>
                  <a:glow rad="127000">
                    <a:schemeClr val="tx1"/>
                  </a:glow>
                </a:effectLst>
                <a:latin typeface="Arial" charset="0"/>
                <a:ea typeface="ＭＳ Ｐゴシック" charset="0"/>
                <a:cs typeface="ＭＳ Ｐゴシック" charset="0"/>
              </a:rPr>
              <a:t> •           </a:t>
            </a:r>
            <a:r>
              <a:rPr lang="ar-JO" sz="3600" b="1" dirty="0">
                <a:effectLst>
                  <a:glow rad="127000">
                    <a:schemeClr val="tx1"/>
                  </a:glow>
                </a:effectLst>
                <a:latin typeface="Arial" charset="0"/>
                <a:ea typeface="ＭＳ Ｐゴシック" charset="0"/>
                <a:cs typeface="ＭＳ Ｐゴシック" charset="0"/>
              </a:rPr>
              <a:t>1994</a:t>
            </a:r>
            <a:endParaRPr lang="en-US" sz="3600" b="1" dirty="0">
              <a:effectLst>
                <a:glow rad="127000">
                  <a:schemeClr val="tx1"/>
                </a:glow>
              </a:effectLst>
              <a:latin typeface="Arial" charset="0"/>
              <a:ea typeface="ＭＳ Ｐゴシック" charset="0"/>
              <a:cs typeface="ＭＳ Ｐゴシック" charset="0"/>
            </a:endParaRPr>
          </a:p>
        </p:txBody>
      </p:sp>
      <p:pic>
        <p:nvPicPr>
          <p:cNvPr id="83970" name="Picture 2" descr="Image result for How can you be prepared for the Rapture">
            <a:extLst>
              <a:ext uri="{FF2B5EF4-FFF2-40B4-BE49-F238E27FC236}">
                <a16:creationId xmlns:a16="http://schemas.microsoft.com/office/drawing/2014/main" id="{9976346B-5E16-3242-AB24-07C5A609B41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0" y="76200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378461D2-E554-6B48-ACA9-0369686C0DEA}"/>
              </a:ext>
            </a:extLst>
          </p:cNvPr>
          <p:cNvSpPr txBox="1">
            <a:spLocks noChangeArrowheads="1"/>
          </p:cNvSpPr>
          <p:nvPr/>
        </p:nvSpPr>
        <p:spPr bwMode="auto">
          <a:xfrm>
            <a:off x="-180528" y="874596"/>
            <a:ext cx="7480029" cy="82972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3600" b="1" kern="0" dirty="0">
                <a:effectLst>
                  <a:glow rad="127000">
                    <a:schemeClr val="tx1"/>
                  </a:glow>
                </a:effectLst>
                <a:latin typeface="Arial" charset="0"/>
                <a:ea typeface="ＭＳ Ｐゴシック" charset="0"/>
                <a:cs typeface="ＭＳ Ｐゴシック" charset="0"/>
              </a:rPr>
              <a:t>21 أيار 2011</a:t>
            </a:r>
            <a:endParaRPr lang="en-US" sz="3600" b="1" kern="0"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AE62BF64-4328-E041-A975-EEC6EC3ABD28}"/>
              </a:ext>
            </a:extLst>
          </p:cNvPr>
          <p:cNvSpPr txBox="1">
            <a:spLocks noChangeArrowheads="1"/>
          </p:cNvSpPr>
          <p:nvPr/>
        </p:nvSpPr>
        <p:spPr bwMode="auto">
          <a:xfrm>
            <a:off x="-166673" y="1785926"/>
            <a:ext cx="8310573" cy="84665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600" b="1" kern="0" dirty="0">
                <a:effectLst>
                  <a:glow rad="127000">
                    <a:schemeClr val="tx1"/>
                  </a:glow>
                </a:effectLst>
                <a:latin typeface="Arial" charset="0"/>
                <a:ea typeface="ＭＳ Ｐゴシック" charset="0"/>
                <a:cs typeface="ＭＳ Ｐゴシック" charset="0"/>
              </a:rPr>
              <a:t> </a:t>
            </a:r>
            <a:r>
              <a:rPr lang="ar-JO" sz="3600" b="1" kern="0" dirty="0">
                <a:effectLst>
                  <a:glow rad="127000">
                    <a:schemeClr val="tx1"/>
                  </a:glow>
                </a:effectLst>
                <a:latin typeface="Arial" charset="0"/>
                <a:ea typeface="ＭＳ Ｐゴシック" charset="0"/>
                <a:cs typeface="ＭＳ Ｐゴシック" charset="0"/>
              </a:rPr>
              <a:t>21 تشرين أول 2011</a:t>
            </a:r>
            <a:endParaRPr lang="en-US" sz="3600" b="1" kern="0" dirty="0">
              <a:effectLst>
                <a:glow rad="127000">
                  <a:schemeClr val="tx1"/>
                </a:glow>
              </a:effectLst>
              <a:latin typeface="Arial" charset="0"/>
              <a:ea typeface="ＭＳ Ｐゴシック" charset="0"/>
              <a:cs typeface="ＭＳ Ｐゴシック" charset="0"/>
            </a:endParaRPr>
          </a:p>
        </p:txBody>
      </p:sp>
      <p:grpSp>
        <p:nvGrpSpPr>
          <p:cNvPr id="3" name="Group 2">
            <a:extLst>
              <a:ext uri="{FF2B5EF4-FFF2-40B4-BE49-F238E27FC236}">
                <a16:creationId xmlns:a16="http://schemas.microsoft.com/office/drawing/2014/main" id="{7D32FAFE-C1B9-E64D-8BBD-617702B40721}"/>
              </a:ext>
            </a:extLst>
          </p:cNvPr>
          <p:cNvGrpSpPr/>
          <p:nvPr/>
        </p:nvGrpSpPr>
        <p:grpSpPr>
          <a:xfrm>
            <a:off x="5998361" y="75404"/>
            <a:ext cx="1178173" cy="715756"/>
            <a:chOff x="5902036" y="75404"/>
            <a:chExt cx="1178173" cy="715756"/>
          </a:xfrm>
        </p:grpSpPr>
        <p:sp>
          <p:nvSpPr>
            <p:cNvPr id="2" name="Freeform 1">
              <a:extLst>
                <a:ext uri="{FF2B5EF4-FFF2-40B4-BE49-F238E27FC236}">
                  <a16:creationId xmlns:a16="http://schemas.microsoft.com/office/drawing/2014/main" id="{BB3A0254-A889-1540-91A6-4358728C30CF}"/>
                </a:ext>
              </a:extLst>
            </p:cNvPr>
            <p:cNvSpPr/>
            <p:nvPr/>
          </p:nvSpPr>
          <p:spPr bwMode="auto">
            <a:xfrm>
              <a:off x="5902036" y="138545"/>
              <a:ext cx="1164319" cy="652615"/>
            </a:xfrm>
            <a:custGeom>
              <a:avLst/>
              <a:gdLst>
                <a:gd name="connsiteX0" fmla="*/ 0 w 1164319"/>
                <a:gd name="connsiteY0" fmla="*/ 0 h 652615"/>
                <a:gd name="connsiteX1" fmla="*/ 96982 w 1164319"/>
                <a:gd name="connsiteY1" fmla="*/ 41564 h 652615"/>
                <a:gd name="connsiteX2" fmla="*/ 152400 w 1164319"/>
                <a:gd name="connsiteY2" fmla="*/ 69273 h 652615"/>
                <a:gd name="connsiteX3" fmla="*/ 249382 w 1164319"/>
                <a:gd name="connsiteY3" fmla="*/ 96982 h 652615"/>
                <a:gd name="connsiteX4" fmla="*/ 290946 w 1164319"/>
                <a:gd name="connsiteY4" fmla="*/ 110837 h 652615"/>
                <a:gd name="connsiteX5" fmla="*/ 346364 w 1164319"/>
                <a:gd name="connsiteY5" fmla="*/ 124691 h 652615"/>
                <a:gd name="connsiteX6" fmla="*/ 387928 w 1164319"/>
                <a:gd name="connsiteY6" fmla="*/ 138546 h 652615"/>
                <a:gd name="connsiteX7" fmla="*/ 457200 w 1164319"/>
                <a:gd name="connsiteY7" fmla="*/ 152400 h 652615"/>
                <a:gd name="connsiteX8" fmla="*/ 526473 w 1164319"/>
                <a:gd name="connsiteY8" fmla="*/ 193964 h 652615"/>
                <a:gd name="connsiteX9" fmla="*/ 568037 w 1164319"/>
                <a:gd name="connsiteY9" fmla="*/ 235528 h 652615"/>
                <a:gd name="connsiteX10" fmla="*/ 609600 w 1164319"/>
                <a:gd name="connsiteY10" fmla="*/ 290946 h 652615"/>
                <a:gd name="connsiteX11" fmla="*/ 651164 w 1164319"/>
                <a:gd name="connsiteY11" fmla="*/ 332510 h 652615"/>
                <a:gd name="connsiteX12" fmla="*/ 678873 w 1164319"/>
                <a:gd name="connsiteY12" fmla="*/ 374073 h 652615"/>
                <a:gd name="connsiteX13" fmla="*/ 692728 w 1164319"/>
                <a:gd name="connsiteY13" fmla="*/ 415637 h 652615"/>
                <a:gd name="connsiteX14" fmla="*/ 734291 w 1164319"/>
                <a:gd name="connsiteY14" fmla="*/ 443346 h 652615"/>
                <a:gd name="connsiteX15" fmla="*/ 845128 w 1164319"/>
                <a:gd name="connsiteY15" fmla="*/ 512619 h 652615"/>
                <a:gd name="connsiteX16" fmla="*/ 886691 w 1164319"/>
                <a:gd name="connsiteY16" fmla="*/ 526473 h 652615"/>
                <a:gd name="connsiteX17" fmla="*/ 928255 w 1164319"/>
                <a:gd name="connsiteY17" fmla="*/ 554182 h 652615"/>
                <a:gd name="connsiteX18" fmla="*/ 1039091 w 1164319"/>
                <a:gd name="connsiteY18" fmla="*/ 581891 h 652615"/>
                <a:gd name="connsiteX19" fmla="*/ 1080655 w 1164319"/>
                <a:gd name="connsiteY19" fmla="*/ 609600 h 652615"/>
                <a:gd name="connsiteX20" fmla="*/ 1163782 w 1164319"/>
                <a:gd name="connsiteY20" fmla="*/ 651164 h 652615"/>
                <a:gd name="connsiteX21" fmla="*/ 1149928 w 1164319"/>
                <a:gd name="connsiteY21" fmla="*/ 651164 h 65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4319" h="652615">
                  <a:moveTo>
                    <a:pt x="0" y="0"/>
                  </a:moveTo>
                  <a:cubicBezTo>
                    <a:pt x="32327" y="13855"/>
                    <a:pt x="64963" y="27010"/>
                    <a:pt x="96982" y="41564"/>
                  </a:cubicBezTo>
                  <a:cubicBezTo>
                    <a:pt x="115784" y="50110"/>
                    <a:pt x="133417" y="61137"/>
                    <a:pt x="152400" y="69273"/>
                  </a:cubicBezTo>
                  <a:cubicBezTo>
                    <a:pt x="185624" y="83512"/>
                    <a:pt x="214221" y="86936"/>
                    <a:pt x="249382" y="96982"/>
                  </a:cubicBezTo>
                  <a:cubicBezTo>
                    <a:pt x="263424" y="100994"/>
                    <a:pt x="276904" y="106825"/>
                    <a:pt x="290946" y="110837"/>
                  </a:cubicBezTo>
                  <a:cubicBezTo>
                    <a:pt x="309255" y="116068"/>
                    <a:pt x="328055" y="119460"/>
                    <a:pt x="346364" y="124691"/>
                  </a:cubicBezTo>
                  <a:cubicBezTo>
                    <a:pt x="360406" y="128703"/>
                    <a:pt x="373760" y="135004"/>
                    <a:pt x="387928" y="138546"/>
                  </a:cubicBezTo>
                  <a:cubicBezTo>
                    <a:pt x="410773" y="144257"/>
                    <a:pt x="434109" y="147782"/>
                    <a:pt x="457200" y="152400"/>
                  </a:cubicBezTo>
                  <a:cubicBezTo>
                    <a:pt x="543491" y="238694"/>
                    <a:pt x="418567" y="122027"/>
                    <a:pt x="526473" y="193964"/>
                  </a:cubicBezTo>
                  <a:cubicBezTo>
                    <a:pt x="542776" y="204832"/>
                    <a:pt x="555286" y="220652"/>
                    <a:pt x="568037" y="235528"/>
                  </a:cubicBezTo>
                  <a:cubicBezTo>
                    <a:pt x="583064" y="253060"/>
                    <a:pt x="594573" y="273414"/>
                    <a:pt x="609600" y="290946"/>
                  </a:cubicBezTo>
                  <a:cubicBezTo>
                    <a:pt x="622351" y="305822"/>
                    <a:pt x="638621" y="317458"/>
                    <a:pt x="651164" y="332510"/>
                  </a:cubicBezTo>
                  <a:cubicBezTo>
                    <a:pt x="661824" y="345302"/>
                    <a:pt x="671426" y="359180"/>
                    <a:pt x="678873" y="374073"/>
                  </a:cubicBezTo>
                  <a:cubicBezTo>
                    <a:pt x="685404" y="387135"/>
                    <a:pt x="683605" y="404233"/>
                    <a:pt x="692728" y="415637"/>
                  </a:cubicBezTo>
                  <a:cubicBezTo>
                    <a:pt x="703130" y="428639"/>
                    <a:pt x="720437" y="434110"/>
                    <a:pt x="734291" y="443346"/>
                  </a:cubicBezTo>
                  <a:cubicBezTo>
                    <a:pt x="778202" y="509213"/>
                    <a:pt x="746203" y="479645"/>
                    <a:pt x="845128" y="512619"/>
                  </a:cubicBezTo>
                  <a:lnTo>
                    <a:pt x="886691" y="526473"/>
                  </a:lnTo>
                  <a:cubicBezTo>
                    <a:pt x="900546" y="535709"/>
                    <a:pt x="913362" y="546735"/>
                    <a:pt x="928255" y="554182"/>
                  </a:cubicBezTo>
                  <a:cubicBezTo>
                    <a:pt x="956659" y="568384"/>
                    <a:pt x="1012738" y="576621"/>
                    <a:pt x="1039091" y="581891"/>
                  </a:cubicBezTo>
                  <a:cubicBezTo>
                    <a:pt x="1052946" y="591127"/>
                    <a:pt x="1065762" y="602153"/>
                    <a:pt x="1080655" y="609600"/>
                  </a:cubicBezTo>
                  <a:cubicBezTo>
                    <a:pt x="1125728" y="632136"/>
                    <a:pt x="1124078" y="611460"/>
                    <a:pt x="1163782" y="651164"/>
                  </a:cubicBezTo>
                  <a:cubicBezTo>
                    <a:pt x="1167047" y="654429"/>
                    <a:pt x="1154546" y="651164"/>
                    <a:pt x="1149928" y="651164"/>
                  </a:cubicBezTo>
                </a:path>
              </a:pathLst>
            </a:custGeom>
            <a:noFill/>
            <a:ln w="76200" cap="flat" cmpd="sng" algn="ctr">
              <a:solidFill>
                <a:schemeClr val="bg1"/>
              </a:solidFill>
              <a:prstDash val="solid"/>
              <a:round/>
              <a:headEnd type="none" w="med" len="med"/>
              <a:tailEnd type="none" w="lg" len="lg"/>
            </a:ln>
            <a:effectLst>
              <a:glow rad="228600">
                <a:schemeClr val="accent4">
                  <a:lumMod val="95000"/>
                  <a:lumOff val="5000"/>
                  <a:alpha val="40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Freeform 7">
              <a:extLst>
                <a:ext uri="{FF2B5EF4-FFF2-40B4-BE49-F238E27FC236}">
                  <a16:creationId xmlns:a16="http://schemas.microsoft.com/office/drawing/2014/main" id="{12830C6C-4241-A04C-AF93-AD153B6B2886}"/>
                </a:ext>
              </a:extLst>
            </p:cNvPr>
            <p:cNvSpPr/>
            <p:nvPr/>
          </p:nvSpPr>
          <p:spPr bwMode="auto">
            <a:xfrm flipH="1">
              <a:off x="5915890" y="75404"/>
              <a:ext cx="1164319" cy="652615"/>
            </a:xfrm>
            <a:custGeom>
              <a:avLst/>
              <a:gdLst>
                <a:gd name="connsiteX0" fmla="*/ 0 w 1164319"/>
                <a:gd name="connsiteY0" fmla="*/ 0 h 652615"/>
                <a:gd name="connsiteX1" fmla="*/ 96982 w 1164319"/>
                <a:gd name="connsiteY1" fmla="*/ 41564 h 652615"/>
                <a:gd name="connsiteX2" fmla="*/ 152400 w 1164319"/>
                <a:gd name="connsiteY2" fmla="*/ 69273 h 652615"/>
                <a:gd name="connsiteX3" fmla="*/ 249382 w 1164319"/>
                <a:gd name="connsiteY3" fmla="*/ 96982 h 652615"/>
                <a:gd name="connsiteX4" fmla="*/ 290946 w 1164319"/>
                <a:gd name="connsiteY4" fmla="*/ 110837 h 652615"/>
                <a:gd name="connsiteX5" fmla="*/ 346364 w 1164319"/>
                <a:gd name="connsiteY5" fmla="*/ 124691 h 652615"/>
                <a:gd name="connsiteX6" fmla="*/ 387928 w 1164319"/>
                <a:gd name="connsiteY6" fmla="*/ 138546 h 652615"/>
                <a:gd name="connsiteX7" fmla="*/ 457200 w 1164319"/>
                <a:gd name="connsiteY7" fmla="*/ 152400 h 652615"/>
                <a:gd name="connsiteX8" fmla="*/ 526473 w 1164319"/>
                <a:gd name="connsiteY8" fmla="*/ 193964 h 652615"/>
                <a:gd name="connsiteX9" fmla="*/ 568037 w 1164319"/>
                <a:gd name="connsiteY9" fmla="*/ 235528 h 652615"/>
                <a:gd name="connsiteX10" fmla="*/ 609600 w 1164319"/>
                <a:gd name="connsiteY10" fmla="*/ 290946 h 652615"/>
                <a:gd name="connsiteX11" fmla="*/ 651164 w 1164319"/>
                <a:gd name="connsiteY11" fmla="*/ 332510 h 652615"/>
                <a:gd name="connsiteX12" fmla="*/ 678873 w 1164319"/>
                <a:gd name="connsiteY12" fmla="*/ 374073 h 652615"/>
                <a:gd name="connsiteX13" fmla="*/ 692728 w 1164319"/>
                <a:gd name="connsiteY13" fmla="*/ 415637 h 652615"/>
                <a:gd name="connsiteX14" fmla="*/ 734291 w 1164319"/>
                <a:gd name="connsiteY14" fmla="*/ 443346 h 652615"/>
                <a:gd name="connsiteX15" fmla="*/ 845128 w 1164319"/>
                <a:gd name="connsiteY15" fmla="*/ 512619 h 652615"/>
                <a:gd name="connsiteX16" fmla="*/ 886691 w 1164319"/>
                <a:gd name="connsiteY16" fmla="*/ 526473 h 652615"/>
                <a:gd name="connsiteX17" fmla="*/ 928255 w 1164319"/>
                <a:gd name="connsiteY17" fmla="*/ 554182 h 652615"/>
                <a:gd name="connsiteX18" fmla="*/ 1039091 w 1164319"/>
                <a:gd name="connsiteY18" fmla="*/ 581891 h 652615"/>
                <a:gd name="connsiteX19" fmla="*/ 1080655 w 1164319"/>
                <a:gd name="connsiteY19" fmla="*/ 609600 h 652615"/>
                <a:gd name="connsiteX20" fmla="*/ 1163782 w 1164319"/>
                <a:gd name="connsiteY20" fmla="*/ 651164 h 652615"/>
                <a:gd name="connsiteX21" fmla="*/ 1149928 w 1164319"/>
                <a:gd name="connsiteY21" fmla="*/ 651164 h 65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4319" h="652615">
                  <a:moveTo>
                    <a:pt x="0" y="0"/>
                  </a:moveTo>
                  <a:cubicBezTo>
                    <a:pt x="32327" y="13855"/>
                    <a:pt x="64963" y="27010"/>
                    <a:pt x="96982" y="41564"/>
                  </a:cubicBezTo>
                  <a:cubicBezTo>
                    <a:pt x="115784" y="50110"/>
                    <a:pt x="133417" y="61137"/>
                    <a:pt x="152400" y="69273"/>
                  </a:cubicBezTo>
                  <a:cubicBezTo>
                    <a:pt x="185624" y="83512"/>
                    <a:pt x="214221" y="86936"/>
                    <a:pt x="249382" y="96982"/>
                  </a:cubicBezTo>
                  <a:cubicBezTo>
                    <a:pt x="263424" y="100994"/>
                    <a:pt x="276904" y="106825"/>
                    <a:pt x="290946" y="110837"/>
                  </a:cubicBezTo>
                  <a:cubicBezTo>
                    <a:pt x="309255" y="116068"/>
                    <a:pt x="328055" y="119460"/>
                    <a:pt x="346364" y="124691"/>
                  </a:cubicBezTo>
                  <a:cubicBezTo>
                    <a:pt x="360406" y="128703"/>
                    <a:pt x="373760" y="135004"/>
                    <a:pt x="387928" y="138546"/>
                  </a:cubicBezTo>
                  <a:cubicBezTo>
                    <a:pt x="410773" y="144257"/>
                    <a:pt x="434109" y="147782"/>
                    <a:pt x="457200" y="152400"/>
                  </a:cubicBezTo>
                  <a:cubicBezTo>
                    <a:pt x="543491" y="238694"/>
                    <a:pt x="418567" y="122027"/>
                    <a:pt x="526473" y="193964"/>
                  </a:cubicBezTo>
                  <a:cubicBezTo>
                    <a:pt x="542776" y="204832"/>
                    <a:pt x="555286" y="220652"/>
                    <a:pt x="568037" y="235528"/>
                  </a:cubicBezTo>
                  <a:cubicBezTo>
                    <a:pt x="583064" y="253060"/>
                    <a:pt x="594573" y="273414"/>
                    <a:pt x="609600" y="290946"/>
                  </a:cubicBezTo>
                  <a:cubicBezTo>
                    <a:pt x="622351" y="305822"/>
                    <a:pt x="638621" y="317458"/>
                    <a:pt x="651164" y="332510"/>
                  </a:cubicBezTo>
                  <a:cubicBezTo>
                    <a:pt x="661824" y="345302"/>
                    <a:pt x="671426" y="359180"/>
                    <a:pt x="678873" y="374073"/>
                  </a:cubicBezTo>
                  <a:cubicBezTo>
                    <a:pt x="685404" y="387135"/>
                    <a:pt x="683605" y="404233"/>
                    <a:pt x="692728" y="415637"/>
                  </a:cubicBezTo>
                  <a:cubicBezTo>
                    <a:pt x="703130" y="428639"/>
                    <a:pt x="720437" y="434110"/>
                    <a:pt x="734291" y="443346"/>
                  </a:cubicBezTo>
                  <a:cubicBezTo>
                    <a:pt x="778202" y="509213"/>
                    <a:pt x="746203" y="479645"/>
                    <a:pt x="845128" y="512619"/>
                  </a:cubicBezTo>
                  <a:lnTo>
                    <a:pt x="886691" y="526473"/>
                  </a:lnTo>
                  <a:cubicBezTo>
                    <a:pt x="900546" y="535709"/>
                    <a:pt x="913362" y="546735"/>
                    <a:pt x="928255" y="554182"/>
                  </a:cubicBezTo>
                  <a:cubicBezTo>
                    <a:pt x="956659" y="568384"/>
                    <a:pt x="1012738" y="576621"/>
                    <a:pt x="1039091" y="581891"/>
                  </a:cubicBezTo>
                  <a:cubicBezTo>
                    <a:pt x="1052946" y="591127"/>
                    <a:pt x="1065762" y="602153"/>
                    <a:pt x="1080655" y="609600"/>
                  </a:cubicBezTo>
                  <a:cubicBezTo>
                    <a:pt x="1125728" y="632136"/>
                    <a:pt x="1124078" y="611460"/>
                    <a:pt x="1163782" y="651164"/>
                  </a:cubicBezTo>
                  <a:cubicBezTo>
                    <a:pt x="1167047" y="654429"/>
                    <a:pt x="1154546" y="651164"/>
                    <a:pt x="1149928" y="651164"/>
                  </a:cubicBezTo>
                </a:path>
              </a:pathLst>
            </a:custGeom>
            <a:noFill/>
            <a:ln w="76200" cap="flat" cmpd="sng" algn="ctr">
              <a:solidFill>
                <a:schemeClr val="bg1"/>
              </a:solidFill>
              <a:prstDash val="solid"/>
              <a:round/>
              <a:headEnd type="none" w="med" len="med"/>
              <a:tailEnd type="none" w="lg" len="lg"/>
            </a:ln>
            <a:effectLst>
              <a:glow rad="228600">
                <a:schemeClr val="accent4">
                  <a:lumMod val="95000"/>
                  <a:lumOff val="5000"/>
                  <a:alpha val="40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4" name="Group 3">
            <a:extLst>
              <a:ext uri="{FF2B5EF4-FFF2-40B4-BE49-F238E27FC236}">
                <a16:creationId xmlns:a16="http://schemas.microsoft.com/office/drawing/2014/main" id="{1D77A00E-1097-7649-AB59-C50D55348A89}"/>
              </a:ext>
            </a:extLst>
          </p:cNvPr>
          <p:cNvGrpSpPr/>
          <p:nvPr/>
        </p:nvGrpSpPr>
        <p:grpSpPr>
          <a:xfrm>
            <a:off x="5969662" y="889961"/>
            <a:ext cx="1235571" cy="684970"/>
            <a:chOff x="5985163" y="889961"/>
            <a:chExt cx="1235571" cy="684970"/>
          </a:xfrm>
        </p:grpSpPr>
        <p:sp>
          <p:nvSpPr>
            <p:cNvPr id="9" name="Freeform 8">
              <a:extLst>
                <a:ext uri="{FF2B5EF4-FFF2-40B4-BE49-F238E27FC236}">
                  <a16:creationId xmlns:a16="http://schemas.microsoft.com/office/drawing/2014/main" id="{D74C4BE5-5274-DF41-8A63-5181A95DE313}"/>
                </a:ext>
              </a:extLst>
            </p:cNvPr>
            <p:cNvSpPr/>
            <p:nvPr/>
          </p:nvSpPr>
          <p:spPr bwMode="auto">
            <a:xfrm>
              <a:off x="5985163" y="922316"/>
              <a:ext cx="1164319" cy="652615"/>
            </a:xfrm>
            <a:custGeom>
              <a:avLst/>
              <a:gdLst>
                <a:gd name="connsiteX0" fmla="*/ 0 w 1164319"/>
                <a:gd name="connsiteY0" fmla="*/ 0 h 652615"/>
                <a:gd name="connsiteX1" fmla="*/ 96982 w 1164319"/>
                <a:gd name="connsiteY1" fmla="*/ 41564 h 652615"/>
                <a:gd name="connsiteX2" fmla="*/ 152400 w 1164319"/>
                <a:gd name="connsiteY2" fmla="*/ 69273 h 652615"/>
                <a:gd name="connsiteX3" fmla="*/ 249382 w 1164319"/>
                <a:gd name="connsiteY3" fmla="*/ 96982 h 652615"/>
                <a:gd name="connsiteX4" fmla="*/ 290946 w 1164319"/>
                <a:gd name="connsiteY4" fmla="*/ 110837 h 652615"/>
                <a:gd name="connsiteX5" fmla="*/ 346364 w 1164319"/>
                <a:gd name="connsiteY5" fmla="*/ 124691 h 652615"/>
                <a:gd name="connsiteX6" fmla="*/ 387928 w 1164319"/>
                <a:gd name="connsiteY6" fmla="*/ 138546 h 652615"/>
                <a:gd name="connsiteX7" fmla="*/ 457200 w 1164319"/>
                <a:gd name="connsiteY7" fmla="*/ 152400 h 652615"/>
                <a:gd name="connsiteX8" fmla="*/ 526473 w 1164319"/>
                <a:gd name="connsiteY8" fmla="*/ 193964 h 652615"/>
                <a:gd name="connsiteX9" fmla="*/ 568037 w 1164319"/>
                <a:gd name="connsiteY9" fmla="*/ 235528 h 652615"/>
                <a:gd name="connsiteX10" fmla="*/ 609600 w 1164319"/>
                <a:gd name="connsiteY10" fmla="*/ 290946 h 652615"/>
                <a:gd name="connsiteX11" fmla="*/ 651164 w 1164319"/>
                <a:gd name="connsiteY11" fmla="*/ 332510 h 652615"/>
                <a:gd name="connsiteX12" fmla="*/ 678873 w 1164319"/>
                <a:gd name="connsiteY12" fmla="*/ 374073 h 652615"/>
                <a:gd name="connsiteX13" fmla="*/ 692728 w 1164319"/>
                <a:gd name="connsiteY13" fmla="*/ 415637 h 652615"/>
                <a:gd name="connsiteX14" fmla="*/ 734291 w 1164319"/>
                <a:gd name="connsiteY14" fmla="*/ 443346 h 652615"/>
                <a:gd name="connsiteX15" fmla="*/ 845128 w 1164319"/>
                <a:gd name="connsiteY15" fmla="*/ 512619 h 652615"/>
                <a:gd name="connsiteX16" fmla="*/ 886691 w 1164319"/>
                <a:gd name="connsiteY16" fmla="*/ 526473 h 652615"/>
                <a:gd name="connsiteX17" fmla="*/ 928255 w 1164319"/>
                <a:gd name="connsiteY17" fmla="*/ 554182 h 652615"/>
                <a:gd name="connsiteX18" fmla="*/ 1039091 w 1164319"/>
                <a:gd name="connsiteY18" fmla="*/ 581891 h 652615"/>
                <a:gd name="connsiteX19" fmla="*/ 1080655 w 1164319"/>
                <a:gd name="connsiteY19" fmla="*/ 609600 h 652615"/>
                <a:gd name="connsiteX20" fmla="*/ 1163782 w 1164319"/>
                <a:gd name="connsiteY20" fmla="*/ 651164 h 652615"/>
                <a:gd name="connsiteX21" fmla="*/ 1149928 w 1164319"/>
                <a:gd name="connsiteY21" fmla="*/ 651164 h 65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4319" h="652615">
                  <a:moveTo>
                    <a:pt x="0" y="0"/>
                  </a:moveTo>
                  <a:cubicBezTo>
                    <a:pt x="32327" y="13855"/>
                    <a:pt x="64963" y="27010"/>
                    <a:pt x="96982" y="41564"/>
                  </a:cubicBezTo>
                  <a:cubicBezTo>
                    <a:pt x="115784" y="50110"/>
                    <a:pt x="133417" y="61137"/>
                    <a:pt x="152400" y="69273"/>
                  </a:cubicBezTo>
                  <a:cubicBezTo>
                    <a:pt x="185624" y="83512"/>
                    <a:pt x="214221" y="86936"/>
                    <a:pt x="249382" y="96982"/>
                  </a:cubicBezTo>
                  <a:cubicBezTo>
                    <a:pt x="263424" y="100994"/>
                    <a:pt x="276904" y="106825"/>
                    <a:pt x="290946" y="110837"/>
                  </a:cubicBezTo>
                  <a:cubicBezTo>
                    <a:pt x="309255" y="116068"/>
                    <a:pt x="328055" y="119460"/>
                    <a:pt x="346364" y="124691"/>
                  </a:cubicBezTo>
                  <a:cubicBezTo>
                    <a:pt x="360406" y="128703"/>
                    <a:pt x="373760" y="135004"/>
                    <a:pt x="387928" y="138546"/>
                  </a:cubicBezTo>
                  <a:cubicBezTo>
                    <a:pt x="410773" y="144257"/>
                    <a:pt x="434109" y="147782"/>
                    <a:pt x="457200" y="152400"/>
                  </a:cubicBezTo>
                  <a:cubicBezTo>
                    <a:pt x="543491" y="238694"/>
                    <a:pt x="418567" y="122027"/>
                    <a:pt x="526473" y="193964"/>
                  </a:cubicBezTo>
                  <a:cubicBezTo>
                    <a:pt x="542776" y="204832"/>
                    <a:pt x="555286" y="220652"/>
                    <a:pt x="568037" y="235528"/>
                  </a:cubicBezTo>
                  <a:cubicBezTo>
                    <a:pt x="583064" y="253060"/>
                    <a:pt x="594573" y="273414"/>
                    <a:pt x="609600" y="290946"/>
                  </a:cubicBezTo>
                  <a:cubicBezTo>
                    <a:pt x="622351" y="305822"/>
                    <a:pt x="638621" y="317458"/>
                    <a:pt x="651164" y="332510"/>
                  </a:cubicBezTo>
                  <a:cubicBezTo>
                    <a:pt x="661824" y="345302"/>
                    <a:pt x="671426" y="359180"/>
                    <a:pt x="678873" y="374073"/>
                  </a:cubicBezTo>
                  <a:cubicBezTo>
                    <a:pt x="685404" y="387135"/>
                    <a:pt x="683605" y="404233"/>
                    <a:pt x="692728" y="415637"/>
                  </a:cubicBezTo>
                  <a:cubicBezTo>
                    <a:pt x="703130" y="428639"/>
                    <a:pt x="720437" y="434110"/>
                    <a:pt x="734291" y="443346"/>
                  </a:cubicBezTo>
                  <a:cubicBezTo>
                    <a:pt x="778202" y="509213"/>
                    <a:pt x="746203" y="479645"/>
                    <a:pt x="845128" y="512619"/>
                  </a:cubicBezTo>
                  <a:lnTo>
                    <a:pt x="886691" y="526473"/>
                  </a:lnTo>
                  <a:cubicBezTo>
                    <a:pt x="900546" y="535709"/>
                    <a:pt x="913362" y="546735"/>
                    <a:pt x="928255" y="554182"/>
                  </a:cubicBezTo>
                  <a:cubicBezTo>
                    <a:pt x="956659" y="568384"/>
                    <a:pt x="1012738" y="576621"/>
                    <a:pt x="1039091" y="581891"/>
                  </a:cubicBezTo>
                  <a:cubicBezTo>
                    <a:pt x="1052946" y="591127"/>
                    <a:pt x="1065762" y="602153"/>
                    <a:pt x="1080655" y="609600"/>
                  </a:cubicBezTo>
                  <a:cubicBezTo>
                    <a:pt x="1125728" y="632136"/>
                    <a:pt x="1124078" y="611460"/>
                    <a:pt x="1163782" y="651164"/>
                  </a:cubicBezTo>
                  <a:cubicBezTo>
                    <a:pt x="1167047" y="654429"/>
                    <a:pt x="1154546" y="651164"/>
                    <a:pt x="1149928" y="651164"/>
                  </a:cubicBezTo>
                </a:path>
              </a:pathLst>
            </a:custGeom>
            <a:noFill/>
            <a:ln w="76200" cap="flat" cmpd="sng" algn="ctr">
              <a:solidFill>
                <a:schemeClr val="bg1"/>
              </a:solidFill>
              <a:prstDash val="solid"/>
              <a:round/>
              <a:headEnd type="none" w="med" len="med"/>
              <a:tailEnd type="none" w="lg" len="lg"/>
            </a:ln>
            <a:effectLst>
              <a:glow rad="228600">
                <a:schemeClr val="accent4">
                  <a:lumMod val="95000"/>
                  <a:lumOff val="5000"/>
                  <a:alpha val="40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Freeform 9">
              <a:extLst>
                <a:ext uri="{FF2B5EF4-FFF2-40B4-BE49-F238E27FC236}">
                  <a16:creationId xmlns:a16="http://schemas.microsoft.com/office/drawing/2014/main" id="{D085579F-0629-E744-AF33-F27C250C0500}"/>
                </a:ext>
              </a:extLst>
            </p:cNvPr>
            <p:cNvSpPr/>
            <p:nvPr/>
          </p:nvSpPr>
          <p:spPr bwMode="auto">
            <a:xfrm flipH="1">
              <a:off x="6056415" y="889961"/>
              <a:ext cx="1164319" cy="652615"/>
            </a:xfrm>
            <a:custGeom>
              <a:avLst/>
              <a:gdLst>
                <a:gd name="connsiteX0" fmla="*/ 0 w 1164319"/>
                <a:gd name="connsiteY0" fmla="*/ 0 h 652615"/>
                <a:gd name="connsiteX1" fmla="*/ 96982 w 1164319"/>
                <a:gd name="connsiteY1" fmla="*/ 41564 h 652615"/>
                <a:gd name="connsiteX2" fmla="*/ 152400 w 1164319"/>
                <a:gd name="connsiteY2" fmla="*/ 69273 h 652615"/>
                <a:gd name="connsiteX3" fmla="*/ 249382 w 1164319"/>
                <a:gd name="connsiteY3" fmla="*/ 96982 h 652615"/>
                <a:gd name="connsiteX4" fmla="*/ 290946 w 1164319"/>
                <a:gd name="connsiteY4" fmla="*/ 110837 h 652615"/>
                <a:gd name="connsiteX5" fmla="*/ 346364 w 1164319"/>
                <a:gd name="connsiteY5" fmla="*/ 124691 h 652615"/>
                <a:gd name="connsiteX6" fmla="*/ 387928 w 1164319"/>
                <a:gd name="connsiteY6" fmla="*/ 138546 h 652615"/>
                <a:gd name="connsiteX7" fmla="*/ 457200 w 1164319"/>
                <a:gd name="connsiteY7" fmla="*/ 152400 h 652615"/>
                <a:gd name="connsiteX8" fmla="*/ 526473 w 1164319"/>
                <a:gd name="connsiteY8" fmla="*/ 193964 h 652615"/>
                <a:gd name="connsiteX9" fmla="*/ 568037 w 1164319"/>
                <a:gd name="connsiteY9" fmla="*/ 235528 h 652615"/>
                <a:gd name="connsiteX10" fmla="*/ 609600 w 1164319"/>
                <a:gd name="connsiteY10" fmla="*/ 290946 h 652615"/>
                <a:gd name="connsiteX11" fmla="*/ 651164 w 1164319"/>
                <a:gd name="connsiteY11" fmla="*/ 332510 h 652615"/>
                <a:gd name="connsiteX12" fmla="*/ 678873 w 1164319"/>
                <a:gd name="connsiteY12" fmla="*/ 374073 h 652615"/>
                <a:gd name="connsiteX13" fmla="*/ 692728 w 1164319"/>
                <a:gd name="connsiteY13" fmla="*/ 415637 h 652615"/>
                <a:gd name="connsiteX14" fmla="*/ 734291 w 1164319"/>
                <a:gd name="connsiteY14" fmla="*/ 443346 h 652615"/>
                <a:gd name="connsiteX15" fmla="*/ 845128 w 1164319"/>
                <a:gd name="connsiteY15" fmla="*/ 512619 h 652615"/>
                <a:gd name="connsiteX16" fmla="*/ 886691 w 1164319"/>
                <a:gd name="connsiteY16" fmla="*/ 526473 h 652615"/>
                <a:gd name="connsiteX17" fmla="*/ 928255 w 1164319"/>
                <a:gd name="connsiteY17" fmla="*/ 554182 h 652615"/>
                <a:gd name="connsiteX18" fmla="*/ 1039091 w 1164319"/>
                <a:gd name="connsiteY18" fmla="*/ 581891 h 652615"/>
                <a:gd name="connsiteX19" fmla="*/ 1080655 w 1164319"/>
                <a:gd name="connsiteY19" fmla="*/ 609600 h 652615"/>
                <a:gd name="connsiteX20" fmla="*/ 1163782 w 1164319"/>
                <a:gd name="connsiteY20" fmla="*/ 651164 h 652615"/>
                <a:gd name="connsiteX21" fmla="*/ 1149928 w 1164319"/>
                <a:gd name="connsiteY21" fmla="*/ 651164 h 65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4319" h="652615">
                  <a:moveTo>
                    <a:pt x="0" y="0"/>
                  </a:moveTo>
                  <a:cubicBezTo>
                    <a:pt x="32327" y="13855"/>
                    <a:pt x="64963" y="27010"/>
                    <a:pt x="96982" y="41564"/>
                  </a:cubicBezTo>
                  <a:cubicBezTo>
                    <a:pt x="115784" y="50110"/>
                    <a:pt x="133417" y="61137"/>
                    <a:pt x="152400" y="69273"/>
                  </a:cubicBezTo>
                  <a:cubicBezTo>
                    <a:pt x="185624" y="83512"/>
                    <a:pt x="214221" y="86936"/>
                    <a:pt x="249382" y="96982"/>
                  </a:cubicBezTo>
                  <a:cubicBezTo>
                    <a:pt x="263424" y="100994"/>
                    <a:pt x="276904" y="106825"/>
                    <a:pt x="290946" y="110837"/>
                  </a:cubicBezTo>
                  <a:cubicBezTo>
                    <a:pt x="309255" y="116068"/>
                    <a:pt x="328055" y="119460"/>
                    <a:pt x="346364" y="124691"/>
                  </a:cubicBezTo>
                  <a:cubicBezTo>
                    <a:pt x="360406" y="128703"/>
                    <a:pt x="373760" y="135004"/>
                    <a:pt x="387928" y="138546"/>
                  </a:cubicBezTo>
                  <a:cubicBezTo>
                    <a:pt x="410773" y="144257"/>
                    <a:pt x="434109" y="147782"/>
                    <a:pt x="457200" y="152400"/>
                  </a:cubicBezTo>
                  <a:cubicBezTo>
                    <a:pt x="543491" y="238694"/>
                    <a:pt x="418567" y="122027"/>
                    <a:pt x="526473" y="193964"/>
                  </a:cubicBezTo>
                  <a:cubicBezTo>
                    <a:pt x="542776" y="204832"/>
                    <a:pt x="555286" y="220652"/>
                    <a:pt x="568037" y="235528"/>
                  </a:cubicBezTo>
                  <a:cubicBezTo>
                    <a:pt x="583064" y="253060"/>
                    <a:pt x="594573" y="273414"/>
                    <a:pt x="609600" y="290946"/>
                  </a:cubicBezTo>
                  <a:cubicBezTo>
                    <a:pt x="622351" y="305822"/>
                    <a:pt x="638621" y="317458"/>
                    <a:pt x="651164" y="332510"/>
                  </a:cubicBezTo>
                  <a:cubicBezTo>
                    <a:pt x="661824" y="345302"/>
                    <a:pt x="671426" y="359180"/>
                    <a:pt x="678873" y="374073"/>
                  </a:cubicBezTo>
                  <a:cubicBezTo>
                    <a:pt x="685404" y="387135"/>
                    <a:pt x="683605" y="404233"/>
                    <a:pt x="692728" y="415637"/>
                  </a:cubicBezTo>
                  <a:cubicBezTo>
                    <a:pt x="703130" y="428639"/>
                    <a:pt x="720437" y="434110"/>
                    <a:pt x="734291" y="443346"/>
                  </a:cubicBezTo>
                  <a:cubicBezTo>
                    <a:pt x="778202" y="509213"/>
                    <a:pt x="746203" y="479645"/>
                    <a:pt x="845128" y="512619"/>
                  </a:cubicBezTo>
                  <a:lnTo>
                    <a:pt x="886691" y="526473"/>
                  </a:lnTo>
                  <a:cubicBezTo>
                    <a:pt x="900546" y="535709"/>
                    <a:pt x="913362" y="546735"/>
                    <a:pt x="928255" y="554182"/>
                  </a:cubicBezTo>
                  <a:cubicBezTo>
                    <a:pt x="956659" y="568384"/>
                    <a:pt x="1012738" y="576621"/>
                    <a:pt x="1039091" y="581891"/>
                  </a:cubicBezTo>
                  <a:cubicBezTo>
                    <a:pt x="1052946" y="591127"/>
                    <a:pt x="1065762" y="602153"/>
                    <a:pt x="1080655" y="609600"/>
                  </a:cubicBezTo>
                  <a:cubicBezTo>
                    <a:pt x="1125728" y="632136"/>
                    <a:pt x="1124078" y="611460"/>
                    <a:pt x="1163782" y="651164"/>
                  </a:cubicBezTo>
                  <a:cubicBezTo>
                    <a:pt x="1167047" y="654429"/>
                    <a:pt x="1154546" y="651164"/>
                    <a:pt x="1149928" y="651164"/>
                  </a:cubicBezTo>
                </a:path>
              </a:pathLst>
            </a:custGeom>
            <a:noFill/>
            <a:ln w="76200" cap="flat" cmpd="sng" algn="ctr">
              <a:solidFill>
                <a:schemeClr val="bg1"/>
              </a:solidFill>
              <a:prstDash val="solid"/>
              <a:round/>
              <a:headEnd type="none" w="med" len="med"/>
              <a:tailEnd type="none" w="lg" len="lg"/>
            </a:ln>
            <a:effectLst>
              <a:glow rad="228600">
                <a:schemeClr val="accent4">
                  <a:lumMod val="95000"/>
                  <a:lumOff val="5000"/>
                  <a:alpha val="40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7" name="Group 6">
            <a:extLst>
              <a:ext uri="{FF2B5EF4-FFF2-40B4-BE49-F238E27FC236}">
                <a16:creationId xmlns:a16="http://schemas.microsoft.com/office/drawing/2014/main" id="{8C61F051-070E-5C42-A87A-A5E6E5327BE3}"/>
              </a:ext>
            </a:extLst>
          </p:cNvPr>
          <p:cNvGrpSpPr/>
          <p:nvPr/>
        </p:nvGrpSpPr>
        <p:grpSpPr>
          <a:xfrm>
            <a:off x="5951003" y="1795681"/>
            <a:ext cx="1272889" cy="681775"/>
            <a:chOff x="5999969" y="1795681"/>
            <a:chExt cx="1272889" cy="681775"/>
          </a:xfrm>
        </p:grpSpPr>
        <p:sp>
          <p:nvSpPr>
            <p:cNvPr id="11" name="Freeform 10">
              <a:extLst>
                <a:ext uri="{FF2B5EF4-FFF2-40B4-BE49-F238E27FC236}">
                  <a16:creationId xmlns:a16="http://schemas.microsoft.com/office/drawing/2014/main" id="{D07ED626-328E-134B-85B0-35D377286E56}"/>
                </a:ext>
              </a:extLst>
            </p:cNvPr>
            <p:cNvSpPr/>
            <p:nvPr/>
          </p:nvSpPr>
          <p:spPr bwMode="auto">
            <a:xfrm>
              <a:off x="5999969" y="1824841"/>
              <a:ext cx="1164319" cy="652615"/>
            </a:xfrm>
            <a:custGeom>
              <a:avLst/>
              <a:gdLst>
                <a:gd name="connsiteX0" fmla="*/ 0 w 1164319"/>
                <a:gd name="connsiteY0" fmla="*/ 0 h 652615"/>
                <a:gd name="connsiteX1" fmla="*/ 96982 w 1164319"/>
                <a:gd name="connsiteY1" fmla="*/ 41564 h 652615"/>
                <a:gd name="connsiteX2" fmla="*/ 152400 w 1164319"/>
                <a:gd name="connsiteY2" fmla="*/ 69273 h 652615"/>
                <a:gd name="connsiteX3" fmla="*/ 249382 w 1164319"/>
                <a:gd name="connsiteY3" fmla="*/ 96982 h 652615"/>
                <a:gd name="connsiteX4" fmla="*/ 290946 w 1164319"/>
                <a:gd name="connsiteY4" fmla="*/ 110837 h 652615"/>
                <a:gd name="connsiteX5" fmla="*/ 346364 w 1164319"/>
                <a:gd name="connsiteY5" fmla="*/ 124691 h 652615"/>
                <a:gd name="connsiteX6" fmla="*/ 387928 w 1164319"/>
                <a:gd name="connsiteY6" fmla="*/ 138546 h 652615"/>
                <a:gd name="connsiteX7" fmla="*/ 457200 w 1164319"/>
                <a:gd name="connsiteY7" fmla="*/ 152400 h 652615"/>
                <a:gd name="connsiteX8" fmla="*/ 526473 w 1164319"/>
                <a:gd name="connsiteY8" fmla="*/ 193964 h 652615"/>
                <a:gd name="connsiteX9" fmla="*/ 568037 w 1164319"/>
                <a:gd name="connsiteY9" fmla="*/ 235528 h 652615"/>
                <a:gd name="connsiteX10" fmla="*/ 609600 w 1164319"/>
                <a:gd name="connsiteY10" fmla="*/ 290946 h 652615"/>
                <a:gd name="connsiteX11" fmla="*/ 651164 w 1164319"/>
                <a:gd name="connsiteY11" fmla="*/ 332510 h 652615"/>
                <a:gd name="connsiteX12" fmla="*/ 678873 w 1164319"/>
                <a:gd name="connsiteY12" fmla="*/ 374073 h 652615"/>
                <a:gd name="connsiteX13" fmla="*/ 692728 w 1164319"/>
                <a:gd name="connsiteY13" fmla="*/ 415637 h 652615"/>
                <a:gd name="connsiteX14" fmla="*/ 734291 w 1164319"/>
                <a:gd name="connsiteY14" fmla="*/ 443346 h 652615"/>
                <a:gd name="connsiteX15" fmla="*/ 845128 w 1164319"/>
                <a:gd name="connsiteY15" fmla="*/ 512619 h 652615"/>
                <a:gd name="connsiteX16" fmla="*/ 886691 w 1164319"/>
                <a:gd name="connsiteY16" fmla="*/ 526473 h 652615"/>
                <a:gd name="connsiteX17" fmla="*/ 928255 w 1164319"/>
                <a:gd name="connsiteY17" fmla="*/ 554182 h 652615"/>
                <a:gd name="connsiteX18" fmla="*/ 1039091 w 1164319"/>
                <a:gd name="connsiteY18" fmla="*/ 581891 h 652615"/>
                <a:gd name="connsiteX19" fmla="*/ 1080655 w 1164319"/>
                <a:gd name="connsiteY19" fmla="*/ 609600 h 652615"/>
                <a:gd name="connsiteX20" fmla="*/ 1163782 w 1164319"/>
                <a:gd name="connsiteY20" fmla="*/ 651164 h 652615"/>
                <a:gd name="connsiteX21" fmla="*/ 1149928 w 1164319"/>
                <a:gd name="connsiteY21" fmla="*/ 651164 h 65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4319" h="652615">
                  <a:moveTo>
                    <a:pt x="0" y="0"/>
                  </a:moveTo>
                  <a:cubicBezTo>
                    <a:pt x="32327" y="13855"/>
                    <a:pt x="64963" y="27010"/>
                    <a:pt x="96982" y="41564"/>
                  </a:cubicBezTo>
                  <a:cubicBezTo>
                    <a:pt x="115784" y="50110"/>
                    <a:pt x="133417" y="61137"/>
                    <a:pt x="152400" y="69273"/>
                  </a:cubicBezTo>
                  <a:cubicBezTo>
                    <a:pt x="185624" y="83512"/>
                    <a:pt x="214221" y="86936"/>
                    <a:pt x="249382" y="96982"/>
                  </a:cubicBezTo>
                  <a:cubicBezTo>
                    <a:pt x="263424" y="100994"/>
                    <a:pt x="276904" y="106825"/>
                    <a:pt x="290946" y="110837"/>
                  </a:cubicBezTo>
                  <a:cubicBezTo>
                    <a:pt x="309255" y="116068"/>
                    <a:pt x="328055" y="119460"/>
                    <a:pt x="346364" y="124691"/>
                  </a:cubicBezTo>
                  <a:cubicBezTo>
                    <a:pt x="360406" y="128703"/>
                    <a:pt x="373760" y="135004"/>
                    <a:pt x="387928" y="138546"/>
                  </a:cubicBezTo>
                  <a:cubicBezTo>
                    <a:pt x="410773" y="144257"/>
                    <a:pt x="434109" y="147782"/>
                    <a:pt x="457200" y="152400"/>
                  </a:cubicBezTo>
                  <a:cubicBezTo>
                    <a:pt x="543491" y="238694"/>
                    <a:pt x="418567" y="122027"/>
                    <a:pt x="526473" y="193964"/>
                  </a:cubicBezTo>
                  <a:cubicBezTo>
                    <a:pt x="542776" y="204832"/>
                    <a:pt x="555286" y="220652"/>
                    <a:pt x="568037" y="235528"/>
                  </a:cubicBezTo>
                  <a:cubicBezTo>
                    <a:pt x="583064" y="253060"/>
                    <a:pt x="594573" y="273414"/>
                    <a:pt x="609600" y="290946"/>
                  </a:cubicBezTo>
                  <a:cubicBezTo>
                    <a:pt x="622351" y="305822"/>
                    <a:pt x="638621" y="317458"/>
                    <a:pt x="651164" y="332510"/>
                  </a:cubicBezTo>
                  <a:cubicBezTo>
                    <a:pt x="661824" y="345302"/>
                    <a:pt x="671426" y="359180"/>
                    <a:pt x="678873" y="374073"/>
                  </a:cubicBezTo>
                  <a:cubicBezTo>
                    <a:pt x="685404" y="387135"/>
                    <a:pt x="683605" y="404233"/>
                    <a:pt x="692728" y="415637"/>
                  </a:cubicBezTo>
                  <a:cubicBezTo>
                    <a:pt x="703130" y="428639"/>
                    <a:pt x="720437" y="434110"/>
                    <a:pt x="734291" y="443346"/>
                  </a:cubicBezTo>
                  <a:cubicBezTo>
                    <a:pt x="778202" y="509213"/>
                    <a:pt x="746203" y="479645"/>
                    <a:pt x="845128" y="512619"/>
                  </a:cubicBezTo>
                  <a:lnTo>
                    <a:pt x="886691" y="526473"/>
                  </a:lnTo>
                  <a:cubicBezTo>
                    <a:pt x="900546" y="535709"/>
                    <a:pt x="913362" y="546735"/>
                    <a:pt x="928255" y="554182"/>
                  </a:cubicBezTo>
                  <a:cubicBezTo>
                    <a:pt x="956659" y="568384"/>
                    <a:pt x="1012738" y="576621"/>
                    <a:pt x="1039091" y="581891"/>
                  </a:cubicBezTo>
                  <a:cubicBezTo>
                    <a:pt x="1052946" y="591127"/>
                    <a:pt x="1065762" y="602153"/>
                    <a:pt x="1080655" y="609600"/>
                  </a:cubicBezTo>
                  <a:cubicBezTo>
                    <a:pt x="1125728" y="632136"/>
                    <a:pt x="1124078" y="611460"/>
                    <a:pt x="1163782" y="651164"/>
                  </a:cubicBezTo>
                  <a:cubicBezTo>
                    <a:pt x="1167047" y="654429"/>
                    <a:pt x="1154546" y="651164"/>
                    <a:pt x="1149928" y="651164"/>
                  </a:cubicBezTo>
                </a:path>
              </a:pathLst>
            </a:custGeom>
            <a:noFill/>
            <a:ln w="76200" cap="flat" cmpd="sng" algn="ctr">
              <a:solidFill>
                <a:schemeClr val="bg1"/>
              </a:solidFill>
              <a:prstDash val="solid"/>
              <a:round/>
              <a:headEnd type="none" w="med" len="med"/>
              <a:tailEnd type="none" w="lg" len="lg"/>
            </a:ln>
            <a:effectLst>
              <a:glow rad="228600">
                <a:schemeClr val="accent4">
                  <a:lumMod val="95000"/>
                  <a:lumOff val="5000"/>
                  <a:alpha val="40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Freeform 11">
              <a:extLst>
                <a:ext uri="{FF2B5EF4-FFF2-40B4-BE49-F238E27FC236}">
                  <a16:creationId xmlns:a16="http://schemas.microsoft.com/office/drawing/2014/main" id="{AC4587D5-75B5-C440-9303-53BA8E66061D}"/>
                </a:ext>
              </a:extLst>
            </p:cNvPr>
            <p:cNvSpPr/>
            <p:nvPr/>
          </p:nvSpPr>
          <p:spPr bwMode="auto">
            <a:xfrm flipH="1">
              <a:off x="6108539" y="1795681"/>
              <a:ext cx="1164319" cy="652615"/>
            </a:xfrm>
            <a:custGeom>
              <a:avLst/>
              <a:gdLst>
                <a:gd name="connsiteX0" fmla="*/ 0 w 1164319"/>
                <a:gd name="connsiteY0" fmla="*/ 0 h 652615"/>
                <a:gd name="connsiteX1" fmla="*/ 96982 w 1164319"/>
                <a:gd name="connsiteY1" fmla="*/ 41564 h 652615"/>
                <a:gd name="connsiteX2" fmla="*/ 152400 w 1164319"/>
                <a:gd name="connsiteY2" fmla="*/ 69273 h 652615"/>
                <a:gd name="connsiteX3" fmla="*/ 249382 w 1164319"/>
                <a:gd name="connsiteY3" fmla="*/ 96982 h 652615"/>
                <a:gd name="connsiteX4" fmla="*/ 290946 w 1164319"/>
                <a:gd name="connsiteY4" fmla="*/ 110837 h 652615"/>
                <a:gd name="connsiteX5" fmla="*/ 346364 w 1164319"/>
                <a:gd name="connsiteY5" fmla="*/ 124691 h 652615"/>
                <a:gd name="connsiteX6" fmla="*/ 387928 w 1164319"/>
                <a:gd name="connsiteY6" fmla="*/ 138546 h 652615"/>
                <a:gd name="connsiteX7" fmla="*/ 457200 w 1164319"/>
                <a:gd name="connsiteY7" fmla="*/ 152400 h 652615"/>
                <a:gd name="connsiteX8" fmla="*/ 526473 w 1164319"/>
                <a:gd name="connsiteY8" fmla="*/ 193964 h 652615"/>
                <a:gd name="connsiteX9" fmla="*/ 568037 w 1164319"/>
                <a:gd name="connsiteY9" fmla="*/ 235528 h 652615"/>
                <a:gd name="connsiteX10" fmla="*/ 609600 w 1164319"/>
                <a:gd name="connsiteY10" fmla="*/ 290946 h 652615"/>
                <a:gd name="connsiteX11" fmla="*/ 651164 w 1164319"/>
                <a:gd name="connsiteY11" fmla="*/ 332510 h 652615"/>
                <a:gd name="connsiteX12" fmla="*/ 678873 w 1164319"/>
                <a:gd name="connsiteY12" fmla="*/ 374073 h 652615"/>
                <a:gd name="connsiteX13" fmla="*/ 692728 w 1164319"/>
                <a:gd name="connsiteY13" fmla="*/ 415637 h 652615"/>
                <a:gd name="connsiteX14" fmla="*/ 734291 w 1164319"/>
                <a:gd name="connsiteY14" fmla="*/ 443346 h 652615"/>
                <a:gd name="connsiteX15" fmla="*/ 845128 w 1164319"/>
                <a:gd name="connsiteY15" fmla="*/ 512619 h 652615"/>
                <a:gd name="connsiteX16" fmla="*/ 886691 w 1164319"/>
                <a:gd name="connsiteY16" fmla="*/ 526473 h 652615"/>
                <a:gd name="connsiteX17" fmla="*/ 928255 w 1164319"/>
                <a:gd name="connsiteY17" fmla="*/ 554182 h 652615"/>
                <a:gd name="connsiteX18" fmla="*/ 1039091 w 1164319"/>
                <a:gd name="connsiteY18" fmla="*/ 581891 h 652615"/>
                <a:gd name="connsiteX19" fmla="*/ 1080655 w 1164319"/>
                <a:gd name="connsiteY19" fmla="*/ 609600 h 652615"/>
                <a:gd name="connsiteX20" fmla="*/ 1163782 w 1164319"/>
                <a:gd name="connsiteY20" fmla="*/ 651164 h 652615"/>
                <a:gd name="connsiteX21" fmla="*/ 1149928 w 1164319"/>
                <a:gd name="connsiteY21" fmla="*/ 651164 h 65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4319" h="652615">
                  <a:moveTo>
                    <a:pt x="0" y="0"/>
                  </a:moveTo>
                  <a:cubicBezTo>
                    <a:pt x="32327" y="13855"/>
                    <a:pt x="64963" y="27010"/>
                    <a:pt x="96982" y="41564"/>
                  </a:cubicBezTo>
                  <a:cubicBezTo>
                    <a:pt x="115784" y="50110"/>
                    <a:pt x="133417" y="61137"/>
                    <a:pt x="152400" y="69273"/>
                  </a:cubicBezTo>
                  <a:cubicBezTo>
                    <a:pt x="185624" y="83512"/>
                    <a:pt x="214221" y="86936"/>
                    <a:pt x="249382" y="96982"/>
                  </a:cubicBezTo>
                  <a:cubicBezTo>
                    <a:pt x="263424" y="100994"/>
                    <a:pt x="276904" y="106825"/>
                    <a:pt x="290946" y="110837"/>
                  </a:cubicBezTo>
                  <a:cubicBezTo>
                    <a:pt x="309255" y="116068"/>
                    <a:pt x="328055" y="119460"/>
                    <a:pt x="346364" y="124691"/>
                  </a:cubicBezTo>
                  <a:cubicBezTo>
                    <a:pt x="360406" y="128703"/>
                    <a:pt x="373760" y="135004"/>
                    <a:pt x="387928" y="138546"/>
                  </a:cubicBezTo>
                  <a:cubicBezTo>
                    <a:pt x="410773" y="144257"/>
                    <a:pt x="434109" y="147782"/>
                    <a:pt x="457200" y="152400"/>
                  </a:cubicBezTo>
                  <a:cubicBezTo>
                    <a:pt x="543491" y="238694"/>
                    <a:pt x="418567" y="122027"/>
                    <a:pt x="526473" y="193964"/>
                  </a:cubicBezTo>
                  <a:cubicBezTo>
                    <a:pt x="542776" y="204832"/>
                    <a:pt x="555286" y="220652"/>
                    <a:pt x="568037" y="235528"/>
                  </a:cubicBezTo>
                  <a:cubicBezTo>
                    <a:pt x="583064" y="253060"/>
                    <a:pt x="594573" y="273414"/>
                    <a:pt x="609600" y="290946"/>
                  </a:cubicBezTo>
                  <a:cubicBezTo>
                    <a:pt x="622351" y="305822"/>
                    <a:pt x="638621" y="317458"/>
                    <a:pt x="651164" y="332510"/>
                  </a:cubicBezTo>
                  <a:cubicBezTo>
                    <a:pt x="661824" y="345302"/>
                    <a:pt x="671426" y="359180"/>
                    <a:pt x="678873" y="374073"/>
                  </a:cubicBezTo>
                  <a:cubicBezTo>
                    <a:pt x="685404" y="387135"/>
                    <a:pt x="683605" y="404233"/>
                    <a:pt x="692728" y="415637"/>
                  </a:cubicBezTo>
                  <a:cubicBezTo>
                    <a:pt x="703130" y="428639"/>
                    <a:pt x="720437" y="434110"/>
                    <a:pt x="734291" y="443346"/>
                  </a:cubicBezTo>
                  <a:cubicBezTo>
                    <a:pt x="778202" y="509213"/>
                    <a:pt x="746203" y="479645"/>
                    <a:pt x="845128" y="512619"/>
                  </a:cubicBezTo>
                  <a:lnTo>
                    <a:pt x="886691" y="526473"/>
                  </a:lnTo>
                  <a:cubicBezTo>
                    <a:pt x="900546" y="535709"/>
                    <a:pt x="913362" y="546735"/>
                    <a:pt x="928255" y="554182"/>
                  </a:cubicBezTo>
                  <a:cubicBezTo>
                    <a:pt x="956659" y="568384"/>
                    <a:pt x="1012738" y="576621"/>
                    <a:pt x="1039091" y="581891"/>
                  </a:cubicBezTo>
                  <a:cubicBezTo>
                    <a:pt x="1052946" y="591127"/>
                    <a:pt x="1065762" y="602153"/>
                    <a:pt x="1080655" y="609600"/>
                  </a:cubicBezTo>
                  <a:cubicBezTo>
                    <a:pt x="1125728" y="632136"/>
                    <a:pt x="1124078" y="611460"/>
                    <a:pt x="1163782" y="651164"/>
                  </a:cubicBezTo>
                  <a:cubicBezTo>
                    <a:pt x="1167047" y="654429"/>
                    <a:pt x="1154546" y="651164"/>
                    <a:pt x="1149928" y="651164"/>
                  </a:cubicBezTo>
                </a:path>
              </a:pathLst>
            </a:custGeom>
            <a:noFill/>
            <a:ln w="76200" cap="flat" cmpd="sng" algn="ctr">
              <a:solidFill>
                <a:schemeClr val="bg1"/>
              </a:solidFill>
              <a:prstDash val="solid"/>
              <a:round/>
              <a:headEnd type="none" w="med" len="med"/>
              <a:tailEnd type="none" w="lg" len="lg"/>
            </a:ln>
            <a:effectLst>
              <a:glow rad="228600">
                <a:schemeClr val="accent4">
                  <a:lumMod val="95000"/>
                  <a:lumOff val="5000"/>
                  <a:alpha val="40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Tree>
    <p:extLst>
      <p:ext uri="{BB962C8B-B14F-4D97-AF65-F5344CB8AC3E}">
        <p14:creationId xmlns:p14="http://schemas.microsoft.com/office/powerpoint/2010/main" val="1143884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effectLst/>
                <a:latin typeface="Arial" charset="0"/>
                <a:ea typeface="ＭＳ Ｐゴシック" charset="0"/>
                <a:cs typeface="ＭＳ Ｐゴシック" charset="0"/>
              </a:rPr>
              <a:t>دعونا ندرس   النص الكتابي</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الكتاب المقدس</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000000"/>
                </a:solidFill>
                <a:latin typeface="Arial" charset="0"/>
                <a:ea typeface="ＭＳ Ｐゴシック" charset="0"/>
                <a:cs typeface="ＭＳ Ｐゴシック" charset="0"/>
              </a:rPr>
              <a:t>سفراً سفراً</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02570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b="1" dirty="0">
                <a:solidFill>
                  <a:schemeClr val="bg1"/>
                </a:solidFill>
                <a:effectLst>
                  <a:glow rad="101600">
                    <a:schemeClr val="tx1">
                      <a:alpha val="99000"/>
                    </a:schemeClr>
                  </a:glow>
                </a:effectLst>
                <a:latin typeface="Arial"/>
                <a:cs typeface="Arial"/>
              </a:rPr>
              <a:t>الموضوع الرئيسي</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003778"/>
            <a:ext cx="9144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الإستعداد للإختطاف</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cs typeface="Arial" charset="0"/>
              </a:rPr>
              <a:t>203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تسالونيكي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992591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8" name="Picture 1027" descr="riots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0600" y="0"/>
            <a:ext cx="7315200" cy="6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1" name="AutoShape 1031"/>
          <p:cNvSpPr>
            <a:spLocks noChangeArrowheads="1"/>
          </p:cNvSpPr>
          <p:nvPr/>
        </p:nvSpPr>
        <p:spPr bwMode="auto">
          <a:xfrm>
            <a:off x="2057400" y="914400"/>
            <a:ext cx="2590800" cy="1981200"/>
          </a:xfrm>
          <a:prstGeom prst="wedgeRoundRectCallout">
            <a:avLst>
              <a:gd name="adj1" fmla="val -41912"/>
              <a:gd name="adj2" fmla="val 72278"/>
              <a:gd name="adj3" fmla="val 16667"/>
            </a:avLst>
          </a:prstGeom>
          <a:solidFill>
            <a:schemeClr val="accent1"/>
          </a:solidFill>
          <a:ln w="9525">
            <a:solidFill>
              <a:schemeClr val="tx1"/>
            </a:solidFill>
            <a:miter lim="800000"/>
            <a:headEnd/>
            <a:tailEnd/>
          </a:ln>
        </p:spPr>
        <p:txBody>
          <a:bodyPr wrap="none" anchor="ctr"/>
          <a:lstStyle/>
          <a:p>
            <a:pPr algn="ctr"/>
            <a:r>
              <a:rPr lang="ar-JO" sz="4000" dirty="0">
                <a:solidFill>
                  <a:srgbClr val="000000"/>
                </a:solidFill>
                <a:latin typeface="Comic Sans MS" charset="0"/>
              </a:rPr>
              <a:t>أوافق على </a:t>
            </a:r>
          </a:p>
          <a:p>
            <a:pPr algn="ctr"/>
            <a:r>
              <a:rPr lang="ar-JO" sz="4000" dirty="0">
                <a:solidFill>
                  <a:srgbClr val="000000"/>
                </a:solidFill>
                <a:latin typeface="Comic Sans MS" charset="0"/>
              </a:rPr>
              <a:t>بولس</a:t>
            </a:r>
            <a:endParaRPr lang="en-GB" dirty="0">
              <a:solidFill>
                <a:srgbClr val="000000"/>
              </a:solidFill>
              <a:latin typeface="Comic Sans MS" charset="0"/>
            </a:endParaRPr>
          </a:p>
        </p:txBody>
      </p:sp>
      <p:sp>
        <p:nvSpPr>
          <p:cNvPr id="36872" name="AutoShape 1032"/>
          <p:cNvSpPr>
            <a:spLocks noChangeArrowheads="1"/>
          </p:cNvSpPr>
          <p:nvPr/>
        </p:nvSpPr>
        <p:spPr bwMode="auto">
          <a:xfrm>
            <a:off x="6172200" y="381000"/>
            <a:ext cx="2590800" cy="2057400"/>
          </a:xfrm>
          <a:prstGeom prst="wedgeEllipseCallout">
            <a:avLst>
              <a:gd name="adj1" fmla="val -43750"/>
              <a:gd name="adj2" fmla="val 70000"/>
            </a:avLst>
          </a:prstGeom>
          <a:solidFill>
            <a:schemeClr val="accent1"/>
          </a:solidFill>
          <a:ln w="9525">
            <a:solidFill>
              <a:schemeClr val="tx1"/>
            </a:solidFill>
            <a:miter lim="800000"/>
            <a:headEnd/>
            <a:tailEnd/>
          </a:ln>
        </p:spPr>
        <p:txBody>
          <a:bodyPr wrap="none" anchor="ctr"/>
          <a:lstStyle/>
          <a:p>
            <a:pPr algn="ctr"/>
            <a:r>
              <a:rPr lang="ar-JO" sz="3200" dirty="0">
                <a:solidFill>
                  <a:srgbClr val="000000"/>
                </a:solidFill>
                <a:latin typeface="Comic Sans MS" charset="0"/>
              </a:rPr>
              <a:t>ارموه </a:t>
            </a:r>
          </a:p>
          <a:p>
            <a:pPr algn="ctr"/>
            <a:r>
              <a:rPr lang="ar-JO" sz="3200" dirty="0">
                <a:solidFill>
                  <a:srgbClr val="000000"/>
                </a:solidFill>
                <a:latin typeface="Comic Sans MS" charset="0"/>
              </a:rPr>
              <a:t>في السجن</a:t>
            </a:r>
            <a:endParaRPr lang="en-GB" sz="3200" dirty="0">
              <a:solidFill>
                <a:srgbClr val="000000"/>
              </a:solidFill>
              <a:latin typeface="Comic Sans MS" charset="0"/>
            </a:endParaRPr>
          </a:p>
        </p:txBody>
      </p:sp>
      <p:sp>
        <p:nvSpPr>
          <p:cNvPr id="36873" name="Text Box 1033"/>
          <p:cNvSpPr txBox="1">
            <a:spLocks noChangeArrowheads="1"/>
          </p:cNvSpPr>
          <p:nvPr/>
        </p:nvSpPr>
        <p:spPr bwMode="auto">
          <a:xfrm>
            <a:off x="4267200" y="5486400"/>
            <a:ext cx="4495800" cy="641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3600" i="1" dirty="0">
                <a:solidFill>
                  <a:srgbClr val="000000"/>
                </a:solidFill>
                <a:latin typeface="Comic Sans MS" charset="0"/>
              </a:rPr>
              <a:t>ماذا نفعل ؟</a:t>
            </a:r>
            <a:endParaRPr lang="en-GB" sz="3600" i="1" dirty="0">
              <a:solidFill>
                <a:srgbClr val="FFFFFF"/>
              </a:solidFill>
              <a:latin typeface="Comic Sans M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687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6872"/>
                                        </p:tgtEl>
                                        <p:attrNameLst>
                                          <p:attrName>style.visibility</p:attrName>
                                        </p:attrNameLst>
                                      </p:cBhvr>
                                      <p:to>
                                        <p:strVal val="visible"/>
                                      </p:to>
                                    </p:se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6873"/>
                                        </p:tgtEl>
                                        <p:attrNameLst>
                                          <p:attrName>style.visibility</p:attrName>
                                        </p:attrNameLst>
                                      </p:cBhvr>
                                      <p:to>
                                        <p:strVal val="visible"/>
                                      </p:to>
                                    </p:set>
                                    <p:anim calcmode="lin" valueType="num">
                                      <p:cBhvr additive="base">
                                        <p:cTn id="13" dur="500" fill="hold"/>
                                        <p:tgtEl>
                                          <p:spTgt spid="36873"/>
                                        </p:tgtEl>
                                        <p:attrNameLst>
                                          <p:attrName>ppt_x</p:attrName>
                                        </p:attrNameLst>
                                      </p:cBhvr>
                                      <p:tavLst>
                                        <p:tav tm="0">
                                          <p:val>
                                            <p:strVal val="0-#ppt_w/2"/>
                                          </p:val>
                                        </p:tav>
                                        <p:tav tm="100000">
                                          <p:val>
                                            <p:strVal val="#ppt_x"/>
                                          </p:val>
                                        </p:tav>
                                      </p:tavLst>
                                    </p:anim>
                                    <p:anim calcmode="lin" valueType="num">
                                      <p:cBhvr additive="base">
                                        <p:cTn id="14"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autoUpdateAnimBg="0"/>
      <p:bldP spid="36872" grpId="0" animBg="1" autoUpdateAnimBg="0"/>
      <p:bldP spid="36873"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26"/>
          <p:cNvSpPr>
            <a:spLocks noGrp="1" noChangeArrowheads="1"/>
          </p:cNvSpPr>
          <p:nvPr>
            <p:ph type="ctrTitle"/>
          </p:nvPr>
        </p:nvSpPr>
        <p:spPr>
          <a:xfrm>
            <a:off x="457200" y="5715000"/>
            <a:ext cx="8077200" cy="1143000"/>
          </a:xfrm>
        </p:spPr>
        <p:txBody>
          <a:bodyPr/>
          <a:lstStyle/>
          <a:p>
            <a:r>
              <a:rPr lang="ar-JO" dirty="0">
                <a:latin typeface="Times New Roman" charset="0"/>
                <a:ea typeface="ＭＳ Ｐゴシック" charset="0"/>
                <a:cs typeface="ＭＳ Ｐゴシック" charset="0"/>
              </a:rPr>
              <a:t>بعض المنظور الجغرافي</a:t>
            </a:r>
            <a:endParaRPr lang="en-US" dirty="0">
              <a:latin typeface="Times New Roman" charset="0"/>
              <a:ea typeface="ＭＳ Ｐゴシック" charset="0"/>
              <a:cs typeface="ＭＳ Ｐゴシック" charset="0"/>
            </a:endParaRPr>
          </a:p>
        </p:txBody>
      </p:sp>
      <p:pic>
        <p:nvPicPr>
          <p:cNvPr id="84994" name="Picture 102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533400"/>
            <a:ext cx="7848600" cy="521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5" name="Text Box 1029"/>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000000"/>
                </a:solidFill>
              </a:rPr>
              <a:t>139</a:t>
            </a:r>
            <a:endParaRPr lang="en-US" b="1" dirty="0">
              <a:solidFill>
                <a:srgbClr val="000000"/>
              </a:solidFill>
            </a:endParaRPr>
          </a:p>
        </p:txBody>
      </p:sp>
      <p:sp>
        <p:nvSpPr>
          <p:cNvPr id="84996" name="TextBox 6"/>
          <p:cNvSpPr txBox="1">
            <a:spLocks noChangeArrowheads="1"/>
          </p:cNvSpPr>
          <p:nvPr/>
        </p:nvSpPr>
        <p:spPr bwMode="auto">
          <a:xfrm>
            <a:off x="439738" y="762000"/>
            <a:ext cx="114486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dirty="0">
                <a:solidFill>
                  <a:srgbClr val="FFFFFF"/>
                </a:solidFill>
                <a:latin typeface="Arial" charset="0"/>
                <a:cs typeface="Arial" charset="0"/>
              </a:rPr>
              <a:t>تسالونيكي</a:t>
            </a:r>
            <a:endParaRPr lang="en-US" dirty="0">
              <a:solidFill>
                <a:srgbClr val="FFFFFF"/>
              </a:solidFill>
              <a:latin typeface="Arial" charset="0"/>
              <a:cs typeface="Arial"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762440280"/>
              </p:ext>
            </p:extLst>
          </p:nvPr>
        </p:nvGraphicFramePr>
        <p:xfrm>
          <a:off x="-107950" y="0"/>
          <a:ext cx="9251951" cy="6858002"/>
        </p:xfrm>
        <a:graphic>
          <a:graphicData uri="http://schemas.openxmlformats.org/drawingml/2006/table">
            <a:tbl>
              <a:tblPr/>
              <a:tblGrid>
                <a:gridCol w="1893868">
                  <a:extLst>
                    <a:ext uri="{9D8B030D-6E8A-4147-A177-3AD203B41FA5}">
                      <a16:colId xmlns:a16="http://schemas.microsoft.com/office/drawing/2014/main" val="20000"/>
                    </a:ext>
                  </a:extLst>
                </a:gridCol>
                <a:gridCol w="1454457">
                  <a:extLst>
                    <a:ext uri="{9D8B030D-6E8A-4147-A177-3AD203B41FA5}">
                      <a16:colId xmlns:a16="http://schemas.microsoft.com/office/drawing/2014/main" val="20001"/>
                    </a:ext>
                  </a:extLst>
                </a:gridCol>
                <a:gridCol w="1403910">
                  <a:extLst>
                    <a:ext uri="{9D8B030D-6E8A-4147-A177-3AD203B41FA5}">
                      <a16:colId xmlns:a16="http://schemas.microsoft.com/office/drawing/2014/main" val="20002"/>
                    </a:ext>
                  </a:extLst>
                </a:gridCol>
                <a:gridCol w="1440071">
                  <a:extLst>
                    <a:ext uri="{9D8B030D-6E8A-4147-A177-3AD203B41FA5}">
                      <a16:colId xmlns:a16="http://schemas.microsoft.com/office/drawing/2014/main" val="20003"/>
                    </a:ext>
                  </a:extLst>
                </a:gridCol>
                <a:gridCol w="1548861">
                  <a:extLst>
                    <a:ext uri="{9D8B030D-6E8A-4147-A177-3AD203B41FA5}">
                      <a16:colId xmlns:a16="http://schemas.microsoft.com/office/drawing/2014/main" val="20004"/>
                    </a:ext>
                  </a:extLst>
                </a:gridCol>
                <a:gridCol w="1510784">
                  <a:extLst>
                    <a:ext uri="{9D8B030D-6E8A-4147-A177-3AD203B41FA5}">
                      <a16:colId xmlns:a16="http://schemas.microsoft.com/office/drawing/2014/main" val="20005"/>
                    </a:ext>
                  </a:extLst>
                </a:gridCol>
              </a:tblGrid>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2400" b="1" i="0" u="none" strike="noStrike" cap="none" normalizeH="0" baseline="0" dirty="0">
                          <a:ln>
                            <a:noFill/>
                          </a:ln>
                          <a:solidFill>
                            <a:srgbClr val="FFFFFF"/>
                          </a:solidFill>
                          <a:effectLst/>
                          <a:latin typeface="Arial" charset="0"/>
                          <a:ea typeface="ＭＳ Ｐゴシック" charset="0"/>
                          <a:cs typeface="Arial" charset="0"/>
                        </a:rPr>
                        <a:t>الإستعداد للإختطاف</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براءة الطمع</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مبادئ للنمو</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1-3</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4-5</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شخصي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تطبيقي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مفترين صامتين</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موقف قوي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تاريخي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تحريضي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تأملات</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نصائح</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النظر للخلف</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النظر للأمام</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33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الثناء</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1: 1-10</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السلوك</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ar-JO" sz="1800" b="1" i="0" u="none" strike="noStrike" cap="none" normalizeH="0" baseline="0" dirty="0">
                          <a:ln>
                            <a:noFill/>
                          </a:ln>
                          <a:solidFill>
                            <a:srgbClr val="8C0000"/>
                          </a:solidFill>
                          <a:effectLst/>
                          <a:latin typeface="Arial" charset="0"/>
                          <a:ea typeface="ＭＳ Ｐゴシック" charset="0"/>
                          <a:cs typeface="Arial" charset="0"/>
                        </a:rPr>
                        <a:t>2: 1-16</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الإهتمام</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2: 17-3: 13</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المحبة</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4: 1-12</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الأمور الأخيرة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4: 13-5: 11</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حياة الكنيسة</a:t>
                      </a:r>
                    </a:p>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5: 12-28</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extLst>
                  <a:ext uri="{0D108BD9-81ED-4DB2-BD59-A6C34878D82A}">
                    <a16:rowId xmlns:a16="http://schemas.microsoft.com/office/drawing/2014/main" val="10008"/>
                  </a:ext>
                </a:extLst>
              </a:tr>
              <a:tr h="11979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8C0000"/>
                          </a:solidFill>
                          <a:effectLst/>
                          <a:latin typeface="Arial" charset="0"/>
                          <a:ea typeface="ＭＳ Ｐゴシック" charset="0"/>
                          <a:cs typeface="Arial" charset="0"/>
                        </a:rPr>
                        <a:t>أنتم عظماء</a:t>
                      </a:r>
                      <a:endParaRPr kumimoji="0" lang="en-US" sz="16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8C0000"/>
                          </a:solidFill>
                          <a:effectLst/>
                          <a:latin typeface="Arial" charset="0"/>
                          <a:ea typeface="ＭＳ Ｐゴシック" charset="0"/>
                          <a:cs typeface="Arial" charset="0"/>
                        </a:rPr>
                        <a:t>أنا بريء</a:t>
                      </a:r>
                      <a:endParaRPr kumimoji="0" lang="en-US" sz="16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8C0000"/>
                          </a:solidFill>
                          <a:effectLst/>
                          <a:latin typeface="Arial" charset="0"/>
                          <a:ea typeface="ＭＳ Ｐゴシック" charset="0"/>
                          <a:cs typeface="Arial" charset="0"/>
                        </a:rPr>
                        <a:t>أنا أهتم بكم</a:t>
                      </a:r>
                      <a:endParaRPr kumimoji="0" lang="en-US" sz="16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8C0000"/>
                          </a:solidFill>
                          <a:effectLst/>
                          <a:latin typeface="Arial" charset="0"/>
                          <a:ea typeface="ＭＳ Ｐゴシック" charset="0"/>
                          <a:cs typeface="Arial" charset="0"/>
                        </a:rPr>
                        <a:t>أرضوا الله</a:t>
                      </a:r>
                      <a:endParaRPr kumimoji="0" lang="en-US" sz="16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8C0000"/>
                          </a:solidFill>
                          <a:effectLst/>
                          <a:latin typeface="Arial" charset="0"/>
                          <a:ea typeface="ＭＳ Ｐゴシック" charset="0"/>
                          <a:cs typeface="Arial" charset="0"/>
                        </a:rPr>
                        <a:t>كونوا مرتاحين لكن صاحين</a:t>
                      </a:r>
                      <a:endParaRPr kumimoji="0" lang="en-US" sz="16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8C0000"/>
                          </a:solidFill>
                          <a:effectLst/>
                          <a:latin typeface="Arial" charset="0"/>
                          <a:ea typeface="ＭＳ Ｐゴシック" charset="0"/>
                          <a:cs typeface="Arial" charset="0"/>
                        </a:rPr>
                        <a:t>عيشوا بقداسة</a:t>
                      </a:r>
                      <a:endParaRPr kumimoji="0" lang="en-US" sz="16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9"/>
                  </a:ext>
                </a:extLst>
              </a:tr>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كورنثوس</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بداية صيف 51م (في الرحلة التبشيرية الثانية)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78906" name="Text Box 24"/>
          <p:cNvSpPr txBox="1">
            <a:spLocks noChangeArrowheads="1"/>
          </p:cNvSpPr>
          <p:nvPr/>
        </p:nvSpPr>
        <p:spPr bwMode="auto">
          <a:xfrm>
            <a:off x="8452674"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000" b="1" dirty="0">
                <a:solidFill>
                  <a:srgbClr val="FFFFFF"/>
                </a:solidFill>
                <a:latin typeface="Arial" charset="0"/>
                <a:cs typeface="Arial" charset="0"/>
              </a:rPr>
              <a:t>203</a:t>
            </a:r>
            <a:endParaRPr lang="en-US" sz="2000" b="1" dirty="0">
              <a:solidFill>
                <a:srgbClr val="FFFFFF"/>
              </a:solidFill>
              <a:latin typeface="Arial" charset="0"/>
              <a:cs typeface="Arial" charset="0"/>
            </a:endParaRPr>
          </a:p>
        </p:txBody>
      </p:sp>
      <p:sp>
        <p:nvSpPr>
          <p:cNvPr id="5" name="TextBox 4">
            <a:extLst>
              <a:ext uri="{FF2B5EF4-FFF2-40B4-BE49-F238E27FC236}">
                <a16:creationId xmlns:a16="http://schemas.microsoft.com/office/drawing/2014/main" id="{14D88706-C0AC-E24C-A7D7-34A7A03BD5A6}"/>
              </a:ext>
            </a:extLst>
          </p:cNvPr>
          <p:cNvSpPr txBox="1"/>
          <p:nvPr/>
        </p:nvSpPr>
        <p:spPr>
          <a:xfrm rot="20844855">
            <a:off x="449948" y="103922"/>
            <a:ext cx="1451038" cy="461665"/>
          </a:xfrm>
          <a:prstGeom prst="rect">
            <a:avLst/>
          </a:prstGeom>
          <a:solidFill>
            <a:schemeClr val="bg2"/>
          </a:solidFill>
        </p:spPr>
        <p:txBody>
          <a:bodyPr wrap="none" rtlCol="0">
            <a:spAutoFit/>
          </a:bodyPr>
          <a:lstStyle/>
          <a:p>
            <a:r>
              <a:rPr kumimoji="1" lang="ar-JO" altLang="ja-JP" b="1" dirty="0">
                <a:solidFill>
                  <a:srgbClr val="FFFFFF"/>
                </a:solidFill>
                <a:latin typeface="Arial" charset="0"/>
                <a:cs typeface="Arial" charset="0"/>
              </a:rPr>
              <a:t>1 تسالونيكي</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solidFill>
                  <a:srgbClr val="FFFF00"/>
                </a:solidFill>
                <a:effectLst>
                  <a:glow rad="127000">
                    <a:schemeClr val="tx1"/>
                  </a:glow>
                </a:effectLst>
                <a:latin typeface="Arial" charset="0"/>
                <a:ea typeface="ＭＳ Ｐゴシック" charset="0"/>
                <a:cs typeface="ＭＳ Ｐゴシック" charset="0"/>
              </a:rPr>
              <a:t>كيف </a:t>
            </a:r>
            <a:r>
              <a:rPr lang="ar-JO" sz="5400" b="1" dirty="0">
                <a:effectLst>
                  <a:glow rad="127000">
                    <a:schemeClr val="tx1"/>
                  </a:glow>
                </a:effectLst>
                <a:latin typeface="Arial" charset="0"/>
                <a:ea typeface="ＭＳ Ｐゴシック" charset="0"/>
                <a:cs typeface="ＭＳ Ｐゴシック" charset="0"/>
              </a:rPr>
              <a:t>تكون مستعداً للإختطاف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E709DEC5-F4A6-3B4B-B00F-4AF8BB606FD6}"/>
              </a:ext>
            </a:extLst>
          </p:cNvPr>
          <p:cNvSpPr txBox="1">
            <a:spLocks noChangeArrowheads="1"/>
          </p:cNvSpPr>
          <p:nvPr/>
        </p:nvSpPr>
        <p:spPr bwMode="auto">
          <a:xfrm>
            <a:off x="69273" y="2711972"/>
            <a:ext cx="9144000" cy="20332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kern="0" dirty="0">
                <a:solidFill>
                  <a:srgbClr val="FFFF00"/>
                </a:solidFill>
                <a:effectLst>
                  <a:glow rad="127000">
                    <a:schemeClr val="tx1"/>
                  </a:glow>
                </a:effectLst>
                <a:latin typeface="Arial" charset="0"/>
                <a:ea typeface="ＭＳ Ｐゴシック" charset="0"/>
                <a:cs typeface="ＭＳ Ｐゴシック" charset="0"/>
              </a:rPr>
              <a:t>طريقتين</a:t>
            </a:r>
            <a:endParaRPr lang="en-US" sz="5400" b="1" kern="0"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DA39027A-082D-DC4A-9751-CE05F82DBDCD}"/>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تسالونيكي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3482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1 Thessalonians Left Behind 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34" y="-27384"/>
            <a:ext cx="9123465" cy="6842599"/>
          </a:xfrm>
          <a:prstGeom prst="rect">
            <a:avLst/>
          </a:prstGeom>
        </p:spPr>
      </p:pic>
    </p:spTree>
    <p:extLst>
      <p:ext uri="{BB962C8B-B14F-4D97-AF65-F5344CB8AC3E}">
        <p14:creationId xmlns:p14="http://schemas.microsoft.com/office/powerpoint/2010/main" val="314612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اخدم يسوع دون </a:t>
            </a:r>
            <a:r>
              <a:rPr lang="ar-JO" sz="4800" b="1" dirty="0">
                <a:solidFill>
                  <a:srgbClr val="FFFF00"/>
                </a:solidFill>
                <a:effectLst>
                  <a:glow rad="127000">
                    <a:schemeClr val="tx1"/>
                  </a:glow>
                </a:effectLst>
                <a:latin typeface="Arial" charset="0"/>
                <a:ea typeface="ＭＳ Ｐゴシック" charset="0"/>
                <a:cs typeface="ＭＳ Ｐゴシック" charset="0"/>
              </a:rPr>
              <a:t>طمع</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ar-JO" sz="4800" b="1" dirty="0">
                <a:effectLst>
                  <a:glow rad="127000">
                    <a:schemeClr val="tx1"/>
                  </a:glow>
                </a:effectLst>
                <a:latin typeface="Arial" charset="0"/>
                <a:ea typeface="ＭＳ Ｐゴシック" charset="0"/>
                <a:cs typeface="ＭＳ Ｐゴシック" charset="0"/>
              </a:rPr>
              <a:t>1 تس 1-3</a:t>
            </a:r>
            <a:r>
              <a:rPr lang="en-US" sz="4800" b="1" dirty="0">
                <a:effectLst>
                  <a:glow rad="127000">
                    <a:schemeClr val="tx1"/>
                  </a:glow>
                </a:effectLst>
                <a:latin typeface="Arial" charset="0"/>
                <a:ea typeface="ＭＳ Ｐゴシック" charset="0"/>
                <a:cs typeface="ＭＳ Ｐゴシック" charset="0"/>
              </a:rPr>
              <a:t>)</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pic>
        <p:nvPicPr>
          <p:cNvPr id="91138" name="Picture 2" descr="Image result for Serve Jesus without greed">
            <a:extLst>
              <a:ext uri="{FF2B5EF4-FFF2-40B4-BE49-F238E27FC236}">
                <a16:creationId xmlns:a16="http://schemas.microsoft.com/office/drawing/2014/main" id="{F01EDD5D-6C74-9E44-9BC0-F1241D206E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700808"/>
            <a:ext cx="8890000" cy="496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3840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18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7200" dirty="0">
                <a:latin typeface="Arial" charset="0"/>
                <a:ea typeface="Osaka" charset="0"/>
                <a:cs typeface="Arial" charset="0"/>
              </a:rPr>
              <a:t>1 تسالونيكي 1 </a:t>
            </a:r>
            <a:endParaRPr lang="en-US" sz="7200" dirty="0">
              <a:latin typeface="Arial" charset="0"/>
              <a:ea typeface="Osaka" charset="0"/>
              <a:cs typeface="Arial" charset="0"/>
            </a:endParaRPr>
          </a:p>
        </p:txBody>
      </p:sp>
    </p:spTree>
    <p:extLst>
      <p:ext uri="{BB962C8B-B14F-4D97-AF65-F5344CB8AC3E}">
        <p14:creationId xmlns:p14="http://schemas.microsoft.com/office/powerpoint/2010/main" val="2360028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2996952"/>
          </a:xfrm>
          <a:solidFill>
            <a:srgbClr val="002060"/>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سيلا و تيموثاوس (شركاء العمل في تسالونيكي) كتبا مع بولس الذي لم يذكر رسوليته ليظهر اهتمامه (1: 1)</a:t>
            </a:r>
            <a:endParaRPr lang="en-US"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67CFD7D6-37CD-7A46-B00E-6A3DE63DB50A}"/>
              </a:ext>
            </a:extLst>
          </p:cNvPr>
          <p:cNvSpPr txBox="1">
            <a:spLocks noChangeArrowheads="1"/>
          </p:cNvSpPr>
          <p:nvPr/>
        </p:nvSpPr>
        <p:spPr bwMode="auto">
          <a:xfrm>
            <a:off x="-36512" y="3507700"/>
            <a:ext cx="9144000" cy="299695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kern="0" dirty="0">
                <a:effectLst>
                  <a:glow rad="127000">
                    <a:schemeClr val="tx1"/>
                  </a:glow>
                </a:effectLst>
                <a:latin typeface="Arial" charset="0"/>
                <a:ea typeface="ＭＳ Ｐゴシック" charset="0"/>
                <a:cs typeface="ＭＳ Ｐゴシック" charset="0"/>
              </a:rPr>
              <a:t>بولس و سلوانس و تيموثاوس إلى كنيسة التسالونيكيين في الله الآب و الرب يسوع المسيح نعمة لكم و سلام من الله أبينا و الرب يسوع المسيح (1: 1)</a:t>
            </a:r>
            <a:endParaRPr lang="en-US" sz="32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72142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Image result for commendation medal">
            <a:extLst>
              <a:ext uri="{FF2B5EF4-FFF2-40B4-BE49-F238E27FC236}">
                <a16:creationId xmlns:a16="http://schemas.microsoft.com/office/drawing/2014/main" id="{70F331CD-7055-A74F-8422-B001DD488E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37" r="700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059832" y="147343"/>
            <a:ext cx="6084168" cy="2921617"/>
          </a:xfrm>
          <a:effectLst>
            <a:outerShdw blurRad="63500" dist="35921" dir="2700000" algn="ctr" rotWithShape="0">
              <a:schemeClr val="tx2">
                <a:alpha val="74998"/>
              </a:schemeClr>
            </a:outerShdw>
          </a:effectLst>
        </p:spPr>
        <p:txBody>
          <a:bodyPr/>
          <a:lstStyle/>
          <a:p>
            <a:pPr>
              <a:defRPr/>
            </a:pPr>
            <a:br>
              <a:rPr lang="en-US"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أثنى بولس على أسلوب حياتهم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في حياة التقوى</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C6AE8B3E-D914-4049-A6F1-8FA27CD82C7A}"/>
              </a:ext>
            </a:extLst>
          </p:cNvPr>
          <p:cNvSpPr txBox="1">
            <a:spLocks noChangeArrowheads="1"/>
          </p:cNvSpPr>
          <p:nvPr/>
        </p:nvSpPr>
        <p:spPr bwMode="auto">
          <a:xfrm>
            <a:off x="3059832" y="3715733"/>
            <a:ext cx="6084168" cy="292161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kern="0" dirty="0">
                <a:effectLst>
                  <a:glow rad="127000">
                    <a:schemeClr val="tx1"/>
                  </a:glow>
                </a:effectLst>
                <a:latin typeface="Arial" charset="0"/>
                <a:ea typeface="ＭＳ Ｐゴシック" charset="0"/>
                <a:cs typeface="ＭＳ Ｐゴシック" charset="0"/>
              </a:rPr>
              <a:t>في ضوء عودة المسيح</a:t>
            </a:r>
          </a:p>
          <a:p>
            <a:pPr>
              <a:defRPr/>
            </a:pPr>
            <a:r>
              <a:rPr lang="en-US" sz="3600" b="1" kern="0" dirty="0">
                <a:effectLst>
                  <a:glow rad="127000">
                    <a:schemeClr val="tx1"/>
                  </a:glow>
                </a:effectLst>
                <a:latin typeface="Arial" charset="0"/>
                <a:ea typeface="ＭＳ Ｐゴシック" charset="0"/>
                <a:cs typeface="ＭＳ Ｐゴシック" charset="0"/>
              </a:rPr>
              <a:t>(</a:t>
            </a:r>
            <a:r>
              <a:rPr lang="ar-JO" sz="3600" b="1" kern="0" dirty="0">
                <a:effectLst>
                  <a:glow rad="127000">
                    <a:schemeClr val="tx1"/>
                  </a:glow>
                </a:effectLst>
                <a:latin typeface="Arial" charset="0"/>
                <a:ea typeface="ＭＳ Ｐゴシック" charset="0"/>
                <a:cs typeface="ＭＳ Ｐゴシック" charset="0"/>
              </a:rPr>
              <a:t>1: 2-10</a:t>
            </a:r>
            <a:r>
              <a:rPr lang="en-US" sz="3600" b="1"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2917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52864714"/>
              </p:ext>
            </p:extLst>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ar-JO" sz="2400" b="1" dirty="0">
                          <a:effectLst/>
                          <a:latin typeface="Arial"/>
                          <a:ea typeface="Times New Roman"/>
                          <a:cs typeface="Arial"/>
                        </a:rPr>
                        <a:t>محموع الأعداد</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الله</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يسوع</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الرب</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المسيح</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المجموع</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ar-JO" sz="2400" b="1" dirty="0">
                          <a:effectLst/>
                          <a:latin typeface="Arial"/>
                          <a:ea typeface="Times New Roman"/>
                          <a:cs typeface="Arial"/>
                        </a:rPr>
                        <a:t>1 تس</a:t>
                      </a:r>
                    </a:p>
                    <a:p>
                      <a:pPr algn="ctr">
                        <a:spcAft>
                          <a:spcPts val="0"/>
                        </a:spcAft>
                        <a:tabLst>
                          <a:tab pos="457200" algn="l"/>
                        </a:tabLst>
                      </a:pPr>
                      <a:r>
                        <a:rPr lang="en-US" sz="2400" b="1" dirty="0">
                          <a:effectLst/>
                          <a:latin typeface="Arial"/>
                          <a:ea typeface="Times New Roman"/>
                          <a:cs typeface="Arial"/>
                        </a:rPr>
                        <a:t>(</a:t>
                      </a:r>
                      <a:r>
                        <a:rPr lang="ar-JO" sz="2400" b="1" dirty="0">
                          <a:effectLst/>
                          <a:latin typeface="Arial"/>
                          <a:ea typeface="Times New Roman"/>
                          <a:cs typeface="Arial"/>
                        </a:rPr>
                        <a:t>89</a:t>
                      </a:r>
                      <a:r>
                        <a:rPr lang="en-US"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16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24</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10</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ar-JO" sz="2400" b="1" dirty="0">
                          <a:effectLst/>
                          <a:latin typeface="Arial"/>
                          <a:ea typeface="Times New Roman"/>
                          <a:cs typeface="Arial"/>
                        </a:rPr>
                        <a:t>2 تس</a:t>
                      </a:r>
                    </a:p>
                    <a:p>
                      <a:pPr algn="ctr">
                        <a:spcAft>
                          <a:spcPts val="0"/>
                        </a:spcAft>
                        <a:tabLst>
                          <a:tab pos="457200" algn="l"/>
                        </a:tabLst>
                      </a:pPr>
                      <a:r>
                        <a:rPr lang="en-US" sz="2400" b="1" dirty="0">
                          <a:effectLst/>
                          <a:latin typeface="Arial"/>
                          <a:ea typeface="Times New Roman"/>
                          <a:cs typeface="Arial"/>
                        </a:rPr>
                        <a:t>(</a:t>
                      </a:r>
                      <a:r>
                        <a:rPr lang="ar-JO" sz="2400" b="1" dirty="0">
                          <a:effectLst/>
                          <a:latin typeface="Arial"/>
                          <a:ea typeface="Times New Roman"/>
                          <a:cs typeface="Arial"/>
                        </a:rPr>
                        <a:t>47</a:t>
                      </a:r>
                      <a:r>
                        <a:rPr lang="en-US"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18</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13</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22</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10</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63</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ar-JO" sz="2400" b="1" dirty="0">
                          <a:effectLst/>
                          <a:latin typeface="Arial"/>
                          <a:ea typeface="Times New Roman"/>
                          <a:cs typeface="Arial"/>
                        </a:rPr>
                        <a:t>المجموع</a:t>
                      </a:r>
                      <a:r>
                        <a:rPr lang="en-US" sz="2400" b="1" dirty="0">
                          <a:effectLst/>
                          <a:latin typeface="Arial"/>
                          <a:ea typeface="Times New Roman"/>
                          <a:cs typeface="Arial"/>
                        </a:rPr>
                        <a:t> (</a:t>
                      </a:r>
                      <a:r>
                        <a:rPr lang="ar-JO" sz="2400" b="1" dirty="0">
                          <a:effectLst/>
                          <a:latin typeface="Arial"/>
                          <a:ea typeface="Times New Roman"/>
                          <a:cs typeface="Arial"/>
                        </a:rPr>
                        <a:t>136</a:t>
                      </a:r>
                      <a:r>
                        <a:rPr lang="en-US"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54</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29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46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20</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ar-JO"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727097"/>
            <a:ext cx="9144000" cy="1143000"/>
          </a:xfrm>
          <a:solidFill>
            <a:srgbClr val="660066"/>
          </a:solidFill>
        </p:spPr>
        <p:txBody>
          <a:bodyPr/>
          <a:lstStyle/>
          <a:p>
            <a:r>
              <a:rPr lang="ar-JO" sz="3200" b="1" dirty="0"/>
              <a:t>نصيحة بولس للتسالونيكيين المضطربين</a:t>
            </a:r>
            <a:br>
              <a:rPr lang="ar-JO" sz="3200" b="1" dirty="0"/>
            </a:br>
            <a:r>
              <a:rPr lang="ar-JO" b="1" dirty="0"/>
              <a:t>التركيز على الله</a:t>
            </a:r>
            <a:endParaRPr lang="en-US" b="1" dirty="0"/>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EAEAEA"/>
                </a:solidFill>
                <a:latin typeface="Arial" charset="0"/>
                <a:cs typeface="Arial" charset="0"/>
              </a:rPr>
              <a:t>215</a:t>
            </a:r>
            <a:endParaRPr lang="en-US" dirty="0">
              <a:solidFill>
                <a:srgbClr val="EAEAEA"/>
              </a:solidFill>
              <a:latin typeface="Arial" charset="0"/>
              <a:cs typeface="Arial"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algn="ctr" eaLnBrk="1" hangingPunct="1"/>
            <a:r>
              <a:rPr lang="ar-JO" sz="2000" b="1" dirty="0">
                <a:solidFill>
                  <a:srgbClr val="EAEAEA"/>
                </a:solidFill>
                <a:latin typeface="Arial" charset="0"/>
                <a:cs typeface="Arial" charset="0"/>
              </a:rPr>
              <a:t>عدد مرات ورود الكلمة اليونانية من إيويل و ياربروغ</a:t>
            </a:r>
          </a:p>
          <a:p>
            <a:pPr algn="ctr" eaLnBrk="1" hangingPunct="1"/>
            <a:r>
              <a:rPr lang="ar-JO" sz="2000" b="1" dirty="0">
                <a:solidFill>
                  <a:srgbClr val="EAEAEA"/>
                </a:solidFill>
                <a:latin typeface="Arial" charset="0"/>
                <a:cs typeface="Arial" charset="0"/>
              </a:rPr>
              <a:t>المقابلة مع العهد الجديد، 332</a:t>
            </a:r>
            <a:r>
              <a:rPr lang="en-US" sz="2000" b="1" dirty="0">
                <a:solidFill>
                  <a:srgbClr val="EAEAEA"/>
                </a:solidFill>
                <a:latin typeface="Arial" charset="0"/>
                <a:cs typeface="Arial" charset="0"/>
              </a:rPr>
              <a:t> </a:t>
            </a:r>
          </a:p>
        </p:txBody>
      </p:sp>
    </p:spTree>
    <p:extLst>
      <p:ext uri="{BB962C8B-B14F-4D97-AF65-F5344CB8AC3E}">
        <p14:creationId xmlns:p14="http://schemas.microsoft.com/office/powerpoint/2010/main" val="2869514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18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7200" dirty="0">
                <a:latin typeface="Arial" charset="0"/>
                <a:ea typeface="Osaka" charset="0"/>
                <a:cs typeface="Arial" charset="0"/>
              </a:rPr>
              <a:t>1 تسالونيكي 2 </a:t>
            </a:r>
            <a:endParaRPr lang="en-US" sz="7200" dirty="0">
              <a:latin typeface="Arial" charset="0"/>
              <a:ea typeface="Osaka" charset="0"/>
              <a:cs typeface="Arial" charset="0"/>
            </a:endParaRPr>
          </a:p>
        </p:txBody>
      </p:sp>
    </p:spTree>
    <p:extLst>
      <p:ext uri="{BB962C8B-B14F-4D97-AF65-F5344CB8AC3E}">
        <p14:creationId xmlns:p14="http://schemas.microsoft.com/office/powerpoint/2010/main" val="1890278811"/>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2708919"/>
          </a:xfrm>
          <a:solidFill>
            <a:schemeClr val="accent1">
              <a:lumMod val="50000"/>
            </a:schemeClr>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لم يكن بولس مدفوعاً بالطمع حيث كان يصنع الخيام و يهتم بهم (2: 1-16)</a:t>
            </a:r>
            <a:endParaRPr lang="en-US"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67CFD7D6-37CD-7A46-B00E-6A3DE63DB50A}"/>
              </a:ext>
            </a:extLst>
          </p:cNvPr>
          <p:cNvSpPr txBox="1">
            <a:spLocks noChangeArrowheads="1"/>
          </p:cNvSpPr>
          <p:nvPr/>
        </p:nvSpPr>
        <p:spPr bwMode="auto">
          <a:xfrm>
            <a:off x="107504" y="2996952"/>
            <a:ext cx="8784976" cy="299695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kern="0" dirty="0">
                <a:effectLst>
                  <a:glow rad="127000">
                    <a:schemeClr val="tx1"/>
                  </a:glow>
                </a:effectLst>
                <a:latin typeface="Arial" charset="0"/>
                <a:ea typeface="ＭＳ Ｐゴシック" charset="0"/>
                <a:cs typeface="ＭＳ Ｐゴシック" charset="0"/>
              </a:rPr>
              <a:t>فإنكم تذكرون ايها الإخوة تعبنا و كدنا إذ كنا نكرز لكم بإنجيل الله و نحن عاملون ليلاً و نهاراً كي لا نثقل على أحد منكم (2: 9)</a:t>
            </a:r>
            <a:endParaRPr lang="en-US" sz="32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75576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AutoShape 2"/>
          <p:cNvSpPr>
            <a:spLocks noChangeArrowheads="1"/>
          </p:cNvSpPr>
          <p:nvPr/>
        </p:nvSpPr>
        <p:spPr bwMode="auto">
          <a:xfrm>
            <a:off x="2514600" y="838200"/>
            <a:ext cx="6324600" cy="4648200"/>
          </a:xfrm>
          <a:prstGeom prst="cloudCallout">
            <a:avLst>
              <a:gd name="adj1" fmla="val -69653"/>
              <a:gd name="adj2" fmla="val 49588"/>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p>
        </p:txBody>
      </p:sp>
      <p:sp>
        <p:nvSpPr>
          <p:cNvPr id="87043" name="Text Box 4"/>
          <p:cNvSpPr txBox="1">
            <a:spLocks noChangeArrowheads="1"/>
          </p:cNvSpPr>
          <p:nvPr/>
        </p:nvSpPr>
        <p:spPr bwMode="auto">
          <a:xfrm>
            <a:off x="3352800" y="1584325"/>
            <a:ext cx="4724400"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4000" dirty="0">
                <a:latin typeface="Comic Sans MS" charset="0"/>
              </a:rPr>
              <a:t>أنا فخور جداً بهم </a:t>
            </a:r>
          </a:p>
          <a:p>
            <a:pPr algn="ctr">
              <a:spcBef>
                <a:spcPct val="50000"/>
              </a:spcBef>
            </a:pPr>
            <a:r>
              <a:rPr lang="ar-JO" sz="4000" dirty="0">
                <a:latin typeface="Comic Sans MS" charset="0"/>
              </a:rPr>
              <a:t>و علي أن أكتب </a:t>
            </a:r>
            <a:r>
              <a:rPr lang="ar-JO" sz="4000" dirty="0">
                <a:solidFill>
                  <a:srgbClr val="FF0000"/>
                </a:solidFill>
                <a:latin typeface="Comic Sans MS" charset="0"/>
              </a:rPr>
              <a:t>لتشجيعهم</a:t>
            </a:r>
            <a:endParaRPr lang="en-GB" sz="4000" dirty="0">
              <a:solidFill>
                <a:srgbClr val="FF0000"/>
              </a:solidFill>
              <a:latin typeface="Comic Sans MS" charset="0"/>
            </a:endParaRPr>
          </a:p>
        </p:txBody>
      </p:sp>
      <p:sp>
        <p:nvSpPr>
          <p:cNvPr id="87044" name="Text Box 5"/>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t>205</a:t>
            </a:r>
            <a:endParaRPr lang="en-US"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violincla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8" name="Title 1"/>
          <p:cNvSpPr>
            <a:spLocks noGrp="1"/>
          </p:cNvSpPr>
          <p:nvPr>
            <p:ph type="title" idx="4294967295"/>
          </p:nvPr>
        </p:nvSpPr>
        <p:spPr>
          <a:xfrm>
            <a:off x="2627313" y="44450"/>
            <a:ext cx="5254625" cy="874713"/>
          </a:xfrm>
          <a:solidFill>
            <a:schemeClr val="tx1"/>
          </a:solidFill>
        </p:spPr>
        <p:txBody>
          <a:bodyPr/>
          <a:lstStyle/>
          <a:p>
            <a:r>
              <a:rPr lang="ar-JO" i="1" dirty="0">
                <a:solidFill>
                  <a:schemeClr val="bg1"/>
                </a:solidFill>
                <a:latin typeface="Arial" charset="0"/>
                <a:ea typeface="ＭＳ Ｐゴシック" charset="0"/>
              </a:rPr>
              <a:t>أسلوب سوزوكي</a:t>
            </a:r>
            <a:endParaRPr lang="en-US" i="1" dirty="0">
              <a:solidFill>
                <a:schemeClr val="bg1"/>
              </a:solidFill>
              <a:latin typeface="Arial" charset="0"/>
              <a:ea typeface="ＭＳ Ｐゴシック" charset="0"/>
            </a:endParaRPr>
          </a:p>
        </p:txBody>
      </p:sp>
      <p:pic>
        <p:nvPicPr>
          <p:cNvPr id="80899" name="Picture 1" descr="suzuki method 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93025" y="115888"/>
            <a:ext cx="1343025" cy="1344612"/>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7" descr="encouragingm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4400" y="457200"/>
            <a:ext cx="3581400" cy="4913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46" name="Picture 4" descr="Charity and J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6475" y="457200"/>
            <a:ext cx="3413125" cy="487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57" name="Rectangle 5"/>
          <p:cNvSpPr>
            <a:spLocks noGrp="1" noChangeArrowheads="1"/>
          </p:cNvSpPr>
          <p:nvPr>
            <p:ph type="ctrTitle"/>
          </p:nvPr>
        </p:nvSpPr>
        <p:spPr>
          <a:xfrm>
            <a:off x="0" y="4953000"/>
            <a:ext cx="9144000" cy="1524000"/>
          </a:xfrm>
          <a:effectLst>
            <a:outerShdw blurRad="63500" dist="107763" dir="8100000" algn="ctr" rotWithShape="0">
              <a:schemeClr val="tx2">
                <a:alpha val="74998"/>
              </a:schemeClr>
            </a:outerShdw>
          </a:effectLst>
        </p:spPr>
        <p:txBody>
          <a:bodyPr/>
          <a:lstStyle/>
          <a:p>
            <a:pPr eaLnBrk="1" hangingPunct="1">
              <a:defRPr/>
            </a:pPr>
            <a:r>
              <a:rPr lang="ar-JO" dirty="0">
                <a:latin typeface="acme secret agent" charset="0"/>
                <a:ea typeface="ＭＳ Ｐゴシック" charset="0"/>
                <a:cs typeface="ＭＳ Ｐゴシック" charset="0"/>
              </a:rPr>
              <a:t>كيف يمكننا أن </a:t>
            </a:r>
            <a:r>
              <a:rPr lang="ar-JO" dirty="0">
                <a:solidFill>
                  <a:srgbClr val="FFFF00"/>
                </a:solidFill>
                <a:latin typeface="acme secret agent" charset="0"/>
                <a:ea typeface="ＭＳ Ｐゴシック" charset="0"/>
                <a:cs typeface="ＭＳ Ｐゴシック" charset="0"/>
              </a:rPr>
              <a:t>نقوي</a:t>
            </a:r>
            <a:r>
              <a:rPr lang="ar-JO" dirty="0">
                <a:latin typeface="acme secret agent" charset="0"/>
                <a:ea typeface="ＭＳ Ｐゴシック" charset="0"/>
                <a:cs typeface="ＭＳ Ｐゴシック" charset="0"/>
              </a:rPr>
              <a:t> الآخرين ؟</a:t>
            </a:r>
            <a:endParaRPr lang="en-US" dirty="0">
              <a:latin typeface="Arial" charset="0"/>
              <a:ea typeface="ＭＳ Ｐゴシック" charset="0"/>
              <a:cs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Our Need</a:t>
            </a:r>
          </a:p>
        </p:txBody>
      </p:sp>
      <p:pic>
        <p:nvPicPr>
          <p:cNvPr id="80898" name="Picture 2" descr="Image result for How can you be prepared for the Rapture">
            <a:extLst>
              <a:ext uri="{FF2B5EF4-FFF2-40B4-BE49-F238E27FC236}">
                <a16:creationId xmlns:a16="http://schemas.microsoft.com/office/drawing/2014/main" id="{C0ED6A08-1E7A-0C4A-8F6D-A7E5B9B8C7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8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614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endParaRPr lang="en-US">
              <a:solidFill>
                <a:srgbClr val="000000"/>
              </a:solidFill>
            </a:endParaRPr>
          </a:p>
        </p:txBody>
      </p:sp>
      <p:sp>
        <p:nvSpPr>
          <p:cNvPr id="89091"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b="1" kern="10" dirty="0">
                <a:solidFill>
                  <a:srgbClr val="FBE7C3"/>
                </a:solidFill>
                <a:latin typeface="Arial" pitchFamily="34" charset="0"/>
                <a:ea typeface="Comic Sans MS"/>
                <a:cs typeface="Arial" pitchFamily="34" charset="0"/>
              </a:rPr>
              <a:t>كتبت هذه الرسالة في 51 م</a:t>
            </a:r>
            <a:endParaRPr lang="en-US" sz="3600" b="1" kern="10" dirty="0">
              <a:solidFill>
                <a:srgbClr val="FBE7C3"/>
              </a:solidFill>
              <a:latin typeface="Arial" pitchFamily="34" charset="0"/>
              <a:ea typeface="Comic Sans MS"/>
              <a:cs typeface="Arial" pitchFamily="34" charset="0"/>
            </a:endParaRP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endParaRPr lang="en-US">
              <a:solidFill>
                <a:srgbClr val="000000"/>
              </a:solidFill>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endParaRPr lang="en-US">
              <a:solidFill>
                <a:srgbClr val="000000"/>
              </a:solidFill>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endParaRPr lang="en-US">
              <a:solidFill>
                <a:srgbClr val="000000"/>
              </a:solidFill>
            </a:endParaRPr>
          </a:p>
        </p:txBody>
      </p:sp>
      <p:sp>
        <p:nvSpPr>
          <p:cNvPr id="7187" name="Text Box 19"/>
          <p:cNvSpPr txBox="1">
            <a:spLocks noChangeArrowheads="1"/>
          </p:cNvSpPr>
          <p:nvPr/>
        </p:nvSpPr>
        <p:spPr bwMode="auto">
          <a:xfrm>
            <a:off x="0" y="6029325"/>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2800" b="1" dirty="0">
                <a:solidFill>
                  <a:srgbClr val="800000"/>
                </a:solidFill>
                <a:latin typeface="Comic Sans MS" charset="0"/>
              </a:rPr>
              <a:t>كتبت في كورنثوس بعد سماع تقرير تيموثاوس</a:t>
            </a:r>
            <a:endParaRPr lang="en-GB" sz="2800" b="1" dirty="0">
              <a:solidFill>
                <a:srgbClr val="800000"/>
              </a:solidFill>
              <a:latin typeface="Comic Sans MS" charset="0"/>
            </a:endParaRP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endParaRPr lang="en-US">
              <a:solidFill>
                <a:srgbClr val="000000"/>
              </a:solidFill>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endParaRPr lang="en-US">
              <a:solidFill>
                <a:srgbClr val="000000"/>
              </a:solidFill>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endParaRPr lang="en-US">
              <a:solidFill>
                <a:srgbClr val="000000"/>
              </a:solidFill>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endParaRPr lang="en-US">
              <a:solidFill>
                <a:srgbClr val="000000"/>
              </a:solidFill>
            </a:endParaRPr>
          </a:p>
        </p:txBody>
      </p:sp>
      <p:sp>
        <p:nvSpPr>
          <p:cNvPr id="24" name="Text Box 19"/>
          <p:cNvSpPr txBox="1">
            <a:spLocks noChangeArrowheads="1"/>
          </p:cNvSpPr>
          <p:nvPr/>
        </p:nvSpPr>
        <p:spPr bwMode="auto">
          <a:xfrm rot="-660557">
            <a:off x="-195263" y="4706938"/>
            <a:ext cx="9588501" cy="7080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buFontTx/>
              <a:buChar char="•"/>
            </a:pPr>
            <a:r>
              <a:rPr lang="ar-JO" sz="4000" dirty="0">
                <a:solidFill>
                  <a:srgbClr val="FFFFFF"/>
                </a:solidFill>
                <a:latin typeface="Comic Sans MS" charset="0"/>
              </a:rPr>
              <a:t>ثلاث طرق لتشجيع الآخرين</a:t>
            </a:r>
            <a:endParaRPr lang="en-GB" sz="4000" dirty="0">
              <a:solidFill>
                <a:srgbClr val="FFFFFF"/>
              </a:solidFill>
              <a:latin typeface="Comic Sans MS" charset="0"/>
            </a:endParaRPr>
          </a:p>
        </p:txBody>
      </p:sp>
      <p:sp>
        <p:nvSpPr>
          <p:cNvPr id="89101"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endParaRPr lang="en-US">
              <a:solidFill>
                <a:srgbClr val="000000"/>
              </a:solidFill>
            </a:endParaRPr>
          </a:p>
        </p:txBody>
      </p:sp>
      <p:sp>
        <p:nvSpPr>
          <p:cNvPr id="89102" name="TextBox 6"/>
          <p:cNvSpPr txBox="1">
            <a:spLocks noChangeArrowheads="1"/>
          </p:cNvSpPr>
          <p:nvPr/>
        </p:nvSpPr>
        <p:spPr bwMode="auto">
          <a:xfrm>
            <a:off x="2209800" y="1371600"/>
            <a:ext cx="1647820"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dirty="0">
                <a:solidFill>
                  <a:srgbClr val="FFFFFF"/>
                </a:solidFill>
                <a:latin typeface="Arial" charset="0"/>
                <a:cs typeface="Arial" charset="0"/>
              </a:rPr>
              <a:t>تسالونيكي</a:t>
            </a:r>
            <a:endParaRPr lang="en-US" dirty="0">
              <a:solidFill>
                <a:srgbClr val="FFFFFF"/>
              </a:solidFill>
              <a:latin typeface="Arial" charset="0"/>
              <a:cs typeface="Arial" charset="0"/>
            </a:endParaRPr>
          </a:p>
        </p:txBody>
      </p:sp>
      <p:sp>
        <p:nvSpPr>
          <p:cNvPr id="89103" name="TextBox 6"/>
          <p:cNvSpPr txBox="1">
            <a:spLocks noChangeArrowheads="1"/>
          </p:cNvSpPr>
          <p:nvPr/>
        </p:nvSpPr>
        <p:spPr bwMode="auto">
          <a:xfrm>
            <a:off x="2438400" y="2133600"/>
            <a:ext cx="1062030"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dirty="0">
                <a:solidFill>
                  <a:srgbClr val="FFFFFF"/>
                </a:solidFill>
                <a:latin typeface="Arial" charset="0"/>
                <a:cs typeface="Arial" charset="0"/>
              </a:rPr>
              <a:t>بيرية</a:t>
            </a:r>
            <a:endParaRPr lang="en-US" dirty="0">
              <a:solidFill>
                <a:srgbClr val="FFFFFF"/>
              </a:solidFill>
              <a:latin typeface="Arial" charset="0"/>
              <a:cs typeface="Arial" charset="0"/>
            </a:endParaRPr>
          </a:p>
        </p:txBody>
      </p:sp>
      <p:sp>
        <p:nvSpPr>
          <p:cNvPr id="89104" name="TextBox 6"/>
          <p:cNvSpPr txBox="1">
            <a:spLocks noChangeArrowheads="1"/>
          </p:cNvSpPr>
          <p:nvPr/>
        </p:nvSpPr>
        <p:spPr bwMode="auto">
          <a:xfrm>
            <a:off x="3416300" y="3957638"/>
            <a:ext cx="561372"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dirty="0">
                <a:solidFill>
                  <a:srgbClr val="FFFFFF"/>
                </a:solidFill>
                <a:latin typeface="Arial" charset="0"/>
                <a:cs typeface="Arial" charset="0"/>
              </a:rPr>
              <a:t>أثينا</a:t>
            </a:r>
            <a:endParaRPr lang="en-US" dirty="0">
              <a:solidFill>
                <a:srgbClr val="FFFFFF"/>
              </a:solidFill>
              <a:latin typeface="Arial" charset="0"/>
              <a:cs typeface="Arial" charset="0"/>
            </a:endParaRPr>
          </a:p>
        </p:txBody>
      </p:sp>
      <p:sp>
        <p:nvSpPr>
          <p:cNvPr id="89105" name="TextBox 6"/>
          <p:cNvSpPr txBox="1">
            <a:spLocks noChangeArrowheads="1"/>
          </p:cNvSpPr>
          <p:nvPr/>
        </p:nvSpPr>
        <p:spPr bwMode="auto">
          <a:xfrm>
            <a:off x="2514600" y="4567238"/>
            <a:ext cx="1127232"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dirty="0">
                <a:solidFill>
                  <a:srgbClr val="FFFFFF"/>
                </a:solidFill>
                <a:latin typeface="Arial" charset="0"/>
                <a:cs typeface="Arial" charset="0"/>
              </a:rPr>
              <a:t>كورنثوس</a:t>
            </a:r>
            <a:endParaRPr lang="en-US" dirty="0">
              <a:solidFill>
                <a:srgbClr val="FFFFFF"/>
              </a:solidFill>
              <a:latin typeface="Arial" charset="0"/>
              <a:cs typeface="Arial" charset="0"/>
            </a:endParaRP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algn="ctr">
              <a:defRPr/>
            </a:pPr>
            <a:endParaRPr lang="en-US">
              <a:ln>
                <a:solidFill>
                  <a:srgbClr val="FFFF99"/>
                </a:solidFill>
              </a:ln>
              <a:solidFill>
                <a:srgbClr val="0000FF"/>
              </a:solidFill>
            </a:endParaRP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endParaRPr lang="en-US">
              <a:solidFill>
                <a:srgbClr val="000000"/>
              </a:solidFill>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endParaRPr lang="en-US">
              <a:solidFill>
                <a:srgbClr val="000000"/>
              </a:solidFill>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0000FF"/>
              </a:solidFill>
            </a:endParaRPr>
          </a:p>
        </p:txBody>
      </p:sp>
      <p:sp>
        <p:nvSpPr>
          <p:cNvPr id="23" name="Up Arrow 22"/>
          <p:cNvSpPr>
            <a:spLocks noChangeArrowheads="1"/>
          </p:cNvSpPr>
          <p:nvPr/>
        </p:nvSpPr>
        <p:spPr bwMode="auto">
          <a:xfrm>
            <a:off x="2895600" y="1828800"/>
            <a:ext cx="457200" cy="2667000"/>
          </a:xfrm>
          <a:prstGeom prst="upArrow">
            <a:avLst>
              <a:gd name="adj1" fmla="val 50000"/>
              <a:gd name="adj2" fmla="val 49988"/>
            </a:avLst>
          </a:prstGeom>
          <a:solidFill>
            <a:srgbClr val="800000"/>
          </a:solidFill>
          <a:ln w="9525">
            <a:solidFill>
              <a:schemeClr val="tx1"/>
            </a:solidFill>
            <a:round/>
            <a:headEnd/>
            <a:tailEnd/>
          </a:ln>
        </p:spPr>
        <p:txBody>
          <a:bodyP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10" fill="hold" nodeType="afterGroup">
                            <p:stCondLst>
                              <p:cond delay="3000"/>
                            </p:stCondLst>
                            <p:childTnLst>
                              <p:par>
                                <p:cTn id="11" presetID="1" presetClass="entr" presetSubtype="0" fill="hold" grpId="0" nodeType="afterEffect">
                                  <p:stCondLst>
                                    <p:cond delay="2000"/>
                                  </p:stCondLst>
                                  <p:childTnLst>
                                    <p:set>
                                      <p:cBhvr>
                                        <p:cTn id="12"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3" fill="hold" nodeType="afterGroup">
                            <p:stCondLst>
                              <p:cond delay="5500"/>
                            </p:stCondLst>
                            <p:childTnLst>
                              <p:par>
                                <p:cTn id="14" presetID="1" presetClass="entr" presetSubtype="0" fill="hold" grpId="0" nodeType="afterEffect">
                                  <p:stCondLst>
                                    <p:cond delay="2000"/>
                                  </p:stCondLst>
                                  <p:childTnLst>
                                    <p:set>
                                      <p:cBhvr>
                                        <p:cTn id="15"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6" fill="hold" nodeType="afterGroup">
                            <p:stCondLst>
                              <p:cond delay="8000"/>
                            </p:stCondLst>
                            <p:childTnLst>
                              <p:par>
                                <p:cTn id="17" presetID="1" presetClass="entr" presetSubtype="0" fill="hold" grpId="0" nodeType="afterEffect">
                                  <p:stCondLst>
                                    <p:cond delay="2000"/>
                                  </p:stCondLst>
                                  <p:childTnLst>
                                    <p:set>
                                      <p:cBhvr>
                                        <p:cTn id="18" dur="1" fill="hold">
                                          <p:stCondLst>
                                            <p:cond delay="499"/>
                                          </p:stCondLst>
                                        </p:cTn>
                                        <p:tgtEl>
                                          <p:spTgt spid="7205"/>
                                        </p:tgtEl>
                                        <p:attrNameLst>
                                          <p:attrName>style.visibility</p:attrName>
                                        </p:attrNameLst>
                                      </p:cBhvr>
                                      <p:to>
                                        <p:strVal val="visible"/>
                                      </p:to>
                                    </p:set>
                                  </p:childTnLst>
                                </p:cTn>
                              </p:par>
                            </p:childTnLst>
                          </p:cTn>
                        </p:par>
                        <p:par>
                          <p:cTn id="19" fill="hold" nodeType="afterGroup">
                            <p:stCondLst>
                              <p:cond delay="10500"/>
                            </p:stCondLst>
                            <p:childTnLst>
                              <p:par>
                                <p:cTn id="20" presetID="2" presetClass="entr" presetSubtype="8" fill="hold" grpId="0" nodeType="afterEffect">
                                  <p:stCondLst>
                                    <p:cond delay="0"/>
                                  </p:stCondLst>
                                  <p:childTnLst>
                                    <p:set>
                                      <p:cBhvr>
                                        <p:cTn id="21" dur="1" fill="hold">
                                          <p:stCondLst>
                                            <p:cond delay="0"/>
                                          </p:stCondLst>
                                        </p:cTn>
                                        <p:tgtEl>
                                          <p:spTgt spid="7187"/>
                                        </p:tgtEl>
                                        <p:attrNameLst>
                                          <p:attrName>style.visibility</p:attrName>
                                        </p:attrNameLst>
                                      </p:cBhvr>
                                      <p:to>
                                        <p:strVal val="visible"/>
                                      </p:to>
                                    </p:set>
                                    <p:anim calcmode="lin" valueType="num">
                                      <p:cBhvr additive="base">
                                        <p:cTn id="22" dur="500" fill="hold"/>
                                        <p:tgtEl>
                                          <p:spTgt spid="7187"/>
                                        </p:tgtEl>
                                        <p:attrNameLst>
                                          <p:attrName>ppt_x</p:attrName>
                                        </p:attrNameLst>
                                      </p:cBhvr>
                                      <p:tavLst>
                                        <p:tav tm="0">
                                          <p:val>
                                            <p:strVal val="0-#ppt_w/2"/>
                                          </p:val>
                                        </p:tav>
                                        <p:tav tm="100000">
                                          <p:val>
                                            <p:strVal val="#ppt_x"/>
                                          </p:val>
                                        </p:tav>
                                      </p:tavLst>
                                    </p:anim>
                                    <p:anim calcmode="lin" valueType="num">
                                      <p:cBhvr additive="base">
                                        <p:cTn id="23" dur="500" fill="hold"/>
                                        <p:tgtEl>
                                          <p:spTgt spid="7187"/>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1000"/>
                            </p:stCondLst>
                            <p:childTnLst>
                              <p:par>
                                <p:cTn id="25" presetID="2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20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8" grpId="0" animBg="1"/>
      <p:bldP spid="24" grpId="0" animBg="1" autoUpdateAnimBg="0"/>
      <p:bldP spid="7203" grpId="0" animBg="1" autoUpdateAnimBg="0"/>
      <p:bldP spid="7207" grpId="0" animBg="1"/>
      <p:bldP spid="7209" grpId="0" animBg="1"/>
      <p:bldP spid="7205" grpId="0" animBg="1" autoUpdateAnimBg="0"/>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a:solidFill>
                <a:srgbClr val="000000"/>
              </a:solidFill>
            </a:endParaRPr>
          </a:p>
        </p:txBody>
      </p:sp>
      <p:sp>
        <p:nvSpPr>
          <p:cNvPr id="90115" name="Text Box 1026"/>
          <p:cNvSpPr txBox="1">
            <a:spLocks noChangeArrowheads="1"/>
          </p:cNvSpPr>
          <p:nvPr/>
        </p:nvSpPr>
        <p:spPr bwMode="auto">
          <a:xfrm>
            <a:off x="914400" y="2743200"/>
            <a:ext cx="76962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5400">
                <a:solidFill>
                  <a:srgbClr val="000000"/>
                </a:solidFill>
                <a:latin typeface="Comic Sans MS" charset="0"/>
              </a:rPr>
              <a:t>Black</a:t>
            </a:r>
          </a:p>
        </p:txBody>
      </p:sp>
      <p:sp>
        <p:nvSpPr>
          <p:cNvPr id="90116" name="Title 2"/>
          <p:cNvSpPr>
            <a:spLocks noGrp="1"/>
          </p:cNvSpPr>
          <p:nvPr>
            <p:ph type="title" idx="4294967295"/>
          </p:nvPr>
        </p:nvSpPr>
        <p:spPr>
          <a:xfrm>
            <a:off x="6019800" y="1066800"/>
            <a:ext cx="3124200" cy="5257800"/>
          </a:xfrm>
        </p:spPr>
        <p:txBody>
          <a:bodyPr/>
          <a:lstStyle/>
          <a:p>
            <a:br>
              <a:rPr lang="en-US" b="1" dirty="0">
                <a:solidFill>
                  <a:schemeClr val="bg1"/>
                </a:solidFill>
                <a:latin typeface="Arial" charset="0"/>
                <a:ea typeface="ＭＳ Ｐゴシック" charset="0"/>
              </a:rPr>
            </a:br>
            <a:r>
              <a:rPr lang="ar-JO" b="1" dirty="0">
                <a:solidFill>
                  <a:schemeClr val="bg1"/>
                </a:solidFill>
                <a:latin typeface="Arial" charset="0"/>
                <a:ea typeface="ＭＳ Ｐゴシック" charset="0"/>
              </a:rPr>
              <a:t>اذهب </a:t>
            </a:r>
            <a:br>
              <a:rPr lang="ar-JO" b="1" dirty="0">
                <a:solidFill>
                  <a:schemeClr val="bg1"/>
                </a:solidFill>
                <a:latin typeface="Arial" charset="0"/>
                <a:ea typeface="ＭＳ Ｐゴシック" charset="0"/>
              </a:rPr>
            </a:br>
            <a:r>
              <a:rPr lang="ar-JO" b="1" dirty="0">
                <a:solidFill>
                  <a:srgbClr val="FFFF00"/>
                </a:solidFill>
                <a:latin typeface="Arial" charset="0"/>
                <a:ea typeface="ＭＳ Ｐゴシック" charset="0"/>
              </a:rPr>
              <a:t>شخصياً </a:t>
            </a:r>
            <a:br>
              <a:rPr lang="ar-JO" b="1" dirty="0">
                <a:solidFill>
                  <a:schemeClr val="bg1"/>
                </a:solidFill>
                <a:latin typeface="Arial" charset="0"/>
                <a:ea typeface="ＭＳ Ｐゴシック" charset="0"/>
              </a:rPr>
            </a:br>
            <a:r>
              <a:rPr lang="ar-JO" b="1" dirty="0">
                <a:solidFill>
                  <a:schemeClr val="bg1"/>
                </a:solidFill>
                <a:latin typeface="Arial" charset="0"/>
                <a:ea typeface="ＭＳ Ｐゴシック" charset="0"/>
              </a:rPr>
              <a:t>(2: 17-20)</a:t>
            </a:r>
            <a:endParaRPr lang="en-US" b="1" dirty="0">
              <a:solidFill>
                <a:schemeClr val="bg1"/>
              </a:solidFill>
              <a:latin typeface="Arial" charset="0"/>
              <a:ea typeface="ＭＳ Ｐゴシック" charset="0"/>
            </a:endParaRPr>
          </a:p>
        </p:txBody>
      </p:sp>
      <p:sp>
        <p:nvSpPr>
          <p:cNvPr id="90117" name="Rectangle 4"/>
          <p:cNvSpPr>
            <a:spLocks noChangeArrowheads="1"/>
          </p:cNvSpPr>
          <p:nvPr/>
        </p:nvSpPr>
        <p:spPr bwMode="auto">
          <a:xfrm>
            <a:off x="255588" y="161925"/>
            <a:ext cx="774541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ar-JO" sz="2800" i="1" dirty="0">
                <a:solidFill>
                  <a:srgbClr val="FFFFFF"/>
                </a:solidFill>
                <a:latin typeface="acme secret agent" charset="0"/>
              </a:rPr>
              <a:t>كيف </a:t>
            </a:r>
            <a:r>
              <a:rPr lang="ar-JO" sz="4800" i="1" dirty="0">
                <a:solidFill>
                  <a:srgbClr val="FFFFFF"/>
                </a:solidFill>
                <a:latin typeface="acme secret agent" charset="0"/>
              </a:rPr>
              <a:t>نقوي</a:t>
            </a:r>
            <a:r>
              <a:rPr lang="ar-JO" sz="2800" i="1" dirty="0">
                <a:solidFill>
                  <a:srgbClr val="FFFFFF"/>
                </a:solidFill>
                <a:latin typeface="acme secret agent" charset="0"/>
              </a:rPr>
              <a:t> الآخرين ؟</a:t>
            </a:r>
            <a:endParaRPr lang="en-US" sz="2800" i="1" dirty="0">
              <a:solidFill>
                <a:srgbClr val="FFFFFF"/>
              </a:solidFill>
            </a:endParaRPr>
          </a:p>
        </p:txBody>
      </p:sp>
      <p:pic>
        <p:nvPicPr>
          <p:cNvPr id="90118" name="Picture 6" descr="Friends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6400"/>
            <a:ext cx="6146800"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5" descr="Nathanael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4630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9" name="Text Box 1029"/>
          <p:cNvSpPr txBox="1">
            <a:spLocks noChangeArrowheads="1"/>
          </p:cNvSpPr>
          <p:nvPr/>
        </p:nvSpPr>
        <p:spPr bwMode="auto">
          <a:xfrm>
            <a:off x="381000" y="1308100"/>
            <a:ext cx="8915400" cy="3477875"/>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endParaRPr lang="en-US" sz="4000" b="1" dirty="0">
              <a:solidFill>
                <a:srgbClr val="EEECE1"/>
              </a:solidFill>
              <a:effectLst>
                <a:glow rad="228600">
                  <a:schemeClr val="tx1"/>
                </a:glow>
              </a:effectLst>
              <a:latin typeface="Arial" charset="0"/>
              <a:cs typeface="Arial" charset="0"/>
            </a:endParaRPr>
          </a:p>
          <a:p>
            <a:pPr>
              <a:spcBef>
                <a:spcPct val="50000"/>
              </a:spcBef>
              <a:defRPr/>
            </a:pPr>
            <a:r>
              <a:rPr lang="ar-JO" sz="4000" b="1" dirty="0">
                <a:solidFill>
                  <a:srgbClr val="EEECE1"/>
                </a:solidFill>
                <a:effectLst>
                  <a:glow rad="228600">
                    <a:schemeClr val="tx1"/>
                  </a:glow>
                </a:effectLst>
                <a:latin typeface="Arial" charset="0"/>
                <a:cs typeface="Arial" charset="0"/>
              </a:rPr>
              <a:t>17 و أما نحن أيها الإخوة فإذ قد فقدناكم زمان ساعة بالوجه لا بالقلب </a:t>
            </a:r>
            <a:r>
              <a:rPr lang="ar-JO" sz="4000" b="1" dirty="0">
                <a:solidFill>
                  <a:srgbClr val="FFFF00"/>
                </a:solidFill>
                <a:effectLst>
                  <a:glow rad="228600">
                    <a:schemeClr val="tx1"/>
                  </a:glow>
                </a:effectLst>
                <a:latin typeface="Arial" charset="0"/>
                <a:cs typeface="Arial" charset="0"/>
              </a:rPr>
              <a:t>اجتهدنا أكثر باشتهاء كثير أن نرى وجوهكم</a:t>
            </a:r>
            <a:r>
              <a:rPr lang="ar-JO" sz="4000" b="1" dirty="0">
                <a:solidFill>
                  <a:srgbClr val="EEECE1"/>
                </a:solidFill>
                <a:effectLst>
                  <a:glow rad="228600">
                    <a:schemeClr val="tx1"/>
                  </a:glow>
                </a:effectLst>
                <a:latin typeface="Arial" charset="0"/>
                <a:cs typeface="Arial" charset="0"/>
              </a:rPr>
              <a:t> 18 لذلك </a:t>
            </a:r>
            <a:r>
              <a:rPr lang="ar-JO" sz="4000" b="1" dirty="0">
                <a:solidFill>
                  <a:srgbClr val="FFFF00"/>
                </a:solidFill>
                <a:effectLst>
                  <a:glow rad="228600">
                    <a:schemeClr val="tx1"/>
                  </a:glow>
                </a:effectLst>
                <a:latin typeface="Arial" charset="0"/>
                <a:cs typeface="Arial" charset="0"/>
              </a:rPr>
              <a:t>أردنا أن نأتي إليكم </a:t>
            </a:r>
            <a:r>
              <a:rPr lang="ar-JO" sz="4000" b="1" dirty="0">
                <a:solidFill>
                  <a:srgbClr val="EEECE1"/>
                </a:solidFill>
                <a:effectLst>
                  <a:glow rad="228600">
                    <a:schemeClr val="tx1"/>
                  </a:glow>
                </a:effectLst>
                <a:latin typeface="Arial" charset="0"/>
                <a:cs typeface="Arial" charset="0"/>
              </a:rPr>
              <a:t>أنا بولس </a:t>
            </a:r>
            <a:r>
              <a:rPr lang="ar-JO" sz="4000" b="1" dirty="0">
                <a:solidFill>
                  <a:srgbClr val="FFFF00"/>
                </a:solidFill>
                <a:effectLst>
                  <a:glow rad="228600">
                    <a:schemeClr val="tx1"/>
                  </a:glow>
                </a:effectLst>
                <a:latin typeface="Arial" charset="0"/>
                <a:cs typeface="Arial" charset="0"/>
              </a:rPr>
              <a:t>مرة و مرتين</a:t>
            </a:r>
            <a:r>
              <a:rPr lang="ar-JO" sz="4000" b="1" dirty="0">
                <a:solidFill>
                  <a:srgbClr val="EEECE1"/>
                </a:solidFill>
                <a:effectLst>
                  <a:glow rad="228600">
                    <a:schemeClr val="tx1"/>
                  </a:glow>
                </a:effectLst>
                <a:latin typeface="Arial" charset="0"/>
                <a:cs typeface="Arial" charset="0"/>
              </a:rPr>
              <a:t> و إنما عاقنا الشيطان (1 تس 2: 17-18)</a:t>
            </a:r>
            <a:endParaRPr lang="en-US" sz="4000" b="1" dirty="0">
              <a:solidFill>
                <a:srgbClr val="EEECE1"/>
              </a:solidFill>
              <a:effectLst>
                <a:glow rad="228600">
                  <a:schemeClr val="tx1"/>
                </a:glow>
              </a:effectLst>
              <a:latin typeface="Arial" charset="0"/>
              <a:cs typeface="Arial" charset="0"/>
            </a:endParaRPr>
          </a:p>
        </p:txBody>
      </p:sp>
      <p:sp>
        <p:nvSpPr>
          <p:cNvPr id="91139" name="Rectangle 1040"/>
          <p:cNvSpPr>
            <a:spLocks noGrp="1" noChangeArrowheads="1"/>
          </p:cNvSpPr>
          <p:nvPr>
            <p:ph type="title" idx="4294967295"/>
          </p:nvPr>
        </p:nvSpPr>
        <p:spPr>
          <a:xfrm>
            <a:off x="685800" y="228600"/>
            <a:ext cx="7772400" cy="762000"/>
          </a:xfrm>
          <a:solidFill>
            <a:srgbClr val="800000"/>
          </a:solidFill>
        </p:spPr>
        <p:txBody>
          <a:bodyPr anchor="t">
            <a:spAutoFit/>
          </a:bodyPr>
          <a:lstStyle/>
          <a:p>
            <a:pPr>
              <a:spcBef>
                <a:spcPct val="50000"/>
              </a:spcBef>
            </a:pPr>
            <a:r>
              <a:rPr lang="ar-JO" b="1" dirty="0">
                <a:solidFill>
                  <a:srgbClr val="EEECE1"/>
                </a:solidFill>
                <a:latin typeface="Arial" charset="0"/>
                <a:ea typeface="ＭＳ Ｐゴシック" charset="0"/>
              </a:rPr>
              <a:t>حاول بولس أن يذهب شخصياً </a:t>
            </a:r>
            <a:endParaRPr lang="en-US" b="1" dirty="0">
              <a:solidFill>
                <a:srgbClr val="EEECE1"/>
              </a:solidFill>
              <a:latin typeface="Arial"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41989"/>
                                        </p:tgtEl>
                                        <p:attrNameLst>
                                          <p:attrName>style.visibility</p:attrName>
                                        </p:attrNameLst>
                                      </p:cBhvr>
                                      <p:to>
                                        <p:strVal val="visible"/>
                                      </p:to>
                                    </p:set>
                                    <p:anim calcmode="lin" valueType="num">
                                      <p:cBhvr additive="base">
                                        <p:cTn id="7" dur="1000" fill="hold"/>
                                        <p:tgtEl>
                                          <p:spTgt spid="41989"/>
                                        </p:tgtEl>
                                        <p:attrNameLst>
                                          <p:attrName>ppt_x</p:attrName>
                                        </p:attrNameLst>
                                      </p:cBhvr>
                                      <p:tavLst>
                                        <p:tav tm="0">
                                          <p:val>
                                            <p:strVal val="#ppt_x"/>
                                          </p:val>
                                        </p:tav>
                                        <p:tav tm="100000">
                                          <p:val>
                                            <p:strVal val="#ppt_x"/>
                                          </p:val>
                                        </p:tav>
                                      </p:tavLst>
                                    </p:anim>
                                    <p:anim calcmode="lin" valueType="num">
                                      <p:cBhvr additive="base">
                                        <p:cTn id="8" dur="1000" fill="hold"/>
                                        <p:tgtEl>
                                          <p:spTgt spid="419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Nathanael 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9" name="Text Box 1029"/>
          <p:cNvSpPr txBox="1">
            <a:spLocks noChangeArrowheads="1"/>
          </p:cNvSpPr>
          <p:nvPr/>
        </p:nvSpPr>
        <p:spPr bwMode="auto">
          <a:xfrm>
            <a:off x="76200" y="1905000"/>
            <a:ext cx="9144000" cy="2862322"/>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4000" b="1" dirty="0">
                <a:solidFill>
                  <a:srgbClr val="EEECE1"/>
                </a:solidFill>
                <a:effectLst>
                  <a:glow rad="228600">
                    <a:schemeClr val="tx1">
                      <a:alpha val="75000"/>
                    </a:schemeClr>
                  </a:glow>
                </a:effectLst>
                <a:latin typeface="Arial" charset="0"/>
                <a:cs typeface="Arial" charset="0"/>
              </a:rPr>
              <a:t>19 لأن من هو </a:t>
            </a:r>
            <a:r>
              <a:rPr lang="ar-JO" sz="4000" b="1" dirty="0">
                <a:solidFill>
                  <a:srgbClr val="FFFF00"/>
                </a:solidFill>
                <a:effectLst>
                  <a:glow rad="228600">
                    <a:schemeClr val="tx1">
                      <a:alpha val="75000"/>
                    </a:schemeClr>
                  </a:glow>
                </a:effectLst>
                <a:latin typeface="Arial" charset="0"/>
                <a:cs typeface="Arial" charset="0"/>
              </a:rPr>
              <a:t>رجاؤنا</a:t>
            </a:r>
            <a:r>
              <a:rPr lang="ar-JO" sz="4000" b="1" dirty="0">
                <a:solidFill>
                  <a:srgbClr val="EEECE1"/>
                </a:solidFill>
                <a:effectLst>
                  <a:glow rad="228600">
                    <a:schemeClr val="tx1">
                      <a:alpha val="75000"/>
                    </a:schemeClr>
                  </a:glow>
                </a:effectLst>
                <a:latin typeface="Arial" charset="0"/>
                <a:cs typeface="Arial" charset="0"/>
              </a:rPr>
              <a:t> و </a:t>
            </a:r>
            <a:r>
              <a:rPr lang="ar-JO" sz="4000" b="1" dirty="0">
                <a:solidFill>
                  <a:srgbClr val="FFFF00"/>
                </a:solidFill>
                <a:effectLst>
                  <a:glow rad="228600">
                    <a:schemeClr val="tx1">
                      <a:alpha val="75000"/>
                    </a:schemeClr>
                  </a:glow>
                </a:effectLst>
                <a:latin typeface="Arial" charset="0"/>
                <a:cs typeface="Arial" charset="0"/>
              </a:rPr>
              <a:t>فرحنا</a:t>
            </a:r>
            <a:r>
              <a:rPr lang="ar-JO" sz="4000" b="1" dirty="0">
                <a:solidFill>
                  <a:srgbClr val="EEECE1"/>
                </a:solidFill>
                <a:effectLst>
                  <a:glow rad="228600">
                    <a:schemeClr val="tx1">
                      <a:alpha val="75000"/>
                    </a:schemeClr>
                  </a:glow>
                </a:effectLst>
                <a:latin typeface="Arial" charset="0"/>
                <a:cs typeface="Arial" charset="0"/>
              </a:rPr>
              <a:t> و </a:t>
            </a:r>
            <a:r>
              <a:rPr lang="ar-JO" sz="4000" b="1" dirty="0">
                <a:solidFill>
                  <a:srgbClr val="FFFF00"/>
                </a:solidFill>
                <a:effectLst>
                  <a:glow rad="228600">
                    <a:schemeClr val="tx1">
                      <a:alpha val="75000"/>
                    </a:schemeClr>
                  </a:glow>
                </a:effectLst>
                <a:latin typeface="Arial" charset="0"/>
                <a:cs typeface="Arial" charset="0"/>
              </a:rPr>
              <a:t>إكليل</a:t>
            </a:r>
            <a:r>
              <a:rPr lang="ar-JO" sz="4000" b="1" dirty="0">
                <a:solidFill>
                  <a:srgbClr val="EEECE1"/>
                </a:solidFill>
                <a:effectLst>
                  <a:glow rad="228600">
                    <a:schemeClr val="tx1">
                      <a:alpha val="75000"/>
                    </a:schemeClr>
                  </a:glow>
                </a:effectLst>
                <a:latin typeface="Arial" charset="0"/>
                <a:cs typeface="Arial" charset="0"/>
              </a:rPr>
              <a:t> افتخارنا أم لستم </a:t>
            </a:r>
            <a:r>
              <a:rPr lang="ar-JO" sz="4000" b="1" dirty="0">
                <a:solidFill>
                  <a:srgbClr val="FFFF00"/>
                </a:solidFill>
                <a:effectLst>
                  <a:glow rad="228600">
                    <a:schemeClr val="tx1">
                      <a:alpha val="75000"/>
                    </a:schemeClr>
                  </a:glow>
                </a:effectLst>
                <a:latin typeface="Arial" charset="0"/>
                <a:cs typeface="Arial" charset="0"/>
              </a:rPr>
              <a:t>أنتم</a:t>
            </a:r>
            <a:r>
              <a:rPr lang="ar-JO" sz="4000" b="1" dirty="0">
                <a:solidFill>
                  <a:srgbClr val="EEECE1"/>
                </a:solidFill>
                <a:effectLst>
                  <a:glow rad="228600">
                    <a:schemeClr val="tx1">
                      <a:alpha val="75000"/>
                    </a:schemeClr>
                  </a:glow>
                </a:effectLst>
                <a:latin typeface="Arial" charset="0"/>
                <a:cs typeface="Arial" charset="0"/>
              </a:rPr>
              <a:t> أيضاً أمام ربنا يسوع المسيح في مجيئه 20 لأنكم </a:t>
            </a:r>
            <a:r>
              <a:rPr lang="ar-JO" sz="4000" b="1" dirty="0">
                <a:solidFill>
                  <a:srgbClr val="FFFF00"/>
                </a:solidFill>
                <a:effectLst>
                  <a:glow rad="228600">
                    <a:schemeClr val="tx1">
                      <a:alpha val="75000"/>
                    </a:schemeClr>
                  </a:glow>
                </a:effectLst>
                <a:latin typeface="Arial" charset="0"/>
                <a:cs typeface="Arial" charset="0"/>
              </a:rPr>
              <a:t>أنتم</a:t>
            </a:r>
            <a:r>
              <a:rPr lang="ar-JO" sz="4000" b="1" dirty="0">
                <a:solidFill>
                  <a:srgbClr val="EEECE1"/>
                </a:solidFill>
                <a:effectLst>
                  <a:glow rad="228600">
                    <a:schemeClr val="tx1">
                      <a:alpha val="75000"/>
                    </a:schemeClr>
                  </a:glow>
                </a:effectLst>
                <a:latin typeface="Arial" charset="0"/>
                <a:cs typeface="Arial" charset="0"/>
              </a:rPr>
              <a:t> </a:t>
            </a:r>
            <a:r>
              <a:rPr lang="ar-JO" sz="4000" b="1" dirty="0">
                <a:solidFill>
                  <a:srgbClr val="FFFF00"/>
                </a:solidFill>
                <a:effectLst>
                  <a:glow rad="228600">
                    <a:schemeClr val="tx1">
                      <a:alpha val="75000"/>
                    </a:schemeClr>
                  </a:glow>
                </a:effectLst>
                <a:latin typeface="Arial" charset="0"/>
                <a:cs typeface="Arial" charset="0"/>
              </a:rPr>
              <a:t>مجد</a:t>
            </a:r>
            <a:r>
              <a:rPr lang="ar-JO" sz="4000" b="1" dirty="0">
                <a:solidFill>
                  <a:srgbClr val="EEECE1"/>
                </a:solidFill>
                <a:effectLst>
                  <a:glow rad="228600">
                    <a:schemeClr val="tx1">
                      <a:alpha val="75000"/>
                    </a:schemeClr>
                  </a:glow>
                </a:effectLst>
                <a:latin typeface="Arial" charset="0"/>
                <a:cs typeface="Arial" charset="0"/>
              </a:rPr>
              <a:t>نا و </a:t>
            </a:r>
            <a:r>
              <a:rPr lang="ar-JO" sz="4000" b="1" dirty="0">
                <a:solidFill>
                  <a:srgbClr val="FFFF00"/>
                </a:solidFill>
                <a:effectLst>
                  <a:glow rad="228600">
                    <a:schemeClr val="tx1">
                      <a:alpha val="75000"/>
                    </a:schemeClr>
                  </a:glow>
                </a:effectLst>
                <a:latin typeface="Arial" charset="0"/>
                <a:cs typeface="Arial" charset="0"/>
              </a:rPr>
              <a:t>فرح</a:t>
            </a:r>
            <a:r>
              <a:rPr lang="ar-JO" sz="4000" b="1" dirty="0">
                <a:solidFill>
                  <a:srgbClr val="EEECE1"/>
                </a:solidFill>
                <a:effectLst>
                  <a:glow rad="228600">
                    <a:schemeClr val="tx1">
                      <a:alpha val="75000"/>
                    </a:schemeClr>
                  </a:glow>
                </a:effectLst>
                <a:latin typeface="Arial" charset="0"/>
                <a:cs typeface="Arial" charset="0"/>
              </a:rPr>
              <a:t>نا </a:t>
            </a:r>
          </a:p>
          <a:p>
            <a:pPr algn="ctr">
              <a:spcBef>
                <a:spcPct val="50000"/>
              </a:spcBef>
              <a:defRPr/>
            </a:pPr>
            <a:r>
              <a:rPr lang="ar-JO" sz="4000" b="1" dirty="0">
                <a:solidFill>
                  <a:srgbClr val="EEECE1"/>
                </a:solidFill>
                <a:effectLst>
                  <a:glow rad="228600">
                    <a:schemeClr val="tx1">
                      <a:alpha val="75000"/>
                    </a:schemeClr>
                  </a:glow>
                </a:effectLst>
                <a:latin typeface="Arial" charset="0"/>
                <a:cs typeface="Arial" charset="0"/>
              </a:rPr>
              <a:t>(1 تس 2: 19-20)</a:t>
            </a:r>
            <a:endParaRPr lang="en-US" sz="4000" b="1" dirty="0">
              <a:solidFill>
                <a:srgbClr val="EEECE1"/>
              </a:solidFill>
              <a:effectLst>
                <a:glow rad="228600">
                  <a:schemeClr val="tx1">
                    <a:alpha val="75000"/>
                  </a:schemeClr>
                </a:glow>
              </a:effectLst>
              <a:latin typeface="Arial" charset="0"/>
              <a:cs typeface="Arial" charset="0"/>
            </a:endParaRPr>
          </a:p>
        </p:txBody>
      </p:sp>
      <p:sp>
        <p:nvSpPr>
          <p:cNvPr id="93187" name="Rectangle 1040"/>
          <p:cNvSpPr>
            <a:spLocks noGrp="1" noChangeArrowheads="1"/>
          </p:cNvSpPr>
          <p:nvPr>
            <p:ph type="title" idx="4294967295"/>
          </p:nvPr>
        </p:nvSpPr>
        <p:spPr>
          <a:xfrm>
            <a:off x="0" y="228600"/>
            <a:ext cx="9144000" cy="708025"/>
          </a:xfrm>
          <a:solidFill>
            <a:srgbClr val="800000"/>
          </a:solidFill>
        </p:spPr>
        <p:txBody>
          <a:bodyPr anchor="t">
            <a:spAutoFit/>
          </a:bodyPr>
          <a:lstStyle/>
          <a:p>
            <a:pPr>
              <a:spcBef>
                <a:spcPct val="50000"/>
              </a:spcBef>
            </a:pPr>
            <a:r>
              <a:rPr lang="ar-JO" sz="4000" b="1" dirty="0">
                <a:solidFill>
                  <a:srgbClr val="EEECE1"/>
                </a:solidFill>
                <a:latin typeface="Arial" charset="0"/>
                <a:ea typeface="ＭＳ Ｐゴシック" charset="0"/>
              </a:rPr>
              <a:t>بركة بولس العظمى = الناس</a:t>
            </a:r>
            <a:endParaRPr lang="en-US" sz="4000" b="1" dirty="0">
              <a:solidFill>
                <a:srgbClr val="EEECE1"/>
              </a:solidFill>
              <a:latin typeface="Arial" charset="0"/>
              <a:ea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41989"/>
                                        </p:tgtEl>
                                        <p:attrNameLst>
                                          <p:attrName>style.visibility</p:attrName>
                                        </p:attrNameLst>
                                      </p:cBhvr>
                                      <p:to>
                                        <p:strVal val="visible"/>
                                      </p:to>
                                    </p:set>
                                    <p:anim calcmode="lin" valueType="num">
                                      <p:cBhvr additive="base">
                                        <p:cTn id="7" dur="1000" fill="hold"/>
                                        <p:tgtEl>
                                          <p:spTgt spid="41989"/>
                                        </p:tgtEl>
                                        <p:attrNameLst>
                                          <p:attrName>ppt_x</p:attrName>
                                        </p:attrNameLst>
                                      </p:cBhvr>
                                      <p:tavLst>
                                        <p:tav tm="0">
                                          <p:val>
                                            <p:strVal val="#ppt_x"/>
                                          </p:val>
                                        </p:tav>
                                        <p:tav tm="100000">
                                          <p:val>
                                            <p:strVal val="#ppt_x"/>
                                          </p:val>
                                        </p:tav>
                                      </p:tavLst>
                                    </p:anim>
                                    <p:anim calcmode="lin" valueType="num">
                                      <p:cBhvr additive="base">
                                        <p:cTn id="8" dur="1000" fill="hold"/>
                                        <p:tgtEl>
                                          <p:spTgt spid="419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pic>
        <p:nvPicPr>
          <p:cNvPr id="95234" name="Picture 16" descr="Slide 69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5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Rectangle 1040"/>
          <p:cNvSpPr>
            <a:spLocks noGrp="1" noChangeArrowheads="1"/>
          </p:cNvSpPr>
          <p:nvPr>
            <p:ph type="title" idx="4294967295"/>
          </p:nvPr>
        </p:nvSpPr>
        <p:spPr>
          <a:xfrm>
            <a:off x="762000" y="914400"/>
            <a:ext cx="7772400" cy="4154984"/>
          </a:xfrm>
        </p:spPr>
        <p:txBody>
          <a:bodyPr anchor="t">
            <a:spAutoFit/>
          </a:bodyPr>
          <a:lstStyle/>
          <a:p>
            <a:pPr>
              <a:spcBef>
                <a:spcPct val="50000"/>
              </a:spcBef>
              <a:defRPr/>
            </a:pPr>
            <a:br>
              <a:rPr lang="en-US" sz="6600" b="1" dirty="0">
                <a:solidFill>
                  <a:srgbClr val="FFFF00"/>
                </a:solidFill>
                <a:effectLst>
                  <a:outerShdw blurRad="38100" dist="38100" dir="2700000" algn="tl">
                    <a:srgbClr val="000000"/>
                  </a:outerShdw>
                </a:effectLst>
                <a:latin typeface="Arial" charset="0"/>
                <a:ea typeface="ＭＳ Ｐゴシック" charset="0"/>
                <a:cs typeface="Arial" charset="0"/>
              </a:rPr>
            </a:br>
            <a:r>
              <a:rPr lang="ar-JO" sz="6600" b="1" dirty="0">
                <a:solidFill>
                  <a:schemeClr val="bg1"/>
                </a:solidFill>
                <a:effectLst>
                  <a:outerShdw blurRad="38100" dist="38100" dir="2700000" algn="tl">
                    <a:srgbClr val="000000"/>
                  </a:outerShdw>
                </a:effectLst>
                <a:latin typeface="Arial" charset="0"/>
                <a:ea typeface="ＭＳ Ｐゴシック" charset="0"/>
                <a:cs typeface="Arial" charset="0"/>
              </a:rPr>
              <a:t>أفضل طريقة لتظهر </a:t>
            </a:r>
            <a:r>
              <a:rPr lang="ar-JO" sz="6600" b="1" dirty="0">
                <a:solidFill>
                  <a:srgbClr val="FFFF00"/>
                </a:solidFill>
                <a:effectLst>
                  <a:outerShdw blurRad="38100" dist="38100" dir="2700000" algn="tl">
                    <a:srgbClr val="000000"/>
                  </a:outerShdw>
                </a:effectLst>
                <a:latin typeface="Arial" charset="0"/>
                <a:ea typeface="ＭＳ Ｐゴシック" charset="0"/>
                <a:cs typeface="Arial" charset="0"/>
              </a:rPr>
              <a:t>للناس </a:t>
            </a:r>
            <a:r>
              <a:rPr lang="ar-JO" sz="6600" b="1" dirty="0">
                <a:solidFill>
                  <a:schemeClr val="bg1"/>
                </a:solidFill>
                <a:effectLst>
                  <a:outerShdw blurRad="38100" dist="38100" dir="2700000" algn="tl">
                    <a:srgbClr val="000000"/>
                  </a:outerShdw>
                </a:effectLst>
                <a:latin typeface="Arial" charset="0"/>
                <a:ea typeface="ＭＳ Ｐゴシック" charset="0"/>
                <a:cs typeface="Arial" charset="0"/>
              </a:rPr>
              <a:t>أنهم مهمين هي الطريقة </a:t>
            </a:r>
            <a:r>
              <a:rPr lang="ar-JO" sz="6600" b="1" dirty="0">
                <a:solidFill>
                  <a:srgbClr val="FFFF00"/>
                </a:solidFill>
                <a:effectLst>
                  <a:outerShdw blurRad="38100" dist="38100" dir="2700000" algn="tl">
                    <a:srgbClr val="000000"/>
                  </a:outerShdw>
                </a:effectLst>
                <a:latin typeface="Arial" charset="0"/>
                <a:ea typeface="ＭＳ Ｐゴシック" charset="0"/>
                <a:cs typeface="Arial" charset="0"/>
              </a:rPr>
              <a:t>الشخصية</a:t>
            </a:r>
            <a:r>
              <a:rPr lang="en-US" sz="6600" b="1" dirty="0">
                <a:solidFill>
                  <a:srgbClr val="FFFF00"/>
                </a:solidFill>
                <a:effectLst>
                  <a:outerShdw blurRad="38100" dist="38100" dir="2700000" algn="tl">
                    <a:srgbClr val="000000"/>
                  </a:outerShdw>
                </a:effectLst>
                <a:latin typeface="Arial" charset="0"/>
                <a:ea typeface="ＭＳ Ｐゴシック" charset="0"/>
                <a:cs typeface="Arial" charset="0"/>
              </a:rPr>
              <a:t> </a:t>
            </a:r>
          </a:p>
        </p:txBody>
      </p:sp>
    </p:spTree>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a:solidFill>
                <a:srgbClr val="000000"/>
              </a:solidFill>
            </a:endParaRPr>
          </a:p>
        </p:txBody>
      </p:sp>
      <p:sp>
        <p:nvSpPr>
          <p:cNvPr id="90115" name="Text Box 1026"/>
          <p:cNvSpPr txBox="1">
            <a:spLocks noChangeArrowheads="1"/>
          </p:cNvSpPr>
          <p:nvPr/>
        </p:nvSpPr>
        <p:spPr bwMode="auto">
          <a:xfrm>
            <a:off x="914400" y="2743200"/>
            <a:ext cx="76962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5400">
                <a:solidFill>
                  <a:srgbClr val="000000"/>
                </a:solidFill>
                <a:latin typeface="Comic Sans MS" charset="0"/>
              </a:rPr>
              <a:t>Black</a:t>
            </a:r>
          </a:p>
        </p:txBody>
      </p:sp>
      <p:sp>
        <p:nvSpPr>
          <p:cNvPr id="90116" name="Title 2"/>
          <p:cNvSpPr>
            <a:spLocks noGrp="1"/>
          </p:cNvSpPr>
          <p:nvPr>
            <p:ph type="title" idx="4294967295"/>
          </p:nvPr>
        </p:nvSpPr>
        <p:spPr>
          <a:xfrm>
            <a:off x="6019800" y="1066800"/>
            <a:ext cx="3124200" cy="5257800"/>
          </a:xfrm>
        </p:spPr>
        <p:txBody>
          <a:bodyPr/>
          <a:lstStyle/>
          <a:p>
            <a:r>
              <a:rPr lang="ar-JO" b="1" dirty="0">
                <a:solidFill>
                  <a:schemeClr val="bg1"/>
                </a:solidFill>
                <a:latin typeface="Arial" charset="0"/>
                <a:ea typeface="ＭＳ Ｐゴシック" charset="0"/>
              </a:rPr>
              <a:t>اذهب</a:t>
            </a:r>
            <a:br>
              <a:rPr lang="ar-JO" b="1" dirty="0">
                <a:solidFill>
                  <a:schemeClr val="bg1"/>
                </a:solidFill>
                <a:latin typeface="Arial" charset="0"/>
                <a:ea typeface="ＭＳ Ｐゴシック" charset="0"/>
              </a:rPr>
            </a:br>
            <a:r>
              <a:rPr lang="ar-JO" b="1" dirty="0">
                <a:solidFill>
                  <a:srgbClr val="FFFF00"/>
                </a:solidFill>
                <a:latin typeface="Arial" charset="0"/>
                <a:ea typeface="ＭＳ Ｐゴシック" charset="0"/>
              </a:rPr>
              <a:t>شخصياً</a:t>
            </a:r>
            <a:r>
              <a:rPr lang="en-US" b="1" dirty="0">
                <a:solidFill>
                  <a:srgbClr val="FFFF00"/>
                </a:solidFill>
                <a:latin typeface="Arial" charset="0"/>
                <a:ea typeface="ＭＳ Ｐゴシック" charset="0"/>
              </a:rPr>
              <a:t>      </a:t>
            </a:r>
            <a:r>
              <a:rPr lang="en-US" b="1" dirty="0">
                <a:solidFill>
                  <a:schemeClr val="bg1"/>
                </a:solidFill>
                <a:latin typeface="Arial" charset="0"/>
                <a:ea typeface="ＭＳ Ｐゴシック" charset="0"/>
              </a:rPr>
              <a:t>(</a:t>
            </a:r>
            <a:r>
              <a:rPr lang="ar-JO" b="1" dirty="0">
                <a:solidFill>
                  <a:schemeClr val="bg1"/>
                </a:solidFill>
                <a:latin typeface="Arial" charset="0"/>
                <a:ea typeface="ＭＳ Ｐゴシック" charset="0"/>
              </a:rPr>
              <a:t>2: 17-20</a:t>
            </a:r>
            <a:r>
              <a:rPr lang="en-US" b="1" dirty="0">
                <a:solidFill>
                  <a:schemeClr val="bg1"/>
                </a:solidFill>
                <a:latin typeface="Arial" charset="0"/>
                <a:ea typeface="ＭＳ Ｐゴシック" charset="0"/>
              </a:rPr>
              <a:t>)</a:t>
            </a:r>
          </a:p>
        </p:txBody>
      </p:sp>
      <p:sp>
        <p:nvSpPr>
          <p:cNvPr id="90117" name="Rectangle 4"/>
          <p:cNvSpPr>
            <a:spLocks noChangeArrowheads="1"/>
          </p:cNvSpPr>
          <p:nvPr/>
        </p:nvSpPr>
        <p:spPr bwMode="auto">
          <a:xfrm>
            <a:off x="255588" y="161925"/>
            <a:ext cx="774541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ar-JO" sz="2800" i="1" dirty="0">
                <a:solidFill>
                  <a:srgbClr val="FFFFFF"/>
                </a:solidFill>
                <a:latin typeface="acme secret agent" charset="0"/>
              </a:rPr>
              <a:t>كيف </a:t>
            </a:r>
            <a:r>
              <a:rPr lang="ar-JO" sz="4800" i="1" dirty="0">
                <a:solidFill>
                  <a:srgbClr val="FFFFFF"/>
                </a:solidFill>
                <a:latin typeface="acme secret agent" charset="0"/>
              </a:rPr>
              <a:t>نقوي</a:t>
            </a:r>
            <a:r>
              <a:rPr lang="ar-JO" sz="2800" i="1" dirty="0">
                <a:solidFill>
                  <a:srgbClr val="FFFFFF"/>
                </a:solidFill>
                <a:latin typeface="acme secret agent" charset="0"/>
              </a:rPr>
              <a:t> الآخرين ؟</a:t>
            </a:r>
            <a:endParaRPr lang="en-US" sz="2800" i="1" dirty="0">
              <a:solidFill>
                <a:srgbClr val="FFFFFF"/>
              </a:solidFill>
            </a:endParaRPr>
          </a:p>
        </p:txBody>
      </p:sp>
      <p:pic>
        <p:nvPicPr>
          <p:cNvPr id="90118" name="Picture 6" descr="Friends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6400"/>
            <a:ext cx="6146800"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09675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18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7200" dirty="0">
                <a:latin typeface="Arial" charset="0"/>
                <a:ea typeface="Osaka" charset="0"/>
                <a:cs typeface="Arial" charset="0"/>
              </a:rPr>
              <a:t>1 تسالونيكي 3 </a:t>
            </a:r>
            <a:endParaRPr lang="en-US" sz="7200" dirty="0">
              <a:latin typeface="Arial" charset="0"/>
              <a:ea typeface="Osaka" charset="0"/>
              <a:cs typeface="Arial" charset="0"/>
            </a:endParaRPr>
          </a:p>
        </p:txBody>
      </p:sp>
    </p:spTree>
    <p:extLst>
      <p:ext uri="{BB962C8B-B14F-4D97-AF65-F5344CB8AC3E}">
        <p14:creationId xmlns:p14="http://schemas.microsoft.com/office/powerpoint/2010/main" val="367818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3" descr="encourag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4" name="Title 1"/>
          <p:cNvSpPr>
            <a:spLocks noGrp="1"/>
          </p:cNvSpPr>
          <p:nvPr>
            <p:ph type="title" idx="4294967295"/>
          </p:nvPr>
        </p:nvSpPr>
        <p:spPr>
          <a:xfrm>
            <a:off x="228600" y="609600"/>
            <a:ext cx="8763000" cy="609600"/>
          </a:xfrm>
          <a:solidFill>
            <a:schemeClr val="tx1"/>
          </a:solidFill>
        </p:spPr>
        <p:txBody>
          <a:bodyPr/>
          <a:lstStyle/>
          <a:p>
            <a:r>
              <a:rPr lang="ar-JO" sz="3600" b="1" dirty="0">
                <a:solidFill>
                  <a:schemeClr val="bg1"/>
                </a:solidFill>
              </a:rPr>
              <a:t>أدخلوا </a:t>
            </a:r>
            <a:r>
              <a:rPr lang="ar-JO" sz="3600" b="1" dirty="0">
                <a:solidFill>
                  <a:srgbClr val="FFFF00"/>
                </a:solidFill>
              </a:rPr>
              <a:t>الآخرين</a:t>
            </a:r>
            <a:r>
              <a:rPr lang="ar-JO" sz="3600" b="1" dirty="0">
                <a:solidFill>
                  <a:schemeClr val="bg1"/>
                </a:solidFill>
              </a:rPr>
              <a:t> في حياتهم (3: 1-9)</a:t>
            </a:r>
            <a:endParaRPr lang="en-US" sz="3600" b="1" dirty="0">
              <a:solidFill>
                <a:schemeClr val="bg1"/>
              </a:solidFill>
              <a:latin typeface="Arial" charset="0"/>
              <a:ea typeface="ＭＳ Ｐゴシック" charset="0"/>
            </a:endParaRPr>
          </a:p>
        </p:txBody>
      </p:sp>
      <p:sp>
        <p:nvSpPr>
          <p:cNvPr id="100355" name="Rectangle 4"/>
          <p:cNvSpPr>
            <a:spLocks noChangeArrowheads="1"/>
          </p:cNvSpPr>
          <p:nvPr/>
        </p:nvSpPr>
        <p:spPr bwMode="auto">
          <a:xfrm>
            <a:off x="76200" y="-76199"/>
            <a:ext cx="7745413"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ar-JO" sz="2800" i="1" dirty="0">
                <a:solidFill>
                  <a:srgbClr val="000000"/>
                </a:solidFill>
                <a:latin typeface="acme secret agent" charset="0"/>
              </a:rPr>
              <a:t>كيف </a:t>
            </a:r>
            <a:r>
              <a:rPr lang="ar-JO" sz="4400" i="1" dirty="0">
                <a:solidFill>
                  <a:srgbClr val="000000"/>
                </a:solidFill>
                <a:latin typeface="acme secret agent" charset="0"/>
              </a:rPr>
              <a:t>نقوي</a:t>
            </a:r>
            <a:r>
              <a:rPr lang="ar-JO" sz="2800" i="1" dirty="0">
                <a:solidFill>
                  <a:srgbClr val="000000"/>
                </a:solidFill>
                <a:latin typeface="acme secret agent" charset="0"/>
              </a:rPr>
              <a:t> الآخرين ؟</a:t>
            </a:r>
            <a:endParaRPr lang="en-US" sz="2800" i="1" dirty="0">
              <a:solidFill>
                <a:srgbClr val="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3" descr="fire1_2278"/>
          <p:cNvPicPr>
            <a:picLocks noGrp="1" noChangeAspect="1" noChangeArrowheads="1"/>
          </p:cNvPicPr>
          <p:nvPr>
            <p:ph idx="1"/>
          </p:nvPr>
        </p:nvPicPr>
        <p:blipFill>
          <a:blip r:embed="rId3">
            <a:lum bright="-42000"/>
            <a:extLst>
              <a:ext uri="{28A0092B-C50C-407E-A947-70E740481C1C}">
                <a14:useLocalDpi xmlns:a14="http://schemas.microsoft.com/office/drawing/2010/main"/>
              </a:ext>
            </a:extLst>
          </a:blip>
          <a:srcRect/>
          <a:stretch>
            <a:fillRect/>
          </a:stretch>
        </p:blipFill>
        <p:spPr>
          <a:xfrm>
            <a:off x="0" y="0"/>
            <a:ext cx="9144000" cy="6858000"/>
          </a:xfrm>
        </p:spPr>
      </p:pic>
      <p:sp>
        <p:nvSpPr>
          <p:cNvPr id="18434" name="Rectangle 2"/>
          <p:cNvSpPr>
            <a:spLocks noGrp="1" noChangeArrowheads="1"/>
          </p:cNvSpPr>
          <p:nvPr>
            <p:ph type="title"/>
          </p:nvPr>
        </p:nvSpPr>
        <p:spPr>
          <a:xfrm>
            <a:off x="0" y="152400"/>
            <a:ext cx="9144000" cy="1447800"/>
          </a:xfrm>
        </p:spPr>
        <p:txBody>
          <a:bodyPr/>
          <a:lstStyle/>
          <a:p>
            <a:pPr eaLnBrk="1" hangingPunct="1">
              <a:defRPr/>
            </a:pPr>
            <a:r>
              <a:rPr lang="ar-JO" b="1" dirty="0">
                <a:solidFill>
                  <a:srgbClr val="FFFF00"/>
                </a:solidFill>
                <a:latin typeface="Arial" charset="0"/>
                <a:ea typeface="ＭＳ Ｐゴシック" charset="0"/>
                <a:cs typeface="Arial" charset="0"/>
              </a:rPr>
              <a:t>أرسل بولس تيموثاوس</a:t>
            </a:r>
            <a:br>
              <a:rPr lang="en-US" b="1" dirty="0">
                <a:latin typeface="Arial" charset="0"/>
                <a:ea typeface="ＭＳ Ｐゴシック" charset="0"/>
                <a:cs typeface="ＭＳ Ｐゴシック" charset="0"/>
              </a:rPr>
            </a:br>
            <a:r>
              <a:rPr lang="ar-JO" b="1" dirty="0">
                <a:latin typeface="Arial" charset="0"/>
                <a:ea typeface="ＭＳ Ｐゴシック" charset="0"/>
                <a:cs typeface="ＭＳ Ｐゴシック" charset="0"/>
              </a:rPr>
              <a:t>لتقوية الكنيسة (3: 1-5)</a:t>
            </a:r>
            <a:endParaRPr lang="en-US" b="1" dirty="0">
              <a:latin typeface="Arial" charset="0"/>
              <a:ea typeface="ＭＳ Ｐゴシック" charset="0"/>
              <a:cs typeface="ＭＳ Ｐゴシック" charset="0"/>
            </a:endParaRPr>
          </a:p>
        </p:txBody>
      </p:sp>
      <p:sp>
        <p:nvSpPr>
          <p:cNvPr id="101379" name="Rectangle 2"/>
          <p:cNvSpPr txBox="1">
            <a:spLocks noChangeArrowheads="1"/>
          </p:cNvSpPr>
          <p:nvPr/>
        </p:nvSpPr>
        <p:spPr bwMode="auto">
          <a:xfrm>
            <a:off x="304800" y="1600200"/>
            <a:ext cx="8763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228600">
                    <a:schemeClr val="accent4">
                      <a:lumMod val="10000"/>
                      <a:alpha val="75000"/>
                    </a:schemeClr>
                  </a:glow>
                </a:effectLst>
                <a:latin typeface="Arial" charset="0"/>
                <a:cs typeface="Arial" charset="0"/>
              </a:rPr>
              <a:t>1 لذلك إذ لم نحتمل أيضاً استحسنا أن نترك في أثينا وحدنا        2 </a:t>
            </a:r>
            <a:r>
              <a:rPr lang="ar-JO" sz="3200" b="1" dirty="0">
                <a:solidFill>
                  <a:srgbClr val="FFFF00"/>
                </a:solidFill>
                <a:effectLst>
                  <a:glow rad="228600">
                    <a:schemeClr val="accent4">
                      <a:lumMod val="10000"/>
                      <a:alpha val="75000"/>
                    </a:schemeClr>
                  </a:glow>
                </a:effectLst>
                <a:latin typeface="Arial" charset="0"/>
                <a:cs typeface="Arial" charset="0"/>
              </a:rPr>
              <a:t>فأرسلنا تيموثاوس </a:t>
            </a:r>
            <a:r>
              <a:rPr lang="ar-JO" sz="3200" b="1" dirty="0">
                <a:solidFill>
                  <a:srgbClr val="FFFFFF"/>
                </a:solidFill>
                <a:effectLst>
                  <a:glow rad="228600">
                    <a:schemeClr val="accent4">
                      <a:lumMod val="10000"/>
                      <a:alpha val="75000"/>
                    </a:schemeClr>
                  </a:glow>
                </a:effectLst>
                <a:latin typeface="Arial" charset="0"/>
                <a:cs typeface="Arial" charset="0"/>
              </a:rPr>
              <a:t>أخانا و خادم الله و العامل معنا في إنجيل المسيح </a:t>
            </a:r>
            <a:r>
              <a:rPr lang="ar-JO" sz="3200" b="1" dirty="0">
                <a:solidFill>
                  <a:srgbClr val="FFFF00"/>
                </a:solidFill>
                <a:effectLst>
                  <a:glow rad="228600">
                    <a:schemeClr val="accent4">
                      <a:lumMod val="10000"/>
                      <a:alpha val="75000"/>
                    </a:schemeClr>
                  </a:glow>
                </a:effectLst>
                <a:latin typeface="Arial" charset="0"/>
                <a:cs typeface="Arial" charset="0"/>
              </a:rPr>
              <a:t>حتى يثبتكم و يعظكم لأجل إيمانكم </a:t>
            </a:r>
            <a:r>
              <a:rPr lang="ar-JO" sz="3200" b="1" dirty="0">
                <a:solidFill>
                  <a:srgbClr val="FFFFFF"/>
                </a:solidFill>
                <a:effectLst>
                  <a:glow rad="228600">
                    <a:schemeClr val="accent4">
                      <a:lumMod val="10000"/>
                      <a:alpha val="75000"/>
                    </a:schemeClr>
                  </a:glow>
                </a:effectLst>
                <a:latin typeface="Arial" charset="0"/>
                <a:cs typeface="Arial" charset="0"/>
              </a:rPr>
              <a:t>3 كي لا يتزعزع أحد في هذه الضيقات فإنكم أنتم تعلمون أننا موضوعون لهذا</a:t>
            </a:r>
            <a:endParaRPr lang="en-US" sz="3200" b="1" dirty="0">
              <a:solidFill>
                <a:srgbClr val="FFFFFF"/>
              </a:solidFill>
              <a:effectLst>
                <a:glow rad="228600">
                  <a:schemeClr val="accent4">
                    <a:lumMod val="10000"/>
                    <a:alpha val="75000"/>
                  </a:schemeClr>
                </a:glow>
              </a:effectLst>
              <a:latin typeface="Arial" charset="0"/>
              <a:cs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3" descr="fire1_2278"/>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0" y="152400"/>
            <a:ext cx="9144000" cy="1447800"/>
          </a:xfrm>
        </p:spPr>
        <p:txBody>
          <a:bodyPr/>
          <a:lstStyle/>
          <a:p>
            <a:pPr eaLnBrk="1" hangingPunct="1">
              <a:defRPr/>
            </a:pPr>
            <a:r>
              <a:rPr lang="ar-JO" b="1" dirty="0">
                <a:solidFill>
                  <a:srgbClr val="FFFF00"/>
                </a:solidFill>
                <a:latin typeface="Arial" charset="0"/>
                <a:ea typeface="ＭＳ Ｐゴシック" charset="0"/>
                <a:cs typeface="Arial" charset="0"/>
              </a:rPr>
              <a:t>أرسل بولس تيموثاوس</a:t>
            </a:r>
            <a:br>
              <a:rPr lang="en-US" b="1" dirty="0">
                <a:latin typeface="Arial" charset="0"/>
                <a:ea typeface="ＭＳ Ｐゴシック" charset="0"/>
                <a:cs typeface="ＭＳ Ｐゴシック" charset="0"/>
              </a:rPr>
            </a:br>
            <a:r>
              <a:rPr lang="ar-JO" b="1" dirty="0">
                <a:latin typeface="Arial" charset="0"/>
                <a:ea typeface="ＭＳ Ｐゴシック" charset="0"/>
                <a:cs typeface="ＭＳ Ｐゴシック" charset="0"/>
              </a:rPr>
              <a:t>لتقوية الكنيسة (3: 1-5)</a:t>
            </a:r>
            <a:endParaRPr lang="en-US" b="1" dirty="0">
              <a:latin typeface="Arial" charset="0"/>
              <a:ea typeface="ＭＳ Ｐゴシック" charset="0"/>
              <a:cs typeface="ＭＳ Ｐゴシック" charset="0"/>
            </a:endParaRPr>
          </a:p>
        </p:txBody>
      </p:sp>
      <p:sp>
        <p:nvSpPr>
          <p:cNvPr id="103427" name="Rectangle 2"/>
          <p:cNvSpPr txBox="1">
            <a:spLocks noChangeArrowheads="1"/>
          </p:cNvSpPr>
          <p:nvPr/>
        </p:nvSpPr>
        <p:spPr bwMode="auto">
          <a:xfrm>
            <a:off x="457200" y="1676400"/>
            <a:ext cx="8534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chorCtr="1"/>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228600">
                    <a:schemeClr val="bg2">
                      <a:lumMod val="50000"/>
                      <a:alpha val="75000"/>
                    </a:schemeClr>
                  </a:glow>
                </a:effectLst>
                <a:latin typeface="Arial" charset="0"/>
                <a:cs typeface="Arial" charset="0"/>
              </a:rPr>
              <a:t>4 لأننا لما كنا عندكم سبقنا فقلنا لكم إننا عتيدون أن نتضايق كما حصل أيضاً و أنتم تعلمون 5 من أجل هذا </a:t>
            </a:r>
            <a:r>
              <a:rPr lang="ar-JO" sz="3200" b="1" dirty="0">
                <a:solidFill>
                  <a:srgbClr val="FFFF00"/>
                </a:solidFill>
                <a:effectLst>
                  <a:glow rad="228600">
                    <a:schemeClr val="bg2">
                      <a:lumMod val="50000"/>
                      <a:alpha val="75000"/>
                    </a:schemeClr>
                  </a:glow>
                </a:effectLst>
                <a:latin typeface="Arial" charset="0"/>
                <a:cs typeface="Arial" charset="0"/>
              </a:rPr>
              <a:t>إذ لم أحتمل أيضاً أرسلت لكي أعرف إيمانكم</a:t>
            </a:r>
            <a:r>
              <a:rPr lang="ar-JO" sz="3200" b="1" dirty="0">
                <a:solidFill>
                  <a:srgbClr val="FFFFFF"/>
                </a:solidFill>
                <a:effectLst>
                  <a:glow rad="228600">
                    <a:schemeClr val="bg2">
                      <a:lumMod val="50000"/>
                      <a:alpha val="75000"/>
                    </a:schemeClr>
                  </a:glow>
                </a:effectLst>
                <a:latin typeface="Arial" charset="0"/>
                <a:cs typeface="Arial" charset="0"/>
              </a:rPr>
              <a:t> لعل المجرب يكون قد جربكم فيصير تعبنا باطلاً</a:t>
            </a:r>
            <a:endParaRPr lang="en-US" sz="3200" b="1" dirty="0">
              <a:solidFill>
                <a:srgbClr val="FFFFFF"/>
              </a:solidFill>
              <a:effectLst>
                <a:glow rad="228600">
                  <a:schemeClr val="bg2">
                    <a:lumMod val="50000"/>
                    <a:alpha val="75000"/>
                  </a:schemeClr>
                </a:glow>
              </a:effectLst>
              <a:latin typeface="Arial" charset="0"/>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8914" name="Rectangle 6"/>
          <p:cNvSpPr>
            <a:spLocks noGrp="1" noChangeArrowheads="1"/>
          </p:cNvSpPr>
          <p:nvPr>
            <p:ph type="title" idx="4294967295"/>
          </p:nvPr>
        </p:nvSpPr>
        <p:spPr>
          <a:xfrm>
            <a:off x="0" y="0"/>
            <a:ext cx="9144000" cy="908720"/>
          </a:xfrm>
        </p:spPr>
        <p:txBody>
          <a:bodyPr/>
          <a:lstStyle/>
          <a:p>
            <a:r>
              <a:rPr lang="ar-JO" sz="4000" b="1" dirty="0">
                <a:solidFill>
                  <a:schemeClr val="tx1"/>
                </a:solidFill>
                <a:latin typeface="Arial"/>
                <a:ea typeface="ＭＳ Ｐゴシック" charset="0"/>
                <a:cs typeface="Arial"/>
              </a:rPr>
              <a:t>الإختطاف</a:t>
            </a:r>
            <a:endParaRPr lang="en-US" sz="4000" b="1" dirty="0">
              <a:solidFill>
                <a:schemeClr val="tx1"/>
              </a:solidFill>
              <a:latin typeface="Arial"/>
              <a:ea typeface="ＭＳ Ｐゴシック" charset="0"/>
              <a:cs typeface="Arial"/>
            </a:endParaRPr>
          </a:p>
        </p:txBody>
      </p:sp>
      <p:sp>
        <p:nvSpPr>
          <p:cNvPr id="6" name="Rectangle 2"/>
          <p:cNvSpPr txBox="1">
            <a:spLocks noChangeArrowheads="1"/>
          </p:cNvSpPr>
          <p:nvPr/>
        </p:nvSpPr>
        <p:spPr>
          <a:xfrm>
            <a:off x="0" y="1196752"/>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13 ثم لا أريد أن تجهلوا أيها الإخوة من جهة الراقدين لكي لا تحزنوا كالباقين الذين لا رجاء لهم 14 لأنه إن كنا</a:t>
            </a:r>
            <a:r>
              <a:rPr kumimoji="0" lang="ar-JO" sz="2800" b="1" i="0" u="none" strike="noStrike" kern="1200" cap="none" spc="0" normalizeH="0" noProof="0" dirty="0">
                <a:ln>
                  <a:noFill/>
                </a:ln>
                <a:solidFill>
                  <a:srgbClr val="FFFFFF"/>
                </a:solidFill>
                <a:effectLst>
                  <a:glow rad="292100">
                    <a:srgbClr val="000000"/>
                  </a:glow>
                </a:effectLst>
                <a:uLnTx/>
                <a:uFillTx/>
                <a:latin typeface="Arial" charset="0"/>
                <a:ea typeface="ＭＳ Ｐゴシック" charset="0"/>
                <a:cs typeface="ＭＳ Ｐゴシック" charset="0"/>
              </a:rPr>
              <a:t> نؤمن أن يسوع مات و قام فكذلك الراقدون بيسوع سيحضرهم الله أيضاً معه</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baseline="0" dirty="0">
                <a:effectLst>
                  <a:glow rad="292100">
                    <a:srgbClr val="000000"/>
                  </a:glow>
                </a:effectLst>
                <a:latin typeface="Arial" charset="0"/>
                <a:ea typeface="ＭＳ Ｐゴシック" charset="0"/>
                <a:cs typeface="ＭＳ Ｐゴシック" charset="0"/>
              </a:rPr>
              <a:t>(1</a:t>
            </a:r>
            <a:r>
              <a:rPr lang="ar-JO" sz="2800" b="1" dirty="0">
                <a:effectLst>
                  <a:glow rad="292100">
                    <a:srgbClr val="000000"/>
                  </a:glow>
                </a:effectLst>
                <a:latin typeface="Arial" charset="0"/>
                <a:ea typeface="ＭＳ Ｐゴシック" charset="0"/>
                <a:cs typeface="ＭＳ Ｐゴシック" charset="0"/>
              </a:rPr>
              <a:t> تس 4: 13-14)</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3392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D:\Church\Backgrounds\Flowers\redflrs2.jpg"/>
          <p:cNvPicPr>
            <a:picLocks noChangeAspect="1" noChangeArrowheads="1"/>
          </p:cNvPicPr>
          <p:nvPr/>
        </p:nvPicPr>
        <p:blipFill>
          <a:blip r:embed="rId2">
            <a:lum bright="-1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idx="4294967295"/>
          </p:nvPr>
        </p:nvSpPr>
        <p:spPr>
          <a:xfrm>
            <a:off x="0" y="0"/>
            <a:ext cx="9144000" cy="838200"/>
          </a:xfrm>
          <a:solidFill>
            <a:schemeClr val="tx1"/>
          </a:solidFill>
        </p:spPr>
        <p:txBody>
          <a:bodyPr/>
          <a:lstStyle/>
          <a:p>
            <a:pPr>
              <a:defRPr/>
            </a:pPr>
            <a:r>
              <a:rPr lang="ar-JO" b="1" dirty="0">
                <a:solidFill>
                  <a:schemeClr val="bg1"/>
                </a:solidFill>
                <a:latin typeface="Arial" charset="0"/>
                <a:ea typeface="ＭＳ Ｐゴシック" charset="0"/>
                <a:cs typeface="Arial" charset="0"/>
              </a:rPr>
              <a:t>كان بولس متشجعاً (3: 6-9)</a:t>
            </a:r>
            <a:endParaRPr lang="en-US" b="1" dirty="0">
              <a:solidFill>
                <a:schemeClr val="bg1"/>
              </a:solidFill>
              <a:latin typeface="Arial" charset="0"/>
              <a:ea typeface="ＭＳ Ｐゴシック" charset="0"/>
              <a:cs typeface="Arial" charset="0"/>
            </a:endParaRPr>
          </a:p>
        </p:txBody>
      </p:sp>
      <p:sp>
        <p:nvSpPr>
          <p:cNvPr id="6" name="Title 4"/>
          <p:cNvSpPr txBox="1">
            <a:spLocks/>
          </p:cNvSpPr>
          <p:nvPr/>
        </p:nvSpPr>
        <p:spPr bwMode="auto">
          <a:xfrm>
            <a:off x="0" y="1052736"/>
            <a:ext cx="9144000" cy="5638800"/>
          </a:xfrm>
          <a:prstGeom prst="rect">
            <a:avLst/>
          </a:prstGeom>
          <a:noFill/>
          <a:ln w="9525">
            <a:noFill/>
            <a:miter lim="800000"/>
            <a:headEnd/>
            <a:tailEnd/>
          </a:ln>
          <a:effectLst/>
        </p:spPr>
        <p:txBody>
          <a:bodyPr anchor="ct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sz="3200" b="1" baseline="30000" dirty="0">
                <a:solidFill>
                  <a:srgbClr val="FFFFFF"/>
                </a:solidFill>
                <a:effectLst>
                  <a:glow rad="228600">
                    <a:schemeClr val="tx1">
                      <a:alpha val="75000"/>
                    </a:schemeClr>
                  </a:glow>
                </a:effectLst>
                <a:latin typeface="Arial" charset="0"/>
                <a:cs typeface="Arial" charset="0"/>
              </a:rPr>
              <a:t>6</a:t>
            </a:r>
            <a:r>
              <a:rPr lang="ar-JO" sz="3200" b="1" dirty="0">
                <a:solidFill>
                  <a:srgbClr val="FFFFFF"/>
                </a:solidFill>
                <a:effectLst>
                  <a:glow rad="228600">
                    <a:schemeClr val="tx1">
                      <a:alpha val="75000"/>
                    </a:schemeClr>
                  </a:glow>
                </a:effectLst>
                <a:latin typeface="Arial" charset="0"/>
                <a:cs typeface="Arial" charset="0"/>
              </a:rPr>
              <a:t> و أما الآن فإذ جاء إلينا تيموثاوس من عندكم و بشرنا بإيمانكم و محبتكم و بأن عندكم ذكراً لنا حسناً كل حين و أنتم مشتاقون أن ترونا كما نحن أيضاً أن نراكم 7 فمن أجل هذا تعزينا أيها الإخوة من جهتكم في ضيقتنا و ضرورتنا بإيمانكم 8 لأننا الآن نعيش إن ثبتم أنتم في الرب 9 لأنه أي شكر نستطيع أن نعوض إلى الله من جهتكم عن كل الفرح الذي نفرح به من أجلكم قدام إلهنا</a:t>
            </a:r>
            <a:endParaRPr lang="en-US" sz="3200" b="1" dirty="0">
              <a:solidFill>
                <a:srgbClr val="FFFFFF"/>
              </a:solidFill>
              <a:effectLst>
                <a:glow rad="228600">
                  <a:schemeClr val="tx1">
                    <a:alpha val="75000"/>
                  </a:schemeClr>
                </a:glow>
              </a:effectLst>
              <a:latin typeface="Arial" charset="0"/>
              <a:cs typeface="Arial" charset="0"/>
            </a:endParaRPr>
          </a:p>
        </p:txBody>
      </p:sp>
    </p:spTree>
  </p:cSld>
  <p:clrMapOvr>
    <a:masterClrMapping/>
  </p:clrMapOvr>
  <p:transition>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3" descr="comealongsidewiv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9144000" cy="6084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57" name="Rectangle 5"/>
          <p:cNvSpPr>
            <a:spLocks noGrp="1" noChangeArrowheads="1"/>
          </p:cNvSpPr>
          <p:nvPr>
            <p:ph type="ctrTitle"/>
          </p:nvPr>
        </p:nvSpPr>
        <p:spPr>
          <a:xfrm>
            <a:off x="0" y="6019800"/>
            <a:ext cx="9144000" cy="838200"/>
          </a:xfrm>
          <a:effectLst>
            <a:outerShdw blurRad="63500" dist="107763" dir="8100000" algn="ctr" rotWithShape="0">
              <a:schemeClr val="tx2">
                <a:alpha val="74998"/>
              </a:schemeClr>
            </a:outerShdw>
          </a:effectLst>
        </p:spPr>
        <p:txBody>
          <a:bodyPr/>
          <a:lstStyle/>
          <a:p>
            <a:pPr eaLnBrk="1" hangingPunct="1">
              <a:defRPr/>
            </a:pPr>
            <a:r>
              <a:rPr lang="ar-JO" sz="3200" dirty="0">
                <a:latin typeface="acme secret agent" charset="0"/>
                <a:ea typeface="ＭＳ Ｐゴシック" charset="0"/>
                <a:cs typeface="ＭＳ Ｐゴシック" charset="0"/>
              </a:rPr>
              <a:t>أرسل الآخرين عندما لا تستطيع الذهاب</a:t>
            </a:r>
            <a:endParaRPr lang="en-US" sz="3200" dirty="0">
              <a:latin typeface="Arial" charset="0"/>
              <a:ea typeface="ＭＳ Ｐゴシック" charset="0"/>
              <a:cs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3" descr="encourag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58" name="Title 1"/>
          <p:cNvSpPr>
            <a:spLocks noGrp="1"/>
          </p:cNvSpPr>
          <p:nvPr>
            <p:ph type="title" idx="4294967295"/>
          </p:nvPr>
        </p:nvSpPr>
        <p:spPr>
          <a:xfrm>
            <a:off x="228600" y="609600"/>
            <a:ext cx="8763000" cy="609600"/>
          </a:xfrm>
          <a:solidFill>
            <a:schemeClr val="tx1"/>
          </a:solidFill>
        </p:spPr>
        <p:txBody>
          <a:bodyPr/>
          <a:lstStyle/>
          <a:p>
            <a:r>
              <a:rPr lang="ar-JO" sz="3600" b="1" dirty="0">
                <a:solidFill>
                  <a:schemeClr val="bg1"/>
                </a:solidFill>
                <a:latin typeface="Arial" charset="0"/>
                <a:ea typeface="ＭＳ Ｐゴシック" charset="0"/>
                <a:cs typeface="Arial" charset="0"/>
              </a:rPr>
              <a:t>أحضر </a:t>
            </a:r>
            <a:r>
              <a:rPr lang="ar-JO" sz="3600" b="1" dirty="0">
                <a:solidFill>
                  <a:srgbClr val="FFFF00"/>
                </a:solidFill>
                <a:latin typeface="Arial" charset="0"/>
                <a:ea typeface="ＭＳ Ｐゴシック" charset="0"/>
                <a:cs typeface="Arial" charset="0"/>
              </a:rPr>
              <a:t>الآخرين</a:t>
            </a:r>
            <a:r>
              <a:rPr lang="ar-JO" sz="3600" b="1" dirty="0">
                <a:solidFill>
                  <a:schemeClr val="bg1"/>
                </a:solidFill>
                <a:latin typeface="Arial" charset="0"/>
                <a:ea typeface="ＭＳ Ｐゴシック" charset="0"/>
                <a:cs typeface="Arial" charset="0"/>
              </a:rPr>
              <a:t> إلى حياتهم (3: 1-9)</a:t>
            </a:r>
            <a:r>
              <a:rPr lang="en-US" sz="3600" b="1" dirty="0">
                <a:solidFill>
                  <a:schemeClr val="bg1"/>
                </a:solidFill>
                <a:latin typeface="Arial" charset="0"/>
                <a:ea typeface="ＭＳ Ｐゴシック" charset="0"/>
                <a:cs typeface="Arial" charset="0"/>
              </a:rPr>
              <a:t> </a:t>
            </a:r>
          </a:p>
        </p:txBody>
      </p:sp>
      <p:sp>
        <p:nvSpPr>
          <p:cNvPr id="121859" name="Rectangle 4"/>
          <p:cNvSpPr>
            <a:spLocks noChangeArrowheads="1"/>
          </p:cNvSpPr>
          <p:nvPr/>
        </p:nvSpPr>
        <p:spPr bwMode="auto">
          <a:xfrm>
            <a:off x="76200" y="-76200"/>
            <a:ext cx="774541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ar-JO" sz="2800" i="1" dirty="0">
                <a:solidFill>
                  <a:srgbClr val="000000"/>
                </a:solidFill>
                <a:latin typeface="acme secret agent" charset="0"/>
              </a:rPr>
              <a:t>كيف </a:t>
            </a:r>
            <a:r>
              <a:rPr lang="ar-JO" sz="4000" i="1" dirty="0">
                <a:solidFill>
                  <a:srgbClr val="000000"/>
                </a:solidFill>
                <a:latin typeface="acme secret agent" charset="0"/>
              </a:rPr>
              <a:t>نقوي</a:t>
            </a:r>
            <a:r>
              <a:rPr lang="ar-JO" sz="2800" i="1" dirty="0">
                <a:solidFill>
                  <a:srgbClr val="000000"/>
                </a:solidFill>
                <a:latin typeface="acme secret agent" charset="0"/>
              </a:rPr>
              <a:t> الآخرين ؟</a:t>
            </a:r>
            <a:endParaRPr lang="en-US" sz="2800" i="1" dirty="0">
              <a:solidFill>
                <a:srgbClr val="000000"/>
              </a:solidFill>
            </a:endParaRPr>
          </a:p>
        </p:txBody>
      </p:sp>
      <p:sp>
        <p:nvSpPr>
          <p:cNvPr id="5" name="TextBox 4"/>
          <p:cNvSpPr txBox="1">
            <a:spLocks noChangeArrowheads="1"/>
          </p:cNvSpPr>
          <p:nvPr/>
        </p:nvSpPr>
        <p:spPr bwMode="auto">
          <a:xfrm>
            <a:off x="684213" y="1595438"/>
            <a:ext cx="8531225"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7550" indent="-71755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ar-JO" sz="3200" b="1" dirty="0">
                <a:latin typeface="Arial" charset="0"/>
                <a:cs typeface="Arial" charset="0"/>
              </a:rPr>
              <a:t>أ. اخدم مع الآخرين </a:t>
            </a:r>
            <a:r>
              <a:rPr lang="ar-JO" sz="3200" b="1" u="sng" dirty="0">
                <a:latin typeface="Arial" charset="0"/>
                <a:cs typeface="Arial" charset="0"/>
              </a:rPr>
              <a:t>كنظراء</a:t>
            </a:r>
            <a:r>
              <a:rPr lang="ar-JO" sz="3200" b="1" dirty="0">
                <a:latin typeface="Arial" charset="0"/>
                <a:cs typeface="Arial" charset="0"/>
              </a:rPr>
              <a:t> (3: 1-2أ)</a:t>
            </a:r>
            <a:endParaRPr lang="en-US" sz="3200" b="1" dirty="0">
              <a:latin typeface="Arial" charset="0"/>
              <a:cs typeface="Arial" charset="0"/>
            </a:endParaRPr>
          </a:p>
          <a:p>
            <a:pPr algn="r"/>
            <a:r>
              <a:rPr lang="ar-JO" sz="3200" b="1" dirty="0">
                <a:latin typeface="Arial" charset="0"/>
                <a:cs typeface="Arial" charset="0"/>
              </a:rPr>
              <a:t>ب. اخدم ك</a:t>
            </a:r>
            <a:r>
              <a:rPr lang="ar-JO" sz="3200" b="1" u="sng" dirty="0">
                <a:latin typeface="Arial" charset="0"/>
                <a:cs typeface="Arial" charset="0"/>
              </a:rPr>
              <a:t>شريك</a:t>
            </a:r>
            <a:r>
              <a:rPr lang="ar-JO" sz="3200" b="1" dirty="0">
                <a:latin typeface="Arial" charset="0"/>
                <a:cs typeface="Arial" charset="0"/>
              </a:rPr>
              <a:t> مع الله (3: 2ب)</a:t>
            </a:r>
            <a:endParaRPr lang="en-US" sz="3200" b="1" dirty="0">
              <a:latin typeface="Arial" charset="0"/>
              <a:cs typeface="Arial" charset="0"/>
            </a:endParaRPr>
          </a:p>
          <a:p>
            <a:pPr algn="r"/>
            <a:r>
              <a:rPr lang="ar-JO" sz="3200" b="1" dirty="0">
                <a:latin typeface="Arial" charset="0"/>
                <a:cs typeface="Arial" charset="0"/>
              </a:rPr>
              <a:t>ت. اخدم ك</a:t>
            </a:r>
            <a:r>
              <a:rPr lang="ar-JO" sz="3200" b="1" u="sng" dirty="0">
                <a:latin typeface="Arial" charset="0"/>
                <a:cs typeface="Arial" charset="0"/>
              </a:rPr>
              <a:t>مشجع</a:t>
            </a:r>
            <a:r>
              <a:rPr lang="ar-JO" sz="3200" b="1" dirty="0">
                <a:latin typeface="Arial" charset="0"/>
                <a:cs typeface="Arial" charset="0"/>
              </a:rPr>
              <a:t> خلال تجارب الآخرين (3: 2ت-4)</a:t>
            </a:r>
            <a:endParaRPr lang="en-US" sz="3200" b="1" dirty="0">
              <a:latin typeface="Arial" charset="0"/>
              <a:cs typeface="Arial" charset="0"/>
            </a:endParaRPr>
          </a:p>
          <a:p>
            <a:pPr algn="r"/>
            <a:r>
              <a:rPr lang="ar-JO" sz="3200" b="1" dirty="0">
                <a:latin typeface="Arial" charset="0"/>
                <a:cs typeface="Arial" charset="0"/>
              </a:rPr>
              <a:t>ث. اخدم وجهاً لوجه بشكل </a:t>
            </a:r>
            <a:r>
              <a:rPr lang="ar-JO" sz="3200" b="1" u="sng" dirty="0">
                <a:latin typeface="Arial" charset="0"/>
                <a:cs typeface="Arial" charset="0"/>
              </a:rPr>
              <a:t>شخصي</a:t>
            </a:r>
            <a:r>
              <a:rPr lang="ar-JO" sz="3200" b="1" dirty="0">
                <a:latin typeface="Arial" charset="0"/>
                <a:cs typeface="Arial" charset="0"/>
              </a:rPr>
              <a:t> (3: 5)</a:t>
            </a:r>
            <a:endParaRPr lang="en-US" sz="3200" b="1" dirty="0">
              <a:latin typeface="Arial" charset="0"/>
              <a:cs typeface="Arial" charset="0"/>
            </a:endParaRPr>
          </a:p>
          <a:p>
            <a:pPr algn="r"/>
            <a:r>
              <a:rPr lang="ar-JO" sz="3200" b="1" dirty="0">
                <a:latin typeface="Arial" charset="0"/>
                <a:cs typeface="Arial" charset="0"/>
              </a:rPr>
              <a:t>ج. أرسل </a:t>
            </a:r>
            <a:r>
              <a:rPr lang="ar-JO" sz="3200" b="1" u="sng" dirty="0">
                <a:latin typeface="Arial" charset="0"/>
                <a:cs typeface="Arial" charset="0"/>
              </a:rPr>
              <a:t>آخرين</a:t>
            </a:r>
            <a:r>
              <a:rPr lang="ar-JO" sz="3200" b="1" dirty="0">
                <a:latin typeface="Arial" charset="0"/>
                <a:cs typeface="Arial" charset="0"/>
              </a:rPr>
              <a:t> عندما لا تستطيع الذهاب شخصياً (3: 6-9)</a:t>
            </a:r>
            <a:endParaRPr lang="en-US" sz="3200"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762000" y="609600"/>
            <a:ext cx="9829800" cy="990600"/>
          </a:xfrm>
        </p:spPr>
        <p:txBody>
          <a:bodyPr/>
          <a:lstStyle/>
          <a:p>
            <a:r>
              <a:rPr lang="ar-JO" sz="4000" b="1" dirty="0">
                <a:solidFill>
                  <a:srgbClr val="FFFF00"/>
                </a:solidFill>
                <a:latin typeface="Arial" charset="0"/>
                <a:ea typeface="ＭＳ Ｐゴシック" charset="0"/>
                <a:cs typeface="Arial" charset="0"/>
              </a:rPr>
              <a:t>صلي</a:t>
            </a:r>
            <a:r>
              <a:rPr lang="ar-JO" sz="4000" b="1" dirty="0">
                <a:solidFill>
                  <a:srgbClr val="FFFFFF"/>
                </a:solidFill>
                <a:latin typeface="Arial" charset="0"/>
                <a:ea typeface="ＭＳ Ｐゴシック" charset="0"/>
                <a:cs typeface="Arial" charset="0"/>
              </a:rPr>
              <a:t> لأجلهم (3: 10-13)</a:t>
            </a:r>
            <a:endParaRPr lang="en-US" sz="4000" b="1" dirty="0">
              <a:solidFill>
                <a:srgbClr val="FFFFFF"/>
              </a:solidFill>
              <a:latin typeface="Arial" charset="0"/>
              <a:ea typeface="ＭＳ Ｐゴシック" charset="0"/>
              <a:cs typeface="Arial" charset="0"/>
            </a:endParaRPr>
          </a:p>
        </p:txBody>
      </p:sp>
      <p:sp>
        <p:nvSpPr>
          <p:cNvPr id="186371" name="Rectangle 3"/>
          <p:cNvSpPr>
            <a:spLocks noGrp="1" noChangeArrowheads="1"/>
          </p:cNvSpPr>
          <p:nvPr>
            <p:ph type="body" sz="half" idx="2"/>
          </p:nvPr>
        </p:nvSpPr>
        <p:spPr>
          <a:xfrm>
            <a:off x="2743200" y="1981200"/>
            <a:ext cx="6400800" cy="4572000"/>
          </a:xfrm>
        </p:spPr>
        <p:txBody>
          <a:bodyPr/>
          <a:lstStyle/>
          <a:p>
            <a:pPr algn="r">
              <a:buFontTx/>
              <a:buNone/>
            </a:pPr>
            <a:r>
              <a:rPr lang="ar-JO" sz="3600" dirty="0">
                <a:solidFill>
                  <a:srgbClr val="FFFFFF"/>
                </a:solidFill>
                <a:latin typeface="Arial" charset="0"/>
                <a:ea typeface="ＭＳ Ｐゴシック" charset="0"/>
                <a:cs typeface="Arial" charset="0"/>
              </a:rPr>
              <a:t>10 </a:t>
            </a:r>
            <a:r>
              <a:rPr lang="ar-JO" sz="3600" dirty="0">
                <a:solidFill>
                  <a:srgbClr val="FFFF00"/>
                </a:solidFill>
                <a:latin typeface="Arial" charset="0"/>
                <a:ea typeface="ＭＳ Ｐゴシック" charset="0"/>
                <a:cs typeface="Arial" charset="0"/>
              </a:rPr>
              <a:t>طالبين</a:t>
            </a:r>
            <a:r>
              <a:rPr lang="ar-JO" sz="3600" dirty="0">
                <a:solidFill>
                  <a:srgbClr val="FFFFFF"/>
                </a:solidFill>
                <a:latin typeface="Arial" charset="0"/>
                <a:ea typeface="ＭＳ Ｐゴシック" charset="0"/>
                <a:cs typeface="Arial" charset="0"/>
              </a:rPr>
              <a:t> ليلاً و نهاراً أوفر طلب </a:t>
            </a:r>
            <a:r>
              <a:rPr lang="ar-JO" sz="3600" dirty="0">
                <a:solidFill>
                  <a:srgbClr val="FFFF00"/>
                </a:solidFill>
                <a:latin typeface="Arial" charset="0"/>
                <a:ea typeface="ＭＳ Ｐゴシック" charset="0"/>
                <a:cs typeface="Arial" charset="0"/>
              </a:rPr>
              <a:t>أن نرى وجوهكم</a:t>
            </a:r>
            <a:r>
              <a:rPr lang="ar-JO" sz="3600" dirty="0">
                <a:solidFill>
                  <a:srgbClr val="FFFFFF"/>
                </a:solidFill>
                <a:latin typeface="Arial" charset="0"/>
                <a:ea typeface="ＭＳ Ｐゴシック" charset="0"/>
                <a:cs typeface="Arial" charset="0"/>
              </a:rPr>
              <a:t> و نكمل نقائص إيمانكم</a:t>
            </a:r>
            <a:endParaRPr lang="en-US" sz="3600" dirty="0">
              <a:solidFill>
                <a:srgbClr val="FFFFFF"/>
              </a:solidFill>
              <a:latin typeface="Arial" charset="0"/>
              <a:ea typeface="ＭＳ Ｐゴシック" charset="0"/>
              <a:cs typeface="Arial" charset="0"/>
            </a:endParaRPr>
          </a:p>
          <a:p>
            <a:pPr algn="r">
              <a:buFontTx/>
              <a:buNone/>
            </a:pPr>
            <a:r>
              <a:rPr lang="ar-JO" sz="3600" dirty="0">
                <a:solidFill>
                  <a:srgbClr val="FFFFFF"/>
                </a:solidFill>
                <a:latin typeface="Arial" charset="0"/>
                <a:ea typeface="ＭＳ Ｐゴシック" charset="0"/>
                <a:cs typeface="Arial" charset="0"/>
              </a:rPr>
              <a:t>11 و الله نفسه أبونا و ربنا يسوع المسيح </a:t>
            </a:r>
            <a:r>
              <a:rPr lang="ar-JO" sz="3600" dirty="0">
                <a:solidFill>
                  <a:srgbClr val="FFFF00"/>
                </a:solidFill>
                <a:latin typeface="Arial" charset="0"/>
                <a:ea typeface="ＭＳ Ｐゴシック" charset="0"/>
                <a:cs typeface="Arial" charset="0"/>
              </a:rPr>
              <a:t>يهدي طريقنا إليكم</a:t>
            </a:r>
            <a:endParaRPr lang="en-US" sz="3600" dirty="0">
              <a:solidFill>
                <a:srgbClr val="FFFF00"/>
              </a:solidFill>
              <a:latin typeface="Arial" charset="0"/>
              <a:ea typeface="ＭＳ Ｐゴシック" charset="0"/>
              <a:cs typeface="Arial" charset="0"/>
            </a:endParaRPr>
          </a:p>
        </p:txBody>
      </p:sp>
      <p:pic>
        <p:nvPicPr>
          <p:cNvPr id="123907" name="Picture 4"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0" y="2667000"/>
            <a:ext cx="2749550" cy="4191000"/>
          </a:xfrm>
        </p:spPr>
      </p:pic>
      <p:sp>
        <p:nvSpPr>
          <p:cNvPr id="123908" name="Rectangle 4"/>
          <p:cNvSpPr>
            <a:spLocks noChangeArrowheads="1"/>
          </p:cNvSpPr>
          <p:nvPr/>
        </p:nvSpPr>
        <p:spPr bwMode="auto">
          <a:xfrm>
            <a:off x="76200" y="-76200"/>
            <a:ext cx="774541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ar-JO" sz="2800" i="1" dirty="0">
                <a:solidFill>
                  <a:srgbClr val="FFFFFF"/>
                </a:solidFill>
                <a:latin typeface="acme secret agent" charset="0"/>
              </a:rPr>
              <a:t>كيف </a:t>
            </a:r>
            <a:r>
              <a:rPr lang="ar-JO" sz="4800" i="1" dirty="0">
                <a:solidFill>
                  <a:srgbClr val="FFFFFF"/>
                </a:solidFill>
                <a:latin typeface="acme secret agent" charset="0"/>
              </a:rPr>
              <a:t>نقوي</a:t>
            </a:r>
            <a:r>
              <a:rPr lang="ar-JO" sz="2800" i="1" dirty="0">
                <a:solidFill>
                  <a:srgbClr val="FFFFFF"/>
                </a:solidFill>
                <a:latin typeface="acme secret agent" charset="0"/>
              </a:rPr>
              <a:t> الآخرين ؟</a:t>
            </a:r>
            <a:endParaRPr lang="en-US" sz="2800" i="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Effect transition="in" filter="randombar(horizontal)">
                                      <p:cBhvr>
                                        <p:cTn id="7" dur="500"/>
                                        <p:tgtEl>
                                          <p:spTgt spid="186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6371">
                                            <p:txEl>
                                              <p:pRg st="1" end="1"/>
                                            </p:txEl>
                                          </p:spTgt>
                                        </p:tgtEl>
                                        <p:attrNameLst>
                                          <p:attrName>style.visibility</p:attrName>
                                        </p:attrNameLst>
                                      </p:cBhvr>
                                      <p:to>
                                        <p:strVal val="visible"/>
                                      </p:to>
                                    </p:set>
                                    <p:animEffect transition="in" filter="randombar(horizontal)">
                                      <p:cBhvr>
                                        <p:cTn id="12" dur="500"/>
                                        <p:tgtEl>
                                          <p:spTgt spid="1863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762000" y="609600"/>
            <a:ext cx="9829800" cy="990600"/>
          </a:xfrm>
        </p:spPr>
        <p:txBody>
          <a:bodyPr/>
          <a:lstStyle/>
          <a:p>
            <a:r>
              <a:rPr lang="ar-JO" sz="4000" b="1" dirty="0">
                <a:solidFill>
                  <a:srgbClr val="FFFF00"/>
                </a:solidFill>
                <a:latin typeface="Arial" charset="0"/>
                <a:ea typeface="ＭＳ Ｐゴシック" charset="0"/>
                <a:cs typeface="Arial" charset="0"/>
              </a:rPr>
              <a:t>صلي</a:t>
            </a:r>
            <a:r>
              <a:rPr lang="ar-JO" sz="4000" b="1" dirty="0">
                <a:solidFill>
                  <a:srgbClr val="FFFFFF"/>
                </a:solidFill>
                <a:latin typeface="Arial" charset="0"/>
                <a:ea typeface="ＭＳ Ｐゴシック" charset="0"/>
                <a:cs typeface="Arial" charset="0"/>
              </a:rPr>
              <a:t> لأجلهم (3: 10-13)</a:t>
            </a:r>
            <a:endParaRPr lang="en-US" sz="4000" b="1" dirty="0">
              <a:solidFill>
                <a:srgbClr val="FFFFFF"/>
              </a:solidFill>
              <a:latin typeface="Arial" charset="0"/>
              <a:ea typeface="ＭＳ Ｐゴシック" charset="0"/>
              <a:cs typeface="Arial" charset="0"/>
            </a:endParaRPr>
          </a:p>
        </p:txBody>
      </p:sp>
      <p:sp>
        <p:nvSpPr>
          <p:cNvPr id="186371" name="Rectangle 3"/>
          <p:cNvSpPr>
            <a:spLocks noGrp="1" noChangeArrowheads="1"/>
          </p:cNvSpPr>
          <p:nvPr>
            <p:ph type="body" sz="half" idx="2"/>
          </p:nvPr>
        </p:nvSpPr>
        <p:spPr>
          <a:xfrm>
            <a:off x="2743200" y="1981200"/>
            <a:ext cx="6400800" cy="4572000"/>
          </a:xfrm>
        </p:spPr>
        <p:txBody>
          <a:bodyPr/>
          <a:lstStyle/>
          <a:p>
            <a:pPr marL="0" indent="0" algn="r">
              <a:buFontTx/>
              <a:buNone/>
            </a:pPr>
            <a:r>
              <a:rPr lang="ar-JO" dirty="0">
                <a:solidFill>
                  <a:srgbClr val="FFFFFF"/>
                </a:solidFill>
                <a:latin typeface="Arial" charset="0"/>
                <a:ea typeface="ＭＳ Ｐゴシック" charset="0"/>
                <a:cs typeface="Arial" charset="0"/>
              </a:rPr>
              <a:t>12 و الرب ينميكم و يزيدكم في </a:t>
            </a:r>
            <a:r>
              <a:rPr lang="ar-JO" dirty="0">
                <a:solidFill>
                  <a:srgbClr val="FFFF00"/>
                </a:solidFill>
                <a:latin typeface="Arial" charset="0"/>
                <a:ea typeface="ＭＳ Ｐゴシック" charset="0"/>
                <a:cs typeface="Arial" charset="0"/>
              </a:rPr>
              <a:t>المحبة</a:t>
            </a:r>
            <a:r>
              <a:rPr lang="ar-JO" dirty="0">
                <a:solidFill>
                  <a:srgbClr val="FFFFFF"/>
                </a:solidFill>
                <a:latin typeface="Arial" charset="0"/>
                <a:ea typeface="ＭＳ Ｐゴシック" charset="0"/>
                <a:cs typeface="Arial" charset="0"/>
              </a:rPr>
              <a:t> بعضكم لبعض و للجميع كما نحن أيضاً لكم</a:t>
            </a:r>
            <a:endParaRPr lang="en-US" dirty="0">
              <a:solidFill>
                <a:srgbClr val="FFFFFF"/>
              </a:solidFill>
              <a:latin typeface="Arial" charset="0"/>
              <a:ea typeface="ＭＳ Ｐゴシック" charset="0"/>
              <a:cs typeface="Arial" charset="0"/>
            </a:endParaRPr>
          </a:p>
          <a:p>
            <a:pPr marL="0" indent="0" algn="r">
              <a:buFontTx/>
              <a:buNone/>
            </a:pPr>
            <a:r>
              <a:rPr lang="ar-JO" dirty="0">
                <a:solidFill>
                  <a:srgbClr val="FFFFFF"/>
                </a:solidFill>
                <a:latin typeface="Arial" charset="0"/>
                <a:ea typeface="ＭＳ Ｐゴシック" charset="0"/>
                <a:cs typeface="Arial" charset="0"/>
              </a:rPr>
              <a:t>13 لكي يثبت قلوبكم </a:t>
            </a:r>
            <a:r>
              <a:rPr lang="ar-JO" dirty="0">
                <a:solidFill>
                  <a:srgbClr val="FFFF00"/>
                </a:solidFill>
                <a:latin typeface="Arial" charset="0"/>
                <a:ea typeface="ＭＳ Ｐゴシック" charset="0"/>
                <a:cs typeface="Arial" charset="0"/>
              </a:rPr>
              <a:t>بلا لوم في القداسة </a:t>
            </a:r>
            <a:r>
              <a:rPr lang="ar-JO" dirty="0">
                <a:solidFill>
                  <a:srgbClr val="FFFFFF"/>
                </a:solidFill>
                <a:latin typeface="Arial" charset="0"/>
                <a:ea typeface="ＭＳ Ｐゴシック" charset="0"/>
                <a:cs typeface="Arial" charset="0"/>
              </a:rPr>
              <a:t>أمام الله أبينا في مجيء ربنا يسوع المسيح مع جميع قديسيه</a:t>
            </a:r>
            <a:endParaRPr lang="en-US" dirty="0">
              <a:solidFill>
                <a:srgbClr val="FFFFFF"/>
              </a:solidFill>
              <a:latin typeface="Arial" charset="0"/>
              <a:ea typeface="ＭＳ Ｐゴシック" charset="0"/>
              <a:cs typeface="Arial" charset="0"/>
            </a:endParaRPr>
          </a:p>
        </p:txBody>
      </p:sp>
      <p:pic>
        <p:nvPicPr>
          <p:cNvPr id="124931" name="Picture 4"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0" y="2667000"/>
            <a:ext cx="2749550" cy="4191000"/>
          </a:xfrm>
        </p:spPr>
      </p:pic>
      <p:sp>
        <p:nvSpPr>
          <p:cNvPr id="124932" name="Rectangle 4"/>
          <p:cNvSpPr>
            <a:spLocks noChangeArrowheads="1"/>
          </p:cNvSpPr>
          <p:nvPr/>
        </p:nvSpPr>
        <p:spPr bwMode="auto">
          <a:xfrm>
            <a:off x="76200" y="-76200"/>
            <a:ext cx="774541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ar-JO" sz="2800" i="1" dirty="0">
                <a:solidFill>
                  <a:srgbClr val="FFFFFF"/>
                </a:solidFill>
                <a:latin typeface="acme secret agent" charset="0"/>
              </a:rPr>
              <a:t>كيف </a:t>
            </a:r>
            <a:r>
              <a:rPr lang="ar-JO" sz="4800" i="1" dirty="0">
                <a:solidFill>
                  <a:srgbClr val="FFFFFF"/>
                </a:solidFill>
                <a:latin typeface="acme secret agent" charset="0"/>
              </a:rPr>
              <a:t>نقوي</a:t>
            </a:r>
            <a:r>
              <a:rPr lang="ar-JO" sz="2800" i="1" dirty="0">
                <a:solidFill>
                  <a:srgbClr val="FFFFFF"/>
                </a:solidFill>
                <a:latin typeface="acme secret agent" charset="0"/>
              </a:rPr>
              <a:t> الآخرين ؟</a:t>
            </a:r>
            <a:endParaRPr lang="en-US" sz="2800" i="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6371">
                                            <p:txEl>
                                              <p:pRg st="1" end="1"/>
                                            </p:txEl>
                                          </p:spTgt>
                                        </p:tgtEl>
                                        <p:attrNameLst>
                                          <p:attrName>style.visibility</p:attrName>
                                        </p:attrNameLst>
                                      </p:cBhvr>
                                      <p:to>
                                        <p:strVal val="visible"/>
                                      </p:to>
                                    </p:set>
                                    <p:animEffect transition="in" filter="randombar(horizontal)">
                                      <p:cBhvr>
                                        <p:cTn id="7" dur="500"/>
                                        <p:tgtEl>
                                          <p:spTgt spid="1863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5" descr="encouragementhands.jpg"/>
          <p:cNvPicPr>
            <a:picLocks noChangeAspect="1"/>
          </p:cNvPicPr>
          <p:nvPr/>
        </p:nvPicPr>
        <p:blipFill>
          <a:blip r:embed="rId3">
            <a:lum bright="-28000"/>
            <a:extLst>
              <a:ext uri="{28A0092B-C50C-407E-A947-70E740481C1C}">
                <a14:useLocalDpi xmlns:a14="http://schemas.microsoft.com/office/drawing/2010/main"/>
              </a:ext>
            </a:extLst>
          </a:blip>
          <a:srcRect/>
          <a:stretch>
            <a:fillRect/>
          </a:stretch>
        </p:blipFill>
        <p:spPr bwMode="auto">
          <a:xfrm>
            <a:off x="0" y="-61913"/>
            <a:ext cx="9144000" cy="691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68" name="Text Box 1026"/>
          <p:cNvSpPr txBox="1">
            <a:spLocks noChangeArrowheads="1"/>
          </p:cNvSpPr>
          <p:nvPr/>
        </p:nvSpPr>
        <p:spPr bwMode="auto">
          <a:xfrm>
            <a:off x="0" y="188640"/>
            <a:ext cx="914400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4400" b="1" u="sng" dirty="0">
                <a:solidFill>
                  <a:srgbClr val="FFFF00"/>
                </a:solidFill>
                <a:effectLst>
                  <a:outerShdw blurRad="50800" dist="76200" dir="2700000" algn="tl" rotWithShape="0">
                    <a:srgbClr val="000000"/>
                  </a:outerShdw>
                </a:effectLst>
                <a:latin typeface="Arial" charset="0"/>
                <a:cs typeface="Arial" charset="0"/>
              </a:rPr>
              <a:t>الفكرة الرئيسية في 1 تس 2: 17-3: 13</a:t>
            </a:r>
            <a:br>
              <a:rPr lang="en-US" sz="4400" b="1" dirty="0">
                <a:solidFill>
                  <a:srgbClr val="FFFF00"/>
                </a:solidFill>
                <a:effectLst>
                  <a:outerShdw blurRad="50800" dist="76200" dir="2700000" algn="tl" rotWithShape="0">
                    <a:srgbClr val="000000"/>
                  </a:outerShdw>
                </a:effectLst>
                <a:latin typeface="Arial" charset="0"/>
                <a:cs typeface="Arial" charset="0"/>
              </a:rPr>
            </a:br>
            <a:r>
              <a:rPr lang="ar-JO" sz="4400" b="1" dirty="0">
                <a:solidFill>
                  <a:srgbClr val="FFFFFF"/>
                </a:solidFill>
                <a:effectLst>
                  <a:outerShdw blurRad="50800" dist="76200" dir="2700000" algn="tl" rotWithShape="0">
                    <a:srgbClr val="000000"/>
                  </a:outerShdw>
                </a:effectLst>
                <a:latin typeface="Arial" charset="0"/>
                <a:cs typeface="Arial" charset="0"/>
              </a:rPr>
              <a:t>قوي الآخرين لتظهر </a:t>
            </a:r>
            <a:r>
              <a:rPr lang="ar-JO" sz="4400" b="1" dirty="0">
                <a:solidFill>
                  <a:srgbClr val="FFFF00"/>
                </a:solidFill>
                <a:effectLst>
                  <a:outerShdw blurRad="50800" dist="76200" dir="2700000" algn="tl" rotWithShape="0">
                    <a:srgbClr val="000000"/>
                  </a:outerShdw>
                </a:effectLst>
                <a:latin typeface="Arial" charset="0"/>
                <a:cs typeface="Arial" charset="0"/>
              </a:rPr>
              <a:t>اهتمامك</a:t>
            </a:r>
            <a:r>
              <a:rPr lang="ar-JO" sz="4400" b="1" dirty="0">
                <a:solidFill>
                  <a:srgbClr val="FFFFFF"/>
                </a:solidFill>
                <a:effectLst>
                  <a:outerShdw blurRad="50800" dist="76200" dir="2700000" algn="tl" rotWithShape="0">
                    <a:srgbClr val="000000"/>
                  </a:outerShdw>
                </a:effectLst>
                <a:latin typeface="Arial" charset="0"/>
                <a:cs typeface="Arial" charset="0"/>
              </a:rPr>
              <a:t> بهم</a:t>
            </a:r>
            <a:endParaRPr lang="en-GB" sz="4400" dirty="0">
              <a:solidFill>
                <a:srgbClr val="000000"/>
              </a:solidFill>
              <a:effectLst>
                <a:outerShdw blurRad="50800" dist="76200" dir="2700000" algn="tl" rotWithShape="0">
                  <a:srgbClr val="000000"/>
                </a:outerShdw>
              </a:effectLst>
              <a:latin typeface="Comic Sans MS" charset="0"/>
              <a:cs typeface="Arial" charset="0"/>
            </a:endParaRPr>
          </a:p>
        </p:txBody>
      </p:sp>
      <p:sp>
        <p:nvSpPr>
          <p:cNvPr id="125966" name="Text Box 1026"/>
          <p:cNvSpPr txBox="1">
            <a:spLocks noChangeArrowheads="1"/>
          </p:cNvSpPr>
          <p:nvPr/>
        </p:nvSpPr>
        <p:spPr bwMode="auto">
          <a:xfrm>
            <a:off x="0" y="3976415"/>
            <a:ext cx="9144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a:spcBef>
                <a:spcPct val="50000"/>
              </a:spcBef>
            </a:pPr>
            <a:r>
              <a:rPr lang="en-US" sz="4000" b="1" dirty="0">
                <a:solidFill>
                  <a:srgbClr val="FFFFFF"/>
                </a:solidFill>
                <a:effectLst>
                  <a:outerShdw blurRad="50800" dist="76200" dir="2700000" algn="tl" rotWithShape="0">
                    <a:srgbClr val="000000"/>
                  </a:outerShdw>
                </a:effectLst>
                <a:latin typeface="Arial" charset="0"/>
                <a:cs typeface="Arial" charset="0"/>
              </a:rPr>
              <a:t> • </a:t>
            </a:r>
            <a:r>
              <a:rPr lang="ar-JO" sz="4000" b="1" dirty="0">
                <a:solidFill>
                  <a:schemeClr val="bg1"/>
                </a:solidFill>
              </a:rPr>
              <a:t>الزيارات : الذهاب </a:t>
            </a:r>
            <a:r>
              <a:rPr lang="ar-JO" sz="4000" b="1" dirty="0">
                <a:solidFill>
                  <a:srgbClr val="FFFF00"/>
                </a:solidFill>
              </a:rPr>
              <a:t>شخصيًا</a:t>
            </a:r>
            <a:r>
              <a:rPr lang="ar-JO" sz="4000" b="1" dirty="0">
                <a:solidFill>
                  <a:schemeClr val="bg1"/>
                </a:solidFill>
              </a:rPr>
              <a:t> (2: 17-20)</a:t>
            </a:r>
            <a:endParaRPr lang="en-GB" sz="4000" b="1" dirty="0">
              <a:solidFill>
                <a:schemeClr val="bg1"/>
              </a:solidFill>
              <a:effectLst>
                <a:outerShdw blurRad="50800" dist="76200" dir="2700000" algn="tl" rotWithShape="0">
                  <a:srgbClr val="000000"/>
                </a:outerShdw>
              </a:effectLst>
              <a:latin typeface="Comic Sans MS" charset="0"/>
              <a:cs typeface="Arial" charset="0"/>
            </a:endParaRPr>
          </a:p>
        </p:txBody>
      </p:sp>
      <p:sp>
        <p:nvSpPr>
          <p:cNvPr id="125964" name="Text Box 1026"/>
          <p:cNvSpPr txBox="1">
            <a:spLocks noChangeArrowheads="1"/>
          </p:cNvSpPr>
          <p:nvPr/>
        </p:nvSpPr>
        <p:spPr bwMode="auto">
          <a:xfrm>
            <a:off x="421926" y="2846115"/>
            <a:ext cx="8229600" cy="923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5400" b="1" u="sng" dirty="0">
                <a:solidFill>
                  <a:srgbClr val="FFFF00"/>
                </a:solidFill>
                <a:effectLst>
                  <a:outerShdw blurRad="50800" dist="76200" dir="2700000" algn="tl" rotWithShape="0">
                    <a:srgbClr val="000000"/>
                  </a:outerShdw>
                </a:effectLst>
                <a:latin typeface="Arial" charset="0"/>
                <a:cs typeface="Arial" charset="0"/>
              </a:rPr>
              <a:t>كيف ؟</a:t>
            </a:r>
            <a:endParaRPr lang="en-GB" sz="5400" dirty="0">
              <a:solidFill>
                <a:srgbClr val="FFFF00"/>
              </a:solidFill>
              <a:effectLst>
                <a:outerShdw blurRad="50800" dist="76200" dir="2700000" algn="tl" rotWithShape="0">
                  <a:srgbClr val="000000"/>
                </a:outerShdw>
              </a:effectLst>
              <a:latin typeface="Comic Sans MS" charset="0"/>
              <a:cs typeface="Arial" charset="0"/>
            </a:endParaRPr>
          </a:p>
        </p:txBody>
      </p:sp>
      <p:sp>
        <p:nvSpPr>
          <p:cNvPr id="125962" name="Text Box 1026"/>
          <p:cNvSpPr txBox="1">
            <a:spLocks noChangeArrowheads="1"/>
          </p:cNvSpPr>
          <p:nvPr/>
        </p:nvSpPr>
        <p:spPr bwMode="auto">
          <a:xfrm>
            <a:off x="5207" y="4874940"/>
            <a:ext cx="9063038" cy="708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a:spcBef>
                <a:spcPct val="50000"/>
              </a:spcBef>
            </a:pPr>
            <a:r>
              <a:rPr lang="en-US" sz="4000" b="1" dirty="0">
                <a:solidFill>
                  <a:srgbClr val="FFFFFF"/>
                </a:solidFill>
                <a:effectLst>
                  <a:outerShdw blurRad="50800" dist="76200" dir="2700000" algn="tl" rotWithShape="0">
                    <a:srgbClr val="000000"/>
                  </a:outerShdw>
                </a:effectLst>
                <a:latin typeface="Arial" charset="0"/>
                <a:cs typeface="Arial" charset="0"/>
              </a:rPr>
              <a:t> • </a:t>
            </a:r>
            <a:r>
              <a:rPr lang="ar-JO" sz="4000" b="1" dirty="0">
                <a:solidFill>
                  <a:srgbClr val="FFFFFF"/>
                </a:solidFill>
                <a:effectLst>
                  <a:outerShdw blurRad="50800" dist="76200" dir="2700000" algn="tl" rotWithShape="0">
                    <a:srgbClr val="000000"/>
                  </a:outerShdw>
                </a:effectLst>
                <a:latin typeface="Arial" charset="0"/>
                <a:cs typeface="Arial" charset="0"/>
              </a:rPr>
              <a:t>شركاء العمل : أحضر </a:t>
            </a:r>
            <a:r>
              <a:rPr lang="ar-JO" sz="4000" b="1" dirty="0">
                <a:solidFill>
                  <a:srgbClr val="FFFF00"/>
                </a:solidFill>
                <a:effectLst>
                  <a:outerShdw blurRad="50800" dist="76200" dir="2700000" algn="tl" rotWithShape="0">
                    <a:srgbClr val="000000"/>
                  </a:outerShdw>
                </a:effectLst>
                <a:latin typeface="Arial" charset="0"/>
                <a:cs typeface="Arial" charset="0"/>
              </a:rPr>
              <a:t>الآخرين</a:t>
            </a:r>
            <a:r>
              <a:rPr lang="ar-JO" sz="4000" b="1" dirty="0">
                <a:solidFill>
                  <a:srgbClr val="FFFFFF"/>
                </a:solidFill>
                <a:effectLst>
                  <a:outerShdw blurRad="50800" dist="76200" dir="2700000" algn="tl" rotWithShape="0">
                    <a:srgbClr val="000000"/>
                  </a:outerShdw>
                </a:effectLst>
                <a:latin typeface="Arial" charset="0"/>
                <a:cs typeface="Arial" charset="0"/>
              </a:rPr>
              <a:t> (3: 1-9)</a:t>
            </a:r>
            <a:endParaRPr lang="en-GB" sz="4000" dirty="0">
              <a:solidFill>
                <a:srgbClr val="FFFFFF"/>
              </a:solidFill>
              <a:effectLst>
                <a:outerShdw blurRad="50800" dist="76200" dir="2700000" algn="tl" rotWithShape="0">
                  <a:srgbClr val="000000"/>
                </a:outerShdw>
              </a:effectLst>
              <a:latin typeface="Comic Sans MS" charset="0"/>
              <a:cs typeface="Arial" charset="0"/>
            </a:endParaRPr>
          </a:p>
        </p:txBody>
      </p:sp>
      <p:sp>
        <p:nvSpPr>
          <p:cNvPr id="125960" name="Text Box 1026"/>
          <p:cNvSpPr txBox="1">
            <a:spLocks noChangeArrowheads="1"/>
          </p:cNvSpPr>
          <p:nvPr/>
        </p:nvSpPr>
        <p:spPr bwMode="auto">
          <a:xfrm>
            <a:off x="714348" y="5827440"/>
            <a:ext cx="8429652" cy="70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a:spcBef>
                <a:spcPct val="50000"/>
              </a:spcBef>
            </a:pPr>
            <a:r>
              <a:rPr lang="en-US" sz="4000" b="1" dirty="0">
                <a:solidFill>
                  <a:srgbClr val="FFFFFF"/>
                </a:solidFill>
                <a:effectLst>
                  <a:outerShdw blurRad="50800" dist="76200" dir="2700000" algn="tl" rotWithShape="0">
                    <a:srgbClr val="000000"/>
                  </a:outerShdw>
                </a:effectLst>
                <a:latin typeface="Arial" charset="0"/>
                <a:cs typeface="Arial" charset="0"/>
              </a:rPr>
              <a:t> • </a:t>
            </a:r>
            <a:r>
              <a:rPr lang="ar-JO" sz="4000" b="1" dirty="0">
                <a:solidFill>
                  <a:srgbClr val="FFFFFF"/>
                </a:solidFill>
                <a:effectLst>
                  <a:outerShdw blurRad="50800" dist="76200" dir="2700000" algn="tl" rotWithShape="0">
                    <a:srgbClr val="000000"/>
                  </a:outerShdw>
                </a:effectLst>
                <a:latin typeface="Arial" charset="0"/>
                <a:cs typeface="Arial" charset="0"/>
              </a:rPr>
              <a:t>الصلاة : </a:t>
            </a:r>
            <a:r>
              <a:rPr lang="ar-JO" sz="4000" b="1" dirty="0">
                <a:solidFill>
                  <a:srgbClr val="FFFF00"/>
                </a:solidFill>
                <a:effectLst>
                  <a:outerShdw blurRad="50800" dist="76200" dir="2700000" algn="tl" rotWithShape="0">
                    <a:srgbClr val="000000"/>
                  </a:outerShdw>
                </a:effectLst>
                <a:latin typeface="Arial" charset="0"/>
                <a:cs typeface="Arial" charset="0"/>
              </a:rPr>
              <a:t>صلي</a:t>
            </a:r>
            <a:r>
              <a:rPr lang="ar-JO" sz="4000" b="1" dirty="0">
                <a:solidFill>
                  <a:srgbClr val="FFFFFF"/>
                </a:solidFill>
                <a:effectLst>
                  <a:outerShdw blurRad="50800" dist="76200" dir="2700000" algn="tl" rotWithShape="0">
                    <a:srgbClr val="000000"/>
                  </a:outerShdw>
                </a:effectLst>
                <a:latin typeface="Arial" charset="0"/>
                <a:cs typeface="Arial" charset="0"/>
              </a:rPr>
              <a:t> لأجلهم (3: 10-13)</a:t>
            </a:r>
            <a:endParaRPr lang="en-GB" sz="4000" dirty="0">
              <a:solidFill>
                <a:srgbClr val="FFFFFF"/>
              </a:solidFill>
              <a:effectLst>
                <a:outerShdw blurRad="50800" dist="76200" dir="2700000" algn="tl" rotWithShape="0">
                  <a:srgbClr val="000000"/>
                </a:outerShdw>
              </a:effectLst>
              <a:latin typeface="Comic Sans MS" charset="0"/>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3" descr="comealongsidewiv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3179763"/>
            <a:ext cx="4038600" cy="2687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8002" name="Picture 4" descr="Charity and J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3119438"/>
            <a:ext cx="2482850" cy="3738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57" name="Rectangle 5"/>
          <p:cNvSpPr>
            <a:spLocks noGrp="1" noChangeArrowheads="1"/>
          </p:cNvSpPr>
          <p:nvPr>
            <p:ph type="ctrTitle"/>
          </p:nvPr>
        </p:nvSpPr>
        <p:spPr>
          <a:xfrm>
            <a:off x="990600" y="5867400"/>
            <a:ext cx="8153400" cy="990600"/>
          </a:xfrm>
          <a:effectLst>
            <a:outerShdw blurRad="63500" dist="107763" dir="8100000" algn="ctr" rotWithShape="0">
              <a:schemeClr val="tx2">
                <a:alpha val="74998"/>
              </a:schemeClr>
            </a:outerShdw>
          </a:effectLst>
        </p:spPr>
        <p:txBody>
          <a:bodyPr/>
          <a:lstStyle/>
          <a:p>
            <a:pPr algn="r" eaLnBrk="1" hangingPunct="1">
              <a:defRPr/>
            </a:pPr>
            <a:r>
              <a:rPr lang="ar-JO" dirty="0">
                <a:latin typeface="acme secret agent" charset="0"/>
                <a:ea typeface="ＭＳ Ｐゴシック" charset="0"/>
                <a:cs typeface="ＭＳ Ｐゴシック" charset="0"/>
              </a:rPr>
              <a:t>التشجيع</a:t>
            </a:r>
            <a:endParaRPr lang="en-US" dirty="0">
              <a:latin typeface="Arial" charset="0"/>
              <a:ea typeface="ＭＳ Ｐゴシック" charset="0"/>
              <a:cs typeface="ＭＳ Ｐゴシック" charset="0"/>
            </a:endParaRPr>
          </a:p>
        </p:txBody>
      </p:sp>
      <p:pic>
        <p:nvPicPr>
          <p:cNvPr id="128004" name="Picture 6" descr="encourag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4800600" cy="360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8005" name="Picture 7" descr="encouragingme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0" y="0"/>
            <a:ext cx="2701925" cy="360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512" y="116632"/>
            <a:ext cx="8820472" cy="1985513"/>
          </a:xfrm>
          <a:effectLst>
            <a:outerShdw blurRad="63500" dist="35921" dir="2700000" algn="ctr" rotWithShape="0">
              <a:schemeClr val="tx2">
                <a:alpha val="74998"/>
              </a:schemeClr>
            </a:outerShdw>
          </a:effectLst>
        </p:spPr>
        <p:txBody>
          <a:bodyPr/>
          <a:lstStyle/>
          <a:p>
            <a:pPr>
              <a:defRPr/>
            </a:pPr>
            <a:br>
              <a:rPr lang="en-US"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عش بقدر ما تحتاج و </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استثمر الباقي للأبدية</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93A68BEB-EA36-4342-AF4A-A0FF3AC52BB6}"/>
              </a:ext>
            </a:extLst>
          </p:cNvPr>
          <p:cNvSpPr txBox="1">
            <a:spLocks noChangeArrowheads="1"/>
          </p:cNvSpPr>
          <p:nvPr/>
        </p:nvSpPr>
        <p:spPr bwMode="auto">
          <a:xfrm>
            <a:off x="479268" y="2780928"/>
            <a:ext cx="8220959" cy="3422450"/>
          </a:xfrm>
          <a:prstGeom prst="rect">
            <a:avLst/>
          </a:prstGeom>
          <a:solidFill>
            <a:schemeClr val="accent2">
              <a:lumMod val="75000"/>
            </a:schemeClr>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kern="0" dirty="0">
                <a:effectLst>
                  <a:glow rad="127000">
                    <a:schemeClr val="tx1"/>
                  </a:glow>
                </a:effectLst>
                <a:latin typeface="Arial" charset="0"/>
                <a:ea typeface="ＭＳ Ｐゴシック" charset="0"/>
                <a:cs typeface="ＭＳ Ｐゴシック" charset="0"/>
              </a:rPr>
              <a:t>اكنزوا لكم كنوزاً في السماء لا على الأرض</a:t>
            </a:r>
          </a:p>
          <a:p>
            <a:pPr>
              <a:defRPr/>
            </a:pPr>
            <a:r>
              <a:rPr lang="ar-JO" b="1" kern="0" dirty="0">
                <a:effectLst>
                  <a:glow rad="127000">
                    <a:schemeClr val="tx1"/>
                  </a:glow>
                </a:effectLst>
                <a:latin typeface="Arial" charset="0"/>
                <a:ea typeface="ＭＳ Ｐゴシック" charset="0"/>
                <a:cs typeface="ＭＳ Ｐゴシック" charset="0"/>
              </a:rPr>
              <a:t>(متى 6: 20)</a:t>
            </a:r>
            <a:endParaRPr lang="en-US"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89265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رجل شاب غني</a:t>
            </a:r>
          </a:p>
          <a:p>
            <a:pPr marL="0" marR="0" lvl="0" indent="0" algn="l" defTabSz="913410" rtl="0" eaLnBrk="0" fontAlgn="base" latinLnBrk="0" hangingPunct="0">
              <a:lnSpc>
                <a:spcPct val="100000"/>
              </a:lnSpc>
              <a:spcBef>
                <a:spcPct val="0"/>
              </a:spcBef>
              <a:spcAft>
                <a:spcPct val="0"/>
              </a:spcAft>
              <a:buClrTx/>
              <a:buSzTx/>
              <a:buFontTx/>
              <a:buNone/>
              <a:tabLst/>
              <a:defRPr/>
            </a:pPr>
            <a:r>
              <a:rPr lang="ar-JO" sz="4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يسأل يسوع</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متى 19: 16-30، مرقس 10: 17-31، لوقا 18: 18-30</a:t>
            </a:r>
            <a:endPar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grpSp>
        <p:nvGrpSpPr>
          <p:cNvPr id="12" name="Group 11"/>
          <p:cNvGrpSpPr/>
          <p:nvPr/>
        </p:nvGrpSpPr>
        <p:grpSpPr>
          <a:xfrm>
            <a:off x="179512" y="116632"/>
            <a:ext cx="3312880" cy="1327734"/>
            <a:chOff x="5508104" y="620690"/>
            <a:chExt cx="3312880" cy="1327734"/>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4" name="TextBox 13"/>
            <p:cNvSpPr txBox="1"/>
            <p:nvPr/>
          </p:nvSpPr>
          <p:spPr>
            <a:xfrm>
              <a:off x="6660232" y="692696"/>
              <a:ext cx="2160752" cy="1255728"/>
            </a:xfrm>
            <a:prstGeom prst="rect">
              <a:avLst/>
            </a:prstGeom>
            <a:noFill/>
          </p:spPr>
          <p:txBody>
            <a:bodyPr wrap="square" rtlCol="0">
              <a:spAutoFit/>
            </a:bodyPr>
            <a:lstStyle/>
            <a:p>
              <a:pPr marL="0" marR="0" lvl="0" indent="0" defTabSz="914400" rtl="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a:t>
              </a:r>
            </a:p>
            <a:p>
              <a:pPr marL="0" marR="0" lvl="0" indent="0" defTabSz="914400" rtl="0" eaLnBrk="0" fontAlgn="base" latinLnBrk="0" hangingPunct="0">
                <a:lnSpc>
                  <a:spcPct val="70000"/>
                </a:lnSpc>
                <a:spcBef>
                  <a:spcPct val="0"/>
                </a:spcBef>
                <a:spcAft>
                  <a:spcPct val="0"/>
                </a:spcAft>
                <a:buClrTx/>
                <a:buSzTx/>
                <a:buFontTx/>
                <a:buNone/>
                <a:tabLst/>
                <a:defRPr/>
              </a:pPr>
              <a:r>
                <a:rPr lang="ar-JO" sz="3600" spc="-250" dirty="0">
                  <a:solidFill>
                    <a:srgbClr val="002060"/>
                  </a:solidFill>
                  <a:latin typeface="Avenir Black"/>
                  <a:cs typeface="Avenir Black"/>
                </a:rPr>
                <a:t>كتابية </a:t>
              </a:r>
            </a:p>
            <a:p>
              <a:pPr marL="0" marR="0" lvl="0" indent="0" defTabSz="914400" rtl="0" eaLnBrk="0" fontAlgn="base" latinLnBrk="0" hangingPunct="0">
                <a:lnSpc>
                  <a:spcPct val="70000"/>
                </a:lnSpc>
                <a:spcBef>
                  <a:spcPct val="0"/>
                </a:spcBef>
                <a:spcAft>
                  <a:spcPct val="0"/>
                </a:spcAft>
                <a:buClrTx/>
                <a:buSzTx/>
                <a:buFontTx/>
                <a:buNone/>
                <a:tabLst/>
                <a:defRPr/>
              </a:pPr>
              <a:r>
                <a:rPr kumimoji="0" lang="ar-JO"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مجانية</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544767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solidFill>
                  <a:srgbClr val="FFFF00"/>
                </a:solidFill>
                <a:effectLst>
                  <a:glow rad="127000">
                    <a:schemeClr val="tx1"/>
                  </a:glow>
                </a:effectLst>
                <a:latin typeface="Arial" charset="0"/>
                <a:ea typeface="ＭＳ Ｐゴシック" charset="0"/>
                <a:cs typeface="ＭＳ Ｐゴシック" charset="0"/>
              </a:rPr>
              <a:t>كيف </a:t>
            </a:r>
            <a:r>
              <a:rPr lang="ar-JO" sz="5400" b="1" dirty="0">
                <a:effectLst>
                  <a:glow rad="127000">
                    <a:schemeClr val="tx1"/>
                  </a:glow>
                </a:effectLst>
                <a:latin typeface="Arial" charset="0"/>
                <a:ea typeface="ＭＳ Ｐゴシック" charset="0"/>
                <a:cs typeface="ＭＳ Ｐゴシック" charset="0"/>
              </a:rPr>
              <a:t>يمكن أن تكون مستعداً للإختطاف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E709DEC5-F4A6-3B4B-B00F-4AF8BB606FD6}"/>
              </a:ext>
            </a:extLst>
          </p:cNvPr>
          <p:cNvSpPr txBox="1">
            <a:spLocks noChangeArrowheads="1"/>
          </p:cNvSpPr>
          <p:nvPr/>
        </p:nvSpPr>
        <p:spPr bwMode="auto">
          <a:xfrm>
            <a:off x="69273" y="2711972"/>
            <a:ext cx="9144000" cy="20332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طريقتين</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85454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908720"/>
          </a:xfrm>
        </p:spPr>
        <p:txBody>
          <a:bodyPr/>
          <a:lstStyle/>
          <a:p>
            <a:r>
              <a:rPr lang="ar-JO" sz="4000" b="1" dirty="0">
                <a:latin typeface="Arial"/>
                <a:ea typeface="ＭＳ Ｐゴシック" charset="0"/>
                <a:cs typeface="Arial"/>
              </a:rPr>
              <a:t>الإختطاف</a:t>
            </a:r>
            <a:endParaRPr lang="en-US" sz="4000" b="1" dirty="0">
              <a:latin typeface="Arial"/>
              <a:ea typeface="ＭＳ Ｐゴシック" charset="0"/>
              <a:cs typeface="Arial"/>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765"/>
            <a:ext cx="9203907" cy="5916854"/>
          </a:xfrm>
          <a:prstGeom prst="rect">
            <a:avLst/>
          </a:prstGeom>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effectLst>
                  <a:glow rad="292100">
                    <a:srgbClr val="000000"/>
                  </a:glow>
                </a:effectLst>
                <a:latin typeface="Arial" charset="0"/>
                <a:ea typeface="ＭＳ Ｐゴシック" charset="0"/>
                <a:cs typeface="ＭＳ Ｐゴシック" charset="0"/>
              </a:rPr>
              <a:t>16 لأ</a:t>
            </a:r>
            <a:r>
              <a:rPr kumimoji="0" lang="ar-JO"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ن الرب نفسه بهتاف بصوت رئيس ملائكة و بوق</a:t>
            </a:r>
            <a:r>
              <a:rPr kumimoji="0" lang="ar-JO" sz="2800" b="1" i="0" u="none" strike="noStrike" kern="1200" cap="none" spc="0" normalizeH="0" noProof="0" dirty="0">
                <a:ln>
                  <a:noFill/>
                </a:ln>
                <a:solidFill>
                  <a:srgbClr val="FFFFFF"/>
                </a:solidFill>
                <a:effectLst>
                  <a:glow rad="292100">
                    <a:srgbClr val="000000"/>
                  </a:glow>
                </a:effectLst>
                <a:uLnTx/>
                <a:uFillTx/>
                <a:latin typeface="Arial" charset="0"/>
                <a:ea typeface="ＭＳ Ｐゴシック" charset="0"/>
                <a:cs typeface="ＭＳ Ｐゴシック" charset="0"/>
              </a:rPr>
              <a:t> الله سوف ينزل من السماء و الأموات في المسيح سيقومون أولاً 17 ثم نحن الأحياء الباقين سنخطف جميعاً معهم في السحب لملاقاة الرب في الهواء و هكذا نكون كل حين </a:t>
            </a:r>
            <a:endParaRPr kumimoji="0" lang="en-US" sz="2800" b="1" i="0" u="none" strike="noStrike" kern="1200" cap="none" spc="0" normalizeH="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noProof="0" dirty="0">
                <a:ln>
                  <a:noFill/>
                </a:ln>
                <a:solidFill>
                  <a:srgbClr val="FFFFFF"/>
                </a:solidFill>
                <a:effectLst>
                  <a:glow rad="292100">
                    <a:srgbClr val="000000"/>
                  </a:glow>
                </a:effectLst>
                <a:uLnTx/>
                <a:uFillTx/>
                <a:latin typeface="Arial" charset="0"/>
                <a:ea typeface="ＭＳ Ｐゴシック" charset="0"/>
                <a:cs typeface="ＭＳ Ｐゴシック" charset="0"/>
              </a:rPr>
              <a:t>م</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baseline="0" dirty="0">
                <a:effectLst>
                  <a:glow rad="292100">
                    <a:srgbClr val="000000"/>
                  </a:glow>
                </a:effectLst>
                <a:latin typeface="Arial" charset="0"/>
                <a:ea typeface="ＭＳ Ｐゴシック" charset="0"/>
                <a:cs typeface="ＭＳ Ｐゴシック" charset="0"/>
              </a:rPr>
              <a:t>(1 تس 4: 16-18)</a:t>
            </a: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7061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إخدم يسوع بدون </a:t>
            </a:r>
            <a:r>
              <a:rPr lang="ar-JO" sz="4800" b="1" dirty="0">
                <a:solidFill>
                  <a:srgbClr val="FFFF00"/>
                </a:solidFill>
                <a:effectLst>
                  <a:glow rad="127000">
                    <a:schemeClr val="tx1"/>
                  </a:glow>
                </a:effectLst>
                <a:latin typeface="Arial" charset="0"/>
                <a:ea typeface="ＭＳ Ｐゴシック" charset="0"/>
                <a:cs typeface="ＭＳ Ｐゴシック" charset="0"/>
              </a:rPr>
              <a:t>طمع</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ar-JO" sz="4800" b="1" dirty="0">
                <a:effectLst>
                  <a:glow rad="127000">
                    <a:schemeClr val="tx1"/>
                  </a:glow>
                </a:effectLst>
                <a:latin typeface="Arial" charset="0"/>
                <a:ea typeface="ＭＳ Ｐゴシック" charset="0"/>
                <a:cs typeface="ＭＳ Ｐゴシック" charset="0"/>
              </a:rPr>
              <a:t>1 تس 1-3</a:t>
            </a:r>
            <a:r>
              <a:rPr lang="en-US" sz="4800" b="1" dirty="0">
                <a:effectLst>
                  <a:glow rad="127000">
                    <a:schemeClr val="tx1"/>
                  </a:glow>
                </a:effectLst>
                <a:latin typeface="Arial" charset="0"/>
                <a:ea typeface="ＭＳ Ｐゴシック" charset="0"/>
                <a:cs typeface="ＭＳ Ｐゴシック" charset="0"/>
              </a:rPr>
              <a:t>)</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pic>
        <p:nvPicPr>
          <p:cNvPr id="91138" name="Picture 2" descr="Image result for Serve Jesus without greed">
            <a:extLst>
              <a:ext uri="{FF2B5EF4-FFF2-40B4-BE49-F238E27FC236}">
                <a16:creationId xmlns:a16="http://schemas.microsoft.com/office/drawing/2014/main" id="{F01EDD5D-6C74-9E44-9BC0-F1241D206E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700808"/>
            <a:ext cx="8890000" cy="496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46988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اهتم بكل من </a:t>
            </a:r>
            <a:r>
              <a:rPr lang="ar-JO" sz="4800" b="1" dirty="0">
                <a:solidFill>
                  <a:srgbClr val="FFFF00"/>
                </a:solidFill>
                <a:effectLst>
                  <a:glow rad="127000">
                    <a:schemeClr val="tx1"/>
                  </a:glow>
                </a:effectLst>
                <a:latin typeface="Arial" charset="0"/>
                <a:ea typeface="ＭＳ Ｐゴシック" charset="0"/>
                <a:cs typeface="ＭＳ Ｐゴシック" charset="0"/>
              </a:rPr>
              <a:t>الناس</a:t>
            </a:r>
            <a:r>
              <a:rPr lang="ar-JO" sz="4800" b="1" dirty="0">
                <a:effectLst>
                  <a:glow rad="127000">
                    <a:schemeClr val="tx1"/>
                  </a:glow>
                </a:effectLst>
                <a:latin typeface="Arial" charset="0"/>
                <a:ea typeface="ＭＳ Ｐゴシック" charset="0"/>
                <a:cs typeface="ＭＳ Ｐゴシック" charset="0"/>
              </a:rPr>
              <a:t> و </a:t>
            </a:r>
            <a:r>
              <a:rPr lang="ar-JO" sz="4800" b="1" dirty="0">
                <a:solidFill>
                  <a:srgbClr val="FFFF00"/>
                </a:solidFill>
                <a:effectLst>
                  <a:glow rad="127000">
                    <a:schemeClr val="tx1"/>
                  </a:glow>
                </a:effectLst>
                <a:latin typeface="Arial" charset="0"/>
                <a:ea typeface="ＭＳ Ｐゴシック" charset="0"/>
                <a:cs typeface="ＭＳ Ｐゴシック" charset="0"/>
              </a:rPr>
              <a:t>اللاهوت</a:t>
            </a:r>
            <a:r>
              <a:rPr lang="ar-JO" sz="4800" b="1" dirty="0">
                <a:effectLst>
                  <a:glow rad="127000">
                    <a:schemeClr val="tx1"/>
                  </a:glow>
                </a:effectLst>
                <a:latin typeface="Arial" charset="0"/>
                <a:ea typeface="ＭＳ Ｐゴシック" charset="0"/>
                <a:cs typeface="ＭＳ Ｐゴシック" charset="0"/>
              </a:rPr>
              <a:t>               (1 تس 4-5)</a:t>
            </a:r>
            <a:endParaRPr lang="en-US" sz="4800" b="1" dirty="0">
              <a:effectLst>
                <a:glow rad="127000">
                  <a:schemeClr val="tx1"/>
                </a:glow>
              </a:effectLst>
              <a:latin typeface="Arial" charset="0"/>
              <a:ea typeface="ＭＳ Ｐゴシック" charset="0"/>
              <a:cs typeface="ＭＳ Ｐゴシック" charset="0"/>
            </a:endParaRPr>
          </a:p>
        </p:txBody>
      </p:sp>
      <p:pic>
        <p:nvPicPr>
          <p:cNvPr id="92162" name="Picture 2" descr="Image result for relational theology">
            <a:extLst>
              <a:ext uri="{FF2B5EF4-FFF2-40B4-BE49-F238E27FC236}">
                <a16:creationId xmlns:a16="http://schemas.microsoft.com/office/drawing/2014/main" id="{4A758EED-2C2C-B349-A778-019DAF6FF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381878"/>
            <a:ext cx="4176464" cy="29199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Image result for christ return">
            <a:extLst>
              <a:ext uri="{FF2B5EF4-FFF2-40B4-BE49-F238E27FC236}">
                <a16:creationId xmlns:a16="http://schemas.microsoft.com/office/drawing/2014/main" id="{CBDBC562-12F5-594D-BE36-71CAD044A1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56553" y="2381878"/>
            <a:ext cx="4887447" cy="2919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982F357-A5FD-E34F-9565-449F6ECBB4C3}"/>
              </a:ext>
            </a:extLst>
          </p:cNvPr>
          <p:cNvSpPr txBox="1">
            <a:spLocks noChangeArrowheads="1"/>
          </p:cNvSpPr>
          <p:nvPr/>
        </p:nvSpPr>
        <p:spPr bwMode="auto">
          <a:xfrm>
            <a:off x="3347864" y="2708920"/>
            <a:ext cx="1656184" cy="179504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55636366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18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7200" dirty="0">
                <a:latin typeface="Arial" charset="0"/>
                <a:ea typeface="Osaka" charset="0"/>
                <a:cs typeface="Arial" charset="0"/>
              </a:rPr>
              <a:t>1 تسالونيكي 4 </a:t>
            </a:r>
            <a:endParaRPr lang="en-US" sz="7200" dirty="0">
              <a:latin typeface="Arial" charset="0"/>
              <a:ea typeface="Osaka" charset="0"/>
              <a:cs typeface="Arial" charset="0"/>
            </a:endParaRPr>
          </a:p>
        </p:txBody>
      </p:sp>
    </p:spTree>
    <p:extLst>
      <p:ext uri="{BB962C8B-B14F-4D97-AF65-F5344CB8AC3E}">
        <p14:creationId xmlns:p14="http://schemas.microsoft.com/office/powerpoint/2010/main" val="972902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4"/>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a:solidFill>
                <a:srgbClr val="000000"/>
              </a:solidFill>
              <a:latin typeface="Times New Roman" charset="0"/>
            </a:endParaRPr>
          </a:p>
        </p:txBody>
      </p:sp>
      <p:sp>
        <p:nvSpPr>
          <p:cNvPr id="2" name="Title 1"/>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defRPr/>
            </a:pPr>
            <a:r>
              <a:rPr lang="ar-JO" dirty="0">
                <a:solidFill>
                  <a:srgbClr val="FFFFFF"/>
                </a:solidFill>
                <a:effectLst>
                  <a:outerShdw blurRad="38100" dist="38100" dir="2700000" algn="tl">
                    <a:srgbClr val="000000"/>
                  </a:outerShdw>
                </a:effectLst>
                <a:latin typeface="Arial" charset="0"/>
                <a:ea typeface="ＭＳ Ｐゴシック" charset="0"/>
                <a:cs typeface="Arial" charset="0"/>
              </a:rPr>
              <a:t>ما هو الأكثر أهمية ؟</a:t>
            </a:r>
            <a:endParaRPr lang="en-US"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429059" name="Content Placeholder 2"/>
          <p:cNvSpPr>
            <a:spLocks noGrp="1"/>
          </p:cNvSpPr>
          <p:nvPr>
            <p:ph idx="4294967295"/>
          </p:nvPr>
        </p:nvSpPr>
        <p:spPr>
          <a:xfrm>
            <a:off x="152400" y="1447800"/>
            <a:ext cx="8991600" cy="2981332"/>
          </a:xfrm>
        </p:spPr>
        <p:txBody>
          <a:bodyPr/>
          <a:lstStyle/>
          <a:p>
            <a:pPr marL="0" indent="0" algn="r" eaLnBrk="1" hangingPunct="1">
              <a:buFontTx/>
              <a:buNone/>
            </a:pPr>
            <a:r>
              <a:rPr lang="ar-JO" b="1" dirty="0">
                <a:solidFill>
                  <a:srgbClr val="FFFFFF"/>
                </a:solidFill>
                <a:latin typeface="Arial" charset="0"/>
                <a:ea typeface="ＭＳ Ｐゴシック" charset="0"/>
                <a:cs typeface="Arial" charset="0"/>
              </a:rPr>
              <a:t>مرقس 12: 29-31</a:t>
            </a:r>
            <a:endParaRPr lang="en-US" b="1" dirty="0">
              <a:solidFill>
                <a:srgbClr val="FFFFFF"/>
              </a:solidFill>
              <a:latin typeface="Arial" charset="0"/>
              <a:ea typeface="ＭＳ Ｐゴシック" charset="0"/>
              <a:cs typeface="Arial" charset="0"/>
            </a:endParaRPr>
          </a:p>
          <a:p>
            <a:pPr marL="0" indent="0" algn="r" eaLnBrk="1" hangingPunct="1">
              <a:buFontTx/>
              <a:buNone/>
            </a:pPr>
            <a:r>
              <a:rPr lang="ar-JO" altLang="ja-JP" b="1" dirty="0">
                <a:solidFill>
                  <a:srgbClr val="FFFFFF"/>
                </a:solidFill>
                <a:latin typeface="Arial" charset="0"/>
                <a:ea typeface="ＭＳ Ｐゴシック" charset="0"/>
                <a:cs typeface="Arial" charset="0"/>
              </a:rPr>
              <a:t>29 فأجابه يسوع إن أول كل الوصايا هي اسمع يا إسرائيل الرب إلهنا رب واحد</a:t>
            </a:r>
            <a:endParaRPr lang="en-US" altLang="ja-JP" b="1" dirty="0">
              <a:solidFill>
                <a:srgbClr val="FFFFFF"/>
              </a:solidFill>
              <a:latin typeface="Arial" charset="0"/>
              <a:ea typeface="ＭＳ Ｐゴシック" charset="0"/>
              <a:cs typeface="Arial" charset="0"/>
            </a:endParaRPr>
          </a:p>
          <a:p>
            <a:pPr marL="0" indent="0" algn="r" eaLnBrk="1" hangingPunct="1">
              <a:buFontTx/>
              <a:buNone/>
            </a:pPr>
            <a:r>
              <a:rPr lang="ar-JO" altLang="ja-JP" b="1" dirty="0">
                <a:solidFill>
                  <a:srgbClr val="FFFFFF"/>
                </a:solidFill>
                <a:latin typeface="Arial" charset="0"/>
                <a:ea typeface="ＭＳ Ｐゴシック" charset="0"/>
                <a:cs typeface="Arial" charset="0"/>
              </a:rPr>
              <a:t> 30 و </a:t>
            </a:r>
            <a:r>
              <a:rPr lang="ar-JO" altLang="ja-JP" b="1" dirty="0">
                <a:solidFill>
                  <a:srgbClr val="FFFF00"/>
                </a:solidFill>
                <a:latin typeface="Arial" charset="0"/>
                <a:ea typeface="ＭＳ Ｐゴシック" charset="0"/>
                <a:cs typeface="Arial" charset="0"/>
              </a:rPr>
              <a:t>تحب الرب </a:t>
            </a:r>
            <a:r>
              <a:rPr lang="ar-JO" altLang="ja-JP" b="1" dirty="0">
                <a:solidFill>
                  <a:srgbClr val="FFFFFF"/>
                </a:solidFill>
                <a:latin typeface="Arial" charset="0"/>
                <a:ea typeface="ＭＳ Ｐゴシック" charset="0"/>
                <a:cs typeface="Arial" charset="0"/>
              </a:rPr>
              <a:t>إلهك من كل قلبك و من كل نفسك و من كل فكرك و من كل قدرتك هذه هي الوصية الأولى </a:t>
            </a:r>
            <a:endParaRPr lang="fr-FR" altLang="ja-JP" b="1" dirty="0">
              <a:solidFill>
                <a:srgbClr val="FFFFFF"/>
              </a:solidFill>
              <a:latin typeface="Arial" charset="0"/>
              <a:ea typeface="ＭＳ Ｐゴシック" charset="0"/>
              <a:cs typeface="Arial" charset="0"/>
            </a:endParaRPr>
          </a:p>
          <a:p>
            <a:pPr marL="0" indent="0" eaLnBrk="1" hangingPunct="1">
              <a:buFontTx/>
              <a:buNone/>
            </a:pPr>
            <a:endParaRPr lang="fr-FR" b="1" dirty="0">
              <a:solidFill>
                <a:srgbClr val="FFFFFF"/>
              </a:solidFill>
              <a:latin typeface="Arial" charset="0"/>
              <a:ea typeface="ＭＳ Ｐゴシック" charset="0"/>
              <a:cs typeface="Arial" charset="0"/>
            </a:endParaRPr>
          </a:p>
          <a:p>
            <a:pPr marL="0" indent="0" eaLnBrk="1" hangingPunct="1">
              <a:buFontTx/>
              <a:buNone/>
            </a:pPr>
            <a:endParaRPr lang="en-US" b="1" dirty="0">
              <a:solidFill>
                <a:srgbClr val="FFFFFF"/>
              </a:solidFill>
              <a:latin typeface="Arial" charset="0"/>
              <a:ea typeface="ＭＳ Ｐゴシック" charset="0"/>
              <a:cs typeface="Arial" charset="0"/>
            </a:endParaRPr>
          </a:p>
        </p:txBody>
      </p:sp>
      <p:sp>
        <p:nvSpPr>
          <p:cNvPr id="6" name="Content Placeholder 2"/>
          <p:cNvSpPr txBox="1">
            <a:spLocks/>
          </p:cNvSpPr>
          <p:nvPr/>
        </p:nvSpPr>
        <p:spPr bwMode="auto">
          <a:xfrm>
            <a:off x="152400" y="4357694"/>
            <a:ext cx="8839200" cy="2728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pPr>
            <a:r>
              <a:rPr lang="ar-JO" sz="4800" b="1" baseline="30000" dirty="0">
                <a:solidFill>
                  <a:srgbClr val="FFFFFF"/>
                </a:solidFill>
                <a:cs typeface="Arial" charset="0"/>
              </a:rPr>
              <a:t>31 و ثانية مثلها هي </a:t>
            </a:r>
            <a:r>
              <a:rPr lang="ar-JO" sz="4800" b="1" baseline="30000" dirty="0">
                <a:solidFill>
                  <a:srgbClr val="FFFF00"/>
                </a:solidFill>
                <a:cs typeface="Arial" charset="0"/>
              </a:rPr>
              <a:t>تحب قريبك </a:t>
            </a:r>
            <a:r>
              <a:rPr lang="ar-JO" sz="4800" b="1" baseline="30000" dirty="0">
                <a:solidFill>
                  <a:srgbClr val="FFFFFF"/>
                </a:solidFill>
                <a:cs typeface="Arial" charset="0"/>
              </a:rPr>
              <a:t>كنفسك ليس وصية أخرى أعظم من هاتين</a:t>
            </a:r>
            <a:endParaRPr lang="en-US" sz="4800" b="1" dirty="0">
              <a:solidFill>
                <a:srgbClr val="FFFFFF"/>
              </a:solidFill>
              <a:cs typeface="Arial" charset="0"/>
            </a:endParaRPr>
          </a:p>
        </p:txBody>
      </p:sp>
      <p:pic>
        <p:nvPicPr>
          <p:cNvPr id="429061" name="Picture 6" descr="190520_light_bulb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21023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latin typeface="Arial" charset="0"/>
                <a:ea typeface="ＭＳ Ｐゴシック" charset="0"/>
                <a:cs typeface="ＭＳ Ｐゴシック" charset="0"/>
              </a:rPr>
              <a:t>رؤيتنا</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 الأمم</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 الكنيسة</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rPr>
                <a:t>الله</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Tree>
    <p:extLst>
      <p:ext uri="{BB962C8B-B14F-4D97-AF65-F5344CB8AC3E}">
        <p14:creationId xmlns:p14="http://schemas.microsoft.com/office/powerpoint/2010/main" val="21119125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1"/>
          <p:cNvSpPr>
            <a:spLocks noChangeArrowheads="1"/>
          </p:cNvSpPr>
          <p:nvPr/>
        </p:nvSpPr>
        <p:spPr bwMode="auto">
          <a:xfrm>
            <a:off x="228600" y="609600"/>
            <a:ext cx="8686800" cy="5715000"/>
          </a:xfrm>
          <a:prstGeom prst="rect">
            <a:avLst/>
          </a:prstGeom>
          <a:noFill/>
          <a:ln w="38100">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6434" name="WordArt 2"/>
          <p:cNvSpPr>
            <a:spLocks noChangeArrowheads="1" noChangeShapeType="1" noTextEdit="1"/>
          </p:cNvSpPr>
          <p:nvPr/>
        </p:nvSpPr>
        <p:spPr bwMode="auto">
          <a:xfrm>
            <a:off x="1981200" y="152400"/>
            <a:ext cx="5181600" cy="685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800000"/>
                    </a:gs>
                    <a:gs pos="100000">
                      <a:srgbClr val="FF9900"/>
                    </a:gs>
                  </a:gsLst>
                  <a:lin ang="5400000" scaled="1"/>
                </a:gradFill>
                <a:effectLst>
                  <a:outerShdw blurRad="63500" dist="38099" dir="2700000" algn="ctr" rotWithShape="0">
                    <a:srgbClr val="C0C0C0">
                      <a:alpha val="74997"/>
                    </a:srgbClr>
                  </a:outerShdw>
                </a:effectLst>
                <a:latin typeface="Impact"/>
                <a:ea typeface="Impact"/>
                <a:cs typeface="Impact"/>
              </a:rPr>
              <a:t>الإستعداد</a:t>
            </a:r>
            <a:endParaRPr lang="en-US" sz="3600" kern="10" dirty="0">
              <a:gradFill rotWithShape="1">
                <a:gsLst>
                  <a:gs pos="0">
                    <a:srgbClr val="800000"/>
                  </a:gs>
                  <a:gs pos="100000">
                    <a:srgbClr val="FF9900"/>
                  </a:gs>
                </a:gsLst>
                <a:lin ang="5400000" scaled="1"/>
              </a:gradFill>
              <a:effectLst>
                <a:outerShdw blurRad="63500" dist="38099" dir="2700000" algn="ctr" rotWithShape="0">
                  <a:srgbClr val="C0C0C0">
                    <a:alpha val="74997"/>
                  </a:srgbClr>
                </a:outerShdw>
              </a:effectLst>
              <a:latin typeface="Impact"/>
              <a:ea typeface="Impact"/>
              <a:cs typeface="Impact"/>
            </a:endParaRPr>
          </a:p>
        </p:txBody>
      </p:sp>
      <p:sp>
        <p:nvSpPr>
          <p:cNvPr id="146435" name="WordArt 3"/>
          <p:cNvSpPr>
            <a:spLocks noChangeArrowheads="1" noChangeShapeType="1" noTextEdit="1"/>
          </p:cNvSpPr>
          <p:nvPr/>
        </p:nvSpPr>
        <p:spPr bwMode="auto">
          <a:xfrm>
            <a:off x="1981200" y="762000"/>
            <a:ext cx="5181600" cy="685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FF9900"/>
                    </a:gs>
                    <a:gs pos="100000">
                      <a:srgbClr val="800000"/>
                    </a:gs>
                  </a:gsLst>
                  <a:lin ang="5400000" scaled="1"/>
                </a:gradFill>
                <a:effectLst>
                  <a:outerShdw blurRad="63500" dist="38099" dir="2700000" algn="ctr" rotWithShape="0">
                    <a:srgbClr val="C0C0C0">
                      <a:alpha val="74997"/>
                    </a:srgbClr>
                  </a:outerShdw>
                </a:effectLst>
                <a:latin typeface="Impact"/>
                <a:ea typeface="Impact"/>
                <a:cs typeface="Impact"/>
              </a:rPr>
              <a:t>للإختطاف</a:t>
            </a:r>
            <a:endParaRPr lang="en-US" sz="3600" kern="10" dirty="0">
              <a:gradFill rotWithShape="1">
                <a:gsLst>
                  <a:gs pos="0">
                    <a:srgbClr val="FF9900"/>
                  </a:gs>
                  <a:gs pos="100000">
                    <a:srgbClr val="800000"/>
                  </a:gs>
                </a:gsLst>
                <a:lin ang="5400000" scaled="1"/>
              </a:gradFill>
              <a:effectLst>
                <a:outerShdw blurRad="63500" dist="38099" dir="2700000" algn="ctr" rotWithShape="0">
                  <a:srgbClr val="C0C0C0">
                    <a:alpha val="74997"/>
                  </a:srgbClr>
                </a:outerShdw>
              </a:effectLst>
              <a:latin typeface="Impact"/>
              <a:ea typeface="Impact"/>
              <a:cs typeface="Impact"/>
            </a:endParaRPr>
          </a:p>
        </p:txBody>
      </p:sp>
      <p:sp>
        <p:nvSpPr>
          <p:cNvPr id="16389" name="Text Box 5"/>
          <p:cNvSpPr txBox="1">
            <a:spLocks noChangeArrowheads="1"/>
          </p:cNvSpPr>
          <p:nvPr/>
        </p:nvSpPr>
        <p:spPr bwMode="auto">
          <a:xfrm>
            <a:off x="304800" y="1524000"/>
            <a:ext cx="86106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latin typeface="Arial" pitchFamily="34" charset="0"/>
                <a:ea typeface="SimSun" charset="0"/>
                <a:cs typeface="Arial" pitchFamily="34" charset="0"/>
              </a:rPr>
              <a:t>مع أنه يبدو كأن بولس يكتب عن و يعالج 5 مواضيع مختلفة في رسالته لكن يوجد موضوع واحد يذكر باستمرار </a:t>
            </a:r>
            <a:r>
              <a:rPr lang="ar-JO" dirty="0">
                <a:solidFill>
                  <a:srgbClr val="CC3300"/>
                </a:solidFill>
                <a:latin typeface="Comic Sans MS" charset="0"/>
                <a:ea typeface="SimSun" charset="0"/>
                <a:cs typeface="SimSun" charset="0"/>
              </a:rPr>
              <a:t>: </a:t>
            </a:r>
            <a:r>
              <a:rPr lang="ar-JO" b="1" dirty="0">
                <a:solidFill>
                  <a:srgbClr val="CC3300"/>
                </a:solidFill>
                <a:latin typeface="Comic Sans MS" charset="0"/>
                <a:ea typeface="SimSun" charset="0"/>
                <a:cs typeface="SimSun" charset="0"/>
              </a:rPr>
              <a:t>الإختطاف</a:t>
            </a:r>
            <a:endParaRPr lang="en-GB" b="1" dirty="0">
              <a:ea typeface="SimSun" charset="0"/>
              <a:cs typeface="SimSun" charset="0"/>
            </a:endParaRPr>
          </a:p>
        </p:txBody>
      </p:sp>
      <p:sp>
        <p:nvSpPr>
          <p:cNvPr id="16390" name="Text Box 6"/>
          <p:cNvSpPr txBox="1">
            <a:spLocks noChangeArrowheads="1"/>
          </p:cNvSpPr>
          <p:nvPr/>
        </p:nvSpPr>
        <p:spPr bwMode="auto">
          <a:xfrm>
            <a:off x="990600" y="2835275"/>
            <a:ext cx="7543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buFont typeface="Wingdings" pitchFamily="2" charset="2"/>
              <a:buChar char="à"/>
            </a:pPr>
            <a:r>
              <a:rPr lang="ar-JO" b="1" dirty="0">
                <a:latin typeface="Comic Sans MS" charset="0"/>
                <a:ea typeface="SimSun" charset="0"/>
                <a:cs typeface="SimSun" charset="0"/>
              </a:rPr>
              <a:t>النصائح حول اختطاف المؤمنين لمقابلة الرب كعلامات نهائية تنهي كل إصحاح :</a:t>
            </a:r>
            <a:endParaRPr lang="en-GB" b="1" dirty="0">
              <a:latin typeface="Comic Sans MS" charset="0"/>
              <a:ea typeface="SimSun" charset="0"/>
              <a:cs typeface="SimSun" charset="0"/>
            </a:endParaRPr>
          </a:p>
        </p:txBody>
      </p:sp>
      <p:sp>
        <p:nvSpPr>
          <p:cNvPr id="16391" name="Text Box 7"/>
          <p:cNvSpPr txBox="1">
            <a:spLocks noChangeArrowheads="1"/>
          </p:cNvSpPr>
          <p:nvPr/>
        </p:nvSpPr>
        <p:spPr bwMode="auto">
          <a:xfrm>
            <a:off x="685800" y="3810000"/>
            <a:ext cx="78486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800" b="1" i="1" dirty="0">
                <a:solidFill>
                  <a:srgbClr val="CC3300"/>
                </a:solidFill>
                <a:latin typeface="Arial" pitchFamily="34" charset="0"/>
                <a:ea typeface="SimSun" charset="0"/>
                <a:cs typeface="Arial" pitchFamily="34" charset="0"/>
              </a:rPr>
              <a:t>1: 10 </a:t>
            </a:r>
            <a:r>
              <a:rPr lang="ar-JO" sz="1800" b="1" i="1" dirty="0">
                <a:latin typeface="Arial" pitchFamily="34" charset="0"/>
                <a:ea typeface="SimSun" charset="0"/>
                <a:cs typeface="Arial" pitchFamily="34" charset="0"/>
              </a:rPr>
              <a:t>و تنتظروا ابنه من السماء</a:t>
            </a:r>
            <a:endParaRPr lang="ar-JO" altLang="ja-JP" sz="1800" b="1" i="1" dirty="0">
              <a:latin typeface="Comic Sans MS" charset="0"/>
              <a:ea typeface="SimSun" charset="0"/>
              <a:cs typeface="SimSun" charset="0"/>
            </a:endParaRPr>
          </a:p>
          <a:p>
            <a:pPr algn="ctr"/>
            <a:r>
              <a:rPr lang="ar-JO" altLang="ja-JP" sz="1800" b="1" i="1" dirty="0">
                <a:solidFill>
                  <a:srgbClr val="C00000"/>
                </a:solidFill>
                <a:latin typeface="Arial" pitchFamily="34" charset="0"/>
                <a:ea typeface="SimSun" charset="0"/>
                <a:cs typeface="Arial" pitchFamily="34" charset="0"/>
              </a:rPr>
              <a:t>2: 19</a:t>
            </a:r>
            <a:r>
              <a:rPr lang="ar-JO" altLang="ja-JP" sz="1800" b="1" i="1" dirty="0">
                <a:latin typeface="Arial" pitchFamily="34" charset="0"/>
                <a:ea typeface="SimSun" charset="0"/>
                <a:cs typeface="Arial" pitchFamily="34" charset="0"/>
              </a:rPr>
              <a:t> أمام ربنا يسوع المسيح في مجيئه</a:t>
            </a:r>
            <a:endParaRPr lang="ar-JO" altLang="ja-JP" sz="1800" b="1" i="1" dirty="0">
              <a:latin typeface="Comic Sans MS" charset="0"/>
              <a:ea typeface="SimSun" charset="0"/>
              <a:cs typeface="SimSun" charset="0"/>
            </a:endParaRPr>
          </a:p>
          <a:p>
            <a:pPr algn="ctr"/>
            <a:r>
              <a:rPr lang="ar-JO" altLang="ja-JP" sz="1800" b="1" i="1" dirty="0">
                <a:solidFill>
                  <a:srgbClr val="C00000"/>
                </a:solidFill>
                <a:latin typeface="Arial" pitchFamily="34" charset="0"/>
                <a:ea typeface="SimSun" charset="0"/>
                <a:cs typeface="Arial" pitchFamily="34" charset="0"/>
              </a:rPr>
              <a:t>3: 13</a:t>
            </a:r>
            <a:r>
              <a:rPr lang="ar-JO" altLang="ja-JP" sz="1800" b="1" i="1" dirty="0">
                <a:latin typeface="Arial" pitchFamily="34" charset="0"/>
                <a:ea typeface="SimSun" charset="0"/>
                <a:cs typeface="Arial" pitchFamily="34" charset="0"/>
              </a:rPr>
              <a:t> في مجيء ربنا يسوع المسيح مع جميع قديسيه</a:t>
            </a:r>
            <a:endParaRPr lang="ar-JO" altLang="ja-JP" sz="1800" b="1" i="1" dirty="0">
              <a:latin typeface="Comic Sans MS" charset="0"/>
              <a:ea typeface="SimSun" charset="0"/>
              <a:cs typeface="SimSun" charset="0"/>
            </a:endParaRPr>
          </a:p>
          <a:p>
            <a:pPr algn="ctr"/>
            <a:r>
              <a:rPr lang="ar-JO" altLang="ja-JP" sz="1800" b="1" i="1" dirty="0">
                <a:solidFill>
                  <a:srgbClr val="C00000"/>
                </a:solidFill>
                <a:latin typeface="Arial" pitchFamily="34" charset="0"/>
                <a:ea typeface="SimSun" charset="0"/>
                <a:cs typeface="Arial" pitchFamily="34" charset="0"/>
              </a:rPr>
              <a:t>4: 16-18</a:t>
            </a:r>
            <a:r>
              <a:rPr lang="ar-JO" altLang="ja-JP" sz="1800" b="1" i="1" dirty="0">
                <a:latin typeface="Arial" pitchFamily="34" charset="0"/>
                <a:ea typeface="SimSun" charset="0"/>
                <a:cs typeface="Arial" pitchFamily="34" charset="0"/>
              </a:rPr>
              <a:t> ثم نحن الأحياء الباقين سنخطف جميعاً معهم في السحب لملاقاة الرب في الهواء</a:t>
            </a:r>
            <a:endParaRPr lang="ar-JO" altLang="ja-JP" sz="1800" b="1" i="1" dirty="0">
              <a:latin typeface="Comic Sans MS" charset="0"/>
              <a:ea typeface="SimSun" charset="0"/>
              <a:cs typeface="SimSun" charset="0"/>
            </a:endParaRPr>
          </a:p>
          <a:p>
            <a:pPr algn="ctr"/>
            <a:r>
              <a:rPr lang="ar-JO" sz="1800" b="1" i="1" dirty="0">
                <a:solidFill>
                  <a:srgbClr val="C00000"/>
                </a:solidFill>
                <a:latin typeface="Arial" pitchFamily="34" charset="0"/>
                <a:ea typeface="SimSun" charset="0"/>
                <a:cs typeface="Arial" pitchFamily="34" charset="0"/>
              </a:rPr>
              <a:t>5: 23</a:t>
            </a:r>
            <a:r>
              <a:rPr lang="ar-JO" sz="1800" b="1" i="1" dirty="0">
                <a:latin typeface="Arial" pitchFamily="34" charset="0"/>
                <a:ea typeface="SimSun" charset="0"/>
                <a:cs typeface="Arial" pitchFamily="34" charset="0"/>
              </a:rPr>
              <a:t> عند مجيء ربنا يسوع المسيح</a:t>
            </a:r>
            <a:endParaRPr lang="en-GB" sz="1800" b="1" i="1" dirty="0">
              <a:latin typeface="Arial" pitchFamily="34" charset="0"/>
              <a:ea typeface="SimSun" charset="0"/>
              <a:cs typeface="Arial" pitchFamily="34" charset="0"/>
            </a:endParaRPr>
          </a:p>
        </p:txBody>
      </p:sp>
      <p:pic>
        <p:nvPicPr>
          <p:cNvPr id="146439" name="Picture 9" descr="walking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52800" y="5791200"/>
            <a:ext cx="2743200"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40" name="Rectangle 10"/>
          <p:cNvSpPr>
            <a:spLocks noChangeArrowheads="1"/>
          </p:cNvSpPr>
          <p:nvPr/>
        </p:nvSpPr>
        <p:spPr bwMode="auto">
          <a:xfrm>
            <a:off x="3352800" y="5791200"/>
            <a:ext cx="2743200" cy="941388"/>
          </a:xfrm>
          <a:prstGeom prst="rect">
            <a:avLst/>
          </a:prstGeom>
          <a:noFill/>
          <a:ln w="38100">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6441" name="AutoShape 12">
            <a:hlinkClick r:id="rId3" action="ppaction://hlinksldjump" highlightClick="1"/>
          </p:cNvPr>
          <p:cNvSpPr>
            <a:spLocks noChangeArrowheads="1"/>
          </p:cNvSpPr>
          <p:nvPr/>
        </p:nvSpPr>
        <p:spPr bwMode="auto">
          <a:xfrm>
            <a:off x="7924800" y="5715000"/>
            <a:ext cx="6096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46442" name="Text Box 13"/>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t>205</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additive="base">
                                        <p:cTn id="7" dur="500" fill="hold"/>
                                        <p:tgtEl>
                                          <p:spTgt spid="16389"/>
                                        </p:tgtEl>
                                        <p:attrNameLst>
                                          <p:attrName>ppt_x</p:attrName>
                                        </p:attrNameLst>
                                      </p:cBhvr>
                                      <p:tavLst>
                                        <p:tav tm="0">
                                          <p:val>
                                            <p:strVal val="0-#ppt_w/2"/>
                                          </p:val>
                                        </p:tav>
                                        <p:tav tm="100000">
                                          <p:val>
                                            <p:strVal val="#ppt_x"/>
                                          </p:val>
                                        </p:tav>
                                      </p:tavLst>
                                    </p:anim>
                                    <p:anim calcmode="lin" valueType="num">
                                      <p:cBhvr additive="base">
                                        <p:cTn id="8" dur="500" fill="hold"/>
                                        <p:tgtEl>
                                          <p:spTgt spid="1638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90"/>
                                        </p:tgtEl>
                                        <p:attrNameLst>
                                          <p:attrName>style.visibility</p:attrName>
                                        </p:attrNameLst>
                                      </p:cBhvr>
                                      <p:to>
                                        <p:strVal val="visible"/>
                                      </p:to>
                                    </p:set>
                                    <p:anim calcmode="lin" valueType="num">
                                      <p:cBhvr additive="base">
                                        <p:cTn id="13" dur="500" fill="hold"/>
                                        <p:tgtEl>
                                          <p:spTgt spid="16390"/>
                                        </p:tgtEl>
                                        <p:attrNameLst>
                                          <p:attrName>ppt_x</p:attrName>
                                        </p:attrNameLst>
                                      </p:cBhvr>
                                      <p:tavLst>
                                        <p:tav tm="0">
                                          <p:val>
                                            <p:strVal val="0-#ppt_w/2"/>
                                          </p:val>
                                        </p:tav>
                                        <p:tav tm="100000">
                                          <p:val>
                                            <p:strVal val="#ppt_x"/>
                                          </p:val>
                                        </p:tav>
                                      </p:tavLst>
                                    </p:anim>
                                    <p:anim calcmode="lin" valueType="num">
                                      <p:cBhvr additive="base">
                                        <p:cTn id="14"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91"/>
                                        </p:tgtEl>
                                        <p:attrNameLst>
                                          <p:attrName>style.visibility</p:attrName>
                                        </p:attrNameLst>
                                      </p:cBhvr>
                                      <p:to>
                                        <p:strVal val="visible"/>
                                      </p:to>
                                    </p:set>
                                    <p:anim calcmode="lin" valueType="num">
                                      <p:cBhvr additive="base">
                                        <p:cTn id="19" dur="500" fill="hold"/>
                                        <p:tgtEl>
                                          <p:spTgt spid="16391"/>
                                        </p:tgtEl>
                                        <p:attrNameLst>
                                          <p:attrName>ppt_x</p:attrName>
                                        </p:attrNameLst>
                                      </p:cBhvr>
                                      <p:tavLst>
                                        <p:tav tm="0">
                                          <p:val>
                                            <p:strVal val="0-#ppt_w/2"/>
                                          </p:val>
                                        </p:tav>
                                        <p:tav tm="100000">
                                          <p:val>
                                            <p:strVal val="#ppt_x"/>
                                          </p:val>
                                        </p:tav>
                                      </p:tavLst>
                                    </p:anim>
                                    <p:anim calcmode="lin" valueType="num">
                                      <p:cBhvr additive="base">
                                        <p:cTn id="20" dur="500" fill="hold"/>
                                        <p:tgtEl>
                                          <p:spTgt spid="163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utoUpdateAnimBg="0"/>
      <p:bldP spid="16390" grpId="0" autoUpdateAnimBg="0"/>
      <p:bldP spid="16391"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640414"/>
            <a:ext cx="9120187" cy="5183306"/>
          </a:xfrm>
          <a:prstGeom prst="rect">
            <a:avLst/>
          </a:prstGeom>
        </p:spPr>
      </p:pic>
      <p:sp>
        <p:nvSpPr>
          <p:cNvPr id="900098" name="Rectangle 2"/>
          <p:cNvSpPr>
            <a:spLocks noGrp="1" noChangeArrowheads="1"/>
          </p:cNvSpPr>
          <p:nvPr>
            <p:ph type="ctrTitle"/>
          </p:nvPr>
        </p:nvSpPr>
        <p:spPr>
          <a:xfrm>
            <a:off x="-1" y="1"/>
            <a:ext cx="9120187" cy="164041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الإختطاف سيكون تعزية و تحذير معاً</a:t>
            </a:r>
            <a:endParaRPr lang="en-US" sz="4800" b="1" dirty="0">
              <a:effectLst>
                <a:glow rad="127000">
                  <a:schemeClr val="tx1"/>
                </a:glow>
              </a:effectLst>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3523DD21-5B20-794E-8D6E-DD5B15ED8EFF}"/>
              </a:ext>
            </a:extLst>
          </p:cNvPr>
          <p:cNvSpPr txBox="1">
            <a:spLocks noChangeArrowheads="1"/>
          </p:cNvSpPr>
          <p:nvPr/>
        </p:nvSpPr>
        <p:spPr bwMode="auto">
          <a:xfrm>
            <a:off x="-36512" y="5949279"/>
            <a:ext cx="9120187" cy="844365"/>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kern="0" dirty="0">
                <a:effectLst>
                  <a:glow rad="127000">
                    <a:schemeClr val="tx1"/>
                  </a:glow>
                </a:effectLst>
                <a:latin typeface="Arial" charset="0"/>
                <a:ea typeface="ＭＳ Ｐゴシック" charset="0"/>
                <a:cs typeface="ＭＳ Ｐゴシック" charset="0"/>
              </a:rPr>
              <a:t>1 تسالونيكي 4: 13-5: 11</a:t>
            </a:r>
            <a:endParaRPr lang="en-US" sz="4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6291449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المجيء الأول للمسيح</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42334" y="1016000"/>
            <a:ext cx="9118861" cy="5468408"/>
          </a:xfrm>
          <a:prstGeom prst="rect">
            <a:avLst/>
          </a:prstGeom>
        </p:spPr>
      </p:pic>
    </p:spTree>
    <p:extLst>
      <p:ext uri="{BB962C8B-B14F-4D97-AF65-F5344CB8AC3E}">
        <p14:creationId xmlns:p14="http://schemas.microsoft.com/office/powerpoint/2010/main" val="173140063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7343"/>
            <a:ext cx="9144000" cy="76934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هل أنت مستعد لرجوعه ؟</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56098"/>
            <a:ext cx="9160750" cy="5039895"/>
          </a:xfrm>
          <a:prstGeom prst="rect">
            <a:avLst/>
          </a:prstGeom>
        </p:spPr>
      </p:pic>
    </p:spTree>
    <p:extLst>
      <p:ext uri="{BB962C8B-B14F-4D97-AF65-F5344CB8AC3E}">
        <p14:creationId xmlns:p14="http://schemas.microsoft.com/office/powerpoint/2010/main" val="353916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v 22 edwards_crow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9437" y="74712"/>
            <a:ext cx="1706815" cy="2213170"/>
          </a:xfrm>
          <a:prstGeom prst="rect">
            <a:avLst/>
          </a:prstGeom>
        </p:spPr>
      </p:pic>
      <p:pic>
        <p:nvPicPr>
          <p:cNvPr id="6" name="Picture 5" descr="rev 22 Manger.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076" y="0"/>
            <a:ext cx="4492789" cy="2988507"/>
          </a:xfrm>
          <a:prstGeom prst="rect">
            <a:avLst/>
          </a:prstGeom>
        </p:spPr>
      </p:pic>
      <p:sp>
        <p:nvSpPr>
          <p:cNvPr id="2" name="Title 1"/>
          <p:cNvSpPr>
            <a:spLocks noGrp="1"/>
          </p:cNvSpPr>
          <p:nvPr>
            <p:ph type="title"/>
          </p:nvPr>
        </p:nvSpPr>
        <p:spPr>
          <a:xfrm>
            <a:off x="623541" y="0"/>
            <a:ext cx="7772400" cy="647510"/>
          </a:xfrm>
        </p:spPr>
        <p:txBody>
          <a:bodyPr/>
          <a:lstStyle/>
          <a:p>
            <a:r>
              <a:rPr lang="ar-JO" sz="3200" b="1" dirty="0"/>
              <a:t>مجيئي المسيح</a:t>
            </a:r>
            <a:endParaRPr lang="en-US" sz="3200" b="1" dirty="0"/>
          </a:p>
        </p:txBody>
      </p:sp>
      <p:graphicFrame>
        <p:nvGraphicFramePr>
          <p:cNvPr id="4" name="Table 3"/>
          <p:cNvGraphicFramePr>
            <a:graphicFrameLocks noGrp="1"/>
          </p:cNvGraphicFramePr>
          <p:nvPr>
            <p:extLst>
              <p:ext uri="{D42A27DB-BD31-4B8C-83A1-F6EECF244321}">
                <p14:modId xmlns:p14="http://schemas.microsoft.com/office/powerpoint/2010/main" val="226782892"/>
              </p:ext>
            </p:extLst>
          </p:nvPr>
        </p:nvGraphicFramePr>
        <p:xfrm>
          <a:off x="0" y="2069413"/>
          <a:ext cx="9144000" cy="4319715"/>
        </p:xfrm>
        <a:graphic>
          <a:graphicData uri="http://schemas.openxmlformats.org/drawingml/2006/table">
            <a:tbl>
              <a:tblPr firstRow="1" bandRow="1">
                <a:tableStyleId>{37CE84F3-28C3-443E-9E96-99CF82512B78}</a:tableStyleId>
              </a:tblPr>
              <a:tblGrid>
                <a:gridCol w="4320637">
                  <a:extLst>
                    <a:ext uri="{9D8B030D-6E8A-4147-A177-3AD203B41FA5}">
                      <a16:colId xmlns:a16="http://schemas.microsoft.com/office/drawing/2014/main" val="20000"/>
                    </a:ext>
                  </a:extLst>
                </a:gridCol>
                <a:gridCol w="610119">
                  <a:extLst>
                    <a:ext uri="{9D8B030D-6E8A-4147-A177-3AD203B41FA5}">
                      <a16:colId xmlns:a16="http://schemas.microsoft.com/office/drawing/2014/main" val="20001"/>
                    </a:ext>
                  </a:extLst>
                </a:gridCol>
                <a:gridCol w="4213244">
                  <a:extLst>
                    <a:ext uri="{9D8B030D-6E8A-4147-A177-3AD203B41FA5}">
                      <a16:colId xmlns:a16="http://schemas.microsoft.com/office/drawing/2014/main" val="20002"/>
                    </a:ext>
                  </a:extLst>
                </a:gridCol>
              </a:tblGrid>
              <a:tr h="551739">
                <a:tc>
                  <a:txBody>
                    <a:bodyPr/>
                    <a:lstStyle/>
                    <a:p>
                      <a:pPr algn="ctr"/>
                      <a:r>
                        <a:rPr lang="ar-JO" sz="2800" b="1" dirty="0">
                          <a:latin typeface="Arial"/>
                          <a:cs typeface="Arial"/>
                        </a:rPr>
                        <a:t>المجيء الأول</a:t>
                      </a:r>
                      <a:endParaRPr lang="en-US" sz="2800" b="1" dirty="0">
                        <a:latin typeface="Arial"/>
                        <a:cs typeface="Arial"/>
                      </a:endParaRPr>
                    </a:p>
                  </a:txBody>
                  <a:tcPr>
                    <a:noFill/>
                  </a:tcPr>
                </a:tc>
                <a:tc rowSpan="8">
                  <a:txBody>
                    <a:bodyPr/>
                    <a:lstStyle/>
                    <a:p>
                      <a:pPr algn="ctr"/>
                      <a:r>
                        <a:rPr lang="en-US" sz="2800" b="1" dirty="0">
                          <a:latin typeface="Arial"/>
                          <a:cs typeface="Arial"/>
                        </a:rPr>
                        <a:t>(</a:t>
                      </a:r>
                      <a:r>
                        <a:rPr lang="ar-JO" sz="2800" b="1" dirty="0">
                          <a:latin typeface="Arial"/>
                          <a:cs typeface="Arial"/>
                        </a:rPr>
                        <a:t>عصر</a:t>
                      </a:r>
                      <a:r>
                        <a:rPr lang="ar-JO" sz="2800" b="1" baseline="0" dirty="0">
                          <a:latin typeface="Arial"/>
                          <a:cs typeface="Arial"/>
                        </a:rPr>
                        <a:t> الكنيسة</a:t>
                      </a:r>
                      <a:r>
                        <a:rPr lang="en-US" sz="2800" b="1" dirty="0">
                          <a:latin typeface="Arial"/>
                          <a:cs typeface="Arial"/>
                        </a:rPr>
                        <a:t>)</a:t>
                      </a:r>
                    </a:p>
                  </a:txBody>
                  <a:tcPr vert="vert270">
                    <a:noFill/>
                  </a:tcPr>
                </a:tc>
                <a:tc>
                  <a:txBody>
                    <a:bodyPr/>
                    <a:lstStyle/>
                    <a:p>
                      <a:pPr algn="ctr"/>
                      <a:r>
                        <a:rPr lang="ar-JO" sz="2800" b="1" dirty="0">
                          <a:latin typeface="Arial"/>
                          <a:cs typeface="Arial"/>
                        </a:rPr>
                        <a:t>المجيء الثاني</a:t>
                      </a:r>
                      <a:endParaRPr lang="en-US" sz="2800" b="1" dirty="0">
                        <a:latin typeface="Arial"/>
                        <a:cs typeface="Arial"/>
                      </a:endParaRPr>
                    </a:p>
                  </a:txBody>
                  <a:tcPr>
                    <a:noFill/>
                  </a:tcPr>
                </a:tc>
                <a:extLst>
                  <a:ext uri="{0D108BD9-81ED-4DB2-BD59-A6C34878D82A}">
                    <a16:rowId xmlns:a16="http://schemas.microsoft.com/office/drawing/2014/main" val="10000"/>
                  </a:ext>
                </a:extLst>
              </a:tr>
              <a:tr h="551739">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وضع في المذود</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ينزل على جبل</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1"/>
                  </a:ext>
                </a:extLst>
              </a:tr>
              <a:tr h="551739">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جاء كحمل</a:t>
                      </a:r>
                      <a:endParaRPr lang="en-US" sz="2000" b="1" i="0" spc="-100" dirty="0">
                        <a:effectLst>
                          <a:outerShdw blurRad="38100" dist="38100" dir="2700000" algn="tl">
                            <a:srgbClr val="000000">
                              <a:alpha val="43137"/>
                            </a:srgbClr>
                          </a:outerShdw>
                        </a:effectLst>
                        <a:latin typeface="Arial"/>
                        <a:cs typeface="Arial"/>
                      </a:endParaRPr>
                    </a:p>
                  </a:txBody>
                  <a:tcPr>
                    <a:solidFill>
                      <a:schemeClr val="accent6">
                        <a:lumMod val="50000"/>
                      </a:schemeClr>
                    </a:solidFill>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ياتي كرب</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2"/>
                  </a:ext>
                </a:extLst>
              </a:tr>
              <a:tr h="551739">
                <a:tc>
                  <a:txBody>
                    <a:bodyPr/>
                    <a:lstStyle/>
                    <a:p>
                      <a:pPr marL="174625" indent="0" algn="ctr"/>
                      <a:r>
                        <a:rPr lang="ar-JO" sz="2000" b="1" i="0" kern="1200" spc="-100" baseline="0" dirty="0">
                          <a:solidFill>
                            <a:schemeClr val="lt1"/>
                          </a:solidFill>
                          <a:effectLst>
                            <a:outerShdw blurRad="38100" dist="38100" dir="2700000" algn="tl">
                              <a:srgbClr val="000000">
                                <a:alpha val="43137"/>
                              </a:srgbClr>
                            </a:outerShdw>
                          </a:effectLst>
                          <a:latin typeface="Arial"/>
                          <a:ea typeface="+mn-ea"/>
                          <a:cs typeface="Arial"/>
                        </a:rPr>
                        <a:t>متواضع و فقير</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مجيد وقوي</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3"/>
                  </a:ext>
                </a:extLst>
              </a:tr>
              <a:tr h="551739">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مات لأجل أعدائه</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الموت لأعدائه</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4"/>
                  </a:ext>
                </a:extLst>
              </a:tr>
              <a:tr h="526297">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جرب من الشيطان</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يحبس الشيطان</a:t>
                      </a:r>
                      <a:r>
                        <a:rPr lang="ar-JO" sz="2000" b="1" spc="-100" baseline="0" dirty="0">
                          <a:effectLst>
                            <a:outerShdw blurRad="38100" dist="38100" dir="2700000" algn="tl">
                              <a:srgbClr val="000000">
                                <a:alpha val="43137"/>
                              </a:srgbClr>
                            </a:outerShdw>
                          </a:effectLst>
                          <a:latin typeface="Arial"/>
                          <a:cs typeface="Arial"/>
                        </a:rPr>
                        <a:t> في حفرة لا قاع لها</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5"/>
                  </a:ext>
                </a:extLst>
              </a:tr>
              <a:tr h="482984">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عاش في عالم شرير</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يقود العالم غلى البر</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6"/>
                  </a:ext>
                </a:extLst>
              </a:tr>
              <a:tr h="551739">
                <a:tc>
                  <a:txBody>
                    <a:bodyPr/>
                    <a:lstStyle/>
                    <a:p>
                      <a:pPr marL="174625" indent="0" algn="ctr"/>
                      <a:r>
                        <a:rPr lang="ar-JO" sz="2000" b="1" i="0" spc="-100" dirty="0">
                          <a:effectLst>
                            <a:outerShdw blurRad="38100" dist="38100" dir="2700000" algn="tl">
                              <a:srgbClr val="000000">
                                <a:alpha val="43137"/>
                              </a:srgbClr>
                            </a:outerShdw>
                          </a:effectLst>
                          <a:latin typeface="Arial"/>
                          <a:cs typeface="Arial"/>
                        </a:rPr>
                        <a:t>مات لأجل الخطايا</a:t>
                      </a:r>
                      <a:r>
                        <a:rPr lang="ar-JO" sz="2000" b="1" i="0" spc="-100" baseline="0" dirty="0">
                          <a:effectLst>
                            <a:outerShdw blurRad="38100" dist="38100" dir="2700000" algn="tl">
                              <a:srgbClr val="000000">
                                <a:alpha val="43137"/>
                              </a:srgbClr>
                            </a:outerShdw>
                          </a:effectLst>
                          <a:latin typeface="Arial"/>
                          <a:cs typeface="Arial"/>
                        </a:rPr>
                        <a:t> و قام ثانية</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lgn="ctr"/>
                      <a:r>
                        <a:rPr lang="ar-JO" sz="2000" b="1" spc="-100" dirty="0">
                          <a:effectLst>
                            <a:outerShdw blurRad="38100" dist="38100" dir="2700000" algn="tl">
                              <a:srgbClr val="000000">
                                <a:alpha val="43137"/>
                              </a:srgbClr>
                            </a:outerShdw>
                          </a:effectLst>
                          <a:latin typeface="Arial"/>
                          <a:cs typeface="Arial"/>
                        </a:rPr>
                        <a:t>يوجه و يحكم</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7"/>
                  </a:ext>
                </a:extLst>
              </a:tr>
            </a:tbl>
          </a:graphicData>
        </a:graphic>
      </p:graphicFrame>
      <p:sp>
        <p:nvSpPr>
          <p:cNvPr id="5" name="Text Box 4"/>
          <p:cNvSpPr txBox="1">
            <a:spLocks noChangeArrowheads="1"/>
          </p:cNvSpPr>
          <p:nvPr/>
        </p:nvSpPr>
        <p:spPr bwMode="auto">
          <a:xfrm>
            <a:off x="37353" y="6513246"/>
            <a:ext cx="9027268" cy="307777"/>
          </a:xfrm>
          <a:prstGeom prst="rect">
            <a:avLst/>
          </a:prstGeom>
          <a:noFill/>
          <a:ln>
            <a:noFill/>
          </a:ln>
          <a:effectLst/>
        </p:spPr>
        <p:txBody>
          <a:bodyPr wrap="square">
            <a:spAutoFit/>
          </a:bodyPr>
          <a:lstStyle/>
          <a:p>
            <a:pPr algn="r" eaLnBrk="1" hangingPunct="1">
              <a:spcBef>
                <a:spcPct val="50000"/>
              </a:spcBef>
              <a:defRPr/>
            </a:pPr>
            <a:r>
              <a:rPr lang="ar-JO" sz="1400" b="1" dirty="0">
                <a:solidFill>
                  <a:srgbClr val="FFFFFF"/>
                </a:solidFill>
                <a:effectLst>
                  <a:glow rad="241300">
                    <a:srgbClr val="000000">
                      <a:alpha val="75000"/>
                    </a:srgbClr>
                  </a:glow>
                </a:effectLst>
                <a:latin typeface="Arial"/>
                <a:cs typeface="Arial"/>
              </a:rPr>
              <a:t>راعوث و لاري مودي: مذكورة من تيري هول، بانوراما الكتاب المقدس، 117</a:t>
            </a:r>
            <a:endParaRPr lang="en-US" sz="1400" b="1" dirty="0">
              <a:solidFill>
                <a:srgbClr val="FFFFFF"/>
              </a:solidFill>
              <a:effectLst>
                <a:glow rad="241300">
                  <a:srgbClr val="000000">
                    <a:alpha val="75000"/>
                  </a:srgbClr>
                </a:glow>
              </a:effectLst>
              <a:latin typeface="Arial"/>
              <a:cs typeface="Arial"/>
            </a:endParaRPr>
          </a:p>
        </p:txBody>
      </p:sp>
      <p:sp>
        <p:nvSpPr>
          <p:cNvPr id="8" name="Text Box 37"/>
          <p:cNvSpPr txBox="1">
            <a:spLocks noChangeArrowheads="1"/>
          </p:cNvSpPr>
          <p:nvPr/>
        </p:nvSpPr>
        <p:spPr bwMode="auto">
          <a:xfrm>
            <a:off x="8410851" y="64606"/>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ar-JO" b="1" dirty="0">
                <a:solidFill>
                  <a:srgbClr val="FFFFFF"/>
                </a:solidFill>
                <a:latin typeface="Arial" charset="0"/>
                <a:cs typeface="Arial" charset="0"/>
              </a:rPr>
              <a:t>420</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833802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احتياجنا</a:t>
            </a:r>
            <a:endParaRPr lang="en-US" sz="5400" b="1" dirty="0">
              <a:effectLst>
                <a:glow rad="127000">
                  <a:schemeClr val="tx1"/>
                </a:glow>
              </a:effectLst>
              <a:latin typeface="Arial" charset="0"/>
              <a:ea typeface="ＭＳ Ｐゴシック" charset="0"/>
              <a:cs typeface="ＭＳ Ｐゴシック" charset="0"/>
            </a:endParaRPr>
          </a:p>
        </p:txBody>
      </p:sp>
      <p:pic>
        <p:nvPicPr>
          <p:cNvPr id="77826" name="Picture 2" descr="Related image">
            <a:extLst>
              <a:ext uri="{FF2B5EF4-FFF2-40B4-BE49-F238E27FC236}">
                <a16:creationId xmlns:a16="http://schemas.microsoft.com/office/drawing/2014/main" id="{853E7712-2CCF-FD4A-8E24-8AF77D9804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3608" y="1628800"/>
            <a:ext cx="7272808" cy="4469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0286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3600" b="1" dirty="0">
                <a:solidFill>
                  <a:srgbClr val="FFFFFF"/>
                </a:solidFill>
                <a:latin typeface="Arial"/>
                <a:cs typeface="Arial"/>
              </a:rPr>
              <a:t>عصر الكنيسة</a:t>
            </a:r>
            <a:endParaRPr lang="en-US" sz="3600" b="1" dirty="0">
              <a:solidFill>
                <a:srgbClr val="FFFFFF"/>
              </a:solidFill>
              <a:latin typeface="Arial"/>
              <a:cs typeface="Arial"/>
            </a:endParaRP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3600" b="1" dirty="0">
                <a:solidFill>
                  <a:srgbClr val="00CCFF"/>
                </a:solidFill>
                <a:latin typeface="Arial"/>
                <a:cs typeface="Arial"/>
              </a:rPr>
              <a:t>المجيء الثاني</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3600" b="1" dirty="0">
                <a:solidFill>
                  <a:srgbClr val="00CCFF"/>
                </a:solidFill>
                <a:latin typeface="Arial"/>
                <a:cs typeface="Arial"/>
              </a:rPr>
              <a:t>الإختطاف</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447800" y="3276600"/>
            <a:ext cx="31226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3600" b="1" dirty="0">
                <a:solidFill>
                  <a:srgbClr val="FFFFFF"/>
                </a:solidFill>
                <a:latin typeface="Arial"/>
                <a:cs typeface="Arial"/>
              </a:rPr>
              <a:t>الضيقة</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3600" b="1" dirty="0">
                <a:solidFill>
                  <a:srgbClr val="FFFF00"/>
                </a:solidFill>
                <a:latin typeface="Arial"/>
                <a:cs typeface="Arial"/>
              </a:rPr>
              <a:t>7 سنوات</a:t>
            </a:r>
            <a:endParaRPr lang="en-US" sz="3600" b="1" dirty="0">
              <a:solidFill>
                <a:srgbClr val="FFFF00"/>
              </a:solidFill>
              <a:latin typeface="Arial"/>
              <a:cs typeface="Arial"/>
            </a:endParaRPr>
          </a:p>
        </p:txBody>
      </p:sp>
      <p:sp>
        <p:nvSpPr>
          <p:cNvPr id="41993" name="Text Box 1033"/>
          <p:cNvSpPr txBox="1">
            <a:spLocks noChangeArrowheads="1"/>
          </p:cNvSpPr>
          <p:nvPr/>
        </p:nvSpPr>
        <p:spPr bwMode="auto">
          <a:xfrm>
            <a:off x="4570412" y="3276600"/>
            <a:ext cx="34471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3600" b="1" dirty="0">
                <a:solidFill>
                  <a:srgbClr val="FFFFFF"/>
                </a:solidFill>
                <a:latin typeface="Arial"/>
                <a:cs typeface="Arial"/>
              </a:rPr>
              <a:t>الألفية</a:t>
            </a:r>
            <a:endParaRPr lang="en-US" sz="3600" b="1" dirty="0">
              <a:solidFill>
                <a:srgbClr val="000000"/>
              </a:solidFill>
              <a:latin typeface="Arial"/>
              <a:cs typeface="Arial"/>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3600" b="1" dirty="0">
                <a:solidFill>
                  <a:srgbClr val="FFFF00"/>
                </a:solidFill>
                <a:latin typeface="Arial"/>
                <a:cs typeface="Arial"/>
              </a:rPr>
              <a:t>1000 سنة</a:t>
            </a:r>
            <a:endParaRPr lang="en-US" sz="3600" b="1" dirty="0">
              <a:solidFill>
                <a:srgbClr val="FFFF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3600" b="1" dirty="0">
                <a:solidFill>
                  <a:srgbClr val="FFCC00"/>
                </a:solidFill>
                <a:latin typeface="Arial"/>
                <a:cs typeface="Arial"/>
              </a:rPr>
              <a:t>المملكة الأبدية</a:t>
            </a:r>
            <a:endParaRPr lang="en-US" sz="3600" b="1" dirty="0">
              <a:solidFill>
                <a:srgbClr val="FFCC00"/>
              </a:solidFill>
              <a:latin typeface="Arial"/>
              <a:cs typeface="Arial"/>
            </a:endParaRP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3600" b="1" dirty="0">
                <a:solidFill>
                  <a:srgbClr val="CCFFCC"/>
                </a:solidFill>
                <a:latin typeface="Arial"/>
                <a:cs typeface="Arial"/>
              </a:rPr>
              <a:t>الدينونة</a:t>
            </a:r>
            <a:endParaRPr lang="en-US" sz="3600" b="1" dirty="0">
              <a:solidFill>
                <a:srgbClr val="CCFFCC"/>
              </a:solidFill>
              <a:latin typeface="Arial"/>
              <a:cs typeface="Arial"/>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800" y="533400"/>
            <a:ext cx="7772400" cy="707886"/>
          </a:xfrm>
          <a:solidFill>
            <a:schemeClr val="tx1"/>
          </a:solidFill>
          <a:effectLst/>
        </p:spPr>
        <p:txBody>
          <a:bodyPr anchor="t">
            <a:spAutoFit/>
          </a:bodyPr>
          <a:lstStyle/>
          <a:p>
            <a:pPr>
              <a:spcBef>
                <a:spcPct val="50000"/>
              </a:spcBef>
            </a:pPr>
            <a:r>
              <a:rPr lang="ar-JO" altLang="ja-JP" sz="4000" b="1" dirty="0">
                <a:solidFill>
                  <a:schemeClr val="bg1"/>
                </a:solidFill>
                <a:effectLst/>
                <a:latin typeface="Arial"/>
                <a:ea typeface="ＭＳ Ｐゴシック" charset="0"/>
                <a:cs typeface="Arial"/>
              </a:rPr>
              <a:t>اختطاف ما قبل الضيقة</a:t>
            </a:r>
            <a:endParaRPr lang="en-US" sz="4000" b="1" dirty="0">
              <a:solidFill>
                <a:schemeClr val="bg1"/>
              </a:solidFill>
              <a:effectLst/>
              <a:latin typeface="Arial"/>
              <a:ea typeface="ＭＳ Ｐゴシック" charset="0"/>
              <a:cs typeface="Arial"/>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a:cs typeface="Arial"/>
              </a:rPr>
              <a:t>209</a:t>
            </a:r>
            <a:br>
              <a:rPr lang="en-US" b="1" dirty="0">
                <a:solidFill>
                  <a:srgbClr val="FFFFFF"/>
                </a:solidFill>
                <a:latin typeface="Arial"/>
                <a:cs typeface="Arial"/>
              </a:rPr>
            </a:br>
            <a:r>
              <a:rPr lang="ar-JO" b="1" dirty="0">
                <a:solidFill>
                  <a:srgbClr val="FFFFFF"/>
                </a:solidFill>
                <a:latin typeface="Arial"/>
                <a:cs typeface="Arial"/>
              </a:rPr>
              <a:t>361</a:t>
            </a:r>
            <a:endParaRPr lang="en-US" b="1" dirty="0">
              <a:solidFill>
                <a:srgbClr val="000000"/>
              </a:solidFill>
              <a:latin typeface="Arial"/>
              <a:cs typeface="Arial"/>
            </a:endParaRPr>
          </a:p>
        </p:txBody>
      </p:sp>
    </p:spTree>
    <p:extLst>
      <p:ext uri="{BB962C8B-B14F-4D97-AF65-F5344CB8AC3E}">
        <p14:creationId xmlns:p14="http://schemas.microsoft.com/office/powerpoint/2010/main" val="10997989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39900" y="0"/>
            <a:ext cx="5645960" cy="6858000"/>
          </a:xfrm>
          <a:prstGeom prst="rect">
            <a:avLst/>
          </a:prstGeom>
        </p:spPr>
      </p:pic>
      <p:sp>
        <p:nvSpPr>
          <p:cNvPr id="900098" name="Rectangle 2"/>
          <p:cNvSpPr>
            <a:spLocks noGrp="1" noChangeArrowheads="1"/>
          </p:cNvSpPr>
          <p:nvPr>
            <p:ph type="ctrTitle"/>
          </p:nvPr>
        </p:nvSpPr>
        <p:spPr>
          <a:xfrm>
            <a:off x="0" y="5904674"/>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الإختطاف</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00846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لماذا يجب علينا أن نترقب الإختطاف </a:t>
            </a:r>
            <a:r>
              <a:rPr lang="ar-JO" b="1" dirty="0">
                <a:solidFill>
                  <a:srgbClr val="FFFF00"/>
                </a:solidFill>
                <a:effectLst>
                  <a:glow rad="127000">
                    <a:schemeClr val="tx1"/>
                  </a:glow>
                </a:effectLst>
                <a:latin typeface="Arial" charset="0"/>
                <a:ea typeface="ＭＳ Ｐゴシック" charset="0"/>
                <a:cs typeface="ＭＳ Ｐゴシック" charset="0"/>
              </a:rPr>
              <a:t>بتوقع</a:t>
            </a:r>
            <a:r>
              <a:rPr lang="ar-JO" b="1" dirty="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0648883">
            <a:off x="2548448" y="4733865"/>
            <a:ext cx="6908800"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8000" b="1" dirty="0">
                <a:solidFill>
                  <a:srgbClr val="FFFFFF"/>
                </a:solidFill>
                <a:effectLst>
                  <a:glow rad="127000">
                    <a:srgbClr val="000000"/>
                  </a:glow>
                </a:effectLst>
                <a:latin typeface="Arial" charset="0"/>
                <a:ea typeface="ＭＳ Ｐゴシック" charset="0"/>
                <a:cs typeface="ＭＳ Ｐゴシック" charset="0"/>
              </a:rPr>
              <a:t>3 أسباب</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20648883">
            <a:off x="169043" y="2518768"/>
            <a:ext cx="8195061"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1 تسالونيكي 4 : 13-18</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9975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1" y="114298"/>
            <a:ext cx="6654801" cy="4305300"/>
          </a:xfrm>
          <a:effectLst/>
        </p:spPr>
        <p:txBody>
          <a:bodyPr anchor="t"/>
          <a:lstStyle/>
          <a:p>
            <a:pPr marL="439738" indent="-439738" algn="l">
              <a:defRPr/>
            </a:pPr>
            <a:r>
              <a:rPr lang="ar-JO" sz="4800" b="1" dirty="0">
                <a:solidFill>
                  <a:schemeClr val="tx2"/>
                </a:solidFill>
                <a:effectLst>
                  <a:glow rad="127000">
                    <a:schemeClr val="bg1"/>
                  </a:glow>
                </a:effectLst>
                <a:latin typeface="Arial" charset="0"/>
                <a:ea typeface="ＭＳ Ｐゴシック" charset="0"/>
                <a:cs typeface="ＭＳ Ｐゴシック" charset="0"/>
              </a:rPr>
              <a:t>1. يعلمنا الإختطاف أن نحزن ب</a:t>
            </a:r>
            <a:br>
              <a:rPr lang="ar-JO" sz="4800" b="1" dirty="0">
                <a:solidFill>
                  <a:schemeClr val="tx2"/>
                </a:solidFill>
                <a:effectLst>
                  <a:glow rad="127000">
                    <a:schemeClr val="bg1"/>
                  </a:glow>
                </a:effectLst>
                <a:latin typeface="Arial" charset="0"/>
                <a:ea typeface="ＭＳ Ｐゴシック" charset="0"/>
                <a:cs typeface="ＭＳ Ｐゴシック" charset="0"/>
              </a:rPr>
            </a:br>
            <a:r>
              <a:rPr lang="ar-JO" sz="11500" b="1" dirty="0">
                <a:solidFill>
                  <a:srgbClr val="0000FF"/>
                </a:solidFill>
                <a:effectLst>
                  <a:glow rad="127000">
                    <a:schemeClr val="bg1"/>
                  </a:glow>
                </a:effectLst>
                <a:latin typeface="Arial" charset="0"/>
                <a:ea typeface="ＭＳ Ｐゴシック" charset="0"/>
                <a:cs typeface="ＭＳ Ｐゴシック" charset="0"/>
              </a:rPr>
              <a:t>رجاء</a:t>
            </a:r>
            <a:r>
              <a:rPr lang="en-US" sz="11500" b="1" dirty="0">
                <a:solidFill>
                  <a:schemeClr val="tx2"/>
                </a:solidFill>
                <a:effectLst>
                  <a:glow rad="127000">
                    <a:schemeClr val="bg1"/>
                  </a:glow>
                </a:effectLst>
                <a:latin typeface="Arial" charset="0"/>
                <a:ea typeface="ＭＳ Ｐゴシック" charset="0"/>
                <a:cs typeface="ＭＳ Ｐゴシック" charset="0"/>
              </a:rPr>
              <a:t> </a:t>
            </a:r>
            <a:br>
              <a:rPr lang="en-US" sz="6600" b="1" dirty="0">
                <a:solidFill>
                  <a:schemeClr val="tx2"/>
                </a:solidFill>
                <a:effectLst>
                  <a:glow rad="127000">
                    <a:schemeClr val="bg1"/>
                  </a:glow>
                </a:effectLst>
                <a:latin typeface="Arial" charset="0"/>
                <a:ea typeface="ＭＳ Ｐゴシック" charset="0"/>
                <a:cs typeface="ＭＳ Ｐゴシック" charset="0"/>
              </a:rPr>
            </a:br>
            <a:r>
              <a:rPr lang="en-US" sz="4800" b="1" dirty="0">
                <a:solidFill>
                  <a:schemeClr val="tx2"/>
                </a:solidFill>
                <a:effectLst>
                  <a:glow rad="127000">
                    <a:schemeClr val="bg1"/>
                  </a:glow>
                </a:effectLst>
                <a:latin typeface="Arial" charset="0"/>
                <a:ea typeface="ＭＳ Ｐゴシック" charset="0"/>
                <a:cs typeface="ＭＳ Ｐゴシック" charset="0"/>
              </a:rPr>
              <a:t>(</a:t>
            </a:r>
            <a:r>
              <a:rPr lang="ar-JO" sz="4800" b="1" dirty="0">
                <a:solidFill>
                  <a:schemeClr val="tx2"/>
                </a:solidFill>
                <a:effectLst>
                  <a:glow rad="127000">
                    <a:schemeClr val="bg1"/>
                  </a:glow>
                </a:effectLst>
                <a:latin typeface="Arial" charset="0"/>
                <a:ea typeface="ＭＳ Ｐゴシック" charset="0"/>
                <a:cs typeface="ＭＳ Ｐゴシック" charset="0"/>
              </a:rPr>
              <a:t>1 تس 4: 13-14</a:t>
            </a:r>
            <a:r>
              <a:rPr lang="en-US" sz="4800" b="1" dirty="0">
                <a:solidFill>
                  <a:schemeClr val="tx2"/>
                </a:solidFill>
                <a:effectLst>
                  <a:glow rad="127000">
                    <a:schemeClr val="bg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8242040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2" y="29467"/>
            <a:ext cx="3539065" cy="5981866"/>
          </a:xfrm>
          <a:effectLst/>
        </p:spPr>
        <p:txBody>
          <a:bodyPr anchor="t"/>
          <a:lstStyle/>
          <a:p>
            <a:pPr>
              <a:defRPr/>
            </a:pPr>
            <a:br>
              <a:rPr lang="en-US" sz="3600" b="1" dirty="0">
                <a:effectLst>
                  <a:glow rad="254000">
                    <a:schemeClr val="tx1"/>
                  </a:glow>
                </a:effectLst>
                <a:latin typeface="Arial" charset="0"/>
                <a:ea typeface="ＭＳ Ｐゴシック" charset="0"/>
                <a:cs typeface="ＭＳ Ｐゴシック" charset="0"/>
              </a:rPr>
            </a:br>
            <a:r>
              <a:rPr lang="ar-JO" sz="3600" b="1" dirty="0">
                <a:effectLst>
                  <a:glow rad="254000">
                    <a:schemeClr val="tx1"/>
                  </a:glow>
                </a:effectLst>
                <a:latin typeface="Arial" charset="0"/>
                <a:ea typeface="ＭＳ Ｐゴシック" charset="0"/>
                <a:cs typeface="ＭＳ Ｐゴシック" charset="0"/>
              </a:rPr>
              <a:t>ثم لا أريد أن تجهلوا أيها الإخوة من جهة الراقدين</a:t>
            </a:r>
            <a:br>
              <a:rPr lang="en-US" sz="3600" b="1" dirty="0">
                <a:effectLst>
                  <a:glow rad="254000">
                    <a:schemeClr val="tx1"/>
                  </a:glow>
                </a:effectLst>
                <a:latin typeface="Arial" charset="0"/>
                <a:ea typeface="ＭＳ Ｐゴシック" charset="0"/>
                <a:cs typeface="ＭＳ Ｐゴシック" charset="0"/>
              </a:rPr>
            </a:br>
            <a:r>
              <a:rPr lang="en-US" sz="3600" b="1" dirty="0">
                <a:effectLst>
                  <a:glow rad="254000">
                    <a:schemeClr val="tx1"/>
                  </a:glow>
                </a:effectLst>
                <a:latin typeface="Arial" charset="0"/>
                <a:ea typeface="ＭＳ Ｐゴシック" charset="0"/>
                <a:cs typeface="ＭＳ Ｐゴシック" charset="0"/>
              </a:rPr>
              <a:t>(</a:t>
            </a:r>
            <a:r>
              <a:rPr lang="ar-JO" sz="3600" b="1" dirty="0">
                <a:effectLst>
                  <a:glow rad="254000">
                    <a:schemeClr val="tx1"/>
                  </a:glow>
                </a:effectLst>
                <a:latin typeface="Arial" charset="0"/>
                <a:ea typeface="ＭＳ Ｐゴシック" charset="0"/>
                <a:cs typeface="ＭＳ Ｐゴシック" charset="0"/>
              </a:rPr>
              <a:t>4: 13أ</a:t>
            </a:r>
            <a:r>
              <a:rPr lang="en-US" sz="36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483336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14655" cy="5723467"/>
          </a:xfrm>
          <a:prstGeom prst="rect">
            <a:avLst/>
          </a:prstGeom>
        </p:spPr>
      </p:pic>
      <p:sp>
        <p:nvSpPr>
          <p:cNvPr id="900098" name="Rectangle 2"/>
          <p:cNvSpPr>
            <a:spLocks noGrp="1" noChangeArrowheads="1"/>
          </p:cNvSpPr>
          <p:nvPr>
            <p:ph type="ctrTitle"/>
          </p:nvPr>
        </p:nvSpPr>
        <p:spPr>
          <a:xfrm>
            <a:off x="-29346" y="5181601"/>
            <a:ext cx="9144000" cy="1608668"/>
          </a:xfrm>
          <a:solidFill>
            <a:srgbClr val="000000"/>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المعرفة عن المصير المستقبلي للمؤمنين الذين ماتوا (4: 13أ)</a:t>
            </a:r>
            <a:r>
              <a:rPr lang="en-US"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9276977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602091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الحزن صعب</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072188"/>
          </a:xfrm>
          <a:prstGeom prst="rect">
            <a:avLst/>
          </a:prstGeom>
        </p:spPr>
      </p:pic>
    </p:spTree>
    <p:extLst>
      <p:ext uri="{BB962C8B-B14F-4D97-AF65-F5344CB8AC3E}">
        <p14:creationId xmlns:p14="http://schemas.microsoft.com/office/powerpoint/2010/main" val="1997083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8800" y="0"/>
            <a:ext cx="8011886" cy="6858000"/>
          </a:xfrm>
          <a:prstGeom prst="rect">
            <a:avLst/>
          </a:prstGeom>
        </p:spPr>
      </p:pic>
      <p:sp>
        <p:nvSpPr>
          <p:cNvPr id="900098" name="Rectangle 2"/>
          <p:cNvSpPr>
            <a:spLocks noGrp="1" noChangeArrowheads="1"/>
          </p:cNvSpPr>
          <p:nvPr>
            <p:ph type="ctrTitle"/>
          </p:nvPr>
        </p:nvSpPr>
        <p:spPr>
          <a:xfrm>
            <a:off x="0" y="0"/>
            <a:ext cx="9144000" cy="1496211"/>
          </a:xfrm>
          <a:solidFill>
            <a:schemeClr val="tx1"/>
          </a:solidFill>
          <a:effectLst/>
        </p:spPr>
        <p:txBody>
          <a:bodyPr/>
          <a:lstStyle/>
          <a:p>
            <a:pPr>
              <a:defRPr/>
            </a:pPr>
            <a:r>
              <a:rPr lang="ar-JO" b="1" dirty="0">
                <a:effectLst>
                  <a:glow rad="127000">
                    <a:schemeClr val="tx1"/>
                  </a:glow>
                </a:effectLst>
                <a:latin typeface="Apple Chancery"/>
                <a:ea typeface="ＭＳ Ｐゴシック" charset="0"/>
                <a:cs typeface="Apple Chancery"/>
              </a:rPr>
              <a:t>الحزن هو الثمن الذي ندفعه من أجل المحبة</a:t>
            </a:r>
            <a:br>
              <a:rPr lang="en-US" b="1" dirty="0">
                <a:effectLst>
                  <a:glow rad="127000">
                    <a:schemeClr val="tx1"/>
                  </a:glow>
                </a:effectLst>
                <a:latin typeface="Apple Chancery"/>
                <a:ea typeface="ＭＳ Ｐゴシック" charset="0"/>
                <a:cs typeface="Apple Chancery"/>
              </a:rPr>
            </a:br>
            <a:r>
              <a:rPr lang="ar-JO" sz="3200" b="1" i="1" dirty="0">
                <a:effectLst>
                  <a:glow rad="127000">
                    <a:schemeClr val="tx1"/>
                  </a:glow>
                </a:effectLst>
                <a:latin typeface="Apple Chancery"/>
                <a:ea typeface="ＭＳ Ｐゴシック" charset="0"/>
                <a:cs typeface="Apple Chancery"/>
              </a:rPr>
              <a:t>الملكة إليزابيث الثانية</a:t>
            </a:r>
            <a:endParaRPr lang="en-US" sz="3200" b="1" i="1" dirty="0">
              <a:effectLst>
                <a:glow rad="127000">
                  <a:schemeClr val="tx1"/>
                </a:glow>
              </a:effectLst>
              <a:latin typeface="Apple Chancery"/>
              <a:ea typeface="ＭＳ Ｐゴシック" charset="0"/>
              <a:cs typeface="Apple Chancery"/>
            </a:endParaRPr>
          </a:p>
        </p:txBody>
      </p:sp>
    </p:spTree>
    <p:extLst>
      <p:ext uri="{BB962C8B-B14F-4D97-AF65-F5344CB8AC3E}">
        <p14:creationId xmlns:p14="http://schemas.microsoft.com/office/powerpoint/2010/main" val="2754258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معرفتنا عن المؤمنين الذين ماتوا تمنعنا من الحزن بلا رجاء (4: 13ب)</a:t>
            </a:r>
            <a:r>
              <a:rPr lang="en-US" b="1" dirty="0">
                <a:effectLst>
                  <a:glow rad="127000">
                    <a:schemeClr val="tx1"/>
                  </a:glow>
                </a:effectLst>
                <a:latin typeface="Arial" charset="0"/>
                <a:ea typeface="ＭＳ Ｐゴシック" charset="0"/>
                <a:cs typeface="ＭＳ Ｐゴシック" charset="0"/>
              </a:rPr>
              <a:t> </a:t>
            </a:r>
          </a:p>
        </p:txBody>
      </p:sp>
      <p:pic>
        <p:nvPicPr>
          <p:cNvPr id="3" name="Picture 2"/>
          <p:cNvPicPr>
            <a:picLocks noChangeAspect="1"/>
          </p:cNvPicPr>
          <p:nvPr/>
        </p:nvPicPr>
        <p:blipFill>
          <a:blip r:embed="rId3"/>
          <a:stretch>
            <a:fillRect/>
          </a:stretch>
        </p:blipFill>
        <p:spPr>
          <a:xfrm>
            <a:off x="0" y="-29620"/>
            <a:ext cx="9236316" cy="3856567"/>
          </a:xfrm>
          <a:prstGeom prst="rect">
            <a:avLst/>
          </a:prstGeom>
        </p:spPr>
      </p:pic>
    </p:spTree>
    <p:extLst>
      <p:ext uri="{BB962C8B-B14F-4D97-AF65-F5344CB8AC3E}">
        <p14:creationId xmlns:p14="http://schemas.microsoft.com/office/powerpoint/2010/main" val="31521982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2" y="29467"/>
            <a:ext cx="4538132" cy="5981866"/>
          </a:xfrm>
          <a:effectLst/>
        </p:spPr>
        <p:txBody>
          <a:bodyPr anchor="t"/>
          <a:lstStyle/>
          <a:p>
            <a:pPr>
              <a:defRPr/>
            </a:pPr>
            <a:br>
              <a:rPr lang="en-US" sz="3600" b="1" dirty="0">
                <a:effectLst>
                  <a:glow rad="254000">
                    <a:schemeClr val="tx1"/>
                  </a:glow>
                </a:effectLst>
                <a:latin typeface="Arial" charset="0"/>
                <a:ea typeface="ＭＳ Ｐゴシック" charset="0"/>
                <a:cs typeface="ＭＳ Ｐゴシック" charset="0"/>
              </a:rPr>
            </a:br>
            <a:r>
              <a:rPr lang="ar-JO" sz="3600" b="1" dirty="0">
                <a:effectLst>
                  <a:glow rad="254000">
                    <a:schemeClr val="tx1"/>
                  </a:glow>
                </a:effectLst>
                <a:latin typeface="Arial" charset="0"/>
                <a:ea typeface="ＭＳ Ｐゴシック" charset="0"/>
                <a:cs typeface="ＭＳ Ｐゴシック" charset="0"/>
              </a:rPr>
              <a:t>ثم لا أريد أن تجهلوا أيها الإخوة من جهة الراقدين </a:t>
            </a:r>
            <a:r>
              <a:rPr lang="ar-JO" sz="3600" b="1" dirty="0">
                <a:solidFill>
                  <a:srgbClr val="FFFF00"/>
                </a:solidFill>
                <a:effectLst>
                  <a:glow rad="254000">
                    <a:schemeClr val="tx1"/>
                  </a:glow>
                </a:effectLst>
                <a:latin typeface="Arial" charset="0"/>
                <a:ea typeface="ＭＳ Ｐゴシック" charset="0"/>
                <a:cs typeface="ＭＳ Ｐゴシック" charset="0"/>
              </a:rPr>
              <a:t>لكي لا تحزنوا كالباقين الذين لا رجاء لهم</a:t>
            </a:r>
            <a:r>
              <a:rPr lang="ar-JO" sz="3600" b="1" dirty="0">
                <a:effectLst>
                  <a:glow rad="254000">
                    <a:schemeClr val="tx1"/>
                  </a:glow>
                </a:effectLst>
                <a:latin typeface="Arial" charset="0"/>
                <a:ea typeface="ＭＳ Ｐゴシック" charset="0"/>
                <a:cs typeface="ＭＳ Ｐゴシック" charset="0"/>
              </a:rPr>
              <a:t> (4: 13)</a:t>
            </a:r>
            <a:endParaRPr lang="en-US" sz="3600" b="1" dirty="0">
              <a:effectLst>
                <a:glow rad="254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2021908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ow can you be prepared for the Rapture">
            <a:extLst>
              <a:ext uri="{FF2B5EF4-FFF2-40B4-BE49-F238E27FC236}">
                <a16:creationId xmlns:a16="http://schemas.microsoft.com/office/drawing/2014/main" id="{2A3D3003-E546-F748-844E-FC997AA480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96" y="34635"/>
            <a:ext cx="9132703" cy="684952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عودة المسيح</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320989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8568267" cy="6861441"/>
          </a:xfrm>
          <a:prstGeom prst="rect">
            <a:avLst/>
          </a:prstGeom>
        </p:spPr>
      </p:pic>
      <p:sp>
        <p:nvSpPr>
          <p:cNvPr id="900098" name="Rectangle 2"/>
          <p:cNvSpPr>
            <a:spLocks noGrp="1" noChangeArrowheads="1"/>
          </p:cNvSpPr>
          <p:nvPr>
            <p:ph type="ctrTitle"/>
          </p:nvPr>
        </p:nvSpPr>
        <p:spPr>
          <a:xfrm>
            <a:off x="3996266" y="-1"/>
            <a:ext cx="5118388" cy="679026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هل يجب أن يحزن المسيحيون عندما يموت شخص مؤمن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711046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ar-JO" b="1" dirty="0">
                <a:solidFill>
                  <a:srgbClr val="000000"/>
                </a:solidFill>
                <a:effectLst/>
                <a:latin typeface="Arial" charset="0"/>
                <a:ea typeface="ＭＳ Ｐゴシック" charset="0"/>
                <a:cs typeface="ＭＳ Ｐゴシック" charset="0"/>
              </a:rPr>
              <a:t>خمس مراحل من الحزن</a:t>
            </a:r>
            <a:endParaRPr lang="en-US" b="1" dirty="0">
              <a:solidFill>
                <a:srgbClr val="000000"/>
              </a:solidFill>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5790" y="1063541"/>
            <a:ext cx="8977333" cy="5794460"/>
          </a:xfrm>
          <a:prstGeom prst="rect">
            <a:avLst/>
          </a:prstGeom>
        </p:spPr>
      </p:pic>
      <p:sp>
        <p:nvSpPr>
          <p:cNvPr id="5" name="Rectangle 2"/>
          <p:cNvSpPr txBox="1">
            <a:spLocks noChangeArrowheads="1"/>
          </p:cNvSpPr>
          <p:nvPr/>
        </p:nvSpPr>
        <p:spPr bwMode="auto">
          <a:xfrm>
            <a:off x="2444199" y="5063581"/>
            <a:ext cx="1574377" cy="547213"/>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1800" b="1" dirty="0">
                <a:solidFill>
                  <a:srgbClr val="000090"/>
                </a:solidFill>
                <a:latin typeface="Arial" charset="0"/>
                <a:ea typeface="ＭＳ Ｐゴシック" charset="0"/>
                <a:cs typeface="ＭＳ Ｐゴシック" charset="0"/>
              </a:rPr>
              <a:t>الإنكار</a:t>
            </a:r>
            <a:endParaRPr lang="en-US" b="1" dirty="0">
              <a:solidFill>
                <a:srgbClr val="000090"/>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801711" y="5436816"/>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b="1">
                <a:solidFill>
                  <a:srgbClr val="000090"/>
                </a:solidFill>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ar-JO" sz="1800" dirty="0"/>
              <a:t>الإحباط</a:t>
            </a:r>
            <a:endParaRPr lang="en-US" sz="1800" dirty="0"/>
          </a:p>
        </p:txBody>
      </p:sp>
      <p:sp>
        <p:nvSpPr>
          <p:cNvPr id="7" name="Rectangle 2"/>
          <p:cNvSpPr txBox="1">
            <a:spLocks noChangeArrowheads="1"/>
          </p:cNvSpPr>
          <p:nvPr/>
        </p:nvSpPr>
        <p:spPr bwMode="auto">
          <a:xfrm>
            <a:off x="7438746" y="2018964"/>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1800" b="1" dirty="0">
                <a:solidFill>
                  <a:srgbClr val="000090"/>
                </a:solidFill>
                <a:latin typeface="Arial" charset="0"/>
                <a:ea typeface="ＭＳ Ｐゴシック" charset="0"/>
                <a:cs typeface="ＭＳ Ｐゴシック" charset="0"/>
              </a:rPr>
              <a:t>القبول</a:t>
            </a:r>
            <a:endParaRPr lang="en-US" b="1" dirty="0">
              <a:solidFill>
                <a:srgbClr val="000090"/>
              </a:solidFill>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5638215" y="2636586"/>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1800" b="1" dirty="0">
                <a:solidFill>
                  <a:srgbClr val="000090"/>
                </a:solidFill>
                <a:latin typeface="Arial" charset="0"/>
                <a:ea typeface="ＭＳ Ｐゴシック" charset="0"/>
                <a:cs typeface="ＭＳ Ｐゴシック" charset="0"/>
              </a:rPr>
              <a:t>المساومة</a:t>
            </a:r>
            <a:endParaRPr lang="en-US" b="1" dirty="0">
              <a:solidFill>
                <a:srgbClr val="000090"/>
              </a:solidFill>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828987" y="2002384"/>
            <a:ext cx="1574377" cy="573310"/>
          </a:xfrm>
          <a:prstGeom prst="rect">
            <a:avLst/>
          </a:prstGeom>
          <a:solidFill>
            <a:srgbClr val="CCFEFF"/>
          </a:solidFill>
          <a:ln w="38100" cmpd="sng">
            <a:solidFill>
              <a:srgbClr val="0033E3"/>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1800" b="1" dirty="0">
                <a:solidFill>
                  <a:srgbClr val="000090"/>
                </a:solidFill>
                <a:latin typeface="Arial" charset="0"/>
                <a:ea typeface="ＭＳ Ｐゴシック" charset="0"/>
                <a:cs typeface="ＭＳ Ｐゴシック" charset="0"/>
              </a:rPr>
              <a:t>الغضب</a:t>
            </a:r>
            <a:endParaRPr lang="en-US" b="1" dirty="0">
              <a:solidFill>
                <a:srgbClr val="000090"/>
              </a:solidFill>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35791" y="1897997"/>
            <a:ext cx="1312434"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1800" b="1" dirty="0">
                <a:solidFill>
                  <a:srgbClr val="000090"/>
                </a:solidFill>
                <a:latin typeface="Arial" charset="0"/>
                <a:ea typeface="ＭＳ Ｐゴシック" charset="0"/>
                <a:cs typeface="ＭＳ Ｐゴシック" charset="0"/>
              </a:rPr>
              <a:t>الإيجابي</a:t>
            </a:r>
            <a:endParaRPr lang="en-US" sz="4000" b="1" dirty="0">
              <a:solidFill>
                <a:srgbClr val="000090"/>
              </a:solidFill>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35791" y="5646407"/>
            <a:ext cx="1312434"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1800" b="1" dirty="0">
                <a:solidFill>
                  <a:srgbClr val="000090"/>
                </a:solidFill>
                <a:latin typeface="Arial" charset="0"/>
                <a:ea typeface="ＭＳ Ｐゴシック" charset="0"/>
                <a:cs typeface="ＭＳ Ｐゴシック" charset="0"/>
              </a:rPr>
              <a:t>السلبي</a:t>
            </a:r>
            <a:endParaRPr lang="en-US" sz="4000" b="1" dirty="0">
              <a:solidFill>
                <a:srgbClr val="000090"/>
              </a:solidFill>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35790" y="3568184"/>
            <a:ext cx="1312434"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1800" b="1" dirty="0">
                <a:solidFill>
                  <a:srgbClr val="000090"/>
                </a:solidFill>
                <a:latin typeface="Arial" charset="0"/>
                <a:ea typeface="ＭＳ Ｐゴシック" charset="0"/>
                <a:cs typeface="ＭＳ Ｐゴシック" charset="0"/>
              </a:rPr>
              <a:t>التجاوب العاطفي</a:t>
            </a:r>
            <a:endParaRPr lang="en-US" sz="4000" b="1" dirty="0">
              <a:solidFill>
                <a:srgbClr val="000090"/>
              </a:solidFill>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4090930" y="6285508"/>
            <a:ext cx="1312434" cy="573310"/>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800" b="1" dirty="0">
                <a:solidFill>
                  <a:srgbClr val="000090"/>
                </a:solidFill>
                <a:latin typeface="Arial" charset="0"/>
                <a:ea typeface="ＭＳ Ｐゴシック" charset="0"/>
                <a:cs typeface="ＭＳ Ｐゴシック" charset="0"/>
              </a:rPr>
              <a:t>Time</a:t>
            </a:r>
            <a:endParaRPr lang="en-US" sz="4000" b="1" dirty="0">
              <a:solidFill>
                <a:srgbClr val="000090"/>
              </a:solidFill>
              <a:latin typeface="Arial" charset="0"/>
              <a:ea typeface="ＭＳ Ｐゴシック" charset="0"/>
              <a:cs typeface="ＭＳ Ｐゴシック" charset="0"/>
            </a:endParaRPr>
          </a:p>
        </p:txBody>
      </p:sp>
      <p:sp>
        <p:nvSpPr>
          <p:cNvPr id="3" name="Cloud 2"/>
          <p:cNvSpPr/>
          <p:nvPr/>
        </p:nvSpPr>
        <p:spPr bwMode="auto">
          <a:xfrm>
            <a:off x="1757042" y="2480004"/>
            <a:ext cx="1871886" cy="1187133"/>
          </a:xfrm>
          <a:prstGeom prst="cloud">
            <a:avLst/>
          </a:prstGeom>
          <a:solidFill>
            <a:srgbClr val="CCFFCD"/>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4" name="Rectangle 2"/>
          <p:cNvSpPr txBox="1">
            <a:spLocks noChangeArrowheads="1"/>
          </p:cNvSpPr>
          <p:nvPr/>
        </p:nvSpPr>
        <p:spPr bwMode="auto">
          <a:xfrm>
            <a:off x="2003358" y="2649364"/>
            <a:ext cx="1312434" cy="83182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1800" b="1" dirty="0">
                <a:solidFill>
                  <a:srgbClr val="000090"/>
                </a:solidFill>
                <a:latin typeface="Arial" charset="0"/>
                <a:ea typeface="ＭＳ Ｐゴシック" charset="0"/>
                <a:cs typeface="ＭＳ Ｐゴシック" charset="0"/>
              </a:rPr>
              <a:t>استقبال الأخبار السيئة</a:t>
            </a:r>
            <a:endParaRPr lang="en-US" sz="4000" b="1" dirty="0">
              <a:solidFill>
                <a:srgbClr val="00009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080999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2" y="29467"/>
            <a:ext cx="4538132" cy="5981866"/>
          </a:xfrm>
          <a:effectLst/>
        </p:spPr>
        <p:txBody>
          <a:bodyPr anchor="t"/>
          <a:lstStyle/>
          <a:p>
            <a:pPr>
              <a:defRPr/>
            </a:pPr>
            <a:br>
              <a:rPr lang="en-US" sz="3600" b="1" dirty="0">
                <a:effectLst>
                  <a:glow rad="254000">
                    <a:schemeClr val="tx1"/>
                  </a:glow>
                </a:effectLst>
                <a:latin typeface="Arial" charset="0"/>
                <a:ea typeface="ＭＳ Ｐゴシック" charset="0"/>
                <a:cs typeface="ＭＳ Ｐゴシック" charset="0"/>
              </a:rPr>
            </a:br>
            <a:r>
              <a:rPr lang="ar-JO" sz="3600" b="1" dirty="0">
                <a:effectLst>
                  <a:glow rad="254000">
                    <a:schemeClr val="tx1"/>
                  </a:glow>
                </a:effectLst>
                <a:latin typeface="Arial" charset="0"/>
                <a:ea typeface="ＭＳ Ｐゴシック" charset="0"/>
                <a:cs typeface="ＭＳ Ｐゴシック" charset="0"/>
              </a:rPr>
              <a:t>ثم لا أريد أن تجهلوا أيها الإخوة من جهة الراقدين </a:t>
            </a:r>
            <a:r>
              <a:rPr lang="ar-JO" sz="3600" b="1" dirty="0">
                <a:solidFill>
                  <a:srgbClr val="FFFF00"/>
                </a:solidFill>
                <a:effectLst>
                  <a:glow rad="254000">
                    <a:schemeClr val="tx1"/>
                  </a:glow>
                </a:effectLst>
                <a:latin typeface="Arial" charset="0"/>
                <a:ea typeface="ＭＳ Ｐゴシック" charset="0"/>
                <a:cs typeface="ＭＳ Ｐゴシック" charset="0"/>
              </a:rPr>
              <a:t>لكي لا تحزنوا كالباقين الذين لا رجاء لهم</a:t>
            </a:r>
            <a:r>
              <a:rPr lang="ar-JO" sz="3600" b="1" dirty="0">
                <a:effectLst>
                  <a:glow rad="254000">
                    <a:schemeClr val="tx1"/>
                  </a:glow>
                </a:effectLst>
                <a:latin typeface="Arial" charset="0"/>
                <a:ea typeface="ＭＳ Ｐゴシック" charset="0"/>
                <a:cs typeface="ＭＳ Ｐゴシック" charset="0"/>
              </a:rPr>
              <a:t> (4: 13)</a:t>
            </a:r>
            <a:endParaRPr lang="en-US" sz="3600" b="1" dirty="0">
              <a:effectLst>
                <a:glow rad="254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529277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الإختطاف</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26410"/>
            <a:ext cx="9144000" cy="5163671"/>
          </a:xfrm>
          <a:prstGeom prst="rect">
            <a:avLst/>
          </a:prstGeom>
        </p:spPr>
      </p:pic>
    </p:spTree>
    <p:extLst>
      <p:ext uri="{BB962C8B-B14F-4D97-AF65-F5344CB8AC3E}">
        <p14:creationId xmlns:p14="http://schemas.microsoft.com/office/powerpoint/2010/main" val="36684569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قيامة المسيح تضمن قيامة المؤمن </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(4: 14)</a:t>
            </a:r>
            <a:r>
              <a:rPr lang="en-US" b="1" dirty="0">
                <a:effectLst>
                  <a:glow rad="127000">
                    <a:schemeClr val="tx1"/>
                  </a:glow>
                </a:effectLst>
                <a:latin typeface="Arial" charset="0"/>
                <a:ea typeface="ＭＳ Ｐゴシック" charset="0"/>
                <a:cs typeface="ＭＳ Ｐゴシック" charset="0"/>
              </a:rPr>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2667" y="177800"/>
            <a:ext cx="3031066" cy="4572000"/>
          </a:xfrm>
          <a:prstGeom prst="rect">
            <a:avLst/>
          </a:prstGeom>
        </p:spPr>
      </p:pic>
      <p:pic>
        <p:nvPicPr>
          <p:cNvPr id="4" name="Picture 3"/>
          <p:cNvPicPr>
            <a:picLocks noChangeAspect="1"/>
          </p:cNvPicPr>
          <p:nvPr/>
        </p:nvPicPr>
        <p:blipFill>
          <a:blip r:embed="rId4"/>
          <a:stretch>
            <a:fillRect/>
          </a:stretch>
        </p:blipFill>
        <p:spPr>
          <a:xfrm>
            <a:off x="4565650" y="897466"/>
            <a:ext cx="4051300" cy="2794000"/>
          </a:xfrm>
          <a:prstGeom prst="rect">
            <a:avLst/>
          </a:prstGeom>
        </p:spPr>
      </p:pic>
      <p:sp>
        <p:nvSpPr>
          <p:cNvPr id="6" name="Notched Right Arrow 5"/>
          <p:cNvSpPr/>
          <p:nvPr/>
        </p:nvSpPr>
        <p:spPr bwMode="auto">
          <a:xfrm>
            <a:off x="2760133" y="1168400"/>
            <a:ext cx="2675467" cy="2523066"/>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41491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976533"/>
          </a:xfrm>
          <a:prstGeom prst="rect">
            <a:avLst/>
          </a:prstGeom>
        </p:spPr>
      </p:pic>
      <p:sp>
        <p:nvSpPr>
          <p:cNvPr id="900098" name="Rectangle 2"/>
          <p:cNvSpPr>
            <a:spLocks noGrp="1" noChangeArrowheads="1"/>
          </p:cNvSpPr>
          <p:nvPr>
            <p:ph type="ctrTitle"/>
          </p:nvPr>
        </p:nvSpPr>
        <p:spPr>
          <a:xfrm>
            <a:off x="2861734" y="-5054"/>
            <a:ext cx="6282266" cy="6625992"/>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لأنه إن كنا نؤمن أن يسوع مات و قام فكذلك الراقدون بيسوع سيحضرهم الله أيضاً معه</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(4: 14)</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52684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الآثار</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Tree>
    <p:extLst>
      <p:ext uri="{BB962C8B-B14F-4D97-AF65-F5344CB8AC3E}">
        <p14:creationId xmlns:p14="http://schemas.microsoft.com/office/powerpoint/2010/main" val="168652689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1" y="114298"/>
            <a:ext cx="6654801" cy="4305300"/>
          </a:xfrm>
          <a:effectLst/>
        </p:spPr>
        <p:txBody>
          <a:bodyPr anchor="t"/>
          <a:lstStyle/>
          <a:p>
            <a:pPr marL="439738" indent="-439738" algn="l">
              <a:defRPr/>
            </a:pPr>
            <a:r>
              <a:rPr lang="ar-JO" sz="4800" b="1" dirty="0">
                <a:solidFill>
                  <a:schemeClr val="tx2"/>
                </a:solidFill>
                <a:effectLst>
                  <a:glow rad="127000">
                    <a:schemeClr val="bg1"/>
                  </a:glow>
                </a:effectLst>
                <a:latin typeface="Arial" charset="0"/>
                <a:ea typeface="ＭＳ Ｐゴシック" charset="0"/>
                <a:cs typeface="ＭＳ Ｐゴシック" charset="0"/>
              </a:rPr>
              <a:t>1. يعلمنا الإختطاف أن نحزن ب</a:t>
            </a:r>
            <a:br>
              <a:rPr lang="ar-JO" sz="4800" b="1" dirty="0">
                <a:solidFill>
                  <a:schemeClr val="tx2"/>
                </a:solidFill>
                <a:effectLst>
                  <a:glow rad="127000">
                    <a:schemeClr val="bg1"/>
                  </a:glow>
                </a:effectLst>
                <a:latin typeface="Arial" charset="0"/>
                <a:ea typeface="ＭＳ Ｐゴシック" charset="0"/>
                <a:cs typeface="ＭＳ Ｐゴシック" charset="0"/>
              </a:rPr>
            </a:br>
            <a:r>
              <a:rPr lang="ar-JO" sz="11500" b="1" dirty="0">
                <a:solidFill>
                  <a:srgbClr val="0000FF"/>
                </a:solidFill>
                <a:effectLst>
                  <a:glow rad="127000">
                    <a:schemeClr val="bg1"/>
                  </a:glow>
                </a:effectLst>
                <a:latin typeface="Arial" charset="0"/>
                <a:ea typeface="ＭＳ Ｐゴシック" charset="0"/>
                <a:cs typeface="ＭＳ Ｐゴシック" charset="0"/>
              </a:rPr>
              <a:t>رجاء</a:t>
            </a:r>
            <a:r>
              <a:rPr lang="en-US" sz="11500" b="1" dirty="0">
                <a:solidFill>
                  <a:schemeClr val="tx2"/>
                </a:solidFill>
                <a:effectLst>
                  <a:glow rad="127000">
                    <a:schemeClr val="bg1"/>
                  </a:glow>
                </a:effectLst>
                <a:latin typeface="Arial" charset="0"/>
                <a:ea typeface="ＭＳ Ｐゴシック" charset="0"/>
                <a:cs typeface="ＭＳ Ｐゴシック" charset="0"/>
              </a:rPr>
              <a:t> </a:t>
            </a:r>
            <a:br>
              <a:rPr lang="en-US" sz="6600" b="1" dirty="0">
                <a:solidFill>
                  <a:schemeClr val="tx2"/>
                </a:solidFill>
                <a:effectLst>
                  <a:glow rad="127000">
                    <a:schemeClr val="bg1"/>
                  </a:glow>
                </a:effectLst>
                <a:latin typeface="Arial" charset="0"/>
                <a:ea typeface="ＭＳ Ｐゴシック" charset="0"/>
                <a:cs typeface="ＭＳ Ｐゴシック" charset="0"/>
              </a:rPr>
            </a:br>
            <a:r>
              <a:rPr lang="en-US" sz="4800" b="1" dirty="0">
                <a:solidFill>
                  <a:schemeClr val="tx2"/>
                </a:solidFill>
                <a:effectLst>
                  <a:glow rad="127000">
                    <a:schemeClr val="bg1"/>
                  </a:glow>
                </a:effectLst>
                <a:latin typeface="Arial" charset="0"/>
                <a:ea typeface="ＭＳ Ｐゴシック" charset="0"/>
                <a:cs typeface="ＭＳ Ｐゴシック" charset="0"/>
              </a:rPr>
              <a:t>(</a:t>
            </a:r>
            <a:r>
              <a:rPr lang="ar-JO" sz="4800" b="1" dirty="0">
                <a:solidFill>
                  <a:schemeClr val="tx2"/>
                </a:solidFill>
                <a:effectLst>
                  <a:glow rad="127000">
                    <a:schemeClr val="bg1"/>
                  </a:glow>
                </a:effectLst>
                <a:latin typeface="Arial" charset="0"/>
                <a:ea typeface="ＭＳ Ｐゴシック" charset="0"/>
                <a:cs typeface="ＭＳ Ｐゴシック" charset="0"/>
              </a:rPr>
              <a:t>1 تس 4: 13-14</a:t>
            </a:r>
            <a:r>
              <a:rPr lang="en-US" sz="4800" b="1" dirty="0">
                <a:solidFill>
                  <a:schemeClr val="tx2"/>
                </a:solidFill>
                <a:effectLst>
                  <a:glow rad="127000">
                    <a:schemeClr val="bg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6676315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49784"/>
            <a:ext cx="9144000" cy="350621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المؤمنون الذين رقدوا سيقابلون المسيح في الهواء </a:t>
            </a:r>
            <a:r>
              <a:rPr lang="ar-JO" sz="4800" b="1" dirty="0">
                <a:solidFill>
                  <a:srgbClr val="FFFF00"/>
                </a:solidFill>
                <a:effectLst>
                  <a:glow rad="127000">
                    <a:schemeClr val="tx1"/>
                  </a:glow>
                </a:effectLst>
                <a:latin typeface="Arial" charset="0"/>
                <a:ea typeface="ＭＳ Ｐゴシック" charset="0"/>
                <a:cs typeface="ＭＳ Ｐゴシック" charset="0"/>
              </a:rPr>
              <a:t>قبل</a:t>
            </a:r>
            <a:r>
              <a:rPr lang="ar-JO" sz="4800" b="1" dirty="0">
                <a:effectLst>
                  <a:glow rad="127000">
                    <a:schemeClr val="tx1"/>
                  </a:glow>
                </a:effectLst>
                <a:latin typeface="Arial" charset="0"/>
                <a:ea typeface="ＭＳ Ｐゴシック" charset="0"/>
                <a:cs typeface="ＭＳ Ｐゴシック" charset="0"/>
              </a:rPr>
              <a:t> هؤلاء الأحياء (4: 15-17)</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9312865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91259"/>
            <a:ext cx="9168368" cy="47667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9469"/>
            <a:ext cx="9144000" cy="2629064"/>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فإننا نقول لكم هذا بكلمة الرب إننا نحن الأحياء الباقين إلى مجيء الرب لا نسبق الراقدين</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(1 تس 4: 15)</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3428373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7343"/>
            <a:ext cx="9144000" cy="76934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هل أنت مستعد لرجوعه ؟</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56098"/>
            <a:ext cx="9160750" cy="5039895"/>
          </a:xfrm>
          <a:prstGeom prst="rect">
            <a:avLst/>
          </a:prstGeom>
        </p:spPr>
      </p:pic>
    </p:spTree>
    <p:extLst>
      <p:ext uri="{BB962C8B-B14F-4D97-AF65-F5344CB8AC3E}">
        <p14:creationId xmlns:p14="http://schemas.microsoft.com/office/powerpoint/2010/main" val="2720139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799" y="0"/>
            <a:ext cx="5024673" cy="6858000"/>
          </a:xfrm>
          <a:prstGeom prst="rect">
            <a:avLst/>
          </a:prstGeom>
        </p:spPr>
      </p:pic>
      <p:sp>
        <p:nvSpPr>
          <p:cNvPr id="900098" name="Rectangle 2"/>
          <p:cNvSpPr>
            <a:spLocks noGrp="1" noChangeArrowheads="1"/>
          </p:cNvSpPr>
          <p:nvPr>
            <p:ph type="ctrTitle"/>
          </p:nvPr>
        </p:nvSpPr>
        <p:spPr>
          <a:xfrm>
            <a:off x="3098800" y="0"/>
            <a:ext cx="6045199" cy="6858000"/>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في يوم ما في المستقبل</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 </a:t>
            </a:r>
            <a:r>
              <a:rPr lang="ar-JO" sz="4800" b="1" dirty="0">
                <a:solidFill>
                  <a:srgbClr val="FFFF00"/>
                </a:solidFill>
                <a:effectLst>
                  <a:glow rad="127000">
                    <a:schemeClr val="tx1"/>
                  </a:glow>
                </a:effectLst>
                <a:latin typeface="Arial" charset="0"/>
                <a:ea typeface="ＭＳ Ｐゴシック" charset="0"/>
                <a:cs typeface="ＭＳ Ｐゴシック" charset="0"/>
              </a:rPr>
              <a:t>4 أحداث مهمة </a:t>
            </a:r>
            <a:br>
              <a:rPr lang="ar-JO" sz="4800" b="1" dirty="0">
                <a:solidFill>
                  <a:srgbClr val="FFFF00"/>
                </a:solidFill>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سوف تحصل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دون سابق إنذار</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(4: 16-17)</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702163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3500"/>
            <a:ext cx="9144000" cy="67288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الرجوع</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219200"/>
            <a:ext cx="4792133" cy="52482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ar-JO" sz="3600" b="1" dirty="0">
                <a:solidFill>
                  <a:srgbClr val="FFFFFF"/>
                </a:solidFill>
                <a:effectLst>
                  <a:glow rad="127000">
                    <a:srgbClr val="000000"/>
                  </a:glow>
                </a:effectLst>
                <a:latin typeface="Arial" charset="0"/>
                <a:ea typeface="ＭＳ Ｐゴシック" charset="0"/>
                <a:cs typeface="ＭＳ Ｐゴシック" charset="0"/>
              </a:rPr>
              <a:t>لأن الرب نفسه </a:t>
            </a:r>
            <a:r>
              <a:rPr lang="ar-JO" sz="3600" b="1" dirty="0">
                <a:solidFill>
                  <a:srgbClr val="FFFF00"/>
                </a:solidFill>
                <a:effectLst>
                  <a:glow rad="127000">
                    <a:srgbClr val="000000"/>
                  </a:glow>
                </a:effectLst>
                <a:latin typeface="Arial" charset="0"/>
                <a:ea typeface="ＭＳ Ｐゴシック" charset="0"/>
                <a:cs typeface="ＭＳ Ｐゴシック" charset="0"/>
              </a:rPr>
              <a:t>بهتاف</a:t>
            </a:r>
            <a:r>
              <a:rPr lang="ar-JO" sz="36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ar-JO" sz="3600" b="1" dirty="0">
                <a:solidFill>
                  <a:srgbClr val="FFFF00"/>
                </a:solidFill>
                <a:effectLst>
                  <a:glow rad="127000">
                    <a:srgbClr val="000000"/>
                  </a:glow>
                </a:effectLst>
                <a:latin typeface="Arial" charset="0"/>
                <a:ea typeface="ＭＳ Ｐゴシック" charset="0"/>
                <a:cs typeface="ＭＳ Ｐゴシック" charset="0"/>
              </a:rPr>
              <a:t>بصوت</a:t>
            </a:r>
            <a:r>
              <a:rPr lang="ar-JO" sz="3600" b="1" dirty="0">
                <a:solidFill>
                  <a:srgbClr val="FFFFFF"/>
                </a:solidFill>
                <a:effectLst>
                  <a:glow rad="127000">
                    <a:srgbClr val="000000"/>
                  </a:glow>
                </a:effectLst>
                <a:latin typeface="Arial" charset="0"/>
                <a:ea typeface="ＭＳ Ｐゴシック" charset="0"/>
                <a:cs typeface="ＭＳ Ｐゴシック" charset="0"/>
              </a:rPr>
              <a:t> رئيس ملائكة </a:t>
            </a:r>
          </a:p>
          <a:p>
            <a:pPr defTabSz="457200">
              <a:defRPr/>
            </a:pPr>
            <a:r>
              <a:rPr lang="ar-JO" sz="3600" b="1" dirty="0">
                <a:solidFill>
                  <a:srgbClr val="FFFFFF"/>
                </a:solidFill>
                <a:effectLst>
                  <a:glow rad="127000">
                    <a:srgbClr val="000000"/>
                  </a:glow>
                </a:effectLst>
                <a:latin typeface="Arial" charset="0"/>
                <a:ea typeface="ＭＳ Ｐゴシック" charset="0"/>
                <a:cs typeface="ＭＳ Ｐゴシック" charset="0"/>
              </a:rPr>
              <a:t>و </a:t>
            </a:r>
            <a:r>
              <a:rPr lang="ar-JO" sz="3600" b="1" dirty="0">
                <a:solidFill>
                  <a:srgbClr val="FFFF00"/>
                </a:solidFill>
                <a:effectLst>
                  <a:glow rad="127000">
                    <a:srgbClr val="000000"/>
                  </a:glow>
                </a:effectLst>
                <a:latin typeface="Arial" charset="0"/>
                <a:ea typeface="ＭＳ Ｐゴシック" charset="0"/>
                <a:cs typeface="ＭＳ Ｐゴシック" charset="0"/>
              </a:rPr>
              <a:t>بوق</a:t>
            </a:r>
            <a:r>
              <a:rPr lang="ar-JO" sz="3600" b="1" dirty="0">
                <a:solidFill>
                  <a:srgbClr val="FFFFFF"/>
                </a:solidFill>
                <a:effectLst>
                  <a:glow rad="127000">
                    <a:srgbClr val="000000"/>
                  </a:glow>
                </a:effectLst>
                <a:latin typeface="Arial" charset="0"/>
                <a:ea typeface="ＭＳ Ｐゴシック" charset="0"/>
                <a:cs typeface="ＭＳ Ｐゴシック" charset="0"/>
              </a:rPr>
              <a:t> الله </a:t>
            </a:r>
          </a:p>
          <a:p>
            <a:pPr defTabSz="4572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سوف ينزل من السماء</a:t>
            </a:r>
          </a:p>
          <a:p>
            <a:pPr defTabSz="457200">
              <a:defRPr/>
            </a:pPr>
            <a:r>
              <a:rPr lang="ar-JO" sz="3600" b="1" dirty="0">
                <a:solidFill>
                  <a:srgbClr val="FFFFFF"/>
                </a:solidFill>
                <a:effectLst>
                  <a:glow rad="127000">
                    <a:srgbClr val="000000"/>
                  </a:glow>
                </a:effectLst>
                <a:latin typeface="Arial" charset="0"/>
                <a:ea typeface="ＭＳ Ｐゴシック" charset="0"/>
                <a:cs typeface="ＭＳ Ｐゴシック" charset="0"/>
              </a:rPr>
              <a:t>(1 تس 4: 16أ)</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8422891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صوت يسوع الآمر</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279405"/>
            <a:ext cx="9144000" cy="5766816"/>
          </a:xfrm>
          <a:prstGeom prst="rect">
            <a:avLst/>
          </a:prstGeom>
        </p:spPr>
      </p:pic>
    </p:spTree>
    <p:extLst>
      <p:ext uri="{BB962C8B-B14F-4D97-AF65-F5344CB8AC3E}">
        <p14:creationId xmlns:p14="http://schemas.microsoft.com/office/powerpoint/2010/main" val="33837641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صوت رئيس ملائكة</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096000"/>
          </a:xfrm>
          <a:prstGeom prst="rect">
            <a:avLst/>
          </a:prstGeom>
        </p:spPr>
      </p:pic>
    </p:spTree>
    <p:extLst>
      <p:ext uri="{BB962C8B-B14F-4D97-AF65-F5344CB8AC3E}">
        <p14:creationId xmlns:p14="http://schemas.microsoft.com/office/powerpoint/2010/main" val="19743521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0919"/>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بوق الله</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863600"/>
            <a:ext cx="9144000" cy="5122960"/>
          </a:xfrm>
          <a:prstGeom prst="rect">
            <a:avLst/>
          </a:prstGeom>
        </p:spPr>
      </p:pic>
    </p:spTree>
    <p:extLst>
      <p:ext uri="{BB962C8B-B14F-4D97-AF65-F5344CB8AC3E}">
        <p14:creationId xmlns:p14="http://schemas.microsoft.com/office/powerpoint/2010/main" val="3247248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القيامة</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139952" y="3628132"/>
            <a:ext cx="5004048" cy="32298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charset="0"/>
                <a:ea typeface="ＭＳ Ｐゴシック" charset="0"/>
                <a:cs typeface="ＭＳ Ｐゴシック" charset="0"/>
              </a:rPr>
              <a:t>و الأموات في المسيح</a:t>
            </a:r>
          </a:p>
          <a:p>
            <a:pPr defTabSz="4572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سيقومون أولاً</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ar-JO" sz="3600" b="1" dirty="0">
                <a:solidFill>
                  <a:srgbClr val="FFFFFF"/>
                </a:solidFill>
                <a:effectLst>
                  <a:glow rad="127000">
                    <a:srgbClr val="000000"/>
                  </a:glow>
                </a:effectLst>
                <a:latin typeface="Arial" charset="0"/>
                <a:ea typeface="ＭＳ Ｐゴシック" charset="0"/>
                <a:cs typeface="ＭＳ Ｐゴシック" charset="0"/>
              </a:rPr>
              <a:t>1 تس 4: 16ب</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5204574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810000" cy="2209800"/>
          </a:xfrm>
          <a:solidFill>
            <a:schemeClr val="bg2"/>
          </a:solidFill>
        </p:spPr>
        <p:txBody>
          <a:bodyPr/>
          <a:lstStyle/>
          <a:p>
            <a:pPr>
              <a:defRPr/>
            </a:pPr>
            <a:r>
              <a:rPr lang="ar-JO" altLang="ja-JP" sz="3600" b="1" dirty="0">
                <a:latin typeface="Arial" charset="0"/>
                <a:ea typeface="ＭＳ Ｐゴシック" charset="0"/>
                <a:cs typeface="ＭＳ Ｐゴシック" charset="0"/>
              </a:rPr>
              <a:t>و الأموات في المسيح سيقومون أولاً</a:t>
            </a:r>
            <a:br>
              <a:rPr lang="en-US" sz="3600"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a:t>
            </a:r>
            <a:r>
              <a:rPr lang="ar-JO" sz="3600" b="1" dirty="0">
                <a:latin typeface="Arial" charset="0"/>
                <a:ea typeface="ＭＳ Ｐゴシック" charset="0"/>
                <a:cs typeface="ＭＳ Ｐゴシック" charset="0"/>
              </a:rPr>
              <a:t>1 تس 4: 16ب</a:t>
            </a:r>
            <a:r>
              <a:rPr lang="en-US" sz="3600" b="1"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23568062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2"/>
          <p:cNvSpPr txBox="1">
            <a:spLocks noChangeArrowheads="1"/>
          </p:cNvSpPr>
          <p:nvPr/>
        </p:nvSpPr>
        <p:spPr bwMode="auto">
          <a:xfrm>
            <a:off x="0" y="3572927"/>
            <a:ext cx="4605867" cy="245533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b="1" dirty="0">
                <a:solidFill>
                  <a:srgbClr val="FF0000"/>
                </a:solidFill>
                <a:effectLst>
                  <a:glow rad="127000">
                    <a:srgbClr val="FFFFFF"/>
                  </a:glow>
                </a:effectLst>
                <a:latin typeface="Arial" charset="0"/>
                <a:ea typeface="ＭＳ Ｐゴシック" charset="0"/>
                <a:cs typeface="ＭＳ Ｐゴシック" charset="0"/>
              </a:rPr>
              <a:t>نخطف</a:t>
            </a:r>
          </a:p>
          <a:p>
            <a:pPr defTabSz="457200">
              <a:defRPr/>
            </a:pPr>
            <a:r>
              <a:rPr lang="ar-JO" b="1" dirty="0">
                <a:solidFill>
                  <a:srgbClr val="000000"/>
                </a:solidFill>
                <a:effectLst>
                  <a:glow rad="127000">
                    <a:srgbClr val="FFFFFF"/>
                  </a:glow>
                </a:effectLst>
                <a:latin typeface="Arial" charset="0"/>
                <a:ea typeface="ＭＳ Ｐゴシック" charset="0"/>
                <a:cs typeface="ＭＳ Ｐゴシック" charset="0"/>
              </a:rPr>
              <a:t>لا نختفي</a:t>
            </a:r>
            <a:endParaRPr lang="en-US"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406401" y="29469"/>
            <a:ext cx="5232400" cy="829727"/>
          </a:xfrm>
          <a:effectLst>
            <a:outerShdw blurRad="63500" dist="35921" dir="2700000" algn="ctr" rotWithShape="0">
              <a:schemeClr val="tx2">
                <a:alpha val="74998"/>
              </a:schemeClr>
            </a:outerShdw>
          </a:effectLst>
        </p:spPr>
        <p:txBody>
          <a:bodyPr anchor="t"/>
          <a:lstStyle/>
          <a:p>
            <a:pPr algn="l">
              <a:defRPr/>
            </a:pPr>
            <a:r>
              <a:rPr lang="ar-JO" sz="5400" b="1" dirty="0">
                <a:effectLst>
                  <a:glow rad="127000">
                    <a:schemeClr val="tx1"/>
                  </a:glow>
                </a:effectLst>
                <a:latin typeface="Arial" charset="0"/>
                <a:ea typeface="ＭＳ Ｐゴシック" charset="0"/>
                <a:cs typeface="ＭＳ Ｐゴシック" charset="0"/>
              </a:rPr>
              <a:t>الإختطاف</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5571067" y="-1"/>
            <a:ext cx="3572933" cy="68580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GB"/>
            </a:defPPr>
            <a:lvl1pPr algn="ctr" defTabSz="457200">
              <a:defRPr sz="4400" b="1">
                <a:solidFill>
                  <a:srgbClr val="000000"/>
                </a:solidFill>
                <a:effectLst>
                  <a:glow rad="127000">
                    <a:srgbClr val="FFFFFF"/>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600" dirty="0"/>
              <a:t>ثم نحن الأحياء الباقين س</a:t>
            </a:r>
            <a:r>
              <a:rPr lang="ar-JO" sz="3600" dirty="0">
                <a:solidFill>
                  <a:srgbClr val="FF0000"/>
                </a:solidFill>
              </a:rPr>
              <a:t>نخطف</a:t>
            </a:r>
            <a:r>
              <a:rPr lang="ar-JO" sz="3600" dirty="0"/>
              <a:t> جميعاً معهم في السحب لملاقاة الرب في الهواء</a:t>
            </a:r>
            <a:br>
              <a:rPr lang="en-US" sz="3600" dirty="0"/>
            </a:br>
            <a:r>
              <a:rPr lang="en-US" sz="3600" dirty="0"/>
              <a:t>(</a:t>
            </a:r>
            <a:r>
              <a:rPr lang="ar-JO" sz="3600" dirty="0"/>
              <a:t>1 تس 4: 17أ)</a:t>
            </a:r>
            <a:r>
              <a:rPr lang="en-US" sz="3600" dirty="0"/>
              <a:t>)</a:t>
            </a:r>
          </a:p>
        </p:txBody>
      </p:sp>
    </p:spTree>
    <p:extLst>
      <p:ext uri="{BB962C8B-B14F-4D97-AF65-F5344CB8AC3E}">
        <p14:creationId xmlns:p14="http://schemas.microsoft.com/office/powerpoint/2010/main" val="333963424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31901"/>
            <a:ext cx="9144000" cy="2857500"/>
          </a:xfrm>
          <a:prstGeom prst="rect">
            <a:avLst/>
          </a:prstGeom>
        </p:spPr>
      </p:pic>
      <p:pic>
        <p:nvPicPr>
          <p:cNvPr id="3" name="Picture 2"/>
          <p:cNvPicPr>
            <a:picLocks noChangeAspect="1"/>
          </p:cNvPicPr>
          <p:nvPr/>
        </p:nvPicPr>
        <p:blipFill>
          <a:blip r:embed="rId4"/>
          <a:stretch>
            <a:fillRect/>
          </a:stretch>
        </p:blipFill>
        <p:spPr>
          <a:xfrm>
            <a:off x="1483896" y="855128"/>
            <a:ext cx="7660104" cy="5745078"/>
          </a:xfrm>
          <a:prstGeom prst="rect">
            <a:avLst/>
          </a:prstGeom>
        </p:spPr>
      </p:pic>
      <p:sp>
        <p:nvSpPr>
          <p:cNvPr id="900098" name="Rectangle 2"/>
          <p:cNvSpPr>
            <a:spLocks noGrp="1" noChangeArrowheads="1"/>
          </p:cNvSpPr>
          <p:nvPr>
            <p:ph type="ctrTitle"/>
          </p:nvPr>
        </p:nvSpPr>
        <p:spPr>
          <a:xfrm>
            <a:off x="1320801" y="1702917"/>
            <a:ext cx="4605866" cy="769349"/>
          </a:xfrm>
          <a:effectLst>
            <a:outerShdw blurRad="63500" dist="35921" dir="2700000" algn="ctr" rotWithShape="0">
              <a:schemeClr val="tx2">
                <a:alpha val="74998"/>
              </a:schemeClr>
            </a:outerShdw>
          </a:effectLst>
        </p:spPr>
        <p:txBody>
          <a:bodyPr/>
          <a:lstStyle/>
          <a:p>
            <a:pPr>
              <a:defRPr/>
            </a:pPr>
            <a:r>
              <a:rPr lang="ar-JO" b="1" spc="-200" dirty="0">
                <a:effectLst>
                  <a:glow rad="228600">
                    <a:schemeClr val="tx1"/>
                  </a:glow>
                </a:effectLst>
                <a:latin typeface="Arial" charset="0"/>
                <a:ea typeface="ＭＳ Ｐゴシック" charset="0"/>
                <a:cs typeface="ＭＳ Ｐゴシック" charset="0"/>
              </a:rPr>
              <a:t>الإختطاف</a:t>
            </a:r>
            <a:endParaRPr lang="en-US" b="1" spc="-200" dirty="0">
              <a:effectLst>
                <a:glow rad="228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1964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spc="-200" dirty="0">
                <a:solidFill>
                  <a:srgbClr val="FFFFFF"/>
                </a:solidFill>
                <a:effectLst>
                  <a:glow rad="228600">
                    <a:srgbClr val="000000"/>
                  </a:glow>
                </a:effectLst>
                <a:latin typeface="Arial" charset="0"/>
                <a:ea typeface="ＭＳ Ｐゴシック" charset="0"/>
                <a:cs typeface="ＭＳ Ｐゴシック" charset="0"/>
              </a:rPr>
              <a:t>From </a:t>
            </a:r>
            <a:r>
              <a:rPr lang="en-US" b="1" i="1" spc="-200" dirty="0">
                <a:solidFill>
                  <a:srgbClr val="FFFFFF"/>
                </a:solidFill>
                <a:effectLst>
                  <a:glow rad="228600">
                    <a:srgbClr val="000000"/>
                  </a:glow>
                </a:effectLst>
                <a:latin typeface="Arial" charset="0"/>
                <a:ea typeface="ＭＳ Ｐゴシック" charset="0"/>
                <a:cs typeface="ＭＳ Ｐゴシック" charset="0"/>
              </a:rPr>
              <a:t>rapturo,</a:t>
            </a:r>
            <a:r>
              <a:rPr lang="en-US" b="1" spc="-200" dirty="0">
                <a:solidFill>
                  <a:srgbClr val="FFFFFF"/>
                </a:solidFill>
                <a:effectLst>
                  <a:glow rad="228600">
                    <a:srgbClr val="000000"/>
                  </a:glow>
                </a:effectLst>
                <a:latin typeface="Arial" charset="0"/>
                <a:ea typeface="ＭＳ Ｐゴシック" charset="0"/>
                <a:cs typeface="ＭＳ Ｐゴシック" charset="0"/>
              </a:rPr>
              <a:t> ”</a:t>
            </a:r>
            <a:r>
              <a:rPr lang="ar-JO" b="1" spc="-200" dirty="0">
                <a:solidFill>
                  <a:srgbClr val="FFFFFF"/>
                </a:solidFill>
                <a:effectLst>
                  <a:glow rad="228600">
                    <a:srgbClr val="000000"/>
                  </a:glow>
                </a:effectLst>
                <a:latin typeface="Arial" charset="0"/>
                <a:ea typeface="ＭＳ Ｐゴシック" charset="0"/>
                <a:cs typeface="ＭＳ Ｐゴシック" charset="0"/>
              </a:rPr>
              <a:t>نخطف</a:t>
            </a:r>
            <a:r>
              <a:rPr lang="en-US" b="1" spc="-200" dirty="0">
                <a:solidFill>
                  <a:srgbClr val="FFFFFF"/>
                </a:solidFill>
                <a:effectLst>
                  <a:glow rad="228600">
                    <a:srgbClr val="000000"/>
                  </a:glow>
                </a:effectLst>
                <a:latin typeface="Arial" charset="0"/>
                <a:ea typeface="ＭＳ Ｐゴシック" charset="0"/>
                <a:cs typeface="ＭＳ Ｐゴシック" charset="0"/>
              </a:rPr>
              <a:t>" (</a:t>
            </a:r>
            <a:r>
              <a:rPr lang="ar-JO" b="1" spc="-200" dirty="0">
                <a:solidFill>
                  <a:srgbClr val="FFFFFF"/>
                </a:solidFill>
                <a:effectLst>
                  <a:glow rad="228600">
                    <a:srgbClr val="000000"/>
                  </a:glow>
                </a:effectLst>
                <a:latin typeface="Arial" charset="0"/>
                <a:ea typeface="ＭＳ Ｐゴシック" charset="0"/>
                <a:cs typeface="ＭＳ Ｐゴシック" charset="0"/>
              </a:rPr>
              <a:t>لاتيني</a:t>
            </a:r>
            <a:r>
              <a:rPr lang="en-US" b="1" spc="-200" dirty="0">
                <a:solidFill>
                  <a:srgbClr val="FFFFFF"/>
                </a:solidFill>
                <a:effectLst>
                  <a:glow rad="2286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3474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09-I'm Gonna Miss That Do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88" y="-248"/>
            <a:ext cx="9144000" cy="6858000"/>
          </a:xfrm>
          <a:prstGeom prst="rect">
            <a:avLst/>
          </a:prstGeom>
        </p:spPr>
      </p:pic>
    </p:spTree>
    <p:extLst>
      <p:ext uri="{BB962C8B-B14F-4D97-AF65-F5344CB8AC3E}">
        <p14:creationId xmlns:p14="http://schemas.microsoft.com/office/powerpoint/2010/main" val="251899733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4276"/>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علم الأخرويات</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10369" y="1155700"/>
            <a:ext cx="5842000" cy="5702300"/>
          </a:xfrm>
          <a:prstGeom prst="rect">
            <a:avLst/>
          </a:prstGeom>
        </p:spPr>
      </p:pic>
      <p:sp>
        <p:nvSpPr>
          <p:cNvPr id="4" name="Rectangle 2"/>
          <p:cNvSpPr txBox="1">
            <a:spLocks noChangeArrowheads="1"/>
          </p:cNvSpPr>
          <p:nvPr/>
        </p:nvSpPr>
        <p:spPr bwMode="auto">
          <a:xfrm>
            <a:off x="0"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eschatos</a:t>
            </a:r>
          </a:p>
        </p:txBody>
      </p:sp>
      <p:sp>
        <p:nvSpPr>
          <p:cNvPr id="5" name="Rectangle 2"/>
          <p:cNvSpPr txBox="1">
            <a:spLocks noChangeArrowheads="1"/>
          </p:cNvSpPr>
          <p:nvPr/>
        </p:nvSpPr>
        <p:spPr bwMode="auto">
          <a:xfrm>
            <a:off x="0"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a:t>
            </a:r>
            <a:r>
              <a:rPr lang="ar-JO" sz="5400" b="1" dirty="0">
                <a:solidFill>
                  <a:srgbClr val="FFFFFF"/>
                </a:solidFill>
                <a:effectLst>
                  <a:glow rad="127000">
                    <a:srgbClr val="000000"/>
                  </a:glow>
                </a:effectLst>
                <a:latin typeface="Arial" charset="0"/>
                <a:ea typeface="ＭＳ Ｐゴシック" charset="0"/>
                <a:cs typeface="ＭＳ Ｐゴシック" charset="0"/>
              </a:rPr>
              <a:t>أخير</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5296569"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ology</a:t>
            </a:r>
          </a:p>
        </p:txBody>
      </p:sp>
      <p:sp>
        <p:nvSpPr>
          <p:cNvPr id="7" name="Rectangle 2"/>
          <p:cNvSpPr txBox="1">
            <a:spLocks noChangeArrowheads="1"/>
          </p:cNvSpPr>
          <p:nvPr/>
        </p:nvSpPr>
        <p:spPr bwMode="auto">
          <a:xfrm>
            <a:off x="5296569"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دراسة</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8" name="Rectangle 2"/>
          <p:cNvSpPr txBox="1">
            <a:spLocks noChangeArrowheads="1"/>
          </p:cNvSpPr>
          <p:nvPr/>
        </p:nvSpPr>
        <p:spPr bwMode="auto">
          <a:xfrm>
            <a:off x="3352800" y="1201446"/>
            <a:ext cx="2658533"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9" name="Rectangle 2"/>
          <p:cNvSpPr txBox="1">
            <a:spLocks noChangeArrowheads="1"/>
          </p:cNvSpPr>
          <p:nvPr/>
        </p:nvSpPr>
        <p:spPr bwMode="auto">
          <a:xfrm>
            <a:off x="0" y="4859863"/>
            <a:ext cx="9144000" cy="18457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دراسة الأمور الأخيرة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المستقبل</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49962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Enoch</a:t>
            </a:r>
          </a:p>
        </p:txBody>
      </p:sp>
      <p:pic>
        <p:nvPicPr>
          <p:cNvPr id="2" name="Picture 1" descr="Gen 5v24 Enoch Take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28496"/>
          </a:xfrm>
          <a:prstGeom prst="rect">
            <a:avLst/>
          </a:prstGeom>
        </p:spPr>
      </p:pic>
    </p:spTree>
    <p:extLst>
      <p:ext uri="{BB962C8B-B14F-4D97-AF65-F5344CB8AC3E}">
        <p14:creationId xmlns:p14="http://schemas.microsoft.com/office/powerpoint/2010/main" val="4411529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54000"/>
            <a:ext cx="9144000" cy="6338698"/>
          </a:xfrm>
          <a:prstGeom prst="rect">
            <a:avLst/>
          </a:prstGeom>
        </p:spPr>
      </p:pic>
      <p:sp>
        <p:nvSpPr>
          <p:cNvPr id="900098" name="Rectangle 2"/>
          <p:cNvSpPr>
            <a:spLocks noGrp="1" noChangeArrowheads="1"/>
          </p:cNvSpPr>
          <p:nvPr>
            <p:ph type="ctrTitle"/>
          </p:nvPr>
        </p:nvSpPr>
        <p:spPr>
          <a:xfrm>
            <a:off x="0" y="232008"/>
            <a:ext cx="4368800" cy="76934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فوضى الإختطاف</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915362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الترجمة</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8529551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التوحد</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357298"/>
            <a:ext cx="9144000" cy="13590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charset="0"/>
                <a:ea typeface="ＭＳ Ｐゴシック" charset="0"/>
                <a:cs typeface="ＭＳ Ｐゴシック" charset="0"/>
              </a:rPr>
              <a:t>و هكذا نكون كل حين مع الرب</a:t>
            </a: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ar-JO" sz="3600" b="1" dirty="0">
                <a:solidFill>
                  <a:srgbClr val="FFFFFF"/>
                </a:solidFill>
                <a:effectLst>
                  <a:glow rad="127000">
                    <a:srgbClr val="000000"/>
                  </a:glow>
                </a:effectLst>
                <a:latin typeface="Arial" charset="0"/>
                <a:ea typeface="ＭＳ Ｐゴシック" charset="0"/>
                <a:cs typeface="ＭＳ Ｐゴシック" charset="0"/>
              </a:rPr>
              <a:t>1 تس 4: 17ب)</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325761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500" y="0"/>
            <a:ext cx="900886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5418667"/>
            <a:ext cx="9144000" cy="1439333"/>
          </a:xfrm>
          <a:solidFill>
            <a:srgbClr val="000000"/>
          </a:solidFill>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3. رجوع المسيح يساعدنا أن </a:t>
            </a:r>
            <a:r>
              <a:rPr lang="ar-JO" b="1" dirty="0">
                <a:solidFill>
                  <a:srgbClr val="FFFF00"/>
                </a:solidFill>
                <a:effectLst>
                  <a:glow rad="127000">
                    <a:schemeClr val="tx1"/>
                  </a:glow>
                </a:effectLst>
                <a:latin typeface="Arial" charset="0"/>
                <a:ea typeface="ＭＳ Ｐゴシック" charset="0"/>
                <a:cs typeface="ＭＳ Ｐゴシック" charset="0"/>
              </a:rPr>
              <a:t>نشجع</a:t>
            </a:r>
            <a:r>
              <a:rPr lang="ar-JO" b="1" dirty="0">
                <a:effectLst>
                  <a:glow rad="127000">
                    <a:schemeClr val="tx1"/>
                  </a:glow>
                </a:effectLst>
                <a:latin typeface="Arial" charset="0"/>
                <a:ea typeface="ＭＳ Ｐゴシック" charset="0"/>
                <a:cs typeface="ＭＳ Ｐゴシック" charset="0"/>
              </a:rPr>
              <a:t> بعضنا بعضاً (4: 18)</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2590365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charset="0"/>
                <a:ea typeface="ＭＳ Ｐゴシック" charset="0"/>
                <a:cs typeface="ＭＳ Ｐゴシック" charset="0"/>
              </a:rPr>
              <a:t>لماذا يجب علينا أن نترقب الإختطاف </a:t>
            </a:r>
            <a:r>
              <a:rPr lang="ar-JO" b="1" dirty="0">
                <a:solidFill>
                  <a:srgbClr val="FFFF00"/>
                </a:solidFill>
                <a:effectLst>
                  <a:glow rad="127000">
                    <a:schemeClr val="tx1"/>
                  </a:glow>
                </a:effectLst>
                <a:latin typeface="Arial" charset="0"/>
                <a:ea typeface="ＭＳ Ｐゴシック" charset="0"/>
                <a:cs typeface="ＭＳ Ｐゴシック" charset="0"/>
              </a:rPr>
              <a:t>بتوقع</a:t>
            </a:r>
            <a:r>
              <a:rPr lang="ar-JO" b="1" dirty="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035389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695338" cy="6858000"/>
          </a:xfrm>
          <a:prstGeom prst="rect">
            <a:avLst/>
          </a:prstGeom>
        </p:spPr>
      </p:pic>
      <p:sp>
        <p:nvSpPr>
          <p:cNvPr id="900098" name="Rectangle 2"/>
          <p:cNvSpPr>
            <a:spLocks noGrp="1" noChangeArrowheads="1"/>
          </p:cNvSpPr>
          <p:nvPr>
            <p:ph type="ctrTitle"/>
          </p:nvPr>
        </p:nvSpPr>
        <p:spPr>
          <a:xfrm>
            <a:off x="-84668" y="5571067"/>
            <a:ext cx="9144000" cy="115146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الفكرة الرئيسية في</a:t>
            </a: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تسالونيكي 4: 13-18</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695338" y="322290"/>
            <a:ext cx="4448662" cy="47577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b="1" dirty="0">
                <a:solidFill>
                  <a:srgbClr val="FFFFFF"/>
                </a:solidFill>
                <a:effectLst>
                  <a:glow rad="127000">
                    <a:srgbClr val="000000"/>
                  </a:glow>
                </a:effectLst>
                <a:latin typeface="Arial" charset="0"/>
                <a:ea typeface="ＭＳ Ｐゴシック" charset="0"/>
                <a:cs typeface="ＭＳ Ｐゴシック" charset="0"/>
              </a:rPr>
              <a:t>الإختطاف يعطي رجاء و تشجيع أنه سيأتي من أجل</a:t>
            </a:r>
            <a:r>
              <a:rPr lang="ar-JO" b="1" dirty="0">
                <a:solidFill>
                  <a:srgbClr val="FFFF00"/>
                </a:solidFill>
                <a:effectLst>
                  <a:glow rad="127000">
                    <a:srgbClr val="000000"/>
                  </a:glow>
                </a:effectLst>
                <a:latin typeface="Arial" charset="0"/>
                <a:ea typeface="ＭＳ Ｐゴシック" charset="0"/>
                <a:cs typeface="ＭＳ Ｐゴシック" charset="0"/>
              </a:rPr>
              <a:t>ك</a:t>
            </a:r>
            <a:endParaRPr lang="en-US" b="1" dirty="0">
              <a:solidFill>
                <a:srgbClr val="FFFF00"/>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994204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3"/>
          <p:cNvSpPr>
            <a:spLocks noGrp="1" noChangeArrowheads="1"/>
          </p:cNvSpPr>
          <p:nvPr>
            <p:ph type="title" idx="4294967295"/>
          </p:nvPr>
        </p:nvSpPr>
        <p:spPr>
          <a:xfrm>
            <a:off x="38100" y="404813"/>
            <a:ext cx="9070975" cy="1143000"/>
          </a:xfrm>
        </p:spPr>
        <p:txBody>
          <a:bodyPr/>
          <a:lstStyle/>
          <a:p>
            <a:r>
              <a:rPr lang="ar-JO" b="1" dirty="0">
                <a:latin typeface="Arial" charset="0"/>
                <a:ea typeface="ＭＳ Ｐゴシック" charset="0"/>
              </a:rPr>
              <a:t>سوف نلتقي به في السحب</a:t>
            </a:r>
            <a:endParaRPr lang="en-US" b="1" dirty="0">
              <a:latin typeface="Arial"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18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7200" dirty="0">
                <a:latin typeface="Arial" charset="0"/>
                <a:ea typeface="Osaka" charset="0"/>
                <a:cs typeface="Arial" charset="0"/>
              </a:rPr>
              <a:t>1 تسالونيكي 5 </a:t>
            </a:r>
            <a:endParaRPr lang="en-US" sz="7200" dirty="0">
              <a:latin typeface="Arial" charset="0"/>
              <a:ea typeface="Osaka" charset="0"/>
              <a:cs typeface="Arial" charset="0"/>
            </a:endParaRPr>
          </a:p>
        </p:txBody>
      </p:sp>
    </p:spTree>
    <p:extLst>
      <p:ext uri="{BB962C8B-B14F-4D97-AF65-F5344CB8AC3E}">
        <p14:creationId xmlns:p14="http://schemas.microsoft.com/office/powerpoint/2010/main" val="17731465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AutoShape 2"/>
          <p:cNvSpPr>
            <a:spLocks noChangeArrowheads="1"/>
          </p:cNvSpPr>
          <p:nvPr/>
        </p:nvSpPr>
        <p:spPr bwMode="auto">
          <a:xfrm>
            <a:off x="2514600" y="838200"/>
            <a:ext cx="6324600" cy="4648200"/>
          </a:xfrm>
          <a:prstGeom prst="cloudCallout">
            <a:avLst>
              <a:gd name="adj1" fmla="val -69653"/>
              <a:gd name="adj2" fmla="val 49588"/>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p>
        </p:txBody>
      </p:sp>
      <p:sp>
        <p:nvSpPr>
          <p:cNvPr id="141315" name="Text Box 3"/>
          <p:cNvSpPr txBox="1">
            <a:spLocks noChangeArrowheads="1"/>
          </p:cNvSpPr>
          <p:nvPr/>
        </p:nvSpPr>
        <p:spPr bwMode="auto">
          <a:xfrm>
            <a:off x="3124200" y="1752600"/>
            <a:ext cx="48006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4000" dirty="0">
                <a:latin typeface="Comic Sans MS" charset="0"/>
              </a:rPr>
              <a:t>يبدو أنني أحتاج إلى </a:t>
            </a:r>
            <a:r>
              <a:rPr lang="ar-JO" sz="4000" dirty="0">
                <a:solidFill>
                  <a:srgbClr val="CC3300"/>
                </a:solidFill>
                <a:latin typeface="Comic Sans MS" charset="0"/>
              </a:rPr>
              <a:t>توضيح</a:t>
            </a:r>
            <a:r>
              <a:rPr lang="ar-JO" sz="4000" dirty="0">
                <a:latin typeface="Comic Sans MS" charset="0"/>
              </a:rPr>
              <a:t> بعض استفساراتهم في الرسالة ايضاً</a:t>
            </a:r>
            <a:endParaRPr lang="en-GB" dirty="0"/>
          </a:p>
        </p:txBody>
      </p:sp>
      <p:sp>
        <p:nvSpPr>
          <p:cNvPr id="141316" name="Text Box 4"/>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t>205</a:t>
            </a:r>
            <a:endParaRPr lang="en-US" b="1" dirty="0"/>
          </a:p>
        </p:txBody>
      </p:sp>
    </p:spTree>
  </p:cSld>
  <p:clrMapOvr>
    <a:masterClrMapping/>
  </p:clrMapOvr>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9278</TotalTime>
  <Words>4791</Words>
  <Application>Microsoft Macintosh PowerPoint</Application>
  <PresentationFormat>On-screen Show (4:3)</PresentationFormat>
  <Paragraphs>657</Paragraphs>
  <Slides>129</Slides>
  <Notes>108</Notes>
  <HiddenSlides>0</HiddenSlides>
  <MMClips>3</MMClips>
  <ScaleCrop>false</ScaleCrop>
  <HeadingPairs>
    <vt:vector size="6" baseType="variant">
      <vt:variant>
        <vt:lpstr>Fonts Used</vt:lpstr>
      </vt:variant>
      <vt:variant>
        <vt:i4>12</vt:i4>
      </vt:variant>
      <vt:variant>
        <vt:lpstr>Theme</vt:lpstr>
      </vt:variant>
      <vt:variant>
        <vt:i4>27</vt:i4>
      </vt:variant>
      <vt:variant>
        <vt:lpstr>Slide Titles</vt:lpstr>
      </vt:variant>
      <vt:variant>
        <vt:i4>129</vt:i4>
      </vt:variant>
    </vt:vector>
  </HeadingPairs>
  <TitlesOfParts>
    <vt:vector size="168" baseType="lpstr">
      <vt:lpstr>acme secret agent</vt:lpstr>
      <vt:lpstr>Apple Chancery</vt:lpstr>
      <vt:lpstr>Arial</vt:lpstr>
      <vt:lpstr>Avenir Black</vt:lpstr>
      <vt:lpstr>Bookman Old Style</vt:lpstr>
      <vt:lpstr>Calibri</vt:lpstr>
      <vt:lpstr>Comic Sans MS</vt:lpstr>
      <vt:lpstr>Impact</vt:lpstr>
      <vt:lpstr>Tahoma</vt:lpstr>
      <vt:lpstr>Times New Roman</vt:lpstr>
      <vt:lpstr>Verdana</vt:lpstr>
      <vt:lpstr>Wingdings</vt:lpstr>
      <vt:lpstr>Default Design</vt:lpstr>
      <vt:lpstr>Blank Presentation</vt:lpstr>
      <vt:lpstr>1_Default Design</vt:lpstr>
      <vt:lpstr>3_Default Design</vt:lpstr>
      <vt:lpstr>2_Blank Presentation</vt:lpstr>
      <vt:lpstr>Globe</vt:lpstr>
      <vt:lpstr>5_Default Design</vt:lpstr>
      <vt:lpstr>7_Default Design</vt:lpstr>
      <vt:lpstr>Slit</vt:lpstr>
      <vt:lpstr>8_Default Design</vt:lpstr>
      <vt:lpstr>5_Blank Presentation</vt:lpstr>
      <vt:lpstr>6_Blank Presentation</vt:lpstr>
      <vt:lpstr>7_Blank Presentation</vt:lpstr>
      <vt:lpstr>8_Blank Presentation</vt:lpstr>
      <vt:lpstr>21_Blank Presentation</vt:lpstr>
      <vt:lpstr>1_Beam</vt:lpstr>
      <vt:lpstr>10_Blank Presentation</vt:lpstr>
      <vt:lpstr>49_Blank Presentation</vt:lpstr>
      <vt:lpstr>11_Blank Presentation</vt:lpstr>
      <vt:lpstr>3_Orbit</vt:lpstr>
      <vt:lpstr>50_Blank Presentation</vt:lpstr>
      <vt:lpstr>51_Blank Presentation</vt:lpstr>
      <vt:lpstr>11_Default Design</vt:lpstr>
      <vt:lpstr>2_Office Theme</vt:lpstr>
      <vt:lpstr>3_Office Theme</vt:lpstr>
      <vt:lpstr>5_Office Theme</vt:lpstr>
      <vt:lpstr>2_Default Design</vt:lpstr>
      <vt:lpstr>كن مستعداً</vt:lpstr>
      <vt:lpstr>PowerPoint Presentation</vt:lpstr>
      <vt:lpstr>Our Need</vt:lpstr>
      <vt:lpstr>الإختطاف</vt:lpstr>
      <vt:lpstr>الإختطاف</vt:lpstr>
      <vt:lpstr>احتياجنا</vt:lpstr>
      <vt:lpstr>عودة المسيح</vt:lpstr>
      <vt:lpstr>هل أنت مستعد لرجوعه ؟</vt:lpstr>
      <vt:lpstr>علم الأخرويات</vt:lpstr>
      <vt:lpstr>مرحلتي رجوعه</vt:lpstr>
      <vt:lpstr>الإختطاف</vt:lpstr>
      <vt:lpstr>كيف تكون مستعداً للإختطاف ؟</vt:lpstr>
      <vt:lpstr>هارولد كامبينغ •           1994</vt:lpstr>
      <vt:lpstr>دعونا ندرس   النص الكتابي</vt:lpstr>
      <vt:lpstr>الموضوع الرئيسي</vt:lpstr>
      <vt:lpstr>PowerPoint Presentation</vt:lpstr>
      <vt:lpstr>بعض المنظور الجغرافي</vt:lpstr>
      <vt:lpstr>Book Chart</vt:lpstr>
      <vt:lpstr>كيف تكون مستعداً للإختطاف ؟</vt:lpstr>
      <vt:lpstr>1. اخدم يسوع دون طمع (1 تس 1-3) </vt:lpstr>
      <vt:lpstr>1 تسالونيكي 1 </vt:lpstr>
      <vt:lpstr>سيلا و تيموثاوس (شركاء العمل في تسالونيكي) كتبا مع بولس الذي لم يذكر رسوليته ليظهر اهتمامه (1: 1)</vt:lpstr>
      <vt:lpstr> أثنى بولس على أسلوب حياتهم  في حياة التقوى</vt:lpstr>
      <vt:lpstr>نصيحة بولس للتسالونيكيين المضطربين التركيز على الله</vt:lpstr>
      <vt:lpstr>1 تسالونيكي 2 </vt:lpstr>
      <vt:lpstr>لم يكن بولس مدفوعاً بالطمع حيث كان يصنع الخيام و يهتم بهم (2: 1-16)</vt:lpstr>
      <vt:lpstr>PowerPoint Presentation</vt:lpstr>
      <vt:lpstr>أسلوب سوزوكي</vt:lpstr>
      <vt:lpstr>كيف يمكننا أن نقوي الآخرين ؟</vt:lpstr>
      <vt:lpstr>PowerPoint Presentation</vt:lpstr>
      <vt:lpstr> اذهب  شخصياً  (2: 17-20)</vt:lpstr>
      <vt:lpstr>حاول بولس أن يذهب شخصياً </vt:lpstr>
      <vt:lpstr>بركة بولس العظمى = الناس</vt:lpstr>
      <vt:lpstr> أفضل طريقة لتظهر للناس أنهم مهمين هي الطريقة الشخصية </vt:lpstr>
      <vt:lpstr>اذهب شخصياً      (2: 17-20)</vt:lpstr>
      <vt:lpstr>1 تسالونيكي 3 </vt:lpstr>
      <vt:lpstr>أدخلوا الآخرين في حياتهم (3: 1-9)</vt:lpstr>
      <vt:lpstr>أرسل بولس تيموثاوس لتقوية الكنيسة (3: 1-5)</vt:lpstr>
      <vt:lpstr>أرسل بولس تيموثاوس لتقوية الكنيسة (3: 1-5)</vt:lpstr>
      <vt:lpstr>كان بولس متشجعاً (3: 6-9)</vt:lpstr>
      <vt:lpstr>أرسل الآخرين عندما لا تستطيع الذهاب</vt:lpstr>
      <vt:lpstr>أحضر الآخرين إلى حياتهم (3: 1-9) </vt:lpstr>
      <vt:lpstr>صلي لأجلهم (3: 10-13)</vt:lpstr>
      <vt:lpstr>صلي لأجلهم (3: 10-13)</vt:lpstr>
      <vt:lpstr>PowerPoint Presentation</vt:lpstr>
      <vt:lpstr>التشجيع</vt:lpstr>
      <vt:lpstr> عش بقدر ما تحتاج و  استثمر الباقي للأبدية</vt:lpstr>
      <vt:lpstr>PowerPoint Presentation</vt:lpstr>
      <vt:lpstr>كيف يمكن أن تكون مستعداً للإختطاف ؟</vt:lpstr>
      <vt:lpstr>1. إخدم يسوع بدون طمع (1 تس 1-3) </vt:lpstr>
      <vt:lpstr>2. اهتم بكل من الناس و اللاهوت               (1 تس 4-5)</vt:lpstr>
      <vt:lpstr>1 تسالونيكي 4 </vt:lpstr>
      <vt:lpstr>ما هو الأكثر أهمية ؟</vt:lpstr>
      <vt:lpstr>رؤيتنا</vt:lpstr>
      <vt:lpstr>PowerPoint Presentation</vt:lpstr>
      <vt:lpstr>الإختطاف سيكون تعزية و تحذير معاً</vt:lpstr>
      <vt:lpstr>المجيء الأول للمسيح</vt:lpstr>
      <vt:lpstr>هل أنت مستعد لرجوعه ؟</vt:lpstr>
      <vt:lpstr>مجيئي المسيح</vt:lpstr>
      <vt:lpstr>اختطاف ما قبل الضيقة</vt:lpstr>
      <vt:lpstr>الإختطاف</vt:lpstr>
      <vt:lpstr>لماذا يجب علينا أن نترقب الإختطاف بتوقع ؟</vt:lpstr>
      <vt:lpstr>1. يعلمنا الإختطاف أن نحزن ب رجاء  (1 تس 4: 13-14)</vt:lpstr>
      <vt:lpstr> ثم لا أريد أن تجهلوا أيها الإخوة من جهة الراقدين (4: 13أ)</vt:lpstr>
      <vt:lpstr>المعرفة عن المصير المستقبلي للمؤمنين الذين ماتوا (4: 13أ) </vt:lpstr>
      <vt:lpstr>الحزن صعب</vt:lpstr>
      <vt:lpstr>الحزن هو الثمن الذي ندفعه من أجل المحبة الملكة إليزابيث الثانية</vt:lpstr>
      <vt:lpstr>معرفتنا عن المؤمنين الذين ماتوا تمنعنا من الحزن بلا رجاء (4: 13ب) </vt:lpstr>
      <vt:lpstr> ثم لا أريد أن تجهلوا أيها الإخوة من جهة الراقدين لكي لا تحزنوا كالباقين الذين لا رجاء لهم (4: 13)</vt:lpstr>
      <vt:lpstr>هل يجب أن يحزن المسيحيون عندما يموت شخص مؤمن ؟</vt:lpstr>
      <vt:lpstr>خمس مراحل من الحزن</vt:lpstr>
      <vt:lpstr> ثم لا أريد أن تجهلوا أيها الإخوة من جهة الراقدين لكي لا تحزنوا كالباقين الذين لا رجاء لهم (4: 13)</vt:lpstr>
      <vt:lpstr>الإختطاف</vt:lpstr>
      <vt:lpstr>قيامة المسيح تضمن قيامة المؤمن  (4: 14) </vt:lpstr>
      <vt:lpstr>لأنه إن كنا نؤمن أن يسوع مات و قام فكذلك الراقدون بيسوع سيحضرهم الله أيضاً معه (4: 14)</vt:lpstr>
      <vt:lpstr>الآثار</vt:lpstr>
      <vt:lpstr>1. يعلمنا الإختطاف أن نحزن ب رجاء  (1 تس 4: 13-14)</vt:lpstr>
      <vt:lpstr>2. المؤمنون الذين رقدوا سيقابلون المسيح في الهواء قبل هؤلاء الأحياء (4: 15-17)</vt:lpstr>
      <vt:lpstr>فإننا نقول لكم هذا بكلمة الرب إننا نحن الأحياء الباقين إلى مجيء الرب لا نسبق الراقدين (1 تس 4: 15)</vt:lpstr>
      <vt:lpstr>في يوم ما في المستقبل  4 أحداث مهمة  سوف تحصل  دون سابق إنذار (4: 16-17)</vt:lpstr>
      <vt:lpstr>الرجوع</vt:lpstr>
      <vt:lpstr>صوت يسوع الآمر</vt:lpstr>
      <vt:lpstr>صوت رئيس ملائكة</vt:lpstr>
      <vt:lpstr>بوق الله</vt:lpstr>
      <vt:lpstr>القيامة</vt:lpstr>
      <vt:lpstr>و الأموات في المسيح سيقومون أولاً (1 تس 4: 16ب)</vt:lpstr>
      <vt:lpstr>الإختطاف</vt:lpstr>
      <vt:lpstr>الإختطاف</vt:lpstr>
      <vt:lpstr>PowerPoint Presentation</vt:lpstr>
      <vt:lpstr>Enoch</vt:lpstr>
      <vt:lpstr>فوضى الإختطاف</vt:lpstr>
      <vt:lpstr>الترجمة</vt:lpstr>
      <vt:lpstr>التوحد</vt:lpstr>
      <vt:lpstr>3. رجوع المسيح يساعدنا أن نشجع بعضنا بعضاً (4: 18)</vt:lpstr>
      <vt:lpstr>لماذا يجب علينا أن نترقب الإختطاف بتوقع ؟</vt:lpstr>
      <vt:lpstr>الفكرة الرئيسية في 1 تسالونيكي 4: 13-18</vt:lpstr>
      <vt:lpstr>سوف نلتقي به في السحب</vt:lpstr>
      <vt:lpstr>1 تسالونيكي 5 </vt:lpstr>
      <vt:lpstr>PowerPoint Presentation</vt:lpstr>
      <vt:lpstr>بعد الإختطاف</vt:lpstr>
      <vt:lpstr>1 و أما الأزمنة و الأوقات فلا حاجة لكم أيها الإخوة أن أكتب إليكم عنها  2 لأنكم أنتم تعلمون بالتحقيق أن يوم الرب كلص في الليل هكذا يجيء</vt:lpstr>
      <vt:lpstr>3 لأنه حينما يقولون سلام و أمان حينئذ يفاجئهم هلاك بغتة كالمخاص للحبلى فلا ينجون (1 تسالونيكي 5: 1-3)</vt:lpstr>
      <vt:lpstr>و أما أنتم ايها الإخوة فلستم في ظلمة حتى يدرككم ذلك اليوم كلص 5 جميعكم ابناء نور و ابناء نهار لسنا من ليل و لا ظلمة 6 فلا ننم إذاً كالباقين بل لنسهر و نصح (1 تس 5 : 4-6)</vt:lpstr>
      <vt:lpstr>Five Purposes in Writing</vt:lpstr>
      <vt:lpstr>الكنيسة الصحيحة هي المكان الذي يقوم فيه كل شخص بدوره (5: 12-28)</vt:lpstr>
      <vt:lpstr>Don’t be lazy (5:14).</vt:lpstr>
      <vt:lpstr>افرحوا كل حين (1 تس 5: 16)</vt:lpstr>
      <vt:lpstr>صلوا بلا انقطاع لأن هذه هي مشيئة الله من جهتكم (1 تس 5: 17)</vt:lpstr>
      <vt:lpstr>لا تتوقفوا عن الصلاة  (1 تس 5: 18)</vt:lpstr>
      <vt:lpstr>أشكروا في كل شيء لأن هذه هي مشيئة الله في المسيح يسوع من جهتكم (18 تس 5: 1).</vt:lpstr>
      <vt:lpstr>كن صريحًا أنه أثناء وجود الروح ربما تكون قد أطفأته</vt:lpstr>
      <vt:lpstr>لا تطفئوا الروح (1 تس 5: 19)</vt:lpstr>
      <vt:lpstr>PowerPoint Presentation</vt:lpstr>
      <vt:lpstr>PowerPoint Presentation</vt:lpstr>
      <vt:lpstr>إذاً ... ماذا عنك ؟ هل تنمو في مهاراتك العلاقاتية و الكتابية ؟</vt:lpstr>
      <vt:lpstr>Church</vt:lpstr>
      <vt:lpstr>كيف يمكن أن تكون مستعداً للإختطاف ؟</vt:lpstr>
      <vt:lpstr>الفكرة الرئيسية</vt:lpstr>
      <vt:lpstr>1. إخدم يسوع بدون طمع (1 تس 1-3) </vt:lpstr>
      <vt:lpstr>2. اهتم بكل من الناس و اللاهوت (1 تس 4-5)</vt:lpstr>
      <vt:lpstr>سوف يرجع بكل تأكيد</vt:lpstr>
      <vt:lpstr>سوف نعطي كلنا حساباً</vt:lpstr>
      <vt:lpstr>الأمناء سيحكمون مع المسيح</vt:lpstr>
      <vt:lpstr>لدي وقت</vt:lpstr>
      <vt:lpstr>ها أنا آتي سريعاً</vt:lpstr>
      <vt:lpstr>1 تسالونكي 5: 2</vt:lpstr>
      <vt:lpstr>كيف تعيش ؟</vt:lpstr>
      <vt:lpstr>Black</vt:lpstr>
      <vt:lpstr> وعظ العهد الجديد•  BibleStudyDownloads.org</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jimaia wong</dc:creator>
  <cp:lastModifiedBy>Rick Griffith</cp:lastModifiedBy>
  <cp:revision>321</cp:revision>
  <dcterms:created xsi:type="dcterms:W3CDTF">2009-02-26T08:23:52Z</dcterms:created>
  <dcterms:modified xsi:type="dcterms:W3CDTF">2022-08-05T15:45:01Z</dcterms:modified>
</cp:coreProperties>
</file>