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theme/theme9.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0.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1.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2.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3.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4.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5.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6.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7.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8.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9.xml" ContentType="application/vnd.openxmlformats-officedocument.theme+xml"/>
  <Override PartName="/ppt/slideLayouts/slideLayout187.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1.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2.xml" ContentType="application/vnd.openxmlformats-officedocument.themeOverride+xml"/>
  <Override PartName="/ppt/notesSlides/notesSlide46.xml" ContentType="application/vnd.openxmlformats-officedocument.presentationml.notesSlide+xml"/>
  <Override PartName="/ppt/theme/themeOverride3.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1"/>
    <p:sldMasterId id="2147483661" r:id="rId2"/>
    <p:sldMasterId id="2147483657" r:id="rId3"/>
    <p:sldMasterId id="2147483750" r:id="rId4"/>
    <p:sldMasterId id="2147484315" r:id="rId5"/>
    <p:sldMasterId id="2147484327" r:id="rId6"/>
    <p:sldMasterId id="2147484469" r:id="rId7"/>
    <p:sldMasterId id="2147484483" r:id="rId8"/>
    <p:sldMasterId id="2147484485" r:id="rId9"/>
    <p:sldMasterId id="2147484911" r:id="rId10"/>
    <p:sldMasterId id="2147485309" r:id="rId11"/>
    <p:sldMasterId id="2147487444" r:id="rId12"/>
    <p:sldMasterId id="2147487456" r:id="rId13"/>
    <p:sldMasterId id="2147487468" r:id="rId14"/>
    <p:sldMasterId id="2147487480" r:id="rId15"/>
    <p:sldMasterId id="2147487492" r:id="rId16"/>
    <p:sldMasterId id="2147487551" r:id="rId17"/>
    <p:sldMasterId id="2147487565" r:id="rId18"/>
    <p:sldMasterId id="2147487577" r:id="rId19"/>
    <p:sldMasterId id="2147487589" r:id="rId20"/>
  </p:sldMasterIdLst>
  <p:notesMasterIdLst>
    <p:notesMasterId r:id="rId120"/>
  </p:notesMasterIdLst>
  <p:sldIdLst>
    <p:sldId id="1160" r:id="rId21"/>
    <p:sldId id="2299" r:id="rId22"/>
    <p:sldId id="1157" r:id="rId23"/>
    <p:sldId id="2205" r:id="rId24"/>
    <p:sldId id="2275" r:id="rId25"/>
    <p:sldId id="1156" r:id="rId26"/>
    <p:sldId id="1154" r:id="rId27"/>
    <p:sldId id="493" r:id="rId28"/>
    <p:sldId id="495" r:id="rId29"/>
    <p:sldId id="735" r:id="rId30"/>
    <p:sldId id="845" r:id="rId31"/>
    <p:sldId id="2276" r:id="rId32"/>
    <p:sldId id="3423" r:id="rId33"/>
    <p:sldId id="2277" r:id="rId34"/>
    <p:sldId id="2279" r:id="rId35"/>
    <p:sldId id="2282" r:id="rId36"/>
    <p:sldId id="2283" r:id="rId37"/>
    <p:sldId id="3434" r:id="rId38"/>
    <p:sldId id="2285" r:id="rId39"/>
    <p:sldId id="2286" r:id="rId40"/>
    <p:sldId id="3435" r:id="rId41"/>
    <p:sldId id="2288" r:id="rId42"/>
    <p:sldId id="3425" r:id="rId43"/>
    <p:sldId id="2290" r:id="rId44"/>
    <p:sldId id="3436" r:id="rId45"/>
    <p:sldId id="2292" r:id="rId46"/>
    <p:sldId id="3437" r:id="rId47"/>
    <p:sldId id="2296" r:id="rId48"/>
    <p:sldId id="3438" r:id="rId49"/>
    <p:sldId id="2297" r:id="rId50"/>
    <p:sldId id="261" r:id="rId51"/>
    <p:sldId id="1153" r:id="rId52"/>
    <p:sldId id="4031" r:id="rId53"/>
    <p:sldId id="2305" r:id="rId54"/>
    <p:sldId id="465" r:id="rId55"/>
    <p:sldId id="3420" r:id="rId56"/>
    <p:sldId id="3421" r:id="rId57"/>
    <p:sldId id="299" r:id="rId58"/>
    <p:sldId id="382" r:id="rId59"/>
    <p:sldId id="290" r:id="rId60"/>
    <p:sldId id="332" r:id="rId61"/>
    <p:sldId id="3404" r:id="rId62"/>
    <p:sldId id="333" r:id="rId63"/>
    <p:sldId id="336" r:id="rId64"/>
    <p:sldId id="337" r:id="rId65"/>
    <p:sldId id="338" r:id="rId66"/>
    <p:sldId id="3417" r:id="rId67"/>
    <p:sldId id="3418" r:id="rId68"/>
    <p:sldId id="3416" r:id="rId69"/>
    <p:sldId id="466" r:id="rId70"/>
    <p:sldId id="3424" r:id="rId71"/>
    <p:sldId id="4446" r:id="rId72"/>
    <p:sldId id="2306" r:id="rId73"/>
    <p:sldId id="4447" r:id="rId74"/>
    <p:sldId id="2308" r:id="rId75"/>
    <p:sldId id="467" r:id="rId76"/>
    <p:sldId id="3405" r:id="rId77"/>
    <p:sldId id="1146" r:id="rId78"/>
    <p:sldId id="348" r:id="rId79"/>
    <p:sldId id="349" r:id="rId80"/>
    <p:sldId id="350" r:id="rId81"/>
    <p:sldId id="351" r:id="rId82"/>
    <p:sldId id="352" r:id="rId83"/>
    <p:sldId id="2309" r:id="rId84"/>
    <p:sldId id="2310" r:id="rId85"/>
    <p:sldId id="353" r:id="rId86"/>
    <p:sldId id="354" r:id="rId87"/>
    <p:sldId id="355" r:id="rId88"/>
    <p:sldId id="356" r:id="rId89"/>
    <p:sldId id="358" r:id="rId90"/>
    <p:sldId id="360" r:id="rId91"/>
    <p:sldId id="361" r:id="rId92"/>
    <p:sldId id="362" r:id="rId93"/>
    <p:sldId id="363" r:id="rId94"/>
    <p:sldId id="364" r:id="rId95"/>
    <p:sldId id="365" r:id="rId96"/>
    <p:sldId id="368" r:id="rId97"/>
    <p:sldId id="369" r:id="rId98"/>
    <p:sldId id="370" r:id="rId99"/>
    <p:sldId id="371" r:id="rId100"/>
    <p:sldId id="372" r:id="rId101"/>
    <p:sldId id="373" r:id="rId102"/>
    <p:sldId id="374" r:id="rId103"/>
    <p:sldId id="376" r:id="rId104"/>
    <p:sldId id="377" r:id="rId105"/>
    <p:sldId id="385" r:id="rId106"/>
    <p:sldId id="268" r:id="rId107"/>
    <p:sldId id="468" r:id="rId108"/>
    <p:sldId id="3410" r:id="rId109"/>
    <p:sldId id="1148" r:id="rId110"/>
    <p:sldId id="3413" r:id="rId111"/>
    <p:sldId id="3432" r:id="rId112"/>
    <p:sldId id="3412" r:id="rId113"/>
    <p:sldId id="3406" r:id="rId114"/>
    <p:sldId id="3415" r:id="rId115"/>
    <p:sldId id="4448" r:id="rId116"/>
    <p:sldId id="3414" r:id="rId117"/>
    <p:sldId id="1151" r:id="rId118"/>
    <p:sldId id="1152" r:id="rId11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F65D4801-2176-E64F-B31D-289AD29B0C13}">
          <p14:sldIdLst>
            <p14:sldId id="1160"/>
            <p14:sldId id="2299"/>
            <p14:sldId id="1157"/>
            <p14:sldId id="2205"/>
            <p14:sldId id="2275"/>
            <p14:sldId id="1156"/>
            <p14:sldId id="1154"/>
            <p14:sldId id="493"/>
            <p14:sldId id="495"/>
            <p14:sldId id="735"/>
            <p14:sldId id="845"/>
            <p14:sldId id="2276"/>
            <p14:sldId id="3423"/>
            <p14:sldId id="2277"/>
            <p14:sldId id="2279"/>
            <p14:sldId id="2282"/>
            <p14:sldId id="2283"/>
            <p14:sldId id="3434"/>
            <p14:sldId id="2285"/>
            <p14:sldId id="2286"/>
            <p14:sldId id="3435"/>
            <p14:sldId id="2288"/>
            <p14:sldId id="3425"/>
            <p14:sldId id="2290"/>
            <p14:sldId id="3436"/>
            <p14:sldId id="2292"/>
            <p14:sldId id="3437"/>
            <p14:sldId id="2296"/>
            <p14:sldId id="3438"/>
            <p14:sldId id="2297"/>
            <p14:sldId id="261"/>
            <p14:sldId id="1153"/>
            <p14:sldId id="4031"/>
            <p14:sldId id="2305"/>
          </p14:sldIdLst>
        </p14:section>
        <p14:section name="Chapters" id="{243E347D-1EFD-5443-854B-F1C89000E79E}">
          <p14:sldIdLst>
            <p14:sldId id="465"/>
            <p14:sldId id="3420"/>
            <p14:sldId id="3421"/>
            <p14:sldId id="299"/>
            <p14:sldId id="382"/>
            <p14:sldId id="290"/>
            <p14:sldId id="332"/>
            <p14:sldId id="3404"/>
            <p14:sldId id="333"/>
            <p14:sldId id="336"/>
            <p14:sldId id="337"/>
            <p14:sldId id="338"/>
            <p14:sldId id="3417"/>
            <p14:sldId id="3418"/>
            <p14:sldId id="3416"/>
            <p14:sldId id="466"/>
            <p14:sldId id="3424"/>
            <p14:sldId id="4446"/>
            <p14:sldId id="2306"/>
            <p14:sldId id="4447"/>
            <p14:sldId id="2308"/>
            <p14:sldId id="467"/>
            <p14:sldId id="3405"/>
            <p14:sldId id="1146"/>
            <p14:sldId id="348"/>
            <p14:sldId id="349"/>
            <p14:sldId id="350"/>
            <p14:sldId id="351"/>
            <p14:sldId id="352"/>
            <p14:sldId id="2309"/>
            <p14:sldId id="2310"/>
            <p14:sldId id="353"/>
            <p14:sldId id="354"/>
            <p14:sldId id="355"/>
            <p14:sldId id="356"/>
            <p14:sldId id="358"/>
            <p14:sldId id="360"/>
            <p14:sldId id="361"/>
            <p14:sldId id="362"/>
            <p14:sldId id="363"/>
            <p14:sldId id="364"/>
            <p14:sldId id="365"/>
            <p14:sldId id="368"/>
            <p14:sldId id="369"/>
            <p14:sldId id="370"/>
            <p14:sldId id="371"/>
            <p14:sldId id="372"/>
            <p14:sldId id="373"/>
            <p14:sldId id="374"/>
            <p14:sldId id="376"/>
            <p14:sldId id="377"/>
            <p14:sldId id="385"/>
            <p14:sldId id="268"/>
            <p14:sldId id="468"/>
          </p14:sldIdLst>
        </p14:section>
        <p14:section name="Conclusion" id="{DDE2E848-7855-CD46-A5D7-A81D12680193}">
          <p14:sldIdLst>
            <p14:sldId id="3410"/>
            <p14:sldId id="1148"/>
            <p14:sldId id="3413"/>
            <p14:sldId id="3432"/>
            <p14:sldId id="3412"/>
            <p14:sldId id="3406"/>
            <p14:sldId id="3415"/>
            <p14:sldId id="4448"/>
            <p14:sldId id="3414"/>
            <p14:sldId id="1151"/>
            <p14:sldId id="1152"/>
          </p14:sldIdLst>
        </p14:section>
      </p14:sectionLst>
    </p:ext>
    <p:ext uri="{EFAFB233-063F-42B5-8137-9DF3F51BA10A}">
      <p15:sldGuideLst xmlns:p15="http://schemas.microsoft.com/office/powerpoint/2012/main">
        <p15:guide id="1" orient="horz" pos="211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DFE8"/>
    <a:srgbClr val="F5F5F5"/>
    <a:srgbClr val="FFFFFF"/>
    <a:srgbClr val="9D3F00"/>
    <a:srgbClr val="C7C7C7"/>
    <a:srgbClr val="FF0000"/>
    <a:srgbClr val="CC0000"/>
    <a:srgbClr val="FF3300"/>
    <a:srgbClr val="99CCFF"/>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016" autoAdjust="0"/>
    <p:restoredTop sz="77844" autoAdjust="0"/>
  </p:normalViewPr>
  <p:slideViewPr>
    <p:cSldViewPr>
      <p:cViewPr>
        <p:scale>
          <a:sx n="91" d="100"/>
          <a:sy n="91" d="100"/>
        </p:scale>
        <p:origin x="2184" y="888"/>
      </p:cViewPr>
      <p:guideLst>
        <p:guide orient="horz" pos="2112"/>
        <p:guide pos="2880"/>
      </p:guideLst>
    </p:cSldViewPr>
  </p:slideViewPr>
  <p:outlineViewPr>
    <p:cViewPr>
      <p:scale>
        <a:sx n="33" d="100"/>
        <a:sy n="33" d="100"/>
      </p:scale>
      <p:origin x="0" y="1072"/>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12" Type="http://schemas.openxmlformats.org/officeDocument/2006/relationships/slide" Target="slides/slide92.xml"/><Relationship Id="rId16" Type="http://schemas.openxmlformats.org/officeDocument/2006/relationships/slideMaster" Target="slideMasters/slideMaster16.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113" Type="http://schemas.openxmlformats.org/officeDocument/2006/relationships/slide" Target="slides/slide93.xml"/><Relationship Id="rId118" Type="http://schemas.openxmlformats.org/officeDocument/2006/relationships/slide" Target="slides/slide98.xml"/><Relationship Id="rId80" Type="http://schemas.openxmlformats.org/officeDocument/2006/relationships/slide" Target="slides/slide60.xml"/><Relationship Id="rId85" Type="http://schemas.openxmlformats.org/officeDocument/2006/relationships/slide" Target="slides/slide6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slide" Target="slides/slide88.xml"/><Relationship Id="rId124" Type="http://schemas.openxmlformats.org/officeDocument/2006/relationships/tableStyles" Target="tableStyles.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3.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119" Type="http://schemas.openxmlformats.org/officeDocument/2006/relationships/slide" Target="slides/slide99.xml"/><Relationship Id="rId44" Type="http://schemas.openxmlformats.org/officeDocument/2006/relationships/slide" Target="slides/slide24.xml"/><Relationship Id="rId60" Type="http://schemas.openxmlformats.org/officeDocument/2006/relationships/slide" Target="slides/slide40.xml"/><Relationship Id="rId65" Type="http://schemas.openxmlformats.org/officeDocument/2006/relationships/slide" Target="slides/slide45.xml"/><Relationship Id="rId81" Type="http://schemas.openxmlformats.org/officeDocument/2006/relationships/slide" Target="slides/slide61.xml"/><Relationship Id="rId86" Type="http://schemas.openxmlformats.org/officeDocument/2006/relationships/slide" Target="slides/slide6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0" Type="http://schemas.openxmlformats.org/officeDocument/2006/relationships/slideMaster" Target="slideMasters/slideMaster10.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1026"/>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11" charset="0"/>
                <a:ea typeface="+mn-ea"/>
                <a:cs typeface="+mn-cs"/>
              </a:defRPr>
            </a:lvl1pPr>
          </a:lstStyle>
          <a:p>
            <a:pPr>
              <a:defRPr/>
            </a:pPr>
            <a:endParaRPr lang="en-US"/>
          </a:p>
        </p:txBody>
      </p:sp>
      <p:sp>
        <p:nvSpPr>
          <p:cNvPr id="61443" name="Rectangle 1027"/>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11" charset="0"/>
                <a:ea typeface="+mn-ea"/>
                <a:cs typeface="+mn-cs"/>
              </a:defRPr>
            </a:lvl1pPr>
          </a:lstStyle>
          <a:p>
            <a:pPr>
              <a:defRPr/>
            </a:pPr>
            <a:endParaRPr lang="en-US"/>
          </a:p>
        </p:txBody>
      </p:sp>
      <p:sp>
        <p:nvSpPr>
          <p:cNvPr id="232452"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445" name="Rectangle 1029"/>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446" name="Rectangle 1030"/>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11" charset="0"/>
                <a:ea typeface="+mn-ea"/>
                <a:cs typeface="+mn-cs"/>
              </a:defRPr>
            </a:lvl1pPr>
          </a:lstStyle>
          <a:p>
            <a:pPr>
              <a:defRPr/>
            </a:pPr>
            <a:endParaRPr lang="en-US"/>
          </a:p>
        </p:txBody>
      </p:sp>
      <p:sp>
        <p:nvSpPr>
          <p:cNvPr id="61447" name="Rectangle 1031"/>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2399721D-6A3F-AA4E-8671-67681A35E222}" type="slidenum">
              <a:rPr lang="en-US"/>
              <a:pPr>
                <a:defRPr/>
              </a:pPr>
              <a:t>‹#›</a:t>
            </a:fld>
            <a:endParaRPr lang="en-US"/>
          </a:p>
        </p:txBody>
      </p:sp>
    </p:spTree>
    <p:extLst>
      <p:ext uri="{BB962C8B-B14F-4D97-AF65-F5344CB8AC3E}">
        <p14:creationId xmlns:p14="http://schemas.microsoft.com/office/powerpoint/2010/main" val="12803422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en.wikipedia.org/wiki/Physical_property" TargetMode="External"/><Relationship Id="rId7" Type="http://schemas.openxmlformats.org/officeDocument/2006/relationships/hyperlink" Target="http://en.wikipedia.org/wiki/Electron"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en.wikipedia.org/wiki/Proton" TargetMode="External"/><Relationship Id="rId5" Type="http://schemas.openxmlformats.org/officeDocument/2006/relationships/hyperlink" Target="http://en.wikipedia.org/wiki/Force" TargetMode="External"/><Relationship Id="rId4" Type="http://schemas.openxmlformats.org/officeDocument/2006/relationships/hyperlink" Target="http://en.wikipedia.org/wiki/Matter"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garydfoster.co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074984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sz="1200" kern="1200" dirty="0">
                <a:solidFill>
                  <a:schemeClr val="tx1"/>
                </a:solidFill>
                <a:effectLst/>
                <a:latin typeface="Times New Roman" pitchFamily="-111" charset="0"/>
                <a:ea typeface="ＭＳ Ｐゴシック" pitchFamily="-111" charset="-128"/>
                <a:cs typeface="ＭＳ Ｐゴシック" pitchFamily="-111" charset="-128"/>
              </a:rPr>
              <a:t>Colossians believers were being led astray.</a:t>
            </a:r>
            <a:r>
              <a:rPr lang="en-SG" dirty="0">
                <a:effectLst/>
              </a:rPr>
              <a:t> </a:t>
            </a:r>
          </a:p>
          <a:p>
            <a:endParaRPr lang="en-SG" dirty="0">
              <a:effectLst/>
              <a:latin typeface="Times New Roman" charset="0"/>
              <a:ea typeface="ＭＳ Ｐゴシック" charset="0"/>
              <a:cs typeface="ＭＳ Ｐゴシック" charset="0"/>
            </a:endParaRPr>
          </a:p>
          <a:p>
            <a:r>
              <a:rPr lang="en-SG" dirty="0">
                <a:effectLst/>
                <a:latin typeface="Times New Roman" charset="0"/>
                <a:ea typeface="ＭＳ Ｐゴシック" charset="0"/>
                <a:cs typeface="ＭＳ Ｐゴシック" charset="0"/>
              </a:rPr>
              <a:t>__________</a:t>
            </a:r>
          </a:p>
          <a:p>
            <a:endParaRPr lang="en-SG" dirty="0">
              <a:effectLst/>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10</a:t>
            </a:fld>
            <a:endParaRPr lang="en-GB" sz="1200">
              <a:solidFill>
                <a:prstClr val="white"/>
              </a:solidFill>
            </a:endParaRPr>
          </a:p>
        </p:txBody>
      </p:sp>
    </p:spTree>
    <p:extLst>
      <p:ext uri="{BB962C8B-B14F-4D97-AF65-F5344CB8AC3E}">
        <p14:creationId xmlns:p14="http://schemas.microsoft.com/office/powerpoint/2010/main" val="4198398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01767A-241A-2F42-89C0-D29FB5ADD14B}" type="slidenum">
              <a:rPr lang="en-GB" sz="1200">
                <a:solidFill>
                  <a:prstClr val="white"/>
                </a:solidFill>
              </a:rPr>
              <a:pPr/>
              <a:t>11</a:t>
            </a:fld>
            <a:endParaRPr lang="en-GB" sz="1200">
              <a:solidFill>
                <a:prstClr val="white"/>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The city of Colossae had cool water that was brought to nearby Laodicea.</a:t>
            </a: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Paul had never visited Colosse when he wrote this letter.  However, during his nearly three-year ministry in nearby Ephesus (Sept 53-May 56; cf. Acts 19) he probably met (and may have converted) Epaphras, who returned to Colosse and founded the church (1:7).  Five years later, when Epaphras heard of Paul's imprisonment, he visited the apostle and brought news of their love (1:8).</a:t>
            </a:r>
            <a:r>
              <a:rPr lang="en-SG" dirty="0">
                <a:effectLst/>
              </a:rPr>
              <a: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0177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47745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Colossians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Colossians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86126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What would you think if I looked at Susan’s shadow on my chest and said, “Wow, what a wonderful shadow! Look at the shape of that shadow! So nice, so perfect!”</a:t>
            </a:r>
          </a:p>
          <a:p>
            <a:r>
              <a:rPr lang="en-US" b="1" dirty="0">
                <a:latin typeface="Arial" panose="020B0604020202020204" pitchFamily="34" charset="0"/>
                <a:cs typeface="Arial" panose="020B0604020202020204" pitchFamily="34" charset="0"/>
              </a:rPr>
              <a:t>You would think I am nuts. You would say, “Why are you so enamored with Susan’s shadow? You give more attention to your wife’s shadow than to this beautiful, dedicated, faithful woman herself standing next to you. What’s wrong with you?”</a:t>
            </a:r>
          </a:p>
          <a:p>
            <a:r>
              <a:rPr lang="en-US" b="1" dirty="0">
                <a:latin typeface="Arial" panose="020B0604020202020204" pitchFamily="34" charset="0"/>
                <a:cs typeface="Arial" panose="020B0604020202020204" pitchFamily="34" charset="0"/>
              </a:rPr>
              <a:t>Too often Christians do the same with Jesus. We delight in the rest he gives us, we are enamored with the rules we have—and we neglect the very reality of Jesus himself!”</a:t>
            </a:r>
          </a:p>
        </p:txBody>
      </p:sp>
      <p:sp>
        <p:nvSpPr>
          <p:cNvPr id="4" name="Slide Number Placeholder 3"/>
          <p:cNvSpPr>
            <a:spLocks noGrp="1"/>
          </p:cNvSpPr>
          <p:nvPr>
            <p:ph type="sldNum" sz="quarter" idx="5"/>
          </p:nvPr>
        </p:nvSpPr>
        <p:spPr/>
        <p:txBody>
          <a:bodyPr/>
          <a:lstStyle/>
          <a:p>
            <a:pPr>
              <a:defRPr/>
            </a:pPr>
            <a:fld id="{2399721D-6A3F-AA4E-8671-67681A35E222}" type="slidenum">
              <a:rPr lang="en-US" smtClean="0"/>
              <a:pPr>
                <a:defRPr/>
              </a:pPr>
              <a:t>16</a:t>
            </a:fld>
            <a:endParaRPr lang="en-US"/>
          </a:p>
        </p:txBody>
      </p:sp>
    </p:spTree>
    <p:extLst>
      <p:ext uri="{BB962C8B-B14F-4D97-AF65-F5344CB8AC3E}">
        <p14:creationId xmlns:p14="http://schemas.microsoft.com/office/powerpoint/2010/main" val="3758652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Colossians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Colossians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23501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775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Colossians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Colossians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812735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132008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Colossians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Colossians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32461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False teaching is all around us. Reputable survey organizations in the USA like Gallup and Barna report that many fall for false teaching so that they leave the church</a:t>
            </a:r>
            <a:r>
              <a:rPr lang="en-SG"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01824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Colossians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Colossians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95631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Colossians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Colossians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956314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08464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B486170-7CC6-D341-BEC8-88D5E14112E8}" type="slidenum">
              <a:rPr lang="en-US" sz="1200"/>
              <a:pPr eaLnBrk="1" hangingPunct="1"/>
              <a:t>31</a:t>
            </a:fld>
            <a:endParaRPr lang="en-US" sz="1200"/>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3077041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C98D01-2206-1147-A132-29C15580CFC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19554" name="Rectangle 2"/>
          <p:cNvSpPr>
            <a:spLocks noGrp="1" noRot="1" noChangeAspect="1" noChangeArrowheads="1" noTextEdit="1"/>
          </p:cNvSpPr>
          <p:nvPr>
            <p:ph type="sldImg"/>
          </p:nvPr>
        </p:nvSpPr>
        <p:spPr>
          <a:ln/>
        </p:spPr>
      </p:sp>
      <p:sp>
        <p:nvSpPr>
          <p:cNvPr id="919555"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Paul shows Christ's exalted position over the Colossian heresy in the first two chapters—and then explains how that leads to our position united with Christ and the holy practices that </a:t>
            </a:r>
            <a:r>
              <a:rPr lang="en-US">
                <a:latin typeface="Times New Roman" charset="0"/>
                <a:ea typeface="ＭＳ Ｐゴシック" charset="0"/>
                <a:cs typeface="ＭＳ Ｐゴシック" charset="0"/>
              </a:rPr>
              <a:t>should result.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43653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Guard yourself from heresy by embracing the deity and supremacy of Christ over all things.</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30909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Paul affirms his authority and God’s enabling to fight heresy (1:1-14).</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2399721D-6A3F-AA4E-8671-67681A35E222}" type="slidenum">
              <a:rPr lang="en-US" smtClean="0"/>
              <a:pPr>
                <a:defRPr/>
              </a:pPr>
              <a:t>35</a:t>
            </a:fld>
            <a:endParaRPr lang="en-US"/>
          </a:p>
        </p:txBody>
      </p:sp>
    </p:spTree>
    <p:extLst>
      <p:ext uri="{BB962C8B-B14F-4D97-AF65-F5344CB8AC3E}">
        <p14:creationId xmlns:p14="http://schemas.microsoft.com/office/powerpoint/2010/main" val="18243467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He greets them as Christ’s apostle for those who might question his teaching (1:1-2).</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31270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He thanks God for their faith and prays that they would know Christ’s adequacy (1:3-14).</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5297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This is especially true for teenagers. The influences on kids when they are young are seen only a few years later.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76360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F272A1A-9E93-1B43-B356-73F57ACA303D}" type="slidenum">
              <a:rPr lang="en-US" sz="1200">
                <a:solidFill>
                  <a:srgbClr val="000000"/>
                </a:solidFill>
              </a:rPr>
              <a:pPr eaLnBrk="1" hangingPunct="1"/>
              <a:t>39</a:t>
            </a:fld>
            <a:endParaRPr lang="en-US" sz="1200">
              <a:solidFill>
                <a:srgbClr val="000000"/>
              </a:solidFill>
            </a:endParaRPr>
          </a:p>
        </p:txBody>
      </p:sp>
      <p:sp>
        <p:nvSpPr>
          <p:cNvPr id="254978" name="Rectangle 2"/>
          <p:cNvSpPr>
            <a:spLocks noGrp="1" noRot="1" noChangeAspect="1" noChangeArrowheads="1" noTextEdit="1"/>
          </p:cNvSpPr>
          <p:nvPr>
            <p:ph type="sldImg"/>
          </p:nvPr>
        </p:nvSpPr>
        <p:spPr>
          <a:solidFill>
            <a:srgbClr val="FFFFFF"/>
          </a:solidFill>
          <a:ln/>
        </p:spPr>
      </p:sp>
      <p:sp>
        <p:nvSpPr>
          <p:cNvPr id="254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nl-NL"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9A25D6C-DB9F-EB41-A562-887C71C61947}" type="slidenum">
              <a:rPr lang="en-US" sz="1200">
                <a:solidFill>
                  <a:srgbClr val="000000"/>
                </a:solidFill>
              </a:rPr>
              <a:pPr eaLnBrk="1" hangingPunct="1"/>
              <a:t>40</a:t>
            </a:fld>
            <a:endParaRPr lang="en-US" sz="1200">
              <a:solidFill>
                <a:srgbClr val="000000"/>
              </a:solidFill>
            </a:endParaRPr>
          </a:p>
        </p:txBody>
      </p:sp>
      <p:sp>
        <p:nvSpPr>
          <p:cNvPr id="257026" name="Rectangle 2"/>
          <p:cNvSpPr>
            <a:spLocks noGrp="1" noRot="1" noChangeAspect="1" noChangeArrowheads="1" noTextEdit="1"/>
          </p:cNvSpPr>
          <p:nvPr>
            <p:ph type="sldImg"/>
          </p:nvPr>
        </p:nvSpPr>
        <p:spPr>
          <a:solidFill>
            <a:srgbClr val="FFFFFF"/>
          </a:solidFill>
          <a:ln/>
        </p:spPr>
      </p:sp>
      <p:sp>
        <p:nvSpPr>
          <p:cNvPr id="257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nl-NL"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p:cNvSpPr>
            <a:spLocks noGrp="1" noRot="1" noChangeAspect="1"/>
          </p:cNvSpPr>
          <p:nvPr>
            <p:ph type="sldImg"/>
          </p:nvPr>
        </p:nvSpPr>
        <p:spPr>
          <a:ln/>
        </p:spPr>
      </p:sp>
      <p:sp>
        <p:nvSpPr>
          <p:cNvPr id="25907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Electric charge</a:t>
            </a:r>
            <a:r>
              <a:rPr lang="en-US" altLang="ja-JP">
                <a:latin typeface="Times New Roman" charset="0"/>
                <a:ea typeface="ＭＳ Ｐゴシック" charset="0"/>
                <a:cs typeface="ＭＳ Ｐゴシック" charset="0"/>
              </a:rPr>
              <a:t> is the </a:t>
            </a:r>
            <a:r>
              <a:rPr lang="en-US" altLang="ja-JP">
                <a:latin typeface="Times New Roman" charset="0"/>
                <a:ea typeface="ＭＳ Ｐゴシック" charset="0"/>
                <a:cs typeface="ＭＳ Ｐゴシック" charset="0"/>
                <a:hlinkClick r:id="rId3" tooltip="Physical property"/>
              </a:rPr>
              <a:t>physical property</a:t>
            </a:r>
            <a:r>
              <a:rPr lang="en-US" altLang="ja-JP">
                <a:latin typeface="Times New Roman" charset="0"/>
                <a:ea typeface="ＭＳ Ｐゴシック" charset="0"/>
                <a:cs typeface="ＭＳ Ｐゴシック" charset="0"/>
              </a:rPr>
              <a:t> of </a:t>
            </a:r>
            <a:r>
              <a:rPr lang="en-US" altLang="ja-JP">
                <a:latin typeface="Times New Roman" charset="0"/>
                <a:ea typeface="ＭＳ Ｐゴシック" charset="0"/>
                <a:cs typeface="ＭＳ Ｐゴシック" charset="0"/>
                <a:hlinkClick r:id="rId4" tooltip="Matter"/>
              </a:rPr>
              <a:t>matter</a:t>
            </a:r>
            <a:r>
              <a:rPr lang="en-US" altLang="ja-JP">
                <a:latin typeface="Times New Roman" charset="0"/>
                <a:ea typeface="ＭＳ Ｐゴシック" charset="0"/>
                <a:cs typeface="ＭＳ Ｐゴシック" charset="0"/>
              </a:rPr>
              <a:t> that causes it to experience a </a:t>
            </a:r>
            <a:r>
              <a:rPr lang="en-US" altLang="ja-JP">
                <a:latin typeface="Times New Roman" charset="0"/>
                <a:ea typeface="ＭＳ Ｐゴシック" charset="0"/>
                <a:cs typeface="ＭＳ Ｐゴシック" charset="0"/>
                <a:hlinkClick r:id="rId5" tooltip="Force"/>
              </a:rPr>
              <a:t>force</a:t>
            </a:r>
            <a:r>
              <a:rPr lang="en-US" altLang="ja-JP">
                <a:latin typeface="Times New Roman" charset="0"/>
                <a:ea typeface="ＭＳ Ｐゴシック" charset="0"/>
                <a:cs typeface="ＭＳ Ｐゴシック" charset="0"/>
              </a:rPr>
              <a:t> when placed in an electromagnetic field. There are two types of electric charges: </a:t>
            </a:r>
            <a:r>
              <a:rPr lang="en-US" altLang="ja-JP">
                <a:latin typeface="Times New Roman" charset="0"/>
                <a:ea typeface="ＭＳ Ｐゴシック" charset="0"/>
                <a:cs typeface="ＭＳ Ｐゴシック" charset="0"/>
                <a:hlinkClick r:id="rId6" tooltip="Proton"/>
              </a:rPr>
              <a:t>positive</a:t>
            </a:r>
            <a:r>
              <a:rPr lang="en-US" altLang="ja-JP">
                <a:latin typeface="Times New Roman" charset="0"/>
                <a:ea typeface="ＭＳ Ｐゴシック" charset="0"/>
                <a:cs typeface="ＭＳ Ｐゴシック" charset="0"/>
              </a:rPr>
              <a:t> and </a:t>
            </a:r>
            <a:r>
              <a:rPr lang="en-US" altLang="ja-JP">
                <a:latin typeface="Times New Roman" charset="0"/>
                <a:ea typeface="ＭＳ Ｐゴシック" charset="0"/>
                <a:cs typeface="ＭＳ Ｐゴシック" charset="0"/>
                <a:hlinkClick r:id="rId7" tooltip="Electron"/>
              </a:rPr>
              <a:t>negative</a:t>
            </a:r>
            <a:r>
              <a:rPr lang="en-US" altLang="ja-JP">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(wikipedia on </a:t>
            </a:r>
            <a:r>
              <a:rPr 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electric charge</a:t>
            </a:r>
            <a:r>
              <a:rPr 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One of the basic laws of physics is that </a:t>
            </a:r>
            <a:r>
              <a:rPr lang="en-US" b="1" i="1">
                <a:latin typeface="Times New Roman" charset="0"/>
                <a:ea typeface="ＭＳ Ｐゴシック" charset="0"/>
                <a:cs typeface="ＭＳ Ｐゴシック" charset="0"/>
              </a:rPr>
              <a:t>opposite</a:t>
            </a:r>
            <a:r>
              <a:rPr lang="en-US">
                <a:latin typeface="Times New Roman" charset="0"/>
                <a:ea typeface="ＭＳ Ｐゴシック" charset="0"/>
                <a:cs typeface="ＭＳ Ｐゴシック" charset="0"/>
              </a:rPr>
              <a:t> charges </a:t>
            </a:r>
            <a:r>
              <a:rPr lang="en-US" b="1" i="1">
                <a:latin typeface="Times New Roman" charset="0"/>
                <a:ea typeface="ＭＳ Ｐゴシック" charset="0"/>
                <a:cs typeface="ＭＳ Ｐゴシック" charset="0"/>
              </a:rPr>
              <a:t>attract </a:t>
            </a:r>
            <a:r>
              <a:rPr lang="en-US">
                <a:latin typeface="Times New Roman" charset="0"/>
                <a:ea typeface="ＭＳ Ｐゴシック" charset="0"/>
                <a:cs typeface="ＭＳ Ｐゴシック" charset="0"/>
              </a:rPr>
              <a:t>one another.  So how does the negatively-charged electron continue to circle around the positively-charged nucleus?  Why doesn’t the electron just fly into the nucleus?  Verse 17 says, “In [Christ] all things hold together.”</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Another law says that </a:t>
            </a:r>
            <a:r>
              <a:rPr lang="en-US" b="1" i="1">
                <a:latin typeface="Times New Roman" charset="0"/>
                <a:ea typeface="ＭＳ Ｐゴシック" charset="0"/>
                <a:cs typeface="ＭＳ Ｐゴシック" charset="0"/>
              </a:rPr>
              <a:t>like</a:t>
            </a:r>
            <a:r>
              <a:rPr lang="en-US">
                <a:latin typeface="Times New Roman" charset="0"/>
                <a:ea typeface="ＭＳ Ｐゴシック" charset="0"/>
                <a:cs typeface="ＭＳ Ｐゴシック" charset="0"/>
              </a:rPr>
              <a:t> charges </a:t>
            </a:r>
            <a:r>
              <a:rPr lang="en-US" b="1" i="1">
                <a:latin typeface="Times New Roman" charset="0"/>
                <a:ea typeface="ＭＳ Ｐゴシック" charset="0"/>
                <a:cs typeface="ＭＳ Ｐゴシック" charset="0"/>
              </a:rPr>
              <a:t>repel</a:t>
            </a:r>
            <a:r>
              <a:rPr lang="en-US">
                <a:latin typeface="Times New Roman" charset="0"/>
                <a:ea typeface="ＭＳ Ｐゴシック" charset="0"/>
                <a:cs typeface="ＭＳ Ｐゴシック" charset="0"/>
              </a:rPr>
              <a:t> one another.  Good enough, but why doesn’t this apply in each atom?  Why don’t all these positively-charged protons repel one another and fly into space? Verse 17 says, “In [Christ] all things hold together.”</a:t>
            </a:r>
          </a:p>
        </p:txBody>
      </p:sp>
      <p:sp>
        <p:nvSpPr>
          <p:cNvPr id="25907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2D5F64A-2314-1C44-8ECD-FB08B1CCCA4A}" type="slidenum">
              <a:rPr lang="en-US" sz="1200"/>
              <a:pPr eaLnBrk="1" hangingPunct="1"/>
              <a:t>41</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p:cNvSpPr>
          <p:nvPr>
            <p:ph type="sldImg"/>
          </p:nvPr>
        </p:nvSpPr>
        <p:spPr>
          <a:ln/>
        </p:spPr>
      </p:sp>
      <p:sp>
        <p:nvSpPr>
          <p:cNvPr id="26112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dirty="0">
                <a:latin typeface="Arial" panose="020B0604020202020204" pitchFamily="34" charset="0"/>
                <a:ea typeface="ＭＳ Ｐゴシック" charset="0"/>
                <a:cs typeface="ＭＳ Ｐゴシック" charset="0"/>
              </a:rPr>
              <a:t>Long ago God spoke many times and in many ways to our ancestors through the prophets. </a:t>
            </a:r>
            <a:r>
              <a:rPr lang="en-US" b="1" baseline="30000" dirty="0">
                <a:latin typeface="Arial" panose="020B0604020202020204" pitchFamily="34" charset="0"/>
                <a:ea typeface="ＭＳ Ｐゴシック" charset="0"/>
                <a:cs typeface="ＭＳ Ｐゴシック" charset="0"/>
              </a:rPr>
              <a:t>2 </a:t>
            </a:r>
            <a:r>
              <a:rPr lang="en-US" b="1" dirty="0">
                <a:latin typeface="Arial" panose="020B0604020202020204" pitchFamily="34" charset="0"/>
                <a:ea typeface="ＭＳ Ｐゴシック" charset="0"/>
                <a:cs typeface="ＭＳ Ｐゴシック" charset="0"/>
              </a:rPr>
              <a:t>And now in these final days, he has spoken to us through his Son. God promised everything to the Son as an inheritance, and through the Son he created the universe. </a:t>
            </a:r>
            <a:r>
              <a:rPr lang="en-US" b="1" baseline="30000" dirty="0">
                <a:latin typeface="Arial" panose="020B0604020202020204" pitchFamily="34" charset="0"/>
                <a:ea typeface="ＭＳ Ｐゴシック" charset="0"/>
                <a:cs typeface="ＭＳ Ｐゴシック" charset="0"/>
              </a:rPr>
              <a:t>3 </a:t>
            </a:r>
            <a:r>
              <a:rPr lang="en-US" b="1" dirty="0">
                <a:latin typeface="Arial" panose="020B0604020202020204" pitchFamily="34" charset="0"/>
                <a:ea typeface="ＭＳ Ｐゴシック" charset="0"/>
                <a:cs typeface="ＭＳ Ｐゴシック" charset="0"/>
              </a:rPr>
              <a:t>The Son radiates God</a:t>
            </a:r>
            <a:r>
              <a:rPr lang="fr-FR" altLang="ja-JP"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s own glory and expresses the very character of God, and he sustains everything by the mighty power of his command. When he had cleansed us from our sins, he sat down in the place of honor at the right hand of the majestic God in heaven. </a:t>
            </a:r>
            <a:r>
              <a:rPr lang="en-US" b="1" baseline="30000" dirty="0">
                <a:latin typeface="Arial" panose="020B0604020202020204" pitchFamily="34" charset="0"/>
                <a:ea typeface="ＭＳ Ｐゴシック" charset="0"/>
                <a:cs typeface="ＭＳ Ｐゴシック" charset="0"/>
              </a:rPr>
              <a:t>4 </a:t>
            </a:r>
            <a:r>
              <a:rPr lang="en-US" b="1" dirty="0">
                <a:latin typeface="Arial" panose="020B0604020202020204" pitchFamily="34" charset="0"/>
                <a:ea typeface="ＭＳ Ｐゴシック" charset="0"/>
                <a:cs typeface="ＭＳ Ｐゴシック" charset="0"/>
              </a:rPr>
              <a:t>This shows that the Son is far greater than the angels, just as the name God gave him is greater than their names.</a:t>
            </a:r>
          </a:p>
        </p:txBody>
      </p:sp>
      <p:sp>
        <p:nvSpPr>
          <p:cNvPr id="26112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96188C3-E887-334D-82DF-202BE7A7B146}" type="slidenum">
              <a:rPr lang="en-US" sz="1200" b="1">
                <a:solidFill>
                  <a:srgbClr val="000000"/>
                </a:solidFill>
                <a:latin typeface="Arial" panose="020B0604020202020204" pitchFamily="34" charset="0"/>
              </a:rPr>
              <a:pPr eaLnBrk="1" hangingPunct="1"/>
              <a:t>43</a:t>
            </a:fld>
            <a:endParaRPr lang="en-US" sz="1200" b="1" dirty="0">
              <a:solidFill>
                <a:srgbClr val="000000"/>
              </a:solidFill>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317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263171"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Verse 3: He is the Creator of the Universe…</a:t>
            </a:r>
          </a:p>
          <a:p>
            <a:r>
              <a:rPr lang="en-US" b="1">
                <a:latin typeface="Times" charset="0"/>
                <a:ea typeface="ＭＳ Ｐゴシック" charset="0"/>
                <a:cs typeface="ＭＳ Ｐゴシック" charset="0"/>
              </a:rPr>
              <a:t>////	</a:t>
            </a:r>
            <a:r>
              <a:rPr lang="en-US" altLang="ja-JP" b="1">
                <a:latin typeface="Times" charset="0"/>
                <a:ea typeface="ＭＳ Ｐゴシック" charset="0"/>
                <a:cs typeface="ＭＳ Ｐゴシック" charset="0"/>
              </a:rPr>
              <a:t>"Through him all things were made; without him nothing was made that has been made."</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228600" algn="l" rtl="0">
              <a:spcBef>
                <a:spcPts val="0"/>
              </a:spcBef>
              <a:spcAft>
                <a:spcPts val="0"/>
              </a:spcAft>
              <a:buFont typeface="+mj-lt"/>
              <a:buAutoNum type="alphaLcParenR"/>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We are protected from false views of Jesus (heresy) by being familiar with the really true Jesus.</a:t>
            </a:r>
          </a:p>
          <a:p>
            <a:pPr marL="0" marR="0" lvl="3" indent="-228600" algn="l" rtl="0">
              <a:spcBef>
                <a:spcPts val="0"/>
              </a:spcBef>
              <a:spcAft>
                <a:spcPts val="0"/>
              </a:spcAft>
              <a:buFont typeface="+mj-lt"/>
              <a:buAutoNum type="alphaLcParenR"/>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So how do we know who the real Jesus is? Well, how would you train a teller to identify a fake $100 bill? I suspect it might be great to send them to a school to help them get trained in the various types of paper, ink, and major flaws of fake notes. However, the US Federal Bank tellers do not get training in the various types of counterfeit bills. Instead, they are sent to Washington DC where they sit in large rooms of freshly printed notes bound into large books. There they count sheets of these real bank notes for two weeks of boring tedium. When they get into their teller role after that and a fake note hits their hands, it just doesn’t look right—or feel right. They are so familiar with the real thing that the counterfeit is obvious.</a:t>
            </a:r>
          </a:p>
          <a:p>
            <a:pPr marL="0" marR="0" lvl="3" indent="-228600" algn="l" rtl="0">
              <a:spcBef>
                <a:spcPts val="0"/>
              </a:spcBef>
              <a:spcAft>
                <a:spcPts val="0"/>
              </a:spcAft>
              <a:buFont typeface="+mj-lt"/>
              <a:buAutoNum type="alphaLcParenR"/>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I used to study the various belief systems of about every group imaginable. I learned the Mormon doctrine so well I could tell Mormons what they didn’t even know they believed! I read the Jehovah Witness stuff, the United Pentecostal cult, and many other “isms” our there. But I soon learned that I could never keep up! There were too many cults—especially where I grew up in the San Francisco area where one person said a new religious cult was started every week on the average!</a:t>
            </a:r>
          </a:p>
          <a:p>
            <a:pPr marL="0" marR="0" lvl="3" indent="-228600" algn="l" rtl="0">
              <a:spcBef>
                <a:spcPts val="0"/>
              </a:spcBef>
              <a:spcAft>
                <a:spcPts val="0"/>
              </a:spcAft>
              <a:buFont typeface="+mj-lt"/>
              <a:buAutoNum type="alphaLcParenR"/>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Then I heard about the Federal bank teller training. I realized that I needed to know the real Bible, the real Jesus, and the real gospel. I started memorizing whole books of the Bible like Colossians and then I could see that when a new teaching showed up, it just didn’t look right or feel right because I knew the truth of Scripture. </a:t>
            </a:r>
          </a:p>
          <a:p>
            <a:pPr marL="0" marR="0" lvl="3" indent="-228600" algn="l" rtl="0">
              <a:spcBef>
                <a:spcPts val="0"/>
              </a:spcBef>
              <a:spcAft>
                <a:spcPts val="0"/>
              </a:spcAft>
              <a:buFont typeface="+mj-lt"/>
              <a:buAutoNum type="alphaLcParenR"/>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Now when talking to people who claim to be Christians but something just doesn’t seem right, I simply ask them, “Do you believe Jesus is the son of God?” Nearly all say yes. Then I say, “Do you believe Jesus is God the Son?” Here is where I find out if they believe in the Trinity. </a:t>
            </a:r>
          </a:p>
          <a:p>
            <a:endParaRPr lang="en-US" dirty="0"/>
          </a:p>
        </p:txBody>
      </p:sp>
      <p:sp>
        <p:nvSpPr>
          <p:cNvPr id="4" name="Slide Number Placeholder 3"/>
          <p:cNvSpPr>
            <a:spLocks noGrp="1"/>
          </p:cNvSpPr>
          <p:nvPr>
            <p:ph type="sldNum" sz="quarter" idx="5"/>
          </p:nvPr>
        </p:nvSpPr>
        <p:spPr/>
        <p:txBody>
          <a:bodyPr/>
          <a:lstStyle/>
          <a:p>
            <a:pPr>
              <a:defRPr/>
            </a:pPr>
            <a:fld id="{2399721D-6A3F-AA4E-8671-67681A35E222}" type="slidenum">
              <a:rPr lang="en-US" smtClean="0"/>
              <a:pPr>
                <a:defRPr/>
              </a:pPr>
              <a:t>49</a:t>
            </a:fld>
            <a:endParaRPr lang="en-US"/>
          </a:p>
        </p:txBody>
      </p:sp>
    </p:spTree>
    <p:extLst>
      <p:ext uri="{BB962C8B-B14F-4D97-AF65-F5344CB8AC3E}">
        <p14:creationId xmlns:p14="http://schemas.microsoft.com/office/powerpoint/2010/main" val="6844145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a:ln/>
        </p:spPr>
      </p:sp>
      <p:sp>
        <p:nvSpPr>
          <p:cNvPr id="31027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dirty="0">
                <a:latin typeface="Calibri" charset="0"/>
                <a:ea typeface="ＭＳ Ｐゴシック" charset="0"/>
                <a:cs typeface="ＭＳ Ｐゴシック" charset="0"/>
              </a:rPr>
              <a:t>Here in verses 5-11 Paul exhorted the Christians at Colossae to "put to death their sinful ways".</a:t>
            </a:r>
            <a:r>
              <a:rPr lang="en-US" dirty="0">
                <a:latin typeface="Times New Roman" charset="0"/>
                <a:ea typeface="ＭＳ Ｐゴシック" charset="0"/>
                <a:cs typeface="ＭＳ Ｐゴシック" charset="0"/>
              </a:rPr>
              <a:t> </a:t>
            </a:r>
          </a:p>
          <a:p>
            <a:endParaRPr lang="en-US" dirty="0">
              <a:latin typeface="Times New Roman" charset="0"/>
              <a:ea typeface="ＭＳ Ｐゴシック" charset="0"/>
              <a:cs typeface="ＭＳ Ｐゴシック" charset="0"/>
            </a:endParaRPr>
          </a:p>
          <a:p>
            <a:pPr eaLnBrk="1" hangingPunct="1">
              <a:spcBef>
                <a:spcPct val="0"/>
              </a:spcBef>
            </a:pPr>
            <a:r>
              <a:rPr lang="en-US" dirty="0">
                <a:latin typeface="Calibri" charset="0"/>
                <a:ea typeface="ＭＳ Ｐゴシック" charset="0"/>
                <a:cs typeface="ＭＳ Ｐゴシック" charset="0"/>
              </a:rPr>
              <a:t>"So put to death the sinful, earthly things lurking within you…" (NLT) parallels with what Jesus commanded in Matthew 18:9, "And if your eye causes you to sin, gouge it out and throw it away…" (NLT). Neither Christ</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nor Paul</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injunction can mean hack, hew or maim the limbs and organs of the body. The whole idea of putting to death or gouge out the eye means "doing away with what is evil" in us. </a:t>
            </a:r>
          </a:p>
          <a:p>
            <a:pPr eaLnBrk="1" hangingPunct="1">
              <a:spcBef>
                <a:spcPct val="0"/>
              </a:spcBef>
            </a:pPr>
            <a:endParaRPr lang="en-US" dirty="0">
              <a:latin typeface="Calibri" charset="0"/>
              <a:ea typeface="ＭＳ Ｐゴシック" charset="0"/>
              <a:cs typeface="ＭＳ Ｐゴシック" charset="0"/>
            </a:endParaRPr>
          </a:p>
          <a:p>
            <a:pPr eaLnBrk="1" hangingPunct="1">
              <a:spcBef>
                <a:spcPct val="0"/>
              </a:spcBef>
            </a:pPr>
            <a:r>
              <a:rPr lang="en-US" dirty="0">
                <a:latin typeface="Calibri" charset="0"/>
                <a:ea typeface="ＭＳ Ｐゴシック" charset="0"/>
                <a:cs typeface="ＭＳ Ｐゴシック" charset="0"/>
              </a:rPr>
              <a:t>And what are these sinful earthly things - the evil things in us?</a:t>
            </a:r>
          </a:p>
          <a:p>
            <a:endParaRPr lang="en-US" dirty="0">
              <a:latin typeface="Calibri" charset="0"/>
              <a:ea typeface="ＭＳ Ｐゴシック" charset="0"/>
              <a:cs typeface="ＭＳ Ｐゴシック" charset="0"/>
            </a:endParaRPr>
          </a:p>
        </p:txBody>
      </p:sp>
      <p:sp>
        <p:nvSpPr>
          <p:cNvPr id="31027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EA0962-2890-034D-8ADC-12BDF221AE3C}" type="slidenum">
              <a:rPr lang="en-US" sz="1200">
                <a:solidFill>
                  <a:srgbClr val="000000"/>
                </a:solidFill>
                <a:latin typeface="Calibri" charset="0"/>
              </a:rPr>
              <a:pPr eaLnBrk="1" hangingPunct="1"/>
              <a:t>51</a:t>
            </a:fld>
            <a:endParaRPr lang="en-US" sz="1200">
              <a:solidFill>
                <a:srgbClr val="000000"/>
              </a:solidFill>
              <a:latin typeface="Calibri" charset="0"/>
            </a:endParaRPr>
          </a:p>
        </p:txBody>
      </p:sp>
    </p:spTree>
    <p:extLst>
      <p:ext uri="{BB962C8B-B14F-4D97-AF65-F5344CB8AC3E}">
        <p14:creationId xmlns:p14="http://schemas.microsoft.com/office/powerpoint/2010/main" val="36843742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5029932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50135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Guard yourself from heresy by embracing the deity and supremacy of Christ over all things.</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4880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753C9DD-D6C9-7A48-92B7-07AD700553D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49141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914179" name="Rectangle 3"/>
          <p:cNvSpPr>
            <a:spLocks noGrp="1" noChangeArrowheads="1"/>
          </p:cNvSpPr>
          <p:nvPr>
            <p:ph type="body" idx="1"/>
          </p:nvPr>
        </p:nvSpPr>
        <p:spPr/>
        <p:txBody>
          <a:bodyPr/>
          <a:lstStyle/>
          <a:p>
            <a:pPr eaLnBrk="1" hangingPunct="1">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The studies I have seen show that between 65-88% of teens in the church will not attend church in their twenties.</a:t>
            </a:r>
            <a:r>
              <a:rPr lang="en-SG" b="1" dirty="0">
                <a:effectLst/>
                <a:latin typeface="Arial" panose="020B0604020202020204" pitchFamily="34" charset="0"/>
                <a:cs typeface="Arial" panose="020B0604020202020204" pitchFamily="34" charset="0"/>
              </a:rPr>
              <a:t> </a:t>
            </a:r>
          </a:p>
          <a:p>
            <a:pPr eaLnBrk="1" hangingPunct="1">
              <a:defRPr/>
            </a:pPr>
            <a:endParaRPr lang="en-SG" b="1" dirty="0">
              <a:effectLst/>
              <a:latin typeface="Arial" panose="020B0604020202020204" pitchFamily="34" charset="0"/>
              <a:cs typeface="Arial" panose="020B0604020202020204" pitchFamily="34" charset="0"/>
            </a:endParaRPr>
          </a:p>
          <a:p>
            <a:pPr eaLnBrk="1" hangingPunct="1">
              <a:defRPr/>
            </a:pPr>
            <a:r>
              <a:rPr lang="en-SG" b="1" dirty="0">
                <a:effectLst/>
                <a:latin typeface="Arial" panose="020B0604020202020204" pitchFamily="34" charset="0"/>
                <a:cs typeface="Arial" panose="020B0604020202020204" pitchFamily="34" charset="0"/>
              </a:rPr>
              <a:t>________________</a:t>
            </a:r>
          </a:p>
          <a:p>
            <a:pPr eaLnBrk="1" hangingPunct="1">
              <a:defRPr/>
            </a:pPr>
            <a:endParaRPr lang="en-US" b="1" dirty="0">
              <a:latin typeface="Arial" panose="020B0604020202020204" pitchFamily="34" charset="0"/>
              <a:cs typeface="Arial" panose="020B0604020202020204" pitchFamily="34" charset="0"/>
            </a:endParaRPr>
          </a:p>
          <a:p>
            <a:pPr eaLnBrk="1" hangingPunct="1">
              <a:defRPr/>
            </a:pPr>
            <a:r>
              <a:rPr lang="en-US" b="1" dirty="0">
                <a:latin typeface="Arial" panose="020B0604020202020204" pitchFamily="34" charset="0"/>
                <a:cs typeface="Arial" panose="020B0604020202020204" pitchFamily="34" charset="0"/>
              </a:rPr>
              <a:t>From Carl </a:t>
            </a:r>
            <a:r>
              <a:rPr lang="en-US" b="1" dirty="0" err="1">
                <a:latin typeface="Arial" panose="020B0604020202020204" pitchFamily="34" charset="0"/>
                <a:cs typeface="Arial" panose="020B0604020202020204" pitchFamily="34" charset="0"/>
              </a:rPr>
              <a:t>Kerby</a:t>
            </a:r>
            <a:endParaRPr lang="en-US" b="1" dirty="0">
              <a:latin typeface="Arial" panose="020B0604020202020204" pitchFamily="34" charset="0"/>
              <a:cs typeface="Arial" panose="020B0604020202020204" pitchFamily="34" charset="0"/>
            </a:endParaRPr>
          </a:p>
          <a:p>
            <a:pPr eaLnBrk="1" hangingPunct="1">
              <a:defRPr/>
            </a:pPr>
            <a:r>
              <a:rPr lang="en-US" b="1" dirty="0">
                <a:latin typeface="Arial" panose="020B0604020202020204" pitchFamily="34" charset="0"/>
                <a:cs typeface="Arial" panose="020B0604020202020204" pitchFamily="34" charset="0"/>
              </a:rPr>
              <a:t>Following is the entire quote that was in Terry Mortenson’s newsletter. My source was the 7/26/02 issue of Pastor</a:t>
            </a:r>
            <a:r>
              <a:rPr lang="fr-FR" altLang="ja-JP"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s Weekly Briefing published by the Pastoral Ministries department of Focus on the Family.</a:t>
            </a:r>
          </a:p>
          <a:p>
            <a:pPr eaLnBrk="1" hangingPunct="1">
              <a:defRPr/>
            </a:pPr>
            <a:r>
              <a:rPr lang="en-US" b="1" dirty="0">
                <a:latin typeface="Arial" panose="020B0604020202020204" pitchFamily="34" charset="0"/>
                <a:cs typeface="Arial" panose="020B0604020202020204" pitchFamily="34" charset="0"/>
              </a:rPr>
              <a:t> </a:t>
            </a:r>
          </a:p>
          <a:p>
            <a:pPr eaLnBrk="1" hangingPunct="1">
              <a:defRPr/>
            </a:pPr>
            <a:r>
              <a:rPr lang="en-US" b="1" dirty="0">
                <a:latin typeface="Arial" panose="020B0604020202020204" pitchFamily="34" charset="0"/>
                <a:cs typeface="Arial" panose="020B0604020202020204" pitchFamily="34" charset="0"/>
              </a:rPr>
              <a:t>American Family In Crises Research by the Southern Baptist Council on Family Life has uncovered some disturbing facts that are leading the group to emphasize the need to rebuild the American family.</a:t>
            </a:r>
          </a:p>
          <a:p>
            <a:pPr eaLnBrk="1" hangingPunct="1">
              <a:defRPr/>
            </a:pPr>
            <a:r>
              <a:rPr lang="en-US" b="1" dirty="0">
                <a:latin typeface="Arial" panose="020B0604020202020204" pitchFamily="34" charset="0"/>
                <a:cs typeface="Arial" panose="020B0604020202020204" pitchFamily="34" charset="0"/>
              </a:rPr>
              <a:t>§         88% of the children raised in evangelical homes leave church at the age of 18, never to return.</a:t>
            </a:r>
          </a:p>
          <a:p>
            <a:pPr eaLnBrk="1" hangingPunct="1">
              <a:defRPr/>
            </a:pPr>
            <a:r>
              <a:rPr lang="en-US" b="1" dirty="0">
                <a:latin typeface="Arial" panose="020B0604020202020204" pitchFamily="34" charset="0"/>
                <a:cs typeface="Arial" panose="020B0604020202020204" pitchFamily="34" charset="0"/>
              </a:rPr>
              <a:t>§         The divorce ratio among members of evangelical churches is virtually the same as non-church members.</a:t>
            </a:r>
          </a:p>
          <a:p>
            <a:pPr eaLnBrk="1" hangingPunct="1">
              <a:defRPr/>
            </a:pPr>
            <a:r>
              <a:rPr lang="en-US" b="1" dirty="0">
                <a:latin typeface="Arial" panose="020B0604020202020204" pitchFamily="34" charset="0"/>
                <a:cs typeface="Arial" panose="020B0604020202020204" pitchFamily="34" charset="0"/>
              </a:rPr>
              <a:t>§         One million children in the U.S. see their parents divorce.</a:t>
            </a:r>
          </a:p>
          <a:p>
            <a:pPr eaLnBrk="1" hangingPunct="1">
              <a:defRPr/>
            </a:pPr>
            <a:r>
              <a:rPr lang="en-US" b="1" dirty="0">
                <a:latin typeface="Arial" panose="020B0604020202020204" pitchFamily="34" charset="0"/>
                <a:cs typeface="Arial" panose="020B0604020202020204" pitchFamily="34" charset="0"/>
              </a:rPr>
              <a:t>§         Personal bankruptcies are at an all-time high in America.</a:t>
            </a:r>
          </a:p>
          <a:p>
            <a:pPr eaLnBrk="1" hangingPunct="1">
              <a:defRPr/>
            </a:pPr>
            <a:r>
              <a:rPr lang="en-US" b="1" dirty="0">
                <a:latin typeface="Arial" panose="020B0604020202020204" pitchFamily="34" charset="0"/>
                <a:cs typeface="Arial" panose="020B0604020202020204" pitchFamily="34" charset="0"/>
              </a:rPr>
              <a:t>The majority of children in America have less than 10 minutes of significant and meaningful conversation with their parents each week. If you remove the mother, you can measure this statistic in seconds. The council recommends that families set aside one evening a week as a family night, on which no local church activities would be scheduled to interfere. It also urged an increased emphasis on biblically based premarital counseling. (PWB 7/26)</a:t>
            </a:r>
          </a:p>
          <a:p>
            <a:pPr eaLnBrk="1" hangingPunct="1">
              <a:defRPr/>
            </a:pPr>
            <a:r>
              <a:rPr lang="en-US" b="1" dirty="0">
                <a:latin typeface="Arial" panose="020B0604020202020204" pitchFamily="34" charset="0"/>
                <a:cs typeface="Arial" panose="020B0604020202020204" pitchFamily="34" charset="0"/>
              </a:rPr>
              <a:t> </a:t>
            </a:r>
          </a:p>
          <a:p>
            <a:pPr eaLnBrk="1" hangingPunct="1">
              <a:defRPr/>
            </a:pPr>
            <a:r>
              <a:rPr lang="en-US" b="1" dirty="0">
                <a:latin typeface="Arial" panose="020B0604020202020204" pitchFamily="34" charset="0"/>
                <a:cs typeface="Arial" panose="020B0604020202020204" pitchFamily="34" charset="0"/>
              </a:rPr>
              <a:t>Gary D. Foster</a:t>
            </a:r>
          </a:p>
          <a:p>
            <a:pPr eaLnBrk="1" hangingPunct="1">
              <a:defRPr/>
            </a:pPr>
            <a:r>
              <a:rPr lang="en-US" b="1" dirty="0">
                <a:latin typeface="Arial" panose="020B0604020202020204" pitchFamily="34" charset="0"/>
                <a:cs typeface="Arial" panose="020B0604020202020204" pitchFamily="34" charset="0"/>
              </a:rPr>
              <a:t>Gary D. Foster Consulting</a:t>
            </a:r>
          </a:p>
          <a:p>
            <a:pPr eaLnBrk="1" hangingPunct="1">
              <a:defRPr/>
            </a:pPr>
            <a:r>
              <a:rPr lang="en-US" b="1" dirty="0">
                <a:latin typeface="Arial" panose="020B0604020202020204" pitchFamily="34" charset="0"/>
                <a:cs typeface="Arial" panose="020B0604020202020204" pitchFamily="34" charset="0"/>
              </a:rPr>
              <a:t>334 Sutherland Place</a:t>
            </a:r>
            <a:endParaRPr lang="en-US" b="1" u="sng" dirty="0">
              <a:latin typeface="Arial" panose="020B0604020202020204" pitchFamily="34" charset="0"/>
              <a:cs typeface="Arial" panose="020B0604020202020204" pitchFamily="34" charset="0"/>
            </a:endParaRPr>
          </a:p>
          <a:p>
            <a:pPr eaLnBrk="1" hangingPunct="1">
              <a:defRPr/>
            </a:pPr>
            <a:r>
              <a:rPr lang="en-US" b="1" u="sng" dirty="0">
                <a:latin typeface="Arial" panose="020B0604020202020204" pitchFamily="34" charset="0"/>
                <a:cs typeface="Arial" panose="020B0604020202020204" pitchFamily="34" charset="0"/>
              </a:rPr>
              <a:t>Manitou Springs, CO 80829</a:t>
            </a:r>
            <a:endParaRPr lang="en-US" b="1" dirty="0">
              <a:latin typeface="Arial" panose="020B0604020202020204" pitchFamily="34" charset="0"/>
              <a:cs typeface="Arial" panose="020B0604020202020204" pitchFamily="34" charset="0"/>
            </a:endParaRPr>
          </a:p>
          <a:p>
            <a:pPr eaLnBrk="1" hangingPunct="1">
              <a:defRPr/>
            </a:pPr>
            <a:r>
              <a:rPr lang="en-US" b="1" dirty="0">
                <a:latin typeface="Arial" panose="020B0604020202020204" pitchFamily="34" charset="0"/>
                <a:cs typeface="Arial" panose="020B0604020202020204" pitchFamily="34" charset="0"/>
              </a:rPr>
              <a:t>Phone: 719-685-1138    E-mail: </a:t>
            </a:r>
            <a:r>
              <a:rPr lang="en-US" b="1" dirty="0" err="1">
                <a:latin typeface="Arial" panose="020B0604020202020204" pitchFamily="34" charset="0"/>
                <a:cs typeface="Arial" panose="020B0604020202020204" pitchFamily="34" charset="0"/>
              </a:rPr>
              <a:t>GFosterCns@rmi.net</a:t>
            </a:r>
            <a:r>
              <a:rPr lang="en-US" b="1" dirty="0">
                <a:latin typeface="Arial" panose="020B0604020202020204" pitchFamily="34" charset="0"/>
                <a:cs typeface="Arial" panose="020B0604020202020204" pitchFamily="34" charset="0"/>
              </a:rPr>
              <a:t>   Website: </a:t>
            </a:r>
            <a:r>
              <a:rPr lang="en-US" b="1" dirty="0">
                <a:latin typeface="Arial" panose="020B0604020202020204" pitchFamily="34" charset="0"/>
                <a:cs typeface="Arial" panose="020B0604020202020204" pitchFamily="34" charset="0"/>
                <a:hlinkClick r:id="rId3"/>
              </a:rPr>
              <a:t>http://www.garydfoster.com/</a:t>
            </a:r>
            <a:endParaRPr lang="en-US" b="1" dirty="0">
              <a:latin typeface="Arial" panose="020B0604020202020204" pitchFamily="34" charset="0"/>
              <a:cs typeface="Arial" panose="020B0604020202020204" pitchFamily="34" charset="0"/>
            </a:endParaRPr>
          </a:p>
          <a:p>
            <a:pPr eaLnBrk="1" hangingPunct="1">
              <a:defRPr/>
            </a:pPr>
            <a:r>
              <a:rPr lang="en-US" b="1" dirty="0">
                <a:latin typeface="Arial" panose="020B0604020202020204" pitchFamily="34" charset="0"/>
                <a:cs typeface="Arial" panose="020B0604020202020204" pitchFamily="34" charset="0"/>
              </a:rPr>
              <a:t>"Helping Christian ministries &amp; product companies discover new revenue streams and to better leverage existing ones."</a:t>
            </a:r>
          </a:p>
        </p:txBody>
      </p:sp>
    </p:spTree>
    <p:extLst>
      <p:ext uri="{BB962C8B-B14F-4D97-AF65-F5344CB8AC3E}">
        <p14:creationId xmlns:p14="http://schemas.microsoft.com/office/powerpoint/2010/main" val="39527406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Protect yourself from heresy by your pure lifestyle</a:t>
            </a:r>
            <a:r>
              <a:rPr lang="en-SG"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29858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689438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Slide Image Placeholder 1"/>
          <p:cNvSpPr>
            <a:spLocks noGrp="1" noRot="1" noChangeAspect="1"/>
          </p:cNvSpPr>
          <p:nvPr>
            <p:ph type="sldImg"/>
          </p:nvPr>
        </p:nvSpPr>
        <p:spPr>
          <a:ln/>
        </p:spPr>
      </p:sp>
      <p:sp>
        <p:nvSpPr>
          <p:cNvPr id="30617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I will put off the shabby clothes….</a:t>
            </a:r>
          </a:p>
        </p:txBody>
      </p:sp>
      <p:sp>
        <p:nvSpPr>
          <p:cNvPr id="30617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83A332-A29F-314F-8456-84FB300C807E}" type="slidenum">
              <a:rPr lang="en-US" sz="1200">
                <a:solidFill>
                  <a:srgbClr val="000000"/>
                </a:solidFill>
                <a:latin typeface="Calibri" charset="0"/>
              </a:rPr>
              <a:pPr eaLnBrk="1" hangingPunct="1"/>
              <a:t>59</a:t>
            </a:fld>
            <a:endParaRPr lang="en-US" sz="1200">
              <a:solidFill>
                <a:srgbClr val="000000"/>
              </a:solidFill>
              <a:latin typeface="Calibri"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Here in verses 5-11 Paul exhorted the Christians at Colossae to "put to death their sinful ways".</a:t>
            </a:r>
            <a:r>
              <a:rPr lang="en-SG" dirty="0"/>
              <a:t> </a:t>
            </a:r>
          </a:p>
        </p:txBody>
      </p:sp>
      <p:sp>
        <p:nvSpPr>
          <p:cNvPr id="30822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EAC4EF-1A05-C24A-9D80-714F4CEFD97C}" type="slidenum">
              <a:rPr lang="en-US" sz="1200">
                <a:solidFill>
                  <a:srgbClr val="000000"/>
                </a:solidFill>
                <a:latin typeface="Calibri" charset="0"/>
              </a:rPr>
              <a:pPr eaLnBrk="1" hangingPunct="1"/>
              <a:t>60</a:t>
            </a:fld>
            <a:endParaRPr lang="en-US" sz="1200">
              <a:solidFill>
                <a:srgbClr val="000000"/>
              </a:solidFill>
              <a:latin typeface="Calibri"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a:ln/>
        </p:spPr>
      </p:sp>
      <p:sp>
        <p:nvSpPr>
          <p:cNvPr id="31027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Calibri" charset="0"/>
                <a:ea typeface="ＭＳ Ｐゴシック" charset="0"/>
                <a:cs typeface="ＭＳ Ｐゴシック" charset="0"/>
              </a:rPr>
              <a:t>Here in verses 5-11 Paul exhorted the Christians at Colossae to "put to death their sinful ways".</a:t>
            </a:r>
            <a:r>
              <a:rPr lang="en-US">
                <a:latin typeface="Times New Roman" charset="0"/>
                <a:ea typeface="ＭＳ Ｐゴシック" charset="0"/>
                <a:cs typeface="ＭＳ Ｐゴシック" charset="0"/>
              </a:rPr>
              <a:t> </a:t>
            </a:r>
          </a:p>
          <a:p>
            <a:endParaRPr lang="en-US">
              <a:latin typeface="Times New Roman" charset="0"/>
              <a:ea typeface="ＭＳ Ｐゴシック" charset="0"/>
              <a:cs typeface="ＭＳ Ｐゴシック" charset="0"/>
            </a:endParaRPr>
          </a:p>
          <a:p>
            <a:pPr eaLnBrk="1" hangingPunct="1">
              <a:spcBef>
                <a:spcPct val="0"/>
              </a:spcBef>
            </a:pPr>
            <a:r>
              <a:rPr lang="en-US">
                <a:latin typeface="Calibri" charset="0"/>
                <a:ea typeface="ＭＳ Ｐゴシック" charset="0"/>
                <a:cs typeface="ＭＳ Ｐゴシック" charset="0"/>
              </a:rPr>
              <a:t>"So put to death the sinful, earthly things lurking within you…" (NLT) parallels with what Jesus commanded in Matthew 18:9, "And if your eye causes you to sin, gouge it out and throw it away…" (NLT). Neither Christ</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nor Paul</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injunction can mean hack, hew or maim the limbs and organs of the body. The whole idea of putting to death or gouge out the eye means "doing away with what is evil" in us. </a:t>
            </a:r>
          </a:p>
          <a:p>
            <a:pPr eaLnBrk="1" hangingPunct="1">
              <a:spcBef>
                <a:spcPct val="0"/>
              </a:spcBef>
            </a:pPr>
            <a:endParaRPr lang="en-US">
              <a:latin typeface="Calibri" charset="0"/>
              <a:ea typeface="ＭＳ Ｐゴシック" charset="0"/>
              <a:cs typeface="ＭＳ Ｐゴシック" charset="0"/>
            </a:endParaRPr>
          </a:p>
          <a:p>
            <a:pPr eaLnBrk="1" hangingPunct="1">
              <a:spcBef>
                <a:spcPct val="0"/>
              </a:spcBef>
            </a:pPr>
            <a:r>
              <a:rPr lang="en-US">
                <a:latin typeface="Calibri" charset="0"/>
                <a:ea typeface="ＭＳ Ｐゴシック" charset="0"/>
                <a:cs typeface="ＭＳ Ｐゴシック" charset="0"/>
              </a:rPr>
              <a:t>And what are these sinful earthly things - the evil things in us?</a:t>
            </a:r>
          </a:p>
          <a:p>
            <a:endParaRPr lang="en-US">
              <a:latin typeface="Calibri" charset="0"/>
              <a:ea typeface="ＭＳ Ｐゴシック" charset="0"/>
              <a:cs typeface="ＭＳ Ｐゴシック" charset="0"/>
            </a:endParaRPr>
          </a:p>
        </p:txBody>
      </p:sp>
      <p:sp>
        <p:nvSpPr>
          <p:cNvPr id="31027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EA0962-2890-034D-8ADC-12BDF221AE3C}" type="slidenum">
              <a:rPr lang="en-US" sz="1200">
                <a:solidFill>
                  <a:srgbClr val="000000"/>
                </a:solidFill>
                <a:latin typeface="Calibri" charset="0"/>
              </a:rPr>
              <a:pPr eaLnBrk="1" hangingPunct="1"/>
              <a:t>61</a:t>
            </a:fld>
            <a:endParaRPr lang="en-US" sz="1200">
              <a:solidFill>
                <a:srgbClr val="000000"/>
              </a:solidFill>
              <a:latin typeface="Calibri"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Slide Image Placeholder 1"/>
          <p:cNvSpPr>
            <a:spLocks noGrp="1" noRot="1" noChangeAspect="1"/>
          </p:cNvSpPr>
          <p:nvPr>
            <p:ph type="sldImg"/>
          </p:nvPr>
        </p:nvSpPr>
        <p:spPr>
          <a:ln/>
        </p:spPr>
      </p:sp>
      <p:sp>
        <p:nvSpPr>
          <p:cNvPr id="31232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Calibri" charset="0"/>
                <a:ea typeface="ＭＳ Ｐゴシック" charset="0"/>
                <a:cs typeface="ＭＳ Ｐゴシック" charset="0"/>
              </a:rPr>
              <a:t>Here in verses 5-11 Paul exhorted the Christians at Colossae to "put to death their sinful ways".</a:t>
            </a:r>
            <a:r>
              <a:rPr lang="en-US">
                <a:latin typeface="Times New Roman" charset="0"/>
                <a:ea typeface="ＭＳ Ｐゴシック" charset="0"/>
                <a:cs typeface="ＭＳ Ｐゴシック" charset="0"/>
              </a:rPr>
              <a:t> </a:t>
            </a:r>
          </a:p>
          <a:p>
            <a:endParaRPr lang="en-US">
              <a:latin typeface="Times New Roman" charset="0"/>
              <a:ea typeface="ＭＳ Ｐゴシック" charset="0"/>
              <a:cs typeface="ＭＳ Ｐゴシック" charset="0"/>
            </a:endParaRPr>
          </a:p>
          <a:p>
            <a:pPr eaLnBrk="1" hangingPunct="1">
              <a:spcBef>
                <a:spcPct val="0"/>
              </a:spcBef>
            </a:pPr>
            <a:r>
              <a:rPr lang="en-US">
                <a:latin typeface="Calibri" charset="0"/>
                <a:ea typeface="ＭＳ Ｐゴシック" charset="0"/>
                <a:cs typeface="ＭＳ Ｐゴシック" charset="0"/>
              </a:rPr>
              <a:t>"So put to death the sinful, earthly things lurking within you…" (NLT) parallels with what Jesus commanded in Matthew 18:9, "And if your eye causes you to sin, gouge it out and throw it away…" (NLT). Neither Christ</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nor Paul</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injunction can mean hack, hew or maim the limbs and organs of the body. The whole idea of putting to death or gouge out the eye means "doing away with what is evil" in us. </a:t>
            </a:r>
          </a:p>
          <a:p>
            <a:pPr eaLnBrk="1" hangingPunct="1">
              <a:spcBef>
                <a:spcPct val="0"/>
              </a:spcBef>
            </a:pPr>
            <a:endParaRPr lang="en-US">
              <a:latin typeface="Calibri" charset="0"/>
              <a:ea typeface="ＭＳ Ｐゴシック" charset="0"/>
              <a:cs typeface="ＭＳ Ｐゴシック" charset="0"/>
            </a:endParaRPr>
          </a:p>
          <a:p>
            <a:pPr eaLnBrk="1" hangingPunct="1">
              <a:spcBef>
                <a:spcPct val="0"/>
              </a:spcBef>
            </a:pPr>
            <a:r>
              <a:rPr lang="en-US">
                <a:latin typeface="Calibri" charset="0"/>
                <a:ea typeface="ＭＳ Ｐゴシック" charset="0"/>
                <a:cs typeface="ＭＳ Ｐゴシック" charset="0"/>
              </a:rPr>
              <a:t>And what are these sinful earthly things - the evil things in us?</a:t>
            </a:r>
          </a:p>
          <a:p>
            <a:endParaRPr lang="en-US">
              <a:latin typeface="Calibri" charset="0"/>
              <a:ea typeface="ＭＳ Ｐゴシック" charset="0"/>
              <a:cs typeface="ＭＳ Ｐゴシック" charset="0"/>
            </a:endParaRPr>
          </a:p>
        </p:txBody>
      </p:sp>
      <p:sp>
        <p:nvSpPr>
          <p:cNvPr id="31232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B9E66B1-341F-0844-A14C-60CAFE34CEE9}" type="slidenum">
              <a:rPr lang="en-US" sz="1200">
                <a:solidFill>
                  <a:srgbClr val="000000"/>
                </a:solidFill>
                <a:latin typeface="Calibri" charset="0"/>
              </a:rPr>
              <a:pPr eaLnBrk="1" hangingPunct="1"/>
              <a:t>62</a:t>
            </a:fld>
            <a:endParaRPr lang="en-US" sz="1200">
              <a:solidFill>
                <a:srgbClr val="000000"/>
              </a:solidFill>
              <a:latin typeface="Calibri"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lide Image Placeholder 1"/>
          <p:cNvSpPr>
            <a:spLocks noGrp="1" noRot="1" noChangeAspect="1"/>
          </p:cNvSpPr>
          <p:nvPr>
            <p:ph type="sldImg"/>
          </p:nvPr>
        </p:nvSpPr>
        <p:spPr>
          <a:ln/>
        </p:spPr>
      </p:sp>
      <p:sp>
        <p:nvSpPr>
          <p:cNvPr id="31437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defTabSz="457200" eaLnBrk="1" hangingPunct="1">
              <a:spcBef>
                <a:spcPct val="0"/>
              </a:spcBef>
            </a:pPr>
            <a:r>
              <a:rPr lang="en-US">
                <a:latin typeface="Times New Roman" charset="0"/>
                <a:ea typeface="ＭＳ Ｐゴシック" charset="0"/>
                <a:cs typeface="ＭＳ Ｐゴシック" charset="0"/>
              </a:rPr>
              <a:t>I am sure we are all no stranger to this particular word. I have not been to many countries like most of you but coming from a country like India where corruption is quite prevalent.</a:t>
            </a:r>
          </a:p>
        </p:txBody>
      </p:sp>
      <p:sp>
        <p:nvSpPr>
          <p:cNvPr id="31437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88D71C-34D3-4F45-845C-075855E380C7}" type="slidenum">
              <a:rPr lang="en-US" sz="1200">
                <a:solidFill>
                  <a:srgbClr val="000000"/>
                </a:solidFill>
                <a:latin typeface="Calibri" charset="0"/>
              </a:rPr>
              <a:pPr eaLnBrk="1" hangingPunct="1"/>
              <a:t>63</a:t>
            </a:fld>
            <a:endParaRPr lang="en-US" sz="1200">
              <a:solidFill>
                <a:srgbClr val="000000"/>
              </a:solidFill>
              <a:latin typeface="Calibri"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lide Image Placeholder 1"/>
          <p:cNvSpPr>
            <a:spLocks noGrp="1" noRot="1" noChangeAspect="1"/>
          </p:cNvSpPr>
          <p:nvPr>
            <p:ph type="sldImg"/>
          </p:nvPr>
        </p:nvSpPr>
        <p:spPr>
          <a:ln/>
        </p:spPr>
      </p:sp>
      <p:sp>
        <p:nvSpPr>
          <p:cNvPr id="31437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defTabSz="457200" eaLnBrk="1" hangingPunct="1">
              <a:spcBef>
                <a:spcPct val="0"/>
              </a:spcBef>
            </a:pPr>
            <a:endParaRPr lang="en-US" dirty="0">
              <a:latin typeface="Times New Roman" charset="0"/>
              <a:ea typeface="ＭＳ Ｐゴシック" charset="0"/>
              <a:cs typeface="ＭＳ Ｐゴシック" charset="0"/>
            </a:endParaRPr>
          </a:p>
        </p:txBody>
      </p:sp>
      <p:sp>
        <p:nvSpPr>
          <p:cNvPr id="31437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88D71C-34D3-4F45-845C-075855E380C7}" type="slidenum">
              <a:rPr lang="en-US" sz="1200">
                <a:solidFill>
                  <a:srgbClr val="000000"/>
                </a:solidFill>
                <a:latin typeface="Calibri" charset="0"/>
              </a:rPr>
              <a:pPr eaLnBrk="1" hangingPunct="1"/>
              <a:t>64</a:t>
            </a:fld>
            <a:endParaRPr lang="en-US" sz="1200">
              <a:solidFill>
                <a:srgbClr val="000000"/>
              </a:solidFill>
              <a:latin typeface="Calibri" charset="0"/>
            </a:endParaRPr>
          </a:p>
        </p:txBody>
      </p:sp>
    </p:spTree>
    <p:extLst>
      <p:ext uri="{BB962C8B-B14F-4D97-AF65-F5344CB8AC3E}">
        <p14:creationId xmlns:p14="http://schemas.microsoft.com/office/powerpoint/2010/main" val="38575657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lide Image Placeholder 1"/>
          <p:cNvSpPr>
            <a:spLocks noGrp="1" noRot="1" noChangeAspect="1"/>
          </p:cNvSpPr>
          <p:nvPr>
            <p:ph type="sldImg"/>
          </p:nvPr>
        </p:nvSpPr>
        <p:spPr>
          <a:ln/>
        </p:spPr>
      </p:sp>
      <p:sp>
        <p:nvSpPr>
          <p:cNvPr id="31437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defTabSz="457200" eaLnBrk="1" hangingPunct="1">
              <a:spcBef>
                <a:spcPct val="0"/>
              </a:spcBef>
            </a:pPr>
            <a:endParaRPr lang="en-US" dirty="0">
              <a:latin typeface="Times New Roman" charset="0"/>
              <a:ea typeface="ＭＳ Ｐゴシック" charset="0"/>
              <a:cs typeface="ＭＳ Ｐゴシック" charset="0"/>
            </a:endParaRPr>
          </a:p>
        </p:txBody>
      </p:sp>
      <p:sp>
        <p:nvSpPr>
          <p:cNvPr id="31437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88D71C-34D3-4F45-845C-075855E380C7}" type="slidenum">
              <a:rPr lang="en-US" sz="1200">
                <a:solidFill>
                  <a:srgbClr val="000000"/>
                </a:solidFill>
                <a:latin typeface="Calibri" charset="0"/>
              </a:rPr>
              <a:pPr eaLnBrk="1" hangingPunct="1"/>
              <a:t>65</a:t>
            </a:fld>
            <a:endParaRPr lang="en-US" sz="1200">
              <a:solidFill>
                <a:srgbClr val="000000"/>
              </a:solidFill>
              <a:latin typeface="Calibri" charset="0"/>
            </a:endParaRPr>
          </a:p>
        </p:txBody>
      </p:sp>
    </p:spTree>
    <p:extLst>
      <p:ext uri="{BB962C8B-B14F-4D97-AF65-F5344CB8AC3E}">
        <p14:creationId xmlns:p14="http://schemas.microsoft.com/office/powerpoint/2010/main" val="12275624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Slide Image Placeholder 1"/>
          <p:cNvSpPr>
            <a:spLocks noGrp="1" noRot="1" noChangeAspect="1"/>
          </p:cNvSpPr>
          <p:nvPr>
            <p:ph type="sldImg"/>
          </p:nvPr>
        </p:nvSpPr>
        <p:spPr>
          <a:ln/>
        </p:spPr>
      </p:sp>
      <p:sp>
        <p:nvSpPr>
          <p:cNvPr id="31641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defTabSz="457200" eaLnBrk="1" hangingPunct="1">
              <a:spcBef>
                <a:spcPct val="0"/>
              </a:spcBef>
            </a:pPr>
            <a:r>
              <a:rPr lang="en-US" dirty="0">
                <a:latin typeface="Times New Roman" charset="0"/>
                <a:ea typeface="ＭＳ Ｐゴシック" charset="0"/>
                <a:cs typeface="ＭＳ Ｐゴシック" charset="0"/>
              </a:rPr>
              <a:t>In my [</a:t>
            </a:r>
            <a:r>
              <a:rPr lang="en-US" dirty="0" err="1">
                <a:latin typeface="Times New Roman" charset="0"/>
                <a:ea typeface="ＭＳ Ｐゴシック" charset="0"/>
                <a:cs typeface="ＭＳ Ｐゴシック" charset="0"/>
              </a:rPr>
              <a:t>Athan’s</a:t>
            </a:r>
            <a:r>
              <a:rPr lang="en-US" dirty="0">
                <a:latin typeface="Times New Roman" charset="0"/>
                <a:ea typeface="ＭＳ Ｐゴシック" charset="0"/>
                <a:cs typeface="ＭＳ Ｐゴシック" charset="0"/>
              </a:rPr>
              <a:t>] home country of India, to get a job in govt. sector we need to pay heavy bribes to the conducting officers. </a:t>
            </a:r>
          </a:p>
          <a:p>
            <a:pPr defTabSz="457200" eaLnBrk="1" hangingPunct="1">
              <a:spcBef>
                <a:spcPct val="0"/>
              </a:spcBef>
            </a:pPr>
            <a:endParaRPr lang="en-US" dirty="0">
              <a:latin typeface="Times New Roman" charset="0"/>
              <a:ea typeface="ＭＳ Ｐゴシック" charset="0"/>
              <a:cs typeface="ＭＳ Ｐゴシック" charset="0"/>
            </a:endParaRPr>
          </a:p>
          <a:p>
            <a:pPr defTabSz="457200" eaLnBrk="1" hangingPunct="1">
              <a:spcBef>
                <a:spcPct val="0"/>
              </a:spcBef>
            </a:pPr>
            <a:r>
              <a:rPr lang="en-US" dirty="0">
                <a:latin typeface="Times New Roman" charset="0"/>
                <a:ea typeface="ＭＳ Ｐゴシック" charset="0"/>
                <a:cs typeface="ＭＳ Ｐゴシック" charset="0"/>
              </a:rPr>
              <a:t>In 2012, one of my younger brothers went for an army recruitment… physical fitness passed…written passed…medical exam passed… but was rejected because we were unable to pay the bribe around S$4000.</a:t>
            </a:r>
          </a:p>
          <a:p>
            <a:pPr defTabSz="457200" eaLnBrk="1" hangingPunct="1">
              <a:spcBef>
                <a:spcPct val="0"/>
              </a:spcBef>
            </a:pPr>
            <a:endParaRPr lang="en-US" dirty="0">
              <a:latin typeface="Times New Roman" charset="0"/>
              <a:ea typeface="ＭＳ Ｐゴシック" charset="0"/>
              <a:cs typeface="ＭＳ Ｐゴシック" charset="0"/>
            </a:endParaRPr>
          </a:p>
          <a:p>
            <a:pPr defTabSz="457200" eaLnBrk="1" hangingPunct="1">
              <a:spcBef>
                <a:spcPct val="0"/>
              </a:spcBef>
            </a:pPr>
            <a:r>
              <a:rPr lang="en-US" dirty="0">
                <a:latin typeface="Times New Roman" charset="0"/>
                <a:ea typeface="ＭＳ Ｐゴシック" charset="0"/>
                <a:cs typeface="ＭＳ Ｐゴシック" charset="0"/>
              </a:rPr>
              <a:t>It broke my brother</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heart and brought frustration… your corrupt living has an adverse impact not just to you alone but to other people, especially those who are poor.</a:t>
            </a:r>
          </a:p>
        </p:txBody>
      </p:sp>
      <p:sp>
        <p:nvSpPr>
          <p:cNvPr id="31641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4719768-FF63-684E-A047-E02C637A650A}" type="slidenum">
              <a:rPr lang="en-US" sz="1200">
                <a:solidFill>
                  <a:srgbClr val="000000"/>
                </a:solidFill>
                <a:latin typeface="Calibri" charset="0"/>
              </a:rPr>
              <a:pPr eaLnBrk="1" hangingPunct="1"/>
              <a:t>66</a:t>
            </a:fld>
            <a:endParaRPr lang="en-US" sz="1200">
              <a:solidFill>
                <a:srgbClr val="000000"/>
              </a:solidFill>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F062F92-6510-0547-991C-96BB20D3D3A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51752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75299" name="Rectangle 3"/>
          <p:cNvSpPr>
            <a:spLocks noGrp="1" noChangeArrowheads="1"/>
          </p:cNvSpPr>
          <p:nvPr>
            <p:ph type="body" idx="1"/>
          </p:nvPr>
        </p:nvSpPr>
        <p:spPr/>
        <p:txBody>
          <a:bodyPr/>
          <a:lstStyle/>
          <a:p>
            <a:pPr eaLnBrk="1" hangingPunct="1">
              <a:defRPr/>
            </a:pPr>
            <a:r>
              <a:rPr lang="en-US" b="1" dirty="0">
                <a:latin typeface="Arial" panose="020B0604020202020204" pitchFamily="34" charset="0"/>
                <a:cs typeface="Arial" panose="020B0604020202020204" pitchFamily="34" charset="0"/>
              </a:rPr>
              <a:t>Ken Ham &amp; Britt Beemer note this in their 2009 book. That title means that young people are in our pews physically, but their values are already gone before their bodies are.</a:t>
            </a:r>
          </a:p>
        </p:txBody>
      </p:sp>
    </p:spTree>
    <p:extLst>
      <p:ext uri="{BB962C8B-B14F-4D97-AF65-F5344CB8AC3E}">
        <p14:creationId xmlns:p14="http://schemas.microsoft.com/office/powerpoint/2010/main" val="30667827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defTabSz="457200" eaLnBrk="1" fontAlgn="auto" hangingPunct="1">
              <a:spcBef>
                <a:spcPts val="0"/>
              </a:spcBef>
              <a:spcAft>
                <a:spcPts val="0"/>
              </a:spcAft>
              <a:defRPr/>
            </a:pPr>
            <a:r>
              <a:rPr lang="en-US" dirty="0"/>
              <a:t>Corrupt living is not just the corruption in financial matters. Paul listed a whole range of habits that tags along with corrupt living. They are </a:t>
            </a:r>
            <a:r>
              <a:rPr lang="en-US" b="1" u="sng" dirty="0">
                <a:solidFill>
                  <a:srgbClr val="FFFFFF"/>
                </a:solidFill>
                <a:effectLst>
                  <a:glow rad="101600">
                    <a:schemeClr val="tx1">
                      <a:alpha val="75000"/>
                    </a:schemeClr>
                  </a:glow>
                  <a:outerShdw blurRad="50800" dist="38100" dir="10800000" algn="r" rotWithShape="0">
                    <a:prstClr val="black">
                      <a:alpha val="40000"/>
                    </a:prstClr>
                  </a:outerShdw>
                </a:effectLst>
              </a:rPr>
              <a:t>sexual immorality, impurity, lust, and evil desires and greed.</a:t>
            </a:r>
            <a:endParaRPr lang="en-US" u="sng" dirty="0"/>
          </a:p>
          <a:p>
            <a:pPr defTabSz="457200" eaLnBrk="1" fontAlgn="auto" hangingPunct="1">
              <a:spcBef>
                <a:spcPts val="0"/>
              </a:spcBef>
              <a:spcAft>
                <a:spcPts val="0"/>
              </a:spcAft>
              <a:defRPr/>
            </a:pPr>
            <a:r>
              <a:rPr lang="en-US" dirty="0"/>
              <a:t>We need to put away our impure thoughts – thoughts such as desiring or scheming to harm people. We also need to put away sexual impurity. Singles, we no longer care what we did in the past because of our new identity as new people in Christ but from this point forth let us be sexually pure. Married people, as people of God, God demands you to be sexually faithful to your spouses. Evils such as these, and on which the apostle says God</a:t>
            </a:r>
            <a:r>
              <a:rPr lang="fr-FR" dirty="0"/>
              <a:t>'</a:t>
            </a:r>
            <a:r>
              <a:rPr lang="en-US" dirty="0"/>
              <a:t>s wrath rests, must be slain.</a:t>
            </a:r>
          </a:p>
          <a:p>
            <a:pPr>
              <a:defRPr/>
            </a:pPr>
            <a:endParaRPr lang="en-US" dirty="0"/>
          </a:p>
        </p:txBody>
      </p:sp>
      <p:sp>
        <p:nvSpPr>
          <p:cNvPr id="31846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B39F06-9F28-A74A-9927-FC9FD3A2E8A2}" type="slidenum">
              <a:rPr lang="en-US" sz="1200">
                <a:solidFill>
                  <a:srgbClr val="000000"/>
                </a:solidFill>
                <a:latin typeface="Calibri" charset="0"/>
              </a:rPr>
              <a:pPr eaLnBrk="1" hangingPunct="1"/>
              <a:t>67</a:t>
            </a:fld>
            <a:endParaRPr lang="en-US" sz="1200">
              <a:solidFill>
                <a:srgbClr val="000000"/>
              </a:solidFill>
              <a:latin typeface="Calibri"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Paul deals with the sins of speech which seemed, like echoes of the past, to linger on the lips of the Colossians. Proverbs 18:21 says "The tongue can bring death or life; those who love to talk will reap the consequences (NLT)". James says "And the tongue is a flame of fire. It is a whole world of wickedness, corrupting your entire body. It can set your whole life on fire, for it is set on fire by hell itself (Jam 3:6-7 NLT). Jesus Christ said "You brood of snakes! How could evil men like you speak what is good and right? For whatever is in your heart determines what you say. (Mat 12:34 NLT)". Yes we should do away with wrong conversations.</a:t>
            </a:r>
            <a:r>
              <a:rPr lang="en-SG" dirty="0"/>
              <a:t> </a:t>
            </a:r>
            <a:endParaRPr lang="en-US" dirty="0"/>
          </a:p>
        </p:txBody>
      </p:sp>
      <p:sp>
        <p:nvSpPr>
          <p:cNvPr id="32051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08E2A1F-A0CA-DD40-9CED-A47DBF18FA3B}" type="slidenum">
              <a:rPr lang="en-US" sz="1200">
                <a:solidFill>
                  <a:srgbClr val="000000"/>
                </a:solidFill>
                <a:latin typeface="Calibri" charset="0"/>
              </a:rPr>
              <a:pPr eaLnBrk="1" hangingPunct="1"/>
              <a:t>68</a:t>
            </a:fld>
            <a:endParaRPr lang="en-US" sz="1200">
              <a:solidFill>
                <a:srgbClr val="000000"/>
              </a:solidFill>
              <a:latin typeface="Calibri"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Paul deals with the sins of speech which seemed, like echoes of the past, to linger on the lips of the Colossians. Proverbs 18:21 says "The tongue can bring death or life; those who love to talk will reap the consequences (NLT)". Jesus Christ said "You brood of snakes! How could evil men like you speak what is good and right? For whatever is in your heart determines what you say. (Mat 12:34 NLT)". Yes we should do away with wrong conversations.</a:t>
            </a:r>
            <a:r>
              <a:rPr lang="en-SG" dirty="0"/>
              <a:t> </a:t>
            </a:r>
            <a:endParaRPr lang="en-US" dirty="0"/>
          </a:p>
        </p:txBody>
      </p:sp>
      <p:sp>
        <p:nvSpPr>
          <p:cNvPr id="32256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81A5C49-8A54-BC4D-B84B-34A1B8078596}" type="slidenum">
              <a:rPr lang="en-US" sz="1200">
                <a:solidFill>
                  <a:srgbClr val="000000"/>
                </a:solidFill>
                <a:latin typeface="Calibri" charset="0"/>
              </a:rPr>
              <a:pPr eaLnBrk="1" hangingPunct="1"/>
              <a:t>69</a:t>
            </a:fld>
            <a:endParaRPr lang="en-US" sz="1200">
              <a:solidFill>
                <a:srgbClr val="000000"/>
              </a:solidFill>
              <a:latin typeface="Calibri"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Do away with conversations that can cause someone to</a:t>
            </a:r>
          </a:p>
          <a:p>
            <a:pPr>
              <a:defRPr/>
            </a:pPr>
            <a:r>
              <a:rPr lang="en-US" dirty="0">
                <a:latin typeface="+mn-lt"/>
                <a:ea typeface="+mn-ea"/>
                <a:cs typeface="+mn-cs"/>
              </a:rPr>
              <a:t>1)	"Anger," and sin</a:t>
            </a:r>
          </a:p>
          <a:p>
            <a:pPr>
              <a:defRPr/>
            </a:pPr>
            <a:r>
              <a:rPr lang="en-US" dirty="0">
                <a:latin typeface="+mn-lt"/>
                <a:ea typeface="+mn-ea"/>
                <a:cs typeface="+mn-cs"/>
              </a:rPr>
              <a:t>2)	Conversations that will "Enrage"</a:t>
            </a:r>
          </a:p>
          <a:p>
            <a:pPr>
              <a:defRPr/>
            </a:pPr>
            <a:r>
              <a:rPr lang="en-US" dirty="0">
                <a:latin typeface="+mn-lt"/>
                <a:ea typeface="+mn-ea"/>
                <a:cs typeface="+mn-cs"/>
              </a:rPr>
              <a:t>3)	Talks to malign someone</a:t>
            </a:r>
            <a:r>
              <a:rPr lang="fr-FR" dirty="0">
                <a:latin typeface="+mn-lt"/>
                <a:ea typeface="+mn-ea"/>
                <a:cs typeface="+mn-cs"/>
              </a:rPr>
              <a:t>'</a:t>
            </a:r>
            <a:r>
              <a:rPr lang="en-US" dirty="0">
                <a:latin typeface="+mn-lt"/>
                <a:ea typeface="+mn-ea"/>
                <a:cs typeface="+mn-cs"/>
              </a:rPr>
              <a:t>s image;</a:t>
            </a:r>
          </a:p>
          <a:p>
            <a:pPr>
              <a:defRPr/>
            </a:pPr>
            <a:r>
              <a:rPr lang="en-US" dirty="0">
                <a:latin typeface="+mn-lt"/>
                <a:ea typeface="+mn-ea"/>
                <a:cs typeface="+mn-cs"/>
              </a:rPr>
              <a:t>4)	"Slander," i.e. blasphemy;</a:t>
            </a:r>
          </a:p>
          <a:p>
            <a:pPr>
              <a:defRPr/>
            </a:pPr>
            <a:r>
              <a:rPr lang="en-US" dirty="0">
                <a:latin typeface="+mn-lt"/>
                <a:ea typeface="+mn-ea"/>
                <a:cs typeface="+mn-cs"/>
              </a:rPr>
              <a:t>5)	"Dirty language," i.e. abusive words;</a:t>
            </a:r>
          </a:p>
          <a:p>
            <a:pPr>
              <a:defRPr/>
            </a:pPr>
            <a:r>
              <a:rPr lang="en-US" dirty="0">
                <a:latin typeface="+mn-lt"/>
                <a:ea typeface="+mn-ea"/>
                <a:cs typeface="+mn-cs"/>
              </a:rPr>
              <a:t>6)	"Falsehood," a word that needs no description. Let us not speak pretentiously but true to our words. </a:t>
            </a:r>
            <a:endParaRPr lang="en-US" dirty="0"/>
          </a:p>
        </p:txBody>
      </p:sp>
      <p:sp>
        <p:nvSpPr>
          <p:cNvPr id="32665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AA35CB-5AD8-8847-A716-D2B1EF0D676D}" type="slidenum">
              <a:rPr lang="en-US" sz="1200">
                <a:solidFill>
                  <a:srgbClr val="000000"/>
                </a:solidFill>
                <a:latin typeface="Calibri" charset="0"/>
              </a:rPr>
              <a:pPr eaLnBrk="1" hangingPunct="1"/>
              <a:t>70</a:t>
            </a:fld>
            <a:endParaRPr lang="en-US" sz="1200">
              <a:solidFill>
                <a:srgbClr val="000000"/>
              </a:solidFill>
              <a:latin typeface="Calibri"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Paul exhorted the Colossians that as new people who have put on the virtues of new life, they must also put to death the conventional distinctions which leads to divisions in the church. For we are all made new in Christ and in Christ there is no distinction between "…a Jew or a Gentile, circumcised or uncircumcised, barbaric, uncivilized, slave, or free. Christ is all that matters, and he lives in all of us (Col 3:11 NLT)".</a:t>
            </a:r>
            <a:r>
              <a:rPr lang="en-SG" dirty="0"/>
              <a:t> </a:t>
            </a:r>
            <a:endParaRPr lang="en-US" dirty="0"/>
          </a:p>
        </p:txBody>
      </p:sp>
      <p:sp>
        <p:nvSpPr>
          <p:cNvPr id="33075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B5F7B47-AEB2-BC49-B680-BB1529C25D52}" type="slidenum">
              <a:rPr lang="en-US" sz="1200">
                <a:solidFill>
                  <a:srgbClr val="000000"/>
                </a:solidFill>
                <a:latin typeface="Calibri" charset="0"/>
              </a:rPr>
              <a:pPr eaLnBrk="1" hangingPunct="1"/>
              <a:t>71</a:t>
            </a:fld>
            <a:endParaRPr lang="en-US" sz="1200">
              <a:solidFill>
                <a:srgbClr val="000000"/>
              </a:solidFill>
              <a:latin typeface="Calibri"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Slide Image Placeholder 1"/>
          <p:cNvSpPr>
            <a:spLocks noGrp="1" noRot="1" noChangeAspect="1"/>
          </p:cNvSpPr>
          <p:nvPr>
            <p:ph type="sldImg"/>
          </p:nvPr>
        </p:nvSpPr>
        <p:spPr>
          <a:ln/>
        </p:spPr>
      </p:sp>
      <p:sp>
        <p:nvSpPr>
          <p:cNvPr id="33280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If Christ have made us all one in him, shall we still continue live our life dividing among ourselves? No, I am American and I cannot be with the Indian; I am Indians and I cannot be with the Chinese, Dutch, Pilipino…</a:t>
            </a:r>
          </a:p>
        </p:txBody>
      </p:sp>
      <p:sp>
        <p:nvSpPr>
          <p:cNvPr id="33280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FAE866-D2A8-104B-8087-FCE513B785B0}" type="slidenum">
              <a:rPr lang="en-US" sz="1200">
                <a:solidFill>
                  <a:srgbClr val="000000"/>
                </a:solidFill>
                <a:latin typeface="Calibri" charset="0"/>
              </a:rPr>
              <a:pPr eaLnBrk="1" hangingPunct="1"/>
              <a:t>72</a:t>
            </a:fld>
            <a:endParaRPr lang="en-US" sz="1200">
              <a:solidFill>
                <a:srgbClr val="000000"/>
              </a:solidFill>
              <a:latin typeface="Calibri"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Slide Image Placeholder 1"/>
          <p:cNvSpPr>
            <a:spLocks noGrp="1" noRot="1" noChangeAspect="1"/>
          </p:cNvSpPr>
          <p:nvPr>
            <p:ph type="sldImg"/>
          </p:nvPr>
        </p:nvSpPr>
        <p:spPr>
          <a:ln/>
        </p:spPr>
      </p:sp>
      <p:sp>
        <p:nvSpPr>
          <p:cNvPr id="33485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1)	Ethnic distinctions: "Greek and Jew". Let us stop drawing boundaries along the line of our ethnic groups. </a:t>
            </a:r>
          </a:p>
          <a:p>
            <a:r>
              <a:rPr lang="en-US" dirty="0">
                <a:latin typeface="Times New Roman" charset="0"/>
                <a:ea typeface="ＭＳ Ｐゴシック" charset="0"/>
                <a:cs typeface="ＭＳ Ｐゴシック" charset="0"/>
              </a:rPr>
              <a:t>2)	Ceremonial: "circumcision or un-circumcision". The Jewish Christians emphasized so much on ritual purity and that is one of the main contention among the believers in early church. Let us put away that "my denomination is better than yours!" but rather practice what the Bible teach us.	</a:t>
            </a:r>
          </a:p>
          <a:p>
            <a:r>
              <a:rPr lang="en-US" dirty="0">
                <a:latin typeface="Times New Roman" charset="0"/>
                <a:ea typeface="ＭＳ Ｐゴシック" charset="0"/>
                <a:cs typeface="ＭＳ Ｐゴシック" charset="0"/>
              </a:rPr>
              <a:t>3)	Distinctions of culture: "barbarian, uncivilized". Unable to appreciate different culture is often the many causes of conflicts. In India, almost every week we have a report of the people from northeastern India and the mainlanders having clashes because we cannot accept and appreciate our culture.</a:t>
            </a:r>
          </a:p>
          <a:p>
            <a:r>
              <a:rPr lang="en-US" dirty="0">
                <a:latin typeface="Times New Roman" charset="0"/>
                <a:ea typeface="ＭＳ Ｐゴシック" charset="0"/>
                <a:cs typeface="ＭＳ Ｐゴシック" charset="0"/>
              </a:rPr>
              <a:t>4)	Social: "slave and free." Here the word slave seems to have special reference here to the runaway slave (Onesimus) who was going to carry to his master the apostle</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letter, and who was to be received as a brother both of Philemon and Paul. But the point Paul wants to underscore is that there is no longer hierarchical systems in our new identity with Christ.</a:t>
            </a:r>
          </a:p>
          <a:p>
            <a:endParaRPr lang="en-US" dirty="0">
              <a:latin typeface="Times New Roman" charset="0"/>
              <a:ea typeface="ＭＳ Ｐゴシック" charset="0"/>
              <a:cs typeface="ＭＳ Ｐゴシック" charset="0"/>
            </a:endParaRPr>
          </a:p>
        </p:txBody>
      </p:sp>
      <p:sp>
        <p:nvSpPr>
          <p:cNvPr id="33485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9F7A4A-49A2-F149-B07C-1E5F02B77749}" type="slidenum">
              <a:rPr lang="en-US" sz="1200">
                <a:solidFill>
                  <a:srgbClr val="000000"/>
                </a:solidFill>
                <a:latin typeface="Calibri" charset="0"/>
              </a:rPr>
              <a:pPr eaLnBrk="1" hangingPunct="1"/>
              <a:t>73</a:t>
            </a:fld>
            <a:endParaRPr lang="en-US" sz="1200">
              <a:solidFill>
                <a:srgbClr val="000000"/>
              </a:solidFill>
              <a:latin typeface="Calibri"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Slide Image Placeholder 1"/>
          <p:cNvSpPr>
            <a:spLocks noGrp="1" noRot="1" noChangeAspect="1"/>
          </p:cNvSpPr>
          <p:nvPr>
            <p:ph type="sldImg"/>
          </p:nvPr>
        </p:nvSpPr>
        <p:spPr>
          <a:ln/>
        </p:spPr>
      </p:sp>
      <p:sp>
        <p:nvSpPr>
          <p:cNvPr id="33689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I am glad that here at this church… I learnt to realize that I need to come down.</a:t>
            </a:r>
          </a:p>
        </p:txBody>
      </p:sp>
      <p:sp>
        <p:nvSpPr>
          <p:cNvPr id="33689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6A331A-3539-3844-A266-A7EF5977D21E}" type="slidenum">
              <a:rPr lang="en-US" sz="1200">
                <a:solidFill>
                  <a:srgbClr val="000000"/>
                </a:solidFill>
                <a:latin typeface="Calibri" charset="0"/>
              </a:rPr>
              <a:pPr eaLnBrk="1" hangingPunct="1"/>
              <a:t>74</a:t>
            </a:fld>
            <a:endParaRPr lang="en-US" sz="1200">
              <a:solidFill>
                <a:srgbClr val="000000"/>
              </a:solidFill>
              <a:latin typeface="Calibri"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Slide Image Placeholder 1"/>
          <p:cNvSpPr>
            <a:spLocks noGrp="1" noRot="1" noChangeAspect="1"/>
          </p:cNvSpPr>
          <p:nvPr>
            <p:ph type="sldImg"/>
          </p:nvPr>
        </p:nvSpPr>
        <p:spPr>
          <a:ln/>
        </p:spPr>
      </p:sp>
      <p:sp>
        <p:nvSpPr>
          <p:cNvPr id="33894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Let us put away our old sinful habits – things which Christ has already taken it off from us by his death so that we may put on the new dress of grace. Through Christ</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death we now have the power the put off our old sinful habits. We can now make a choice to put to death our bad habits – the old man or to let it rule over us and prevent us from living a free life in Christ. Christ has put to death our sinful habits, he have taken away our sinful clothes, lets us not go back to those old ways again but put on the virtues of new life and live as new people made alive in Christ.</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What are these graces of Christ that we are to put on as his new people made alive in him?</a:t>
            </a:r>
          </a:p>
        </p:txBody>
      </p:sp>
      <p:sp>
        <p:nvSpPr>
          <p:cNvPr id="33894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D68E43A-D262-5648-9425-995E6427C1DE}" type="slidenum">
              <a:rPr lang="en-US" sz="1200">
                <a:solidFill>
                  <a:srgbClr val="000000"/>
                </a:solidFill>
                <a:latin typeface="Calibri" charset="0"/>
              </a:rPr>
              <a:pPr eaLnBrk="1" hangingPunct="1"/>
              <a:t>75</a:t>
            </a:fld>
            <a:endParaRPr lang="en-US" sz="1200">
              <a:solidFill>
                <a:srgbClr val="000000"/>
              </a:solidFill>
              <a:latin typeface="Calibri"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t>Put on... compassion. “</a:t>
            </a:r>
            <a:r>
              <a:rPr lang="en-SG" dirty="0">
                <a:latin typeface="+mn-lt"/>
                <a:ea typeface="+mn-ea"/>
                <a:cs typeface="+mn-cs"/>
              </a:rPr>
              <a:t>Since God chose you to be the holy people he loves, you must clothe yourselves with tenderhearted mercy, kindness, humility, gentleness, and patience” (3:12 NLT).</a:t>
            </a:r>
            <a:endParaRPr lang="en-US" dirty="0"/>
          </a:p>
          <a:p>
            <a:pPr>
              <a:defRPr/>
            </a:pPr>
            <a:endParaRPr lang="en-US" dirty="0"/>
          </a:p>
          <a:p>
            <a:pPr>
              <a:defRPr/>
            </a:pPr>
            <a:r>
              <a:rPr lang="en-US" dirty="0"/>
              <a:t>When we are clothed with compassion, we show kindness, humility, gentleness and patience for one another. In the gospel accounts, we know that when Jesus saw the crowds he was filed with compassion (Matt. 9:36; Mk. 6:34). Again in the Gospel of Mark when Jesus saw a leper asking him to heal him of his leprosy, Jesus was moved with compassion and he healed. Elsewhere in the Bible, </a:t>
            </a:r>
            <a:r>
              <a:rPr lang="en-US" dirty="0" err="1"/>
              <a:t>Exod</a:t>
            </a:r>
            <a:r>
              <a:rPr lang="en-US" dirty="0"/>
              <a:t> 34:6; 2 </a:t>
            </a:r>
            <a:r>
              <a:rPr lang="en-US" dirty="0" err="1"/>
              <a:t>Chron</a:t>
            </a:r>
            <a:r>
              <a:rPr lang="en-US" dirty="0"/>
              <a:t> 30:9; </a:t>
            </a:r>
            <a:r>
              <a:rPr lang="en-US" dirty="0" err="1"/>
              <a:t>Neh</a:t>
            </a:r>
            <a:r>
              <a:rPr lang="en-US" dirty="0"/>
              <a:t> 9:17, 31; </a:t>
            </a:r>
            <a:r>
              <a:rPr lang="en-US" dirty="0" err="1"/>
              <a:t>Pss</a:t>
            </a:r>
            <a:r>
              <a:rPr lang="en-US" dirty="0"/>
              <a:t> 85:15; Joel 2:13; and </a:t>
            </a:r>
            <a:r>
              <a:rPr lang="en-US" dirty="0" err="1"/>
              <a:t>Jn</a:t>
            </a:r>
            <a:r>
              <a:rPr lang="en-US" dirty="0"/>
              <a:t> 4:2, this </a:t>
            </a:r>
            <a:r>
              <a:rPr lang="en-US" dirty="0" err="1"/>
              <a:t>compas-sion</a:t>
            </a:r>
            <a:r>
              <a:rPr lang="en-US" dirty="0"/>
              <a:t> is described as grace of God. Paul in Philippians 1:8 says that he love the Philippians and long for them "…with the tender compassion of Christ Jesus (NLT)". This is the compassion that we are talking about. Through Jesus Christ, God has given us this dress – this compassion which we must wear it as new people in Christ.</a:t>
            </a:r>
          </a:p>
        </p:txBody>
      </p:sp>
      <p:sp>
        <p:nvSpPr>
          <p:cNvPr id="34099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B2616C-0CEF-8E42-8C2D-E4DA0B7A6BC1}" type="slidenum">
              <a:rPr lang="en-US" sz="1200">
                <a:solidFill>
                  <a:srgbClr val="000000"/>
                </a:solidFill>
                <a:latin typeface="Calibri" charset="0"/>
              </a:rPr>
              <a:pPr eaLnBrk="1" hangingPunct="1"/>
              <a:t>76</a:t>
            </a:fld>
            <a:endParaRPr lang="en-US" sz="1200">
              <a:solidFill>
                <a:srgbClr val="000000"/>
              </a:solidFill>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But for those of us older, the temptations to false teaching are also real.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Have you even noticed how more enticing heresy is than truth? False teachers are more interesting than teachers of truth like me!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60720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Slide Image Placeholder 1"/>
          <p:cNvSpPr>
            <a:spLocks noGrp="1" noRot="1" noChangeAspect="1"/>
          </p:cNvSpPr>
          <p:nvPr>
            <p:ph type="sldImg"/>
          </p:nvPr>
        </p:nvSpPr>
        <p:spPr>
          <a:ln/>
        </p:spPr>
      </p:sp>
      <p:sp>
        <p:nvSpPr>
          <p:cNvPr id="34713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When we are clothed with compassion, we can show kindness, humility, gentleness and patience to one another. In the gospel accounts, we know that when Jesus saw the crowds he was filed with compassion (Matt. 9:36; Mk. 6:34). Again in the Gospel of Mark when Jesus saw a leper asking him to heal him of his leprosy, Jesus was moved with compassion and he healed. </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Without compassion, we cannot feel for others. We cannot truly, from our hearts say that I care for you. In order to be able to care for one another we need to be clothed with the grace of compassion.</a:t>
            </a:r>
          </a:p>
        </p:txBody>
      </p:sp>
      <p:sp>
        <p:nvSpPr>
          <p:cNvPr id="34713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5EC8A80-FCC2-9248-AEB5-D7EBE1E67A96}" type="slidenum">
              <a:rPr lang="en-US" sz="1200">
                <a:solidFill>
                  <a:srgbClr val="000000"/>
                </a:solidFill>
                <a:latin typeface="Calibri" charset="0"/>
              </a:rPr>
              <a:pPr eaLnBrk="1" hangingPunct="1"/>
              <a:t>77</a:t>
            </a:fld>
            <a:endParaRPr lang="en-US" sz="1200">
              <a:solidFill>
                <a:srgbClr val="000000"/>
              </a:solidFill>
              <a:latin typeface="Calibri"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t>Paul again exhort the Colossians to put on the clothes of forgiveness. “</a:t>
            </a:r>
            <a:r>
              <a:rPr lang="en-SG" dirty="0">
                <a:latin typeface="+mn-lt"/>
                <a:ea typeface="+mn-ea"/>
                <a:cs typeface="+mn-cs"/>
              </a:rPr>
              <a:t>Make allowance for each other’s faults, and forgive anyone who offends you. Remember, the Lord forgave you, so you must forgive others” (3:13 NLT).</a:t>
            </a:r>
          </a:p>
          <a:p>
            <a:pPr>
              <a:defRPr/>
            </a:pPr>
            <a:endParaRPr lang="en-SG" dirty="0">
              <a:latin typeface="+mn-lt"/>
              <a:ea typeface="+mn-ea"/>
              <a:cs typeface="+mn-cs"/>
            </a:endParaRPr>
          </a:p>
          <a:p>
            <a:pPr>
              <a:defRPr/>
            </a:pPr>
            <a:r>
              <a:rPr lang="en-US" dirty="0"/>
              <a:t>He exhorted them that they must forgive one another just as they have received forgiveness for God through Christ. The same applies for us today. We were once in a wretched state of sin. Every time we lived offending God by our thoughts, action and speech. But God forgave us and made us his children. Ephesians 4:32 clearly says that we must forgive one another just as Christ has forgiven us. </a:t>
            </a:r>
          </a:p>
          <a:p>
            <a:pPr>
              <a:defRPr/>
            </a:pPr>
            <a:endParaRPr lang="en-US" dirty="0"/>
          </a:p>
        </p:txBody>
      </p:sp>
      <p:sp>
        <p:nvSpPr>
          <p:cNvPr id="34918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A2E427D-5779-624C-B57F-A1BB77154577}" type="slidenum">
              <a:rPr lang="en-US" sz="1200">
                <a:solidFill>
                  <a:srgbClr val="000000"/>
                </a:solidFill>
                <a:latin typeface="Calibri" charset="0"/>
              </a:rPr>
              <a:pPr eaLnBrk="1" hangingPunct="1"/>
              <a:t>78</a:t>
            </a:fld>
            <a:endParaRPr lang="en-US" sz="1200">
              <a:solidFill>
                <a:srgbClr val="000000"/>
              </a:solidFill>
              <a:latin typeface="Calibri"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Slide Image Placeholder 1"/>
          <p:cNvSpPr>
            <a:spLocks noGrp="1" noRot="1" noChangeAspect="1"/>
          </p:cNvSpPr>
          <p:nvPr>
            <p:ph type="sldImg"/>
          </p:nvPr>
        </p:nvSpPr>
        <p:spPr>
          <a:ln/>
        </p:spPr>
      </p:sp>
      <p:sp>
        <p:nvSpPr>
          <p:cNvPr id="35123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As we claim to have put to death through our union with Christ and have put on the grace of Christ – the forgiveness, I would like you to think about someone who have hurt you beyond words; whom you find it hard to forgive. And ask yourselves, </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is it really to hard for me?</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a:t>
            </a:r>
          </a:p>
          <a:p>
            <a:endParaRPr lang="en-US">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
        <p:nvSpPr>
          <p:cNvPr id="35123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886E9F9-B6E3-3040-A29B-1212B42B4B0D}" type="slidenum">
              <a:rPr lang="en-US" sz="1200">
                <a:solidFill>
                  <a:srgbClr val="000000"/>
                </a:solidFill>
                <a:latin typeface="Calibri" charset="0"/>
              </a:rPr>
              <a:pPr eaLnBrk="1" hangingPunct="1"/>
              <a:t>79</a:t>
            </a:fld>
            <a:endParaRPr lang="en-US" sz="1200">
              <a:solidFill>
                <a:srgbClr val="000000"/>
              </a:solidFill>
              <a:latin typeface="Calibri"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Slide Image Placeholder 1"/>
          <p:cNvSpPr>
            <a:spLocks noGrp="1" noRot="1" noChangeAspect="1"/>
          </p:cNvSpPr>
          <p:nvPr>
            <p:ph type="sldImg"/>
          </p:nvPr>
        </p:nvSpPr>
        <p:spPr>
          <a:ln/>
        </p:spPr>
      </p:sp>
      <p:sp>
        <p:nvSpPr>
          <p:cNvPr id="35328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Perhaps, the greatest story of forgiveness comes from the life of the widowed lady Gladys Staines.</a:t>
            </a:r>
          </a:p>
        </p:txBody>
      </p:sp>
      <p:sp>
        <p:nvSpPr>
          <p:cNvPr id="35328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2D4839-64C8-C043-88A4-3C8F1BA8ED10}" type="slidenum">
              <a:rPr lang="en-US" sz="1200">
                <a:solidFill>
                  <a:srgbClr val="000000"/>
                </a:solidFill>
                <a:latin typeface="Calibri" charset="0"/>
              </a:rPr>
              <a:pPr eaLnBrk="1" hangingPunct="1"/>
              <a:t>80</a:t>
            </a:fld>
            <a:endParaRPr lang="en-US" sz="1200">
              <a:solidFill>
                <a:srgbClr val="000000"/>
              </a:solidFill>
              <a:latin typeface="Calibri"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Slide Image Placeholder 1"/>
          <p:cNvSpPr>
            <a:spLocks noGrp="1" noRot="1" noChangeAspect="1"/>
          </p:cNvSpPr>
          <p:nvPr>
            <p:ph type="sldImg"/>
          </p:nvPr>
        </p:nvSpPr>
        <p:spPr>
          <a:ln/>
        </p:spPr>
      </p:sp>
      <p:sp>
        <p:nvSpPr>
          <p:cNvPr id="35533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Without forgiveness, there cannot be a very strong relationship. Forgiveness is the clue that binds marriage, friendship and our relationship with one another.</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Sometimes, it just you that you need to forgive yourself. We cannot forgive other unless we forgive ourselves of our past foolish mistakes. At one point of time, it was very difficult for me to forgive people who have provoked me and hurt my feelings beyond words. I took revenge for every single offense they made to me. When I was young, if any of relatives scold me for good or wrong reasons, I cannot challenge them so what I did… I killed their chickens, pets… sometimes, I used to take catapult and shoot them from afar… but God worked in my and as I receive Christ, I slowly learned to forgive. It will be ungrateful on our parts if we don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forgive one another because we have received forgiveness from God.</a:t>
            </a:r>
          </a:p>
          <a:p>
            <a:r>
              <a:rPr lang="en-US">
                <a:latin typeface="Times New Roman" charset="0"/>
                <a:ea typeface="ＭＳ Ｐゴシック" charset="0"/>
                <a:cs typeface="ＭＳ Ｐゴシック" charset="0"/>
              </a:rPr>
              <a:t>Let us put on the clothe of forgiveness.</a:t>
            </a:r>
          </a:p>
          <a:p>
            <a:endParaRPr lang="en-US">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
        <p:nvSpPr>
          <p:cNvPr id="35533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BD27C1F-DDB1-2F45-B1DF-691D718DB7AA}" type="slidenum">
              <a:rPr lang="en-US" sz="1200">
                <a:solidFill>
                  <a:srgbClr val="000000"/>
                </a:solidFill>
                <a:latin typeface="Calibri" charset="0"/>
              </a:rPr>
              <a:pPr eaLnBrk="1" hangingPunct="1"/>
              <a:t>81</a:t>
            </a:fld>
            <a:endParaRPr lang="en-US" sz="1200">
              <a:solidFill>
                <a:srgbClr val="000000"/>
              </a:solidFill>
              <a:latin typeface="Calibri"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t>“</a:t>
            </a:r>
            <a:r>
              <a:rPr lang="en-SG" dirty="0">
                <a:latin typeface="+mn-lt"/>
                <a:ea typeface="+mn-ea"/>
                <a:cs typeface="+mn-cs"/>
              </a:rPr>
              <a:t>Above all, clothe yourselves with love, which binds us all together in perfect harmony” (3:14 NLT).</a:t>
            </a:r>
            <a:endParaRPr lang="en-US" dirty="0"/>
          </a:p>
          <a:p>
            <a:pPr>
              <a:defRPr/>
            </a:pPr>
            <a:endParaRPr lang="en-US" dirty="0"/>
          </a:p>
          <a:p>
            <a:pPr>
              <a:defRPr/>
            </a:pPr>
            <a:r>
              <a:rPr lang="en-US" dirty="0"/>
              <a:t>As we put on the grace clothe of compassion, forgiveness, let us complete it by putting on the clothes of love. Paul said here that it is love that binds everything. Perhaps his best teaching about love is recorded in 1 Corinthians 13. 1 John 4:8 says God is love. As his children, let us also love one another. Let us adorn ourselves with love because love expresses the willingness of the person to give himself to the good of others.</a:t>
            </a:r>
          </a:p>
          <a:p>
            <a:pPr>
              <a:defRPr/>
            </a:pPr>
            <a:endParaRPr lang="en-US" dirty="0"/>
          </a:p>
        </p:txBody>
      </p:sp>
      <p:sp>
        <p:nvSpPr>
          <p:cNvPr id="35737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1626876-6FE8-2F48-904B-469C48B04BB7}" type="slidenum">
              <a:rPr lang="en-US" sz="1200">
                <a:solidFill>
                  <a:srgbClr val="000000"/>
                </a:solidFill>
                <a:latin typeface="Calibri" charset="0"/>
              </a:rPr>
              <a:pPr eaLnBrk="1" hangingPunct="1"/>
              <a:t>82</a:t>
            </a:fld>
            <a:endParaRPr lang="en-US" sz="1200">
              <a:solidFill>
                <a:srgbClr val="000000"/>
              </a:solidFill>
              <a:latin typeface="Calibri"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Slide Image Placeholder 1"/>
          <p:cNvSpPr>
            <a:spLocks noGrp="1" noRot="1" noChangeAspect="1"/>
          </p:cNvSpPr>
          <p:nvPr>
            <p:ph type="sldImg"/>
          </p:nvPr>
        </p:nvSpPr>
        <p:spPr>
          <a:ln/>
        </p:spPr>
      </p:sp>
      <p:sp>
        <p:nvSpPr>
          <p:cNvPr id="35942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Forgiven but I cannot love this man… This is a litmus test for us as Christians. We can forgive but choose not to love. If we truly forgive someone why can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we love? If you have some conflicts with your spouses, parents, friends, room mates in the past or recently, and if you say you have forgiven them but still cannot love, take this as God speaking to you today and accept it as a challenge to love that person.</a:t>
            </a:r>
          </a:p>
        </p:txBody>
      </p:sp>
      <p:sp>
        <p:nvSpPr>
          <p:cNvPr id="35942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A54A78-A098-5247-90BE-0FB759453894}" type="slidenum">
              <a:rPr lang="en-US" sz="1200">
                <a:solidFill>
                  <a:srgbClr val="000000"/>
                </a:solidFill>
                <a:latin typeface="Calibri" charset="0"/>
              </a:rPr>
              <a:pPr eaLnBrk="1" hangingPunct="1"/>
              <a:t>83</a:t>
            </a:fld>
            <a:endParaRPr lang="en-US" sz="1200">
              <a:solidFill>
                <a:srgbClr val="000000"/>
              </a:solidFill>
              <a:latin typeface="Calibri"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We are given the grace to live our life as victors in Christ. God in his grace have set us free by</a:t>
            </a:r>
          </a:p>
          <a:p>
            <a:pPr marL="285750" indent="-285750">
              <a:buFontTx/>
              <a:buAutoNum type="romanUcPeriod"/>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Put off the old clothes by making us die to the sins of</a:t>
            </a:r>
            <a:br>
              <a:rPr lang="en-US" dirty="0">
                <a:solidFill>
                  <a:srgbClr val="FFFFFF"/>
                </a:solidFill>
                <a:effectLst>
                  <a:glow rad="101600">
                    <a:schemeClr val="tx1">
                      <a:alpha val="75000"/>
                    </a:schemeClr>
                  </a:glow>
                  <a:outerShdw blurRad="50800" dist="38100" dir="10800000" algn="r" rotWithShape="0">
                    <a:prstClr val="black">
                      <a:alpha val="40000"/>
                    </a:prstClr>
                  </a:outerShdw>
                </a:effectLst>
              </a:rPr>
            </a:b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a. corrupt living</a:t>
            </a:r>
            <a:br>
              <a:rPr lang="en-US" dirty="0">
                <a:solidFill>
                  <a:srgbClr val="FFFFFF"/>
                </a:solidFill>
                <a:effectLst>
                  <a:glow rad="101600">
                    <a:schemeClr val="tx1">
                      <a:alpha val="75000"/>
                    </a:schemeClr>
                  </a:glow>
                  <a:outerShdw blurRad="50800" dist="38100" dir="10800000" algn="r" rotWithShape="0">
                    <a:prstClr val="black">
                      <a:alpha val="40000"/>
                    </a:prstClr>
                  </a:outerShdw>
                </a:effectLst>
              </a:rPr>
            </a:b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b. wrong conversation</a:t>
            </a:r>
            <a:br>
              <a:rPr lang="en-US" dirty="0">
                <a:solidFill>
                  <a:srgbClr val="FFFFFF"/>
                </a:solidFill>
                <a:effectLst>
                  <a:glow rad="101600">
                    <a:schemeClr val="tx1">
                      <a:alpha val="75000"/>
                    </a:schemeClr>
                  </a:glow>
                  <a:outerShdw blurRad="50800" dist="38100" dir="10800000" algn="r" rotWithShape="0">
                    <a:prstClr val="black">
                      <a:alpha val="40000"/>
                    </a:prstClr>
                  </a:outerShdw>
                </a:effectLst>
              </a:rPr>
            </a:b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c. conventional distinctions, and by enabling us to</a:t>
            </a:r>
          </a:p>
          <a:p>
            <a:pPr marL="285750" indent="-285750">
              <a:buFontTx/>
              <a:buAutoNum type="romanUcPeriod"/>
              <a:defRPr/>
            </a:pPr>
            <a:endParaRPr lang="en-US" dirty="0">
              <a:solidFill>
                <a:srgbClr val="FFFFFF"/>
              </a:solidFill>
              <a:effectLst>
                <a:glow rad="101600">
                  <a:schemeClr val="tx1">
                    <a:alpha val="75000"/>
                  </a:schemeClr>
                </a:glow>
                <a:outerShdw blurRad="50800" dist="38100" dir="10800000" algn="r" rotWithShape="0">
                  <a:prstClr val="black">
                    <a:alpha val="40000"/>
                  </a:prstClr>
                </a:outerShdw>
              </a:effectLst>
            </a:endParaRPr>
          </a:p>
          <a:p>
            <a:pPr marL="285750" indent="-285750">
              <a:buFontTx/>
              <a:buAutoNum type="romanUcPeriod"/>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Put on the grace of Christ</a:t>
            </a:r>
            <a:br>
              <a:rPr lang="en-US" dirty="0">
                <a:solidFill>
                  <a:srgbClr val="FFFFFF"/>
                </a:solidFill>
                <a:effectLst>
                  <a:glow rad="101600">
                    <a:schemeClr val="tx1">
                      <a:alpha val="75000"/>
                    </a:schemeClr>
                  </a:glow>
                  <a:outerShdw blurRad="50800" dist="38100" dir="10800000" algn="r" rotWithShape="0">
                    <a:prstClr val="black">
                      <a:alpha val="40000"/>
                    </a:prstClr>
                  </a:outerShdw>
                </a:effectLst>
              </a:rPr>
            </a:b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a. compassion</a:t>
            </a:r>
          </a:p>
          <a:p>
            <a:pPr>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b. forgiveness</a:t>
            </a:r>
          </a:p>
          <a:p>
            <a:pPr>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c. love</a:t>
            </a:r>
          </a:p>
          <a:p>
            <a:pPr>
              <a:defRPr/>
            </a:pPr>
            <a:endParaRPr lang="en-US" dirty="0">
              <a:solidFill>
                <a:srgbClr val="FFFFFF"/>
              </a:solidFill>
              <a:effectLst>
                <a:glow rad="101600">
                  <a:schemeClr val="tx1">
                    <a:alpha val="75000"/>
                  </a:schemeClr>
                </a:glow>
                <a:outerShdw blurRad="50800" dist="38100" dir="10800000" algn="r" rotWithShape="0">
                  <a:prstClr val="black">
                    <a:alpha val="40000"/>
                  </a:prstClr>
                </a:outerShdw>
              </a:effectLst>
            </a:endParaRPr>
          </a:p>
          <a:p>
            <a:pPr>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Now let us go back to the questions we asked in the beginning:</a:t>
            </a:r>
            <a:endParaRPr lang="en-US" dirty="0"/>
          </a:p>
        </p:txBody>
      </p:sp>
      <p:sp>
        <p:nvSpPr>
          <p:cNvPr id="36352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8F1B595-91AE-C445-90CC-50890AA48837}" type="slidenum">
              <a:rPr lang="en-US" sz="1200">
                <a:solidFill>
                  <a:srgbClr val="000000"/>
                </a:solidFill>
                <a:latin typeface="Calibri" charset="0"/>
              </a:rPr>
              <a:pPr eaLnBrk="1" hangingPunct="1"/>
              <a:t>84</a:t>
            </a:fld>
            <a:endParaRPr lang="en-US" sz="1200">
              <a:solidFill>
                <a:srgbClr val="000000"/>
              </a:solidFill>
              <a:latin typeface="Calibri"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Slide Image Placeholder 1"/>
          <p:cNvSpPr>
            <a:spLocks noGrp="1" noRot="1" noChangeAspect="1"/>
          </p:cNvSpPr>
          <p:nvPr>
            <p:ph type="sldImg"/>
          </p:nvPr>
        </p:nvSpPr>
        <p:spPr>
          <a:ln/>
        </p:spPr>
      </p:sp>
      <p:sp>
        <p:nvSpPr>
          <p:cNvPr id="36557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We have been given the grace to live our life as new people in Christ. As new people we are to adorn ourselves with the virtues – the dress of new life. If we don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put on or cloth our body with clothes, then we all know we will be naked. If we are naked, we are susceptible to heat, cold, insect bites and vulnerable to hosts of dangers. </a:t>
            </a:r>
          </a:p>
          <a:p>
            <a:endParaRPr lang="en-US">
              <a:latin typeface="Times New Roman" charset="0"/>
              <a:ea typeface="ＭＳ Ｐゴシック" charset="0"/>
              <a:cs typeface="ＭＳ Ｐゴシック" charset="0"/>
            </a:endParaRPr>
          </a:p>
          <a:p>
            <a:pPr eaLnBrk="1" hangingPunct="1">
              <a:spcBef>
                <a:spcPct val="0"/>
              </a:spcBef>
            </a:pPr>
            <a:r>
              <a:rPr lang="en-US">
                <a:latin typeface="Times New Roman" charset="0"/>
                <a:ea typeface="ＭＳ Ｐゴシック" charset="0"/>
                <a:cs typeface="ＭＳ Ｐゴシック" charset="0"/>
              </a:rPr>
              <a:t>If you don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put off the grave clothes and put on the new virtues of life – i.e the grace of Christ, then we are naked Christians – naked and exposed to hosts of sins lurking around us. We will be tempted to anger and commit sin, we will want to hate people, we will be haunted by our painful past experience, we will go back to sexually immoral lives.</a:t>
            </a:r>
          </a:p>
          <a:p>
            <a:pPr eaLnBrk="1" hangingPunct="1">
              <a:spcBef>
                <a:spcPct val="0"/>
              </a:spcBef>
            </a:pPr>
            <a:endParaRPr lang="en-US">
              <a:latin typeface="Times New Roman" charset="0"/>
              <a:ea typeface="ＭＳ Ｐゴシック" charset="0"/>
              <a:cs typeface="ＭＳ Ｐゴシック" charset="0"/>
            </a:endParaRPr>
          </a:p>
          <a:p>
            <a:pPr eaLnBrk="1" hangingPunct="1">
              <a:spcBef>
                <a:spcPct val="0"/>
              </a:spcBef>
            </a:pPr>
            <a:r>
              <a:rPr lang="en-US">
                <a:latin typeface="Times New Roman" charset="0"/>
                <a:ea typeface="ＭＳ Ｐゴシック" charset="0"/>
                <a:cs typeface="ＭＳ Ｐゴシック" charset="0"/>
              </a:rPr>
              <a:t>Are there any grave clothes on you that you need to remove? Think about this.</a:t>
            </a:r>
          </a:p>
          <a:p>
            <a:pPr eaLnBrk="1" hangingPunct="1">
              <a:spcBef>
                <a:spcPct val="0"/>
              </a:spcBef>
            </a:pPr>
            <a:endParaRPr lang="en-US">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
        <p:nvSpPr>
          <p:cNvPr id="36557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D9A8E6E-00CA-8948-A54B-2E165F63F363}" type="slidenum">
              <a:rPr lang="en-US" sz="1200">
                <a:solidFill>
                  <a:srgbClr val="000000"/>
                </a:solidFill>
                <a:latin typeface="Calibri" charset="0"/>
              </a:rPr>
              <a:pPr eaLnBrk="1" hangingPunct="1"/>
              <a:t>85</a:t>
            </a:fld>
            <a:endParaRPr lang="en-US" sz="1200">
              <a:solidFill>
                <a:srgbClr val="000000"/>
              </a:solidFill>
              <a:latin typeface="Calibri"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6C58A8-01F8-8D40-8E71-0B9F8107F6FC}" type="slidenum">
              <a:rPr lang="en-US" sz="1200">
                <a:solidFill>
                  <a:srgbClr val="000000"/>
                </a:solidFill>
              </a:rPr>
              <a:pPr eaLnBrk="1" hangingPunct="1"/>
              <a:t>86</a:t>
            </a:fld>
            <a:endParaRPr lang="en-US" sz="1200">
              <a:solidFill>
                <a:srgbClr val="000000"/>
              </a:solidFill>
            </a:endParaRPr>
          </a:p>
        </p:txBody>
      </p:sp>
      <p:sp>
        <p:nvSpPr>
          <p:cNvPr id="373762" name="Rectangle 2"/>
          <p:cNvSpPr>
            <a:spLocks noGrp="1" noRot="1" noChangeAspect="1" noChangeArrowheads="1" noTextEdit="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nl-NL"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b="1" dirty="0">
                <a:latin typeface="Arial" panose="020B0604020202020204" pitchFamily="34" charset="0"/>
                <a:cs typeface="Arial" panose="020B0604020202020204" pitchFamily="34" charset="0"/>
              </a:rPr>
              <a:t>There is an allurement for men where sex continues in the afterlife. That is Mormonism and Islam.</a:t>
            </a:r>
          </a:p>
          <a:p>
            <a:r>
              <a:rPr lang="en-SG" b="1" dirty="0">
                <a:latin typeface="Arial" panose="020B0604020202020204" pitchFamily="34" charset="0"/>
                <a:cs typeface="Arial" panose="020B0604020202020204" pitchFamily="34" charset="0"/>
              </a:rPr>
              <a:t>How cool to die and then go create your own planet and populate it with your harem—Mormonism again.</a:t>
            </a:r>
          </a:p>
          <a:p>
            <a:r>
              <a:rPr lang="en-SG" b="1" dirty="0">
                <a:latin typeface="Arial" panose="020B0604020202020204" pitchFamily="34" charset="0"/>
                <a:cs typeface="Arial" panose="020B0604020202020204" pitchFamily="34" charset="0"/>
              </a:rPr>
              <a:t>Most false teaching doesn’t get convicting with talk about sin—or make you feel bad. </a:t>
            </a:r>
          </a:p>
          <a:p>
            <a:r>
              <a:rPr lang="en-SG" b="1" dirty="0">
                <a:latin typeface="Arial" panose="020B0604020202020204" pitchFamily="34" charset="0"/>
                <a:cs typeface="Arial" panose="020B0604020202020204" pitchFamily="34" charset="0"/>
              </a:rPr>
              <a:t>I have a relative tell me that we can still live like we want and be “very spiritual.”</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371112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36F5C88-1A86-5F4E-97A9-BC4A7FBEDA0E}" type="slidenum">
              <a:rPr lang="en-US" sz="1200"/>
              <a:pPr eaLnBrk="1" hangingPunct="1"/>
              <a:t>87</a:t>
            </a:fld>
            <a:endParaRPr lang="en-US" sz="1200"/>
          </a:p>
        </p:txBody>
      </p:sp>
      <p:sp>
        <p:nvSpPr>
          <p:cNvPr id="379906" name="Rectangle 2"/>
          <p:cNvSpPr>
            <a:spLocks noGrp="1" noRot="1" noChangeAspect="1" noChangeArrowheads="1" noTextEdit="1"/>
          </p:cNvSpPr>
          <p:nvPr>
            <p:ph type="sldImg"/>
          </p:nvPr>
        </p:nvSpPr>
        <p:spPr>
          <a:ln/>
        </p:spPr>
      </p:sp>
      <p:sp>
        <p:nvSpPr>
          <p:cNvPr id="3799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90645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6777110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395051006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Guard yourself from heresy by embracing the deity and supremacy of Christ over all things.</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309096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Protect yourself from heresy by your pure lifestyle</a:t>
            </a:r>
            <a:r>
              <a:rPr lang="en-SG"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865902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34345026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Here in verses 5-11 Paul exhorted the Christians at Colossae to "put to death their sinful ways".</a:t>
            </a:r>
            <a:r>
              <a:rPr lang="en-SG" dirty="0"/>
              <a:t> </a:t>
            </a:r>
          </a:p>
        </p:txBody>
      </p:sp>
      <p:sp>
        <p:nvSpPr>
          <p:cNvPr id="30822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EAC4EF-1A05-C24A-9D80-714F4CEFD97C}" type="slidenum">
              <a:rPr lang="en-US" sz="1200">
                <a:solidFill>
                  <a:srgbClr val="000000"/>
                </a:solidFill>
                <a:latin typeface="Calibri" charset="0"/>
              </a:rPr>
              <a:pPr eaLnBrk="1" hangingPunct="1"/>
              <a:t>95</a:t>
            </a:fld>
            <a:endParaRPr lang="en-US" sz="1200">
              <a:solidFill>
                <a:srgbClr val="000000"/>
              </a:solidFill>
              <a:latin typeface="Calibri" charset="0"/>
            </a:endParaRPr>
          </a:p>
        </p:txBody>
      </p:sp>
    </p:spTree>
    <p:extLst>
      <p:ext uri="{BB962C8B-B14F-4D97-AF65-F5344CB8AC3E}">
        <p14:creationId xmlns:p14="http://schemas.microsoft.com/office/powerpoint/2010/main" val="13219661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Colossians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Colossians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265201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Image Placeholder 1"/>
          <p:cNvSpPr>
            <a:spLocks noGrp="1" noRot="1" noChangeAspect="1"/>
          </p:cNvSpPr>
          <p:nvPr>
            <p:ph type="sldImg"/>
          </p:nvPr>
        </p:nvSpPr>
        <p:spPr>
          <a:ln/>
        </p:spPr>
      </p:sp>
      <p:sp>
        <p:nvSpPr>
          <p:cNvPr id="30208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I will put off the shabby clothes….</a:t>
            </a:r>
          </a:p>
        </p:txBody>
      </p:sp>
      <p:sp>
        <p:nvSpPr>
          <p:cNvPr id="30208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0BF161-2B51-1B46-9F33-D1254941C04D}" type="slidenum">
              <a:rPr lang="en-US" sz="1200">
                <a:solidFill>
                  <a:srgbClr val="000000"/>
                </a:solidFill>
                <a:latin typeface="Calibri" charset="0"/>
              </a:rPr>
              <a:pPr eaLnBrk="1" hangingPunct="1"/>
              <a:t>97</a:t>
            </a:fld>
            <a:endParaRPr lang="en-US" sz="1200">
              <a:solidFill>
                <a:srgbClr val="000000"/>
              </a:solidFill>
              <a:latin typeface="Calibri" charset="0"/>
            </a:endParaRPr>
          </a:p>
        </p:txBody>
      </p:sp>
    </p:spTree>
    <p:extLst>
      <p:ext uri="{BB962C8B-B14F-4D97-AF65-F5344CB8AC3E}">
        <p14:creationId xmlns:p14="http://schemas.microsoft.com/office/powerpoint/2010/main" val="4087738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Need: So what is your strategy to stay faithful to the Lord so you don’t fall prey to heresy?</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What should you being doing to avoid false teaching?</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How much should you study these groups?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How do you avoid becoming part of the statistics of those who abandon the Lord Jesus? Today we will answer this question…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693797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978363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1769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0FAEFDD8-4A2B-A944-ADD6-4698F5ED3C7F}" type="slidenum">
              <a:rPr lang="en-US"/>
              <a:pPr>
                <a:defRPr/>
              </a:pPr>
              <a:t>‹#›</a:t>
            </a:fld>
            <a:endParaRPr lang="en-US"/>
          </a:p>
        </p:txBody>
      </p:sp>
    </p:spTree>
    <p:extLst>
      <p:ext uri="{BB962C8B-B14F-4D97-AF65-F5344CB8AC3E}">
        <p14:creationId xmlns:p14="http://schemas.microsoft.com/office/powerpoint/2010/main" val="1090890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67939EF8-07BE-A045-B33A-24DBC1C0A513}" type="slidenum">
              <a:rPr lang="en-US"/>
              <a:pPr>
                <a:defRPr/>
              </a:pPr>
              <a:t>‹#›</a:t>
            </a:fld>
            <a:endParaRPr lang="en-US"/>
          </a:p>
        </p:txBody>
      </p:sp>
    </p:spTree>
    <p:extLst>
      <p:ext uri="{BB962C8B-B14F-4D97-AF65-F5344CB8AC3E}">
        <p14:creationId xmlns:p14="http://schemas.microsoft.com/office/powerpoint/2010/main" val="220894282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068644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3297738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604451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775372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6012473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542101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3476788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958759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256219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13071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E2CE84B-3A34-1D41-901D-FEDD23308E6E}" type="slidenum">
              <a:rPr lang="en-US"/>
              <a:pPr>
                <a:defRPr/>
              </a:pPr>
              <a:t>‹#›</a:t>
            </a:fld>
            <a:endParaRPr lang="en-US"/>
          </a:p>
        </p:txBody>
      </p:sp>
    </p:spTree>
    <p:extLst>
      <p:ext uri="{BB962C8B-B14F-4D97-AF65-F5344CB8AC3E}">
        <p14:creationId xmlns:p14="http://schemas.microsoft.com/office/powerpoint/2010/main" val="124994673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307684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439764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374467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612606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6930383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8188357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832187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613724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806686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78086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61E837-39D7-D84D-A429-B9EEB14D597B}" type="slidenum">
              <a:rPr lang="en-US" smtClean="0"/>
              <a:pPr>
                <a:defRPr/>
              </a:pPr>
              <a:t>‹#›</a:t>
            </a:fld>
            <a:endParaRPr lang="en-US" dirty="0"/>
          </a:p>
        </p:txBody>
      </p:sp>
    </p:spTree>
    <p:extLst>
      <p:ext uri="{BB962C8B-B14F-4D97-AF65-F5344CB8AC3E}">
        <p14:creationId xmlns:p14="http://schemas.microsoft.com/office/powerpoint/2010/main" val="40631666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085349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6705653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099730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398249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4145236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5045764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6018373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424484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7303053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22004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75CFDE1-6E7D-5B42-A483-18D685D2CE77}" type="slidenum">
              <a:rPr lang="en-US" smtClean="0"/>
              <a:pPr>
                <a:defRPr/>
              </a:pPr>
              <a:t>‹#›</a:t>
            </a:fld>
            <a:endParaRPr lang="en-US" dirty="0"/>
          </a:p>
        </p:txBody>
      </p:sp>
    </p:spTree>
    <p:extLst>
      <p:ext uri="{BB962C8B-B14F-4D97-AF65-F5344CB8AC3E}">
        <p14:creationId xmlns:p14="http://schemas.microsoft.com/office/powerpoint/2010/main" val="57696422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960202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4269886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6546116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4618527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2010475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4388229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7797066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4122338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3467964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977981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3B24439-244B-3F42-B1E4-8BCBB1D1E1B9}" type="slidenum">
              <a:rPr lang="en-US" smtClean="0"/>
              <a:pPr>
                <a:defRPr/>
              </a:pPr>
              <a:t>‹#›</a:t>
            </a:fld>
            <a:endParaRPr lang="en-US" dirty="0"/>
          </a:p>
        </p:txBody>
      </p:sp>
    </p:spTree>
    <p:extLst>
      <p:ext uri="{BB962C8B-B14F-4D97-AF65-F5344CB8AC3E}">
        <p14:creationId xmlns:p14="http://schemas.microsoft.com/office/powerpoint/2010/main" val="473668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00700399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72884922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8753353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9956266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28743313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10882424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17893759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70016033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42997108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596706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8C7E442-8ED8-8446-A45B-4CC1E7BBF708}" type="slidenum">
              <a:rPr lang="en-US" smtClean="0"/>
              <a:pPr>
                <a:defRPr/>
              </a:pPr>
              <a:t>‹#›</a:t>
            </a:fld>
            <a:endParaRPr lang="en-US" dirty="0"/>
          </a:p>
        </p:txBody>
      </p:sp>
    </p:spTree>
    <p:extLst>
      <p:ext uri="{BB962C8B-B14F-4D97-AF65-F5344CB8AC3E}">
        <p14:creationId xmlns:p14="http://schemas.microsoft.com/office/powerpoint/2010/main" val="339961811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08448297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405213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4523986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59283640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22426654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2167814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40291505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76232028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4761834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3952573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A2F8D06-1428-6F4D-9D9C-EB22AD9463A4}" type="slidenum">
              <a:rPr lang="en-US" smtClean="0"/>
              <a:pPr>
                <a:defRPr/>
              </a:pPr>
              <a:t>‹#›</a:t>
            </a:fld>
            <a:endParaRPr lang="en-US" dirty="0"/>
          </a:p>
        </p:txBody>
      </p:sp>
    </p:spTree>
    <p:extLst>
      <p:ext uri="{BB962C8B-B14F-4D97-AF65-F5344CB8AC3E}">
        <p14:creationId xmlns:p14="http://schemas.microsoft.com/office/powerpoint/2010/main" val="359406085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88574714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98069076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4209069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1676894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9454358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433B88E2-1BAD-FE44-AA8B-B1A4C48B257B}" type="slidenum">
              <a:rPr lang="en-US" smtClean="0"/>
              <a:pPr>
                <a:defRPr/>
              </a:pPr>
              <a:t>‹#›</a:t>
            </a:fld>
            <a:endParaRPr lang="en-US" dirty="0"/>
          </a:p>
        </p:txBody>
      </p:sp>
    </p:spTree>
    <p:extLst>
      <p:ext uri="{BB962C8B-B14F-4D97-AF65-F5344CB8AC3E}">
        <p14:creationId xmlns:p14="http://schemas.microsoft.com/office/powerpoint/2010/main" val="329324727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16F1C8C2-CB45-7149-A7AF-FF4B3BF6A02B}" type="slidenum">
              <a:rPr lang="en-US" smtClean="0"/>
              <a:pPr>
                <a:defRPr/>
              </a:pPr>
              <a:t>‹#›</a:t>
            </a:fld>
            <a:endParaRPr lang="en-US" dirty="0"/>
          </a:p>
        </p:txBody>
      </p:sp>
    </p:spTree>
    <p:extLst>
      <p:ext uri="{BB962C8B-B14F-4D97-AF65-F5344CB8AC3E}">
        <p14:creationId xmlns:p14="http://schemas.microsoft.com/office/powerpoint/2010/main" val="265039927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7C7C0644-76BC-8E41-9400-4D7E34E4558C}" type="slidenum">
              <a:rPr lang="en-US" smtClean="0"/>
              <a:pPr>
                <a:defRPr/>
              </a:pPr>
              <a:t>‹#›</a:t>
            </a:fld>
            <a:endParaRPr lang="en-US" dirty="0"/>
          </a:p>
        </p:txBody>
      </p:sp>
    </p:spTree>
    <p:extLst>
      <p:ext uri="{BB962C8B-B14F-4D97-AF65-F5344CB8AC3E}">
        <p14:creationId xmlns:p14="http://schemas.microsoft.com/office/powerpoint/2010/main" val="387822399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37B12A3D-A20B-C24F-ADB6-F50A4E8E6A5C}" type="slidenum">
              <a:rPr lang="en-US" smtClean="0"/>
              <a:pPr>
                <a:defRPr/>
              </a:pPr>
              <a:t>‹#›</a:t>
            </a:fld>
            <a:endParaRPr lang="en-US" dirty="0"/>
          </a:p>
        </p:txBody>
      </p:sp>
    </p:spTree>
    <p:extLst>
      <p:ext uri="{BB962C8B-B14F-4D97-AF65-F5344CB8AC3E}">
        <p14:creationId xmlns:p14="http://schemas.microsoft.com/office/powerpoint/2010/main" val="91561007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A50C22D1-308E-D14D-8B9A-94CF6D3CABCE}" type="slidenum">
              <a:rPr lang="en-US" smtClean="0"/>
              <a:pPr>
                <a:defRPr/>
              </a:pPr>
              <a:t>‹#›</a:t>
            </a:fld>
            <a:endParaRPr lang="en-US" dirty="0"/>
          </a:p>
        </p:txBody>
      </p:sp>
    </p:spTree>
    <p:extLst>
      <p:ext uri="{BB962C8B-B14F-4D97-AF65-F5344CB8AC3E}">
        <p14:creationId xmlns:p14="http://schemas.microsoft.com/office/powerpoint/2010/main" val="19091562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EE6349-42F6-2949-860C-F439FBEE9B73}" type="slidenum">
              <a:rPr lang="en-US" smtClean="0"/>
              <a:pPr>
                <a:defRPr/>
              </a:pPr>
              <a:t>‹#›</a:t>
            </a:fld>
            <a:endParaRPr lang="en-US" dirty="0"/>
          </a:p>
        </p:txBody>
      </p:sp>
    </p:spTree>
    <p:extLst>
      <p:ext uri="{BB962C8B-B14F-4D97-AF65-F5344CB8AC3E}">
        <p14:creationId xmlns:p14="http://schemas.microsoft.com/office/powerpoint/2010/main" val="281906201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64A1063B-2ECD-F040-BC3B-B530AB189E0A}" type="slidenum">
              <a:rPr lang="en-US" smtClean="0"/>
              <a:pPr>
                <a:defRPr/>
              </a:pPr>
              <a:t>‹#›</a:t>
            </a:fld>
            <a:endParaRPr lang="en-US" dirty="0"/>
          </a:p>
        </p:txBody>
      </p:sp>
    </p:spTree>
    <p:extLst>
      <p:ext uri="{BB962C8B-B14F-4D97-AF65-F5344CB8AC3E}">
        <p14:creationId xmlns:p14="http://schemas.microsoft.com/office/powerpoint/2010/main" val="131263657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5084DDDE-8A72-2747-B06E-B0831AF465AF}" type="slidenum">
              <a:rPr lang="en-US" smtClean="0"/>
              <a:pPr>
                <a:defRPr/>
              </a:pPr>
              <a:t>‹#›</a:t>
            </a:fld>
            <a:endParaRPr lang="en-US" dirty="0"/>
          </a:p>
        </p:txBody>
      </p:sp>
    </p:spTree>
    <p:extLst>
      <p:ext uri="{BB962C8B-B14F-4D97-AF65-F5344CB8AC3E}">
        <p14:creationId xmlns:p14="http://schemas.microsoft.com/office/powerpoint/2010/main" val="205939807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9BC25EEC-D8B2-FE48-9228-1CB620D127AF}" type="slidenum">
              <a:rPr lang="en-US" smtClean="0"/>
              <a:pPr>
                <a:defRPr/>
              </a:pPr>
              <a:t>‹#›</a:t>
            </a:fld>
            <a:endParaRPr lang="en-US" dirty="0"/>
          </a:p>
        </p:txBody>
      </p:sp>
    </p:spTree>
    <p:extLst>
      <p:ext uri="{BB962C8B-B14F-4D97-AF65-F5344CB8AC3E}">
        <p14:creationId xmlns:p14="http://schemas.microsoft.com/office/powerpoint/2010/main" val="362931682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EAA6FEC9-35E9-7843-8BDF-8774FDCA2446}" type="slidenum">
              <a:rPr lang="en-US" smtClean="0"/>
              <a:pPr>
                <a:defRPr/>
              </a:pPr>
              <a:t>‹#›</a:t>
            </a:fld>
            <a:endParaRPr lang="en-US" dirty="0"/>
          </a:p>
        </p:txBody>
      </p:sp>
    </p:spTree>
    <p:extLst>
      <p:ext uri="{BB962C8B-B14F-4D97-AF65-F5344CB8AC3E}">
        <p14:creationId xmlns:p14="http://schemas.microsoft.com/office/powerpoint/2010/main" val="200410286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C18D1576-7793-3947-8A43-5FDCFC2387C6}" type="slidenum">
              <a:rPr lang="en-US" smtClean="0"/>
              <a:pPr>
                <a:defRPr/>
              </a:pPr>
              <a:t>‹#›</a:t>
            </a:fld>
            <a:endParaRPr lang="en-US" dirty="0"/>
          </a:p>
        </p:txBody>
      </p:sp>
    </p:spTree>
    <p:extLst>
      <p:ext uri="{BB962C8B-B14F-4D97-AF65-F5344CB8AC3E}">
        <p14:creationId xmlns:p14="http://schemas.microsoft.com/office/powerpoint/2010/main" val="40167411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1AE06C5D-503C-6446-9246-0DE99845C503}" type="slidenum">
              <a:rPr lang="en-US" smtClean="0"/>
              <a:pPr>
                <a:defRPr/>
              </a:pPr>
              <a:t>‹#›</a:t>
            </a:fld>
            <a:endParaRPr lang="en-US" dirty="0"/>
          </a:p>
        </p:txBody>
      </p:sp>
    </p:spTree>
    <p:extLst>
      <p:ext uri="{BB962C8B-B14F-4D97-AF65-F5344CB8AC3E}">
        <p14:creationId xmlns:p14="http://schemas.microsoft.com/office/powerpoint/2010/main" val="222739451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296133882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988988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20954041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794327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0D3C09-EDAB-8146-A9D0-2E801B68D1C0}" type="slidenum">
              <a:rPr lang="en-US" smtClean="0"/>
              <a:pPr>
                <a:defRPr/>
              </a:pPr>
              <a:t>‹#›</a:t>
            </a:fld>
            <a:endParaRPr lang="en-US" dirty="0"/>
          </a:p>
        </p:txBody>
      </p:sp>
    </p:spTree>
    <p:extLst>
      <p:ext uri="{BB962C8B-B14F-4D97-AF65-F5344CB8AC3E}">
        <p14:creationId xmlns:p14="http://schemas.microsoft.com/office/powerpoint/2010/main" val="336578262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132875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78384560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936402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74538190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37803604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860167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452723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0B9BCB81-6725-8C4F-B016-51A3701D3E21}" type="slidenum">
              <a:rPr lang="en-US"/>
              <a:pPr>
                <a:defRPr/>
              </a:pPr>
              <a:t>‹#›</a:t>
            </a:fld>
            <a:endParaRPr lang="en-US"/>
          </a:p>
        </p:txBody>
      </p:sp>
    </p:spTree>
    <p:extLst>
      <p:ext uri="{BB962C8B-B14F-4D97-AF65-F5344CB8AC3E}">
        <p14:creationId xmlns:p14="http://schemas.microsoft.com/office/powerpoint/2010/main" val="25126723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CACD153-B6A3-BA4B-984B-B2C8A27E8541}" type="slidenum">
              <a:rPr lang="en-US" smtClean="0"/>
              <a:pPr>
                <a:defRPr/>
              </a:pPr>
              <a:t>‹#›</a:t>
            </a:fld>
            <a:endParaRPr lang="en-US" dirty="0"/>
          </a:p>
        </p:txBody>
      </p:sp>
    </p:spTree>
    <p:extLst>
      <p:ext uri="{BB962C8B-B14F-4D97-AF65-F5344CB8AC3E}">
        <p14:creationId xmlns:p14="http://schemas.microsoft.com/office/powerpoint/2010/main" val="3083734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AB54298-CD17-7B4C-9D22-DAF4BA862E46}" type="slidenum">
              <a:rPr lang="en-US"/>
              <a:pPr>
                <a:defRPr/>
              </a:pPr>
              <a:t>‹#›</a:t>
            </a:fld>
            <a:endParaRPr lang="en-US"/>
          </a:p>
        </p:txBody>
      </p:sp>
    </p:spTree>
    <p:extLst>
      <p:ext uri="{BB962C8B-B14F-4D97-AF65-F5344CB8AC3E}">
        <p14:creationId xmlns:p14="http://schemas.microsoft.com/office/powerpoint/2010/main" val="11105329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6C6F531-84C0-C84C-A5A5-C9D4B95958AD}" type="slidenum">
              <a:rPr lang="en-US" smtClean="0"/>
              <a:pPr>
                <a:defRPr/>
              </a:pPr>
              <a:t>‹#›</a:t>
            </a:fld>
            <a:endParaRPr lang="en-US" dirty="0"/>
          </a:p>
        </p:txBody>
      </p:sp>
    </p:spTree>
    <p:extLst>
      <p:ext uri="{BB962C8B-B14F-4D97-AF65-F5344CB8AC3E}">
        <p14:creationId xmlns:p14="http://schemas.microsoft.com/office/powerpoint/2010/main" val="917364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7A68E23-E90A-004F-B7A2-5B9D560D9196}" type="slidenum">
              <a:rPr lang="en-US" smtClean="0"/>
              <a:pPr>
                <a:defRPr/>
              </a:pPr>
              <a:t>‹#›</a:t>
            </a:fld>
            <a:endParaRPr lang="en-US" dirty="0"/>
          </a:p>
        </p:txBody>
      </p:sp>
    </p:spTree>
    <p:extLst>
      <p:ext uri="{BB962C8B-B14F-4D97-AF65-F5344CB8AC3E}">
        <p14:creationId xmlns:p14="http://schemas.microsoft.com/office/powerpoint/2010/main" val="23107733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91AD9E4-54D3-7747-9D3B-39E5F258C529}" type="slidenum">
              <a:rPr lang="en-US" smtClean="0"/>
              <a:pPr>
                <a:defRPr/>
              </a:pPr>
              <a:t>‹#›</a:t>
            </a:fld>
            <a:endParaRPr lang="en-US" dirty="0"/>
          </a:p>
        </p:txBody>
      </p:sp>
    </p:spTree>
    <p:extLst>
      <p:ext uri="{BB962C8B-B14F-4D97-AF65-F5344CB8AC3E}">
        <p14:creationId xmlns:p14="http://schemas.microsoft.com/office/powerpoint/2010/main" val="29287200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11" charset="0"/>
                <a:ea typeface="+mn-ea"/>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46085"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608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6AD86698-3407-164D-9E2B-8350A4E879DD}" type="slidenum">
              <a:rPr lang="en-US"/>
              <a:pPr>
                <a:defRPr/>
              </a:pPr>
              <a:t>‹#›</a:t>
            </a:fld>
            <a:endParaRPr lang="en-US"/>
          </a:p>
        </p:txBody>
      </p:sp>
    </p:spTree>
    <p:extLst>
      <p:ext uri="{BB962C8B-B14F-4D97-AF65-F5344CB8AC3E}">
        <p14:creationId xmlns:p14="http://schemas.microsoft.com/office/powerpoint/2010/main" val="11203745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8DB5CDF7-6F8B-A44F-BCC3-E692D2082D8B}" type="slidenum">
              <a:rPr lang="en-US"/>
              <a:pPr>
                <a:defRPr/>
              </a:pPr>
              <a:t>‹#›</a:t>
            </a:fld>
            <a:endParaRPr lang="en-US"/>
          </a:p>
        </p:txBody>
      </p:sp>
    </p:spTree>
    <p:extLst>
      <p:ext uri="{BB962C8B-B14F-4D97-AF65-F5344CB8AC3E}">
        <p14:creationId xmlns:p14="http://schemas.microsoft.com/office/powerpoint/2010/main" val="26321302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4BFB2F21-1826-FA46-AFE1-E78CFDDC8AF0}" type="slidenum">
              <a:rPr lang="en-US"/>
              <a:pPr>
                <a:defRPr/>
              </a:pPr>
              <a:t>‹#›</a:t>
            </a:fld>
            <a:endParaRPr lang="en-US"/>
          </a:p>
        </p:txBody>
      </p:sp>
    </p:spTree>
    <p:extLst>
      <p:ext uri="{BB962C8B-B14F-4D97-AF65-F5344CB8AC3E}">
        <p14:creationId xmlns:p14="http://schemas.microsoft.com/office/powerpoint/2010/main" val="32889701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5EFEF369-F645-CD4E-BE22-9AE6F488AA38}" type="slidenum">
              <a:rPr lang="en-US"/>
              <a:pPr>
                <a:defRPr/>
              </a:pPr>
              <a:t>‹#›</a:t>
            </a:fld>
            <a:endParaRPr lang="en-US"/>
          </a:p>
        </p:txBody>
      </p:sp>
    </p:spTree>
    <p:extLst>
      <p:ext uri="{BB962C8B-B14F-4D97-AF65-F5344CB8AC3E}">
        <p14:creationId xmlns:p14="http://schemas.microsoft.com/office/powerpoint/2010/main" val="3532144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pPr>
              <a:defRPr/>
            </a:pPr>
            <a:endParaRPr lang="en-US"/>
          </a:p>
        </p:txBody>
      </p:sp>
      <p:sp>
        <p:nvSpPr>
          <p:cNvPr id="8" name="Rectangle 1032"/>
          <p:cNvSpPr>
            <a:spLocks noGrp="1" noChangeArrowheads="1"/>
          </p:cNvSpPr>
          <p:nvPr>
            <p:ph type="ftr" sz="quarter" idx="11"/>
          </p:nvPr>
        </p:nvSpPr>
        <p:spPr>
          <a:ln/>
        </p:spPr>
        <p:txBody>
          <a:bodyPr/>
          <a:lstStyle>
            <a:lvl1pPr>
              <a:defRPr/>
            </a:lvl1pPr>
          </a:lstStyle>
          <a:p>
            <a:pPr>
              <a:defRPr/>
            </a:pPr>
            <a:endParaRPr lang="en-US"/>
          </a:p>
        </p:txBody>
      </p:sp>
      <p:sp>
        <p:nvSpPr>
          <p:cNvPr id="9" name="Rectangle 1033"/>
          <p:cNvSpPr>
            <a:spLocks noGrp="1" noChangeArrowheads="1"/>
          </p:cNvSpPr>
          <p:nvPr>
            <p:ph type="sldNum" sz="quarter" idx="12"/>
          </p:nvPr>
        </p:nvSpPr>
        <p:spPr>
          <a:ln/>
        </p:spPr>
        <p:txBody>
          <a:bodyPr/>
          <a:lstStyle>
            <a:lvl1pPr>
              <a:defRPr/>
            </a:lvl1pPr>
          </a:lstStyle>
          <a:p>
            <a:pPr>
              <a:defRPr/>
            </a:pPr>
            <a:fld id="{3319A392-A375-E049-B856-43F394C9BBD2}" type="slidenum">
              <a:rPr lang="en-US"/>
              <a:pPr>
                <a:defRPr/>
              </a:pPr>
              <a:t>‹#›</a:t>
            </a:fld>
            <a:endParaRPr lang="en-US"/>
          </a:p>
        </p:txBody>
      </p:sp>
    </p:spTree>
    <p:extLst>
      <p:ext uri="{BB962C8B-B14F-4D97-AF65-F5344CB8AC3E}">
        <p14:creationId xmlns:p14="http://schemas.microsoft.com/office/powerpoint/2010/main" val="40362271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pPr>
              <a:defRPr/>
            </a:pPr>
            <a:endParaRPr lang="en-US"/>
          </a:p>
        </p:txBody>
      </p:sp>
      <p:sp>
        <p:nvSpPr>
          <p:cNvPr id="4" name="Rectangle 1032"/>
          <p:cNvSpPr>
            <a:spLocks noGrp="1" noChangeArrowheads="1"/>
          </p:cNvSpPr>
          <p:nvPr>
            <p:ph type="ftr" sz="quarter" idx="11"/>
          </p:nvPr>
        </p:nvSpPr>
        <p:spPr>
          <a:ln/>
        </p:spPr>
        <p:txBody>
          <a:bodyPr/>
          <a:lstStyle>
            <a:lvl1pPr>
              <a:defRPr/>
            </a:lvl1pPr>
          </a:lstStyle>
          <a:p>
            <a:pPr>
              <a:defRPr/>
            </a:pPr>
            <a:endParaRPr lang="en-US"/>
          </a:p>
        </p:txBody>
      </p:sp>
      <p:sp>
        <p:nvSpPr>
          <p:cNvPr id="5" name="Rectangle 1033"/>
          <p:cNvSpPr>
            <a:spLocks noGrp="1" noChangeArrowheads="1"/>
          </p:cNvSpPr>
          <p:nvPr>
            <p:ph type="sldNum" sz="quarter" idx="12"/>
          </p:nvPr>
        </p:nvSpPr>
        <p:spPr>
          <a:ln/>
        </p:spPr>
        <p:txBody>
          <a:bodyPr/>
          <a:lstStyle>
            <a:lvl1pPr>
              <a:defRPr/>
            </a:lvl1pPr>
          </a:lstStyle>
          <a:p>
            <a:pPr>
              <a:defRPr/>
            </a:pPr>
            <a:fld id="{D0C04269-E2EA-3C48-84F8-4EADDEB1C3F4}" type="slidenum">
              <a:rPr lang="en-US"/>
              <a:pPr>
                <a:defRPr/>
              </a:pPr>
              <a:t>‹#›</a:t>
            </a:fld>
            <a:endParaRPr lang="en-US"/>
          </a:p>
        </p:txBody>
      </p:sp>
    </p:spTree>
    <p:extLst>
      <p:ext uri="{BB962C8B-B14F-4D97-AF65-F5344CB8AC3E}">
        <p14:creationId xmlns:p14="http://schemas.microsoft.com/office/powerpoint/2010/main" val="30186615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pPr>
              <a:defRPr/>
            </a:pPr>
            <a:endParaRPr lang="en-US"/>
          </a:p>
        </p:txBody>
      </p:sp>
      <p:sp>
        <p:nvSpPr>
          <p:cNvPr id="3" name="Rectangle 1032"/>
          <p:cNvSpPr>
            <a:spLocks noGrp="1" noChangeArrowheads="1"/>
          </p:cNvSpPr>
          <p:nvPr>
            <p:ph type="ftr" sz="quarter" idx="11"/>
          </p:nvPr>
        </p:nvSpPr>
        <p:spPr>
          <a:ln/>
        </p:spPr>
        <p:txBody>
          <a:bodyPr/>
          <a:lstStyle>
            <a:lvl1pPr>
              <a:defRPr/>
            </a:lvl1pPr>
          </a:lstStyle>
          <a:p>
            <a:pPr>
              <a:defRPr/>
            </a:pPr>
            <a:endParaRPr lang="en-US"/>
          </a:p>
        </p:txBody>
      </p:sp>
      <p:sp>
        <p:nvSpPr>
          <p:cNvPr id="4" name="Rectangle 1033"/>
          <p:cNvSpPr>
            <a:spLocks noGrp="1" noChangeArrowheads="1"/>
          </p:cNvSpPr>
          <p:nvPr>
            <p:ph type="sldNum" sz="quarter" idx="12"/>
          </p:nvPr>
        </p:nvSpPr>
        <p:spPr>
          <a:ln/>
        </p:spPr>
        <p:txBody>
          <a:bodyPr/>
          <a:lstStyle>
            <a:lvl1pPr>
              <a:defRPr/>
            </a:lvl1pPr>
          </a:lstStyle>
          <a:p>
            <a:pPr>
              <a:defRPr/>
            </a:pPr>
            <a:fld id="{FEFE21EF-D090-4B4F-A730-9BAFDAADF3C6}" type="slidenum">
              <a:rPr lang="en-US"/>
              <a:pPr>
                <a:defRPr/>
              </a:pPr>
              <a:t>‹#›</a:t>
            </a:fld>
            <a:endParaRPr lang="en-US"/>
          </a:p>
        </p:txBody>
      </p:sp>
    </p:spTree>
    <p:extLst>
      <p:ext uri="{BB962C8B-B14F-4D97-AF65-F5344CB8AC3E}">
        <p14:creationId xmlns:p14="http://schemas.microsoft.com/office/powerpoint/2010/main" val="3061639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C2CD1E0-0075-B642-8768-4C5E7321918B}" type="slidenum">
              <a:rPr lang="en-US"/>
              <a:pPr>
                <a:defRPr/>
              </a:pPr>
              <a:t>‹#›</a:t>
            </a:fld>
            <a:endParaRPr lang="en-US"/>
          </a:p>
        </p:txBody>
      </p:sp>
    </p:spTree>
    <p:extLst>
      <p:ext uri="{BB962C8B-B14F-4D97-AF65-F5344CB8AC3E}">
        <p14:creationId xmlns:p14="http://schemas.microsoft.com/office/powerpoint/2010/main" val="5054235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3E112104-4055-4845-AFBE-01B3D284B4FD}" type="slidenum">
              <a:rPr lang="en-US"/>
              <a:pPr>
                <a:defRPr/>
              </a:pPr>
              <a:t>‹#›</a:t>
            </a:fld>
            <a:endParaRPr lang="en-US"/>
          </a:p>
        </p:txBody>
      </p:sp>
    </p:spTree>
    <p:extLst>
      <p:ext uri="{BB962C8B-B14F-4D97-AF65-F5344CB8AC3E}">
        <p14:creationId xmlns:p14="http://schemas.microsoft.com/office/powerpoint/2010/main" val="18887442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C35A5553-B581-C040-A4BE-BA6CAFA0D81A}" type="slidenum">
              <a:rPr lang="en-US"/>
              <a:pPr>
                <a:defRPr/>
              </a:pPr>
              <a:t>‹#›</a:t>
            </a:fld>
            <a:endParaRPr lang="en-US"/>
          </a:p>
        </p:txBody>
      </p:sp>
    </p:spTree>
    <p:extLst>
      <p:ext uri="{BB962C8B-B14F-4D97-AF65-F5344CB8AC3E}">
        <p14:creationId xmlns:p14="http://schemas.microsoft.com/office/powerpoint/2010/main" val="1298657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A0BE442E-83CD-8E42-8D2C-3D9862F56E4E}" type="slidenum">
              <a:rPr lang="en-US"/>
              <a:pPr>
                <a:defRPr/>
              </a:pPr>
              <a:t>‹#›</a:t>
            </a:fld>
            <a:endParaRPr lang="en-US"/>
          </a:p>
        </p:txBody>
      </p:sp>
    </p:spTree>
    <p:extLst>
      <p:ext uri="{BB962C8B-B14F-4D97-AF65-F5344CB8AC3E}">
        <p14:creationId xmlns:p14="http://schemas.microsoft.com/office/powerpoint/2010/main" val="31221860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8616CBA6-3CF3-3840-B3B0-14B707A93C84}" type="slidenum">
              <a:rPr lang="en-US"/>
              <a:pPr>
                <a:defRPr/>
              </a:pPr>
              <a:t>‹#›</a:t>
            </a:fld>
            <a:endParaRPr lang="en-US"/>
          </a:p>
        </p:txBody>
      </p:sp>
    </p:spTree>
    <p:extLst>
      <p:ext uri="{BB962C8B-B14F-4D97-AF65-F5344CB8AC3E}">
        <p14:creationId xmlns:p14="http://schemas.microsoft.com/office/powerpoint/2010/main" val="3586304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a:latin typeface="Tahoma" charset="0"/>
                <a:ea typeface="ＭＳ Ｐゴシック" charset="0"/>
                <a:cs typeface="ＭＳ Ｐゴシック" charset="0"/>
              </a:defRPr>
            </a:lvl1pPr>
          </a:lstStyle>
          <a:p>
            <a:pPr>
              <a:defRPr/>
            </a:pPr>
            <a:fld id="{743429E0-1A04-A94E-874A-B6ADFC11F1D3}" type="datetime1">
              <a:rPr lang="en-US"/>
              <a:pPr>
                <a:defRPr/>
              </a:pPr>
              <a:t>7/16/24</a:t>
            </a:fld>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605C8F56-D92D-5C4A-B84A-3427CF30195E}" type="slidenum">
              <a:rPr lang="en-US"/>
              <a:pPr>
                <a:defRPr/>
              </a:pPr>
              <a:t>‹#›</a:t>
            </a:fld>
            <a:endParaRPr lang="en-US"/>
          </a:p>
        </p:txBody>
      </p:sp>
    </p:spTree>
    <p:extLst>
      <p:ext uri="{BB962C8B-B14F-4D97-AF65-F5344CB8AC3E}">
        <p14:creationId xmlns:p14="http://schemas.microsoft.com/office/powerpoint/2010/main" val="2410850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atin typeface="Times New Roman" pitchFamily="-111" charset="0"/>
                <a:ea typeface="+mn-ea"/>
                <a:cs typeface="+mn-cs"/>
              </a:defRPr>
            </a:lvl1pPr>
          </a:lstStyle>
          <a:p>
            <a:pPr>
              <a:defRPr/>
            </a:pPr>
            <a:endParaRPr lang="nl-NL"/>
          </a:p>
        </p:txBody>
      </p:sp>
      <p:sp>
        <p:nvSpPr>
          <p:cNvPr id="6" name="Rectangle 5"/>
          <p:cNvSpPr>
            <a:spLocks noGrp="1" noChangeArrowheads="1"/>
          </p:cNvSpPr>
          <p:nvPr>
            <p:ph type="ftr" sz="quarter" idx="11"/>
          </p:nvPr>
        </p:nvSpPr>
        <p:spPr/>
        <p:txBody>
          <a:bodyPr/>
          <a:lstStyle>
            <a:lvl1pPr>
              <a:defRPr>
                <a:latin typeface="Times New Roman" pitchFamily="-111" charset="0"/>
                <a:ea typeface="+mn-ea"/>
                <a:cs typeface="+mn-cs"/>
              </a:defRPr>
            </a:lvl1pPr>
          </a:lstStyle>
          <a:p>
            <a:pPr>
              <a:defRPr/>
            </a:pPr>
            <a:endParaRPr lang="nl-NL"/>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C71700DC-462D-2640-98CB-9295E41EE99E}" type="slidenum">
              <a:rPr lang="en-US"/>
              <a:pPr>
                <a:defRPr/>
              </a:pPr>
              <a:t>‹#›</a:t>
            </a:fld>
            <a:endParaRPr lang="en-US"/>
          </a:p>
        </p:txBody>
      </p:sp>
    </p:spTree>
    <p:extLst>
      <p:ext uri="{BB962C8B-B14F-4D97-AF65-F5344CB8AC3E}">
        <p14:creationId xmlns:p14="http://schemas.microsoft.com/office/powerpoint/2010/main" val="5209975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8A16AB2-0B0C-8A4D-9DE9-D66B10E79490}" type="slidenum">
              <a:rPr lang="en-US" smtClean="0"/>
              <a:pPr>
                <a:defRPr/>
              </a:pPr>
              <a:t>‹#›</a:t>
            </a:fld>
            <a:endParaRPr lang="en-US" dirty="0"/>
          </a:p>
        </p:txBody>
      </p:sp>
    </p:spTree>
    <p:extLst>
      <p:ext uri="{BB962C8B-B14F-4D97-AF65-F5344CB8AC3E}">
        <p14:creationId xmlns:p14="http://schemas.microsoft.com/office/powerpoint/2010/main" val="2838645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96A460C-96E2-004A-992D-7E130B9047A0}" type="slidenum">
              <a:rPr lang="en-US" smtClean="0"/>
              <a:pPr>
                <a:defRPr/>
              </a:pPr>
              <a:t>‹#›</a:t>
            </a:fld>
            <a:endParaRPr lang="en-US" dirty="0"/>
          </a:p>
        </p:txBody>
      </p:sp>
    </p:spTree>
    <p:extLst>
      <p:ext uri="{BB962C8B-B14F-4D97-AF65-F5344CB8AC3E}">
        <p14:creationId xmlns:p14="http://schemas.microsoft.com/office/powerpoint/2010/main" val="35815884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0481A0C-A1FB-3145-96E5-EF26E978B24E}" type="slidenum">
              <a:rPr lang="en-US" smtClean="0"/>
              <a:pPr>
                <a:defRPr/>
              </a:pPr>
              <a:t>‹#›</a:t>
            </a:fld>
            <a:endParaRPr lang="en-US" dirty="0"/>
          </a:p>
        </p:txBody>
      </p:sp>
    </p:spTree>
    <p:extLst>
      <p:ext uri="{BB962C8B-B14F-4D97-AF65-F5344CB8AC3E}">
        <p14:creationId xmlns:p14="http://schemas.microsoft.com/office/powerpoint/2010/main" val="20671815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2BE66AD-44B5-6341-897E-181137B52FBE}" type="slidenum">
              <a:rPr lang="en-US" smtClean="0"/>
              <a:pPr>
                <a:defRPr/>
              </a:pPr>
              <a:t>‹#›</a:t>
            </a:fld>
            <a:endParaRPr lang="en-US" dirty="0"/>
          </a:p>
        </p:txBody>
      </p:sp>
    </p:spTree>
    <p:extLst>
      <p:ext uri="{BB962C8B-B14F-4D97-AF65-F5344CB8AC3E}">
        <p14:creationId xmlns:p14="http://schemas.microsoft.com/office/powerpoint/2010/main" val="3264109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23650B1-8BDE-0846-8C80-A9A7686D49B5}" type="slidenum">
              <a:rPr lang="en-US"/>
              <a:pPr>
                <a:defRPr/>
              </a:pPr>
              <a:t>‹#›</a:t>
            </a:fld>
            <a:endParaRPr lang="en-US"/>
          </a:p>
        </p:txBody>
      </p:sp>
    </p:spTree>
    <p:extLst>
      <p:ext uri="{BB962C8B-B14F-4D97-AF65-F5344CB8AC3E}">
        <p14:creationId xmlns:p14="http://schemas.microsoft.com/office/powerpoint/2010/main" val="12667804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AE950F6-3378-BB4F-9E6C-868448E83226}" type="slidenum">
              <a:rPr lang="en-US" smtClean="0"/>
              <a:pPr>
                <a:defRPr/>
              </a:pPr>
              <a:t>‹#›</a:t>
            </a:fld>
            <a:endParaRPr lang="en-US" dirty="0"/>
          </a:p>
        </p:txBody>
      </p:sp>
    </p:spTree>
    <p:extLst>
      <p:ext uri="{BB962C8B-B14F-4D97-AF65-F5344CB8AC3E}">
        <p14:creationId xmlns:p14="http://schemas.microsoft.com/office/powerpoint/2010/main" val="4377831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4C7780-BC24-1A4E-BECC-B37B56431688}" type="slidenum">
              <a:rPr lang="en-US" smtClean="0"/>
              <a:pPr>
                <a:defRPr/>
              </a:pPr>
              <a:t>‹#›</a:t>
            </a:fld>
            <a:endParaRPr lang="en-US" dirty="0"/>
          </a:p>
        </p:txBody>
      </p:sp>
    </p:spTree>
    <p:extLst>
      <p:ext uri="{BB962C8B-B14F-4D97-AF65-F5344CB8AC3E}">
        <p14:creationId xmlns:p14="http://schemas.microsoft.com/office/powerpoint/2010/main" val="11835723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770B7A4-F9EF-A742-B72A-2C1B10E4153B}" type="slidenum">
              <a:rPr lang="en-US" smtClean="0"/>
              <a:pPr>
                <a:defRPr/>
              </a:pPr>
              <a:t>‹#›</a:t>
            </a:fld>
            <a:endParaRPr lang="en-US" dirty="0"/>
          </a:p>
        </p:txBody>
      </p:sp>
    </p:spTree>
    <p:extLst>
      <p:ext uri="{BB962C8B-B14F-4D97-AF65-F5344CB8AC3E}">
        <p14:creationId xmlns:p14="http://schemas.microsoft.com/office/powerpoint/2010/main" val="6101967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436ABA7-23A4-5647-85D7-E9474B76C145}" type="slidenum">
              <a:rPr lang="en-US" smtClean="0"/>
              <a:pPr>
                <a:defRPr/>
              </a:pPr>
              <a:t>‹#›</a:t>
            </a:fld>
            <a:endParaRPr lang="en-US" dirty="0"/>
          </a:p>
        </p:txBody>
      </p:sp>
    </p:spTree>
    <p:extLst>
      <p:ext uri="{BB962C8B-B14F-4D97-AF65-F5344CB8AC3E}">
        <p14:creationId xmlns:p14="http://schemas.microsoft.com/office/powerpoint/2010/main" val="32883753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A650925-CB64-F44D-9EC4-2E6344FDB3E6}" type="slidenum">
              <a:rPr lang="en-US" smtClean="0"/>
              <a:pPr>
                <a:defRPr/>
              </a:pPr>
              <a:t>‹#›</a:t>
            </a:fld>
            <a:endParaRPr lang="en-US" dirty="0"/>
          </a:p>
        </p:txBody>
      </p:sp>
    </p:spTree>
    <p:extLst>
      <p:ext uri="{BB962C8B-B14F-4D97-AF65-F5344CB8AC3E}">
        <p14:creationId xmlns:p14="http://schemas.microsoft.com/office/powerpoint/2010/main" val="27776183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E0875B4-4808-2646-93A6-970418351B9B}" type="slidenum">
              <a:rPr lang="en-US" smtClean="0"/>
              <a:pPr>
                <a:defRPr/>
              </a:pPr>
              <a:t>‹#›</a:t>
            </a:fld>
            <a:endParaRPr lang="en-US" dirty="0"/>
          </a:p>
        </p:txBody>
      </p:sp>
    </p:spTree>
    <p:extLst>
      <p:ext uri="{BB962C8B-B14F-4D97-AF65-F5344CB8AC3E}">
        <p14:creationId xmlns:p14="http://schemas.microsoft.com/office/powerpoint/2010/main" val="42360423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CF8DA69-842D-1941-A868-FB9B09210324}" type="slidenum">
              <a:rPr lang="en-US" smtClean="0"/>
              <a:pPr>
                <a:defRPr/>
              </a:pPr>
              <a:t>‹#›</a:t>
            </a:fld>
            <a:endParaRPr lang="en-US" dirty="0"/>
          </a:p>
        </p:txBody>
      </p:sp>
    </p:spTree>
    <p:extLst>
      <p:ext uri="{BB962C8B-B14F-4D97-AF65-F5344CB8AC3E}">
        <p14:creationId xmlns:p14="http://schemas.microsoft.com/office/powerpoint/2010/main" val="1984447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000A41F-09D2-3643-88ED-FBA1C067FB06}" type="slidenum">
              <a:rPr lang="en-US" smtClean="0"/>
              <a:pPr>
                <a:defRPr/>
              </a:pPr>
              <a:t>‹#›</a:t>
            </a:fld>
            <a:endParaRPr lang="en-US" dirty="0"/>
          </a:p>
        </p:txBody>
      </p:sp>
    </p:spTree>
    <p:extLst>
      <p:ext uri="{BB962C8B-B14F-4D97-AF65-F5344CB8AC3E}">
        <p14:creationId xmlns:p14="http://schemas.microsoft.com/office/powerpoint/2010/main" val="29890937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09C887-D6CB-CF4C-BEE3-F8B81477F691}" type="slidenum">
              <a:rPr lang="en-US" smtClean="0"/>
              <a:pPr>
                <a:defRPr/>
              </a:pPr>
              <a:t>‹#›</a:t>
            </a:fld>
            <a:endParaRPr lang="en-US" dirty="0"/>
          </a:p>
        </p:txBody>
      </p:sp>
    </p:spTree>
    <p:extLst>
      <p:ext uri="{BB962C8B-B14F-4D97-AF65-F5344CB8AC3E}">
        <p14:creationId xmlns:p14="http://schemas.microsoft.com/office/powerpoint/2010/main" val="2433625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A74FEF4-B66D-8844-81D2-C718E0B28C4C}" type="slidenum">
              <a:rPr lang="en-US" smtClean="0"/>
              <a:pPr>
                <a:defRPr/>
              </a:pPr>
              <a:t>‹#›</a:t>
            </a:fld>
            <a:endParaRPr lang="en-US" dirty="0"/>
          </a:p>
        </p:txBody>
      </p:sp>
    </p:spTree>
    <p:extLst>
      <p:ext uri="{BB962C8B-B14F-4D97-AF65-F5344CB8AC3E}">
        <p14:creationId xmlns:p14="http://schemas.microsoft.com/office/powerpoint/2010/main" val="3814094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647D8C84-6347-DF49-98E4-5D8036785889}" type="slidenum">
              <a:rPr lang="en-US"/>
              <a:pPr>
                <a:defRPr/>
              </a:pPr>
              <a:t>‹#›</a:t>
            </a:fld>
            <a:endParaRPr lang="en-US"/>
          </a:p>
        </p:txBody>
      </p:sp>
    </p:spTree>
    <p:extLst>
      <p:ext uri="{BB962C8B-B14F-4D97-AF65-F5344CB8AC3E}">
        <p14:creationId xmlns:p14="http://schemas.microsoft.com/office/powerpoint/2010/main" val="29385078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7880BD4-6115-5C4F-B816-3D2B0651A36A}" type="slidenum">
              <a:rPr lang="en-US" smtClean="0"/>
              <a:pPr>
                <a:defRPr/>
              </a:pPr>
              <a:t>‹#›</a:t>
            </a:fld>
            <a:endParaRPr lang="en-US" dirty="0"/>
          </a:p>
        </p:txBody>
      </p:sp>
    </p:spTree>
    <p:extLst>
      <p:ext uri="{BB962C8B-B14F-4D97-AF65-F5344CB8AC3E}">
        <p14:creationId xmlns:p14="http://schemas.microsoft.com/office/powerpoint/2010/main" val="37091482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3687077-E7F5-D243-B6CE-B3F900E92A3E}" type="slidenum">
              <a:rPr lang="en-US" smtClean="0"/>
              <a:pPr>
                <a:defRPr/>
              </a:pPr>
              <a:t>‹#›</a:t>
            </a:fld>
            <a:endParaRPr lang="en-US" dirty="0"/>
          </a:p>
        </p:txBody>
      </p:sp>
    </p:spTree>
    <p:extLst>
      <p:ext uri="{BB962C8B-B14F-4D97-AF65-F5344CB8AC3E}">
        <p14:creationId xmlns:p14="http://schemas.microsoft.com/office/powerpoint/2010/main" val="18830332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07B9B29-9217-024D-9475-E8BEB9952E56}" type="slidenum">
              <a:rPr lang="en-US" smtClean="0"/>
              <a:pPr>
                <a:defRPr/>
              </a:pPr>
              <a:t>‹#›</a:t>
            </a:fld>
            <a:endParaRPr lang="en-US" dirty="0"/>
          </a:p>
        </p:txBody>
      </p:sp>
    </p:spTree>
    <p:extLst>
      <p:ext uri="{BB962C8B-B14F-4D97-AF65-F5344CB8AC3E}">
        <p14:creationId xmlns:p14="http://schemas.microsoft.com/office/powerpoint/2010/main" val="40685056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A0CA51-BE4B-5842-8120-1976BF36A37D}" type="slidenum">
              <a:rPr lang="en-US" smtClean="0"/>
              <a:pPr>
                <a:defRPr/>
              </a:pPr>
              <a:t>‹#›</a:t>
            </a:fld>
            <a:endParaRPr lang="en-US" dirty="0"/>
          </a:p>
        </p:txBody>
      </p:sp>
    </p:spTree>
    <p:extLst>
      <p:ext uri="{BB962C8B-B14F-4D97-AF65-F5344CB8AC3E}">
        <p14:creationId xmlns:p14="http://schemas.microsoft.com/office/powerpoint/2010/main" val="23204710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776A241-EDD0-3A4A-A3D4-A1FEE9052E3F}" type="slidenum">
              <a:rPr lang="en-US" smtClean="0"/>
              <a:pPr>
                <a:defRPr/>
              </a:pPr>
              <a:t>‹#›</a:t>
            </a:fld>
            <a:endParaRPr lang="en-US" dirty="0"/>
          </a:p>
        </p:txBody>
      </p:sp>
    </p:spTree>
    <p:extLst>
      <p:ext uri="{BB962C8B-B14F-4D97-AF65-F5344CB8AC3E}">
        <p14:creationId xmlns:p14="http://schemas.microsoft.com/office/powerpoint/2010/main" val="20614412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1D34B5E-18DC-2149-AC7F-81C5303DB783}" type="slidenum">
              <a:rPr lang="en-US" smtClean="0"/>
              <a:pPr>
                <a:defRPr/>
              </a:pPr>
              <a:t>‹#›</a:t>
            </a:fld>
            <a:endParaRPr lang="en-US" dirty="0"/>
          </a:p>
        </p:txBody>
      </p:sp>
    </p:spTree>
    <p:extLst>
      <p:ext uri="{BB962C8B-B14F-4D97-AF65-F5344CB8AC3E}">
        <p14:creationId xmlns:p14="http://schemas.microsoft.com/office/powerpoint/2010/main" val="2906702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78900CC-D7FB-944A-9377-E647DF615138}" type="slidenum">
              <a:rPr lang="en-US" smtClean="0"/>
              <a:pPr>
                <a:defRPr/>
              </a:pPr>
              <a:t>‹#›</a:t>
            </a:fld>
            <a:endParaRPr lang="en-US" dirty="0"/>
          </a:p>
        </p:txBody>
      </p:sp>
    </p:spTree>
    <p:extLst>
      <p:ext uri="{BB962C8B-B14F-4D97-AF65-F5344CB8AC3E}">
        <p14:creationId xmlns:p14="http://schemas.microsoft.com/office/powerpoint/2010/main" val="34771287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AE56E1-C839-DC4C-81A4-12C0D67173F6}" type="slidenum">
              <a:rPr lang="en-US" smtClean="0"/>
              <a:pPr>
                <a:defRPr/>
              </a:pPr>
              <a:t>‹#›</a:t>
            </a:fld>
            <a:endParaRPr lang="en-US" dirty="0"/>
          </a:p>
        </p:txBody>
      </p:sp>
    </p:spTree>
    <p:extLst>
      <p:ext uri="{BB962C8B-B14F-4D97-AF65-F5344CB8AC3E}">
        <p14:creationId xmlns:p14="http://schemas.microsoft.com/office/powerpoint/2010/main" val="2358549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60C85BC1-AB34-1A4D-ABE5-4720F6173650}" type="slidenum">
              <a:rPr lang="en-US" smtClean="0"/>
              <a:pPr>
                <a:defRPr/>
              </a:pPr>
              <a:t>‹#›</a:t>
            </a:fld>
            <a:endParaRPr lang="en-US" dirty="0"/>
          </a:p>
        </p:txBody>
      </p:sp>
    </p:spTree>
    <p:extLst>
      <p:ext uri="{BB962C8B-B14F-4D97-AF65-F5344CB8AC3E}">
        <p14:creationId xmlns:p14="http://schemas.microsoft.com/office/powerpoint/2010/main" val="38627875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69960F1D-CA70-C04F-B69C-6E5290330C0F}" type="slidenum">
              <a:rPr lang="en-US" smtClean="0"/>
              <a:pPr>
                <a:defRPr/>
              </a:pPr>
              <a:t>‹#›</a:t>
            </a:fld>
            <a:endParaRPr lang="en-US" dirty="0"/>
          </a:p>
        </p:txBody>
      </p:sp>
    </p:spTree>
    <p:extLst>
      <p:ext uri="{BB962C8B-B14F-4D97-AF65-F5344CB8AC3E}">
        <p14:creationId xmlns:p14="http://schemas.microsoft.com/office/powerpoint/2010/main" val="1611877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45FA47CE-CC6F-014E-9E5C-715D1BE37B8A}" type="slidenum">
              <a:rPr lang="en-US"/>
              <a:pPr>
                <a:defRPr/>
              </a:pPr>
              <a:t>‹#›</a:t>
            </a:fld>
            <a:endParaRPr lang="en-US"/>
          </a:p>
        </p:txBody>
      </p:sp>
    </p:spTree>
    <p:extLst>
      <p:ext uri="{BB962C8B-B14F-4D97-AF65-F5344CB8AC3E}">
        <p14:creationId xmlns:p14="http://schemas.microsoft.com/office/powerpoint/2010/main" val="1233445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09542528-C4D2-454F-AFE2-99916DD8D4F0}" type="slidenum">
              <a:rPr lang="en-US" smtClean="0"/>
              <a:pPr>
                <a:defRPr/>
              </a:pPr>
              <a:t>‹#›</a:t>
            </a:fld>
            <a:endParaRPr lang="en-US" dirty="0"/>
          </a:p>
        </p:txBody>
      </p:sp>
    </p:spTree>
    <p:extLst>
      <p:ext uri="{BB962C8B-B14F-4D97-AF65-F5344CB8AC3E}">
        <p14:creationId xmlns:p14="http://schemas.microsoft.com/office/powerpoint/2010/main" val="14149083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FA767E79-8FF2-4143-A915-49BAF821000B}" type="slidenum">
              <a:rPr lang="en-US" smtClean="0"/>
              <a:pPr>
                <a:defRPr/>
              </a:pPr>
              <a:t>‹#›</a:t>
            </a:fld>
            <a:endParaRPr lang="en-US" dirty="0"/>
          </a:p>
        </p:txBody>
      </p:sp>
    </p:spTree>
    <p:extLst>
      <p:ext uri="{BB962C8B-B14F-4D97-AF65-F5344CB8AC3E}">
        <p14:creationId xmlns:p14="http://schemas.microsoft.com/office/powerpoint/2010/main" val="37581248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202928C9-5D75-6E48-9CD7-4305E051894F}" type="slidenum">
              <a:rPr lang="en-US" smtClean="0"/>
              <a:pPr>
                <a:defRPr/>
              </a:pPr>
              <a:t>‹#›</a:t>
            </a:fld>
            <a:endParaRPr lang="en-US" dirty="0"/>
          </a:p>
        </p:txBody>
      </p:sp>
    </p:spTree>
    <p:extLst>
      <p:ext uri="{BB962C8B-B14F-4D97-AF65-F5344CB8AC3E}">
        <p14:creationId xmlns:p14="http://schemas.microsoft.com/office/powerpoint/2010/main" val="20852175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D30FE248-0D3C-EA4C-AD70-1B20DE23FB8F}" type="slidenum">
              <a:rPr lang="en-US" smtClean="0"/>
              <a:pPr>
                <a:defRPr/>
              </a:pPr>
              <a:t>‹#›</a:t>
            </a:fld>
            <a:endParaRPr lang="en-US" dirty="0"/>
          </a:p>
        </p:txBody>
      </p:sp>
    </p:spTree>
    <p:extLst>
      <p:ext uri="{BB962C8B-B14F-4D97-AF65-F5344CB8AC3E}">
        <p14:creationId xmlns:p14="http://schemas.microsoft.com/office/powerpoint/2010/main" val="16625180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DBF19644-E618-7149-A24B-2E95350AC9CF}" type="slidenum">
              <a:rPr lang="en-US" smtClean="0"/>
              <a:pPr>
                <a:defRPr/>
              </a:pPr>
              <a:t>‹#›</a:t>
            </a:fld>
            <a:endParaRPr lang="en-US" dirty="0"/>
          </a:p>
        </p:txBody>
      </p:sp>
    </p:spTree>
    <p:extLst>
      <p:ext uri="{BB962C8B-B14F-4D97-AF65-F5344CB8AC3E}">
        <p14:creationId xmlns:p14="http://schemas.microsoft.com/office/powerpoint/2010/main" val="17453529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F1D11754-C035-C34B-8EE0-B090974C29B6}" type="slidenum">
              <a:rPr lang="en-US" smtClean="0"/>
              <a:pPr>
                <a:defRPr/>
              </a:pPr>
              <a:t>‹#›</a:t>
            </a:fld>
            <a:endParaRPr lang="en-US" dirty="0"/>
          </a:p>
        </p:txBody>
      </p:sp>
    </p:spTree>
    <p:extLst>
      <p:ext uri="{BB962C8B-B14F-4D97-AF65-F5344CB8AC3E}">
        <p14:creationId xmlns:p14="http://schemas.microsoft.com/office/powerpoint/2010/main" val="22028377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0D5DC67D-94F0-CB45-AB1B-450BB2750AC2}" type="slidenum">
              <a:rPr lang="en-US" smtClean="0"/>
              <a:pPr>
                <a:defRPr/>
              </a:pPr>
              <a:t>‹#›</a:t>
            </a:fld>
            <a:endParaRPr lang="en-US" dirty="0"/>
          </a:p>
        </p:txBody>
      </p:sp>
    </p:spTree>
    <p:extLst>
      <p:ext uri="{BB962C8B-B14F-4D97-AF65-F5344CB8AC3E}">
        <p14:creationId xmlns:p14="http://schemas.microsoft.com/office/powerpoint/2010/main" val="31733963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9651F66-44B9-F244-9CA2-26C8A294D8A0}" type="slidenum">
              <a:rPr lang="en-US" smtClean="0"/>
              <a:pPr>
                <a:defRPr/>
              </a:pPr>
              <a:t>‹#›</a:t>
            </a:fld>
            <a:endParaRPr lang="en-US" dirty="0"/>
          </a:p>
        </p:txBody>
      </p:sp>
    </p:spTree>
    <p:extLst>
      <p:ext uri="{BB962C8B-B14F-4D97-AF65-F5344CB8AC3E}">
        <p14:creationId xmlns:p14="http://schemas.microsoft.com/office/powerpoint/2010/main" val="39721873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93256947-9626-8C48-960E-F0EE7023DADE}" type="slidenum">
              <a:rPr lang="en-US" smtClean="0"/>
              <a:pPr>
                <a:defRPr/>
              </a:pPr>
              <a:t>‹#›</a:t>
            </a:fld>
            <a:endParaRPr lang="en-US" dirty="0"/>
          </a:p>
        </p:txBody>
      </p:sp>
    </p:spTree>
    <p:extLst>
      <p:ext uri="{BB962C8B-B14F-4D97-AF65-F5344CB8AC3E}">
        <p14:creationId xmlns:p14="http://schemas.microsoft.com/office/powerpoint/2010/main" val="5776797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8"/>
            <a:ext cx="4038600" cy="218757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D59B0F8-4CA7-1847-B5BB-2B86E600C251}" type="slidenum">
              <a:rPr lang="en-US" smtClean="0"/>
              <a:pPr>
                <a:defRPr/>
              </a:pPr>
              <a:t>‹#›</a:t>
            </a:fld>
            <a:endParaRPr lang="en-US" dirty="0"/>
          </a:p>
        </p:txBody>
      </p:sp>
    </p:spTree>
    <p:extLst>
      <p:ext uri="{BB962C8B-B14F-4D97-AF65-F5344CB8AC3E}">
        <p14:creationId xmlns:p14="http://schemas.microsoft.com/office/powerpoint/2010/main" val="3698031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987F37AB-3325-E742-BF6A-346E7C0FC594}" type="slidenum">
              <a:rPr lang="en-US"/>
              <a:pPr>
                <a:defRPr/>
              </a:pPr>
              <a:t>‹#›</a:t>
            </a:fld>
            <a:endParaRPr lang="en-US"/>
          </a:p>
        </p:txBody>
      </p:sp>
    </p:spTree>
    <p:extLst>
      <p:ext uri="{BB962C8B-B14F-4D97-AF65-F5344CB8AC3E}">
        <p14:creationId xmlns:p14="http://schemas.microsoft.com/office/powerpoint/2010/main" val="15656618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E3F30639-C478-8344-8E9B-D373F20E2B80}" type="slidenum">
              <a:rPr lang="en-US" smtClean="0"/>
              <a:pPr>
                <a:defRPr/>
              </a:pPr>
              <a:t>‹#›</a:t>
            </a:fld>
            <a:endParaRPr lang="en-US" dirty="0"/>
          </a:p>
        </p:txBody>
      </p:sp>
    </p:spTree>
    <p:extLst>
      <p:ext uri="{BB962C8B-B14F-4D97-AF65-F5344CB8AC3E}">
        <p14:creationId xmlns:p14="http://schemas.microsoft.com/office/powerpoint/2010/main" val="19489809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87031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8A8C9FBD-CAC3-BD41-9E09-DE7B9A8CC091}" type="slidenum">
              <a:rPr lang="en-US" smtClean="0"/>
              <a:pPr>
                <a:defRPr/>
              </a:pPr>
              <a:t>‹#›</a:t>
            </a:fld>
            <a:endParaRPr lang="en-US" dirty="0"/>
          </a:p>
        </p:txBody>
      </p:sp>
    </p:spTree>
    <p:extLst>
      <p:ext uri="{BB962C8B-B14F-4D97-AF65-F5344CB8AC3E}">
        <p14:creationId xmlns:p14="http://schemas.microsoft.com/office/powerpoint/2010/main" val="8655662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BF4CC565-DB06-9A4E-BF40-F121413FE274}" type="datetimeFigureOut">
              <a:rPr lang="en-US" smtClean="0"/>
              <a:pPr>
                <a:defRPr/>
              </a:pPr>
              <a:t>7/16/24</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EA0CEA84-2EB6-954B-9684-A82146FDA016}" type="slidenum">
              <a:rPr lang="en-US" smtClean="0"/>
              <a:pPr>
                <a:defRPr/>
              </a:pPr>
              <a:t>‹#›</a:t>
            </a:fld>
            <a:endParaRPr lang="en-US" dirty="0"/>
          </a:p>
        </p:txBody>
      </p:sp>
    </p:spTree>
    <p:extLst>
      <p:ext uri="{BB962C8B-B14F-4D97-AF65-F5344CB8AC3E}">
        <p14:creationId xmlns:p14="http://schemas.microsoft.com/office/powerpoint/2010/main" val="13718375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30649A5F-378F-A947-8F35-94EEAB608D60}" type="datetimeFigureOut">
              <a:rPr lang="en-US" smtClean="0"/>
              <a:pPr>
                <a:defRPr/>
              </a:pPr>
              <a:t>7/16/24</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6E9D2498-9F91-8941-8319-3BCBBE95DF11}" type="slidenum">
              <a:rPr lang="en-US" smtClean="0"/>
              <a:pPr>
                <a:defRPr/>
              </a:pPr>
              <a:t>‹#›</a:t>
            </a:fld>
            <a:endParaRPr lang="en-US" dirty="0"/>
          </a:p>
        </p:txBody>
      </p:sp>
    </p:spTree>
    <p:extLst>
      <p:ext uri="{BB962C8B-B14F-4D97-AF65-F5344CB8AC3E}">
        <p14:creationId xmlns:p14="http://schemas.microsoft.com/office/powerpoint/2010/main" val="27960564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80C0D094-8887-A54B-ABB1-5CC15C16C6F3}" type="datetimeFigureOut">
              <a:rPr lang="en-US" smtClean="0"/>
              <a:pPr>
                <a:defRPr/>
              </a:pPr>
              <a:t>7/16/24</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430F5500-E7A4-5645-BB39-A19A4E243A4C}" type="slidenum">
              <a:rPr lang="en-US" smtClean="0"/>
              <a:pPr>
                <a:defRPr/>
              </a:pPr>
              <a:t>‹#›</a:t>
            </a:fld>
            <a:endParaRPr lang="en-US" dirty="0"/>
          </a:p>
        </p:txBody>
      </p:sp>
    </p:spTree>
    <p:extLst>
      <p:ext uri="{BB962C8B-B14F-4D97-AF65-F5344CB8AC3E}">
        <p14:creationId xmlns:p14="http://schemas.microsoft.com/office/powerpoint/2010/main" val="32460175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5A46D846-233E-A745-B4F8-E2D9799A9BEC}" type="datetimeFigureOut">
              <a:rPr lang="en-US" smtClean="0"/>
              <a:pPr>
                <a:defRPr/>
              </a:pPr>
              <a:t>7/16/24</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29315465-0F9D-9C48-A65F-3EA5A7C50D3B}" type="slidenum">
              <a:rPr lang="en-US" smtClean="0"/>
              <a:pPr>
                <a:defRPr/>
              </a:pPr>
              <a:t>‹#›</a:t>
            </a:fld>
            <a:endParaRPr lang="en-US" dirty="0"/>
          </a:p>
        </p:txBody>
      </p:sp>
    </p:spTree>
    <p:extLst>
      <p:ext uri="{BB962C8B-B14F-4D97-AF65-F5344CB8AC3E}">
        <p14:creationId xmlns:p14="http://schemas.microsoft.com/office/powerpoint/2010/main" val="25822464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9403D216-3921-3B47-B820-05D4F0101A1C}" type="datetimeFigureOut">
              <a:rPr lang="en-US" smtClean="0"/>
              <a:pPr>
                <a:defRPr/>
              </a:pPr>
              <a:t>7/16/24</a:t>
            </a:fld>
            <a:endParaRPr lang="en-US" dirty="0"/>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8B19E51F-1733-114F-BAFF-71FC2D4AB33E}" type="slidenum">
              <a:rPr lang="en-US" smtClean="0"/>
              <a:pPr>
                <a:defRPr/>
              </a:pPr>
              <a:t>‹#›</a:t>
            </a:fld>
            <a:endParaRPr lang="en-US" dirty="0"/>
          </a:p>
        </p:txBody>
      </p:sp>
    </p:spTree>
    <p:extLst>
      <p:ext uri="{BB962C8B-B14F-4D97-AF65-F5344CB8AC3E}">
        <p14:creationId xmlns:p14="http://schemas.microsoft.com/office/powerpoint/2010/main" val="7034005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DCEF684D-8BBC-EA4C-A54C-250649952463}" type="datetimeFigureOut">
              <a:rPr lang="en-US" smtClean="0"/>
              <a:pPr>
                <a:defRPr/>
              </a:pPr>
              <a:t>7/16/24</a:t>
            </a:fld>
            <a:endParaRPr lang="en-US" dirty="0"/>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86659EA6-B638-A344-8627-808F5CBCD10F}" type="slidenum">
              <a:rPr lang="en-US" smtClean="0"/>
              <a:pPr>
                <a:defRPr/>
              </a:pPr>
              <a:t>‹#›</a:t>
            </a:fld>
            <a:endParaRPr lang="en-US" dirty="0"/>
          </a:p>
        </p:txBody>
      </p:sp>
    </p:spTree>
    <p:extLst>
      <p:ext uri="{BB962C8B-B14F-4D97-AF65-F5344CB8AC3E}">
        <p14:creationId xmlns:p14="http://schemas.microsoft.com/office/powerpoint/2010/main" val="10658185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91473B05-8F2B-1D45-B849-87E0C30A8812}" type="datetimeFigureOut">
              <a:rPr lang="en-US" smtClean="0"/>
              <a:pPr>
                <a:defRPr/>
              </a:pPr>
              <a:t>7/16/24</a:t>
            </a:fld>
            <a:endParaRPr lang="en-US" dirty="0"/>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EDB6D6A9-A5A9-FF40-BA0E-205BB00F800C}" type="slidenum">
              <a:rPr lang="en-US" smtClean="0"/>
              <a:pPr>
                <a:defRPr/>
              </a:pPr>
              <a:t>‹#›</a:t>
            </a:fld>
            <a:endParaRPr lang="en-US" dirty="0"/>
          </a:p>
        </p:txBody>
      </p:sp>
    </p:spTree>
    <p:extLst>
      <p:ext uri="{BB962C8B-B14F-4D97-AF65-F5344CB8AC3E}">
        <p14:creationId xmlns:p14="http://schemas.microsoft.com/office/powerpoint/2010/main" val="1255925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13680E82-EA35-8D4B-9E2D-849A9DBE81D9}" type="slidenum">
              <a:rPr lang="en-US"/>
              <a:pPr>
                <a:defRPr/>
              </a:pPr>
              <a:t>‹#›</a:t>
            </a:fld>
            <a:endParaRPr lang="en-US"/>
          </a:p>
        </p:txBody>
      </p:sp>
    </p:spTree>
    <p:extLst>
      <p:ext uri="{BB962C8B-B14F-4D97-AF65-F5344CB8AC3E}">
        <p14:creationId xmlns:p14="http://schemas.microsoft.com/office/powerpoint/2010/main" val="36427042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E8E8CC11-79E8-5748-BBD8-4B1E0FBB136B}" type="datetimeFigureOut">
              <a:rPr lang="en-US" smtClean="0"/>
              <a:pPr>
                <a:defRPr/>
              </a:pPr>
              <a:t>7/16/24</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8A7F3160-A21B-154D-B3C1-98E1BEEEE734}" type="slidenum">
              <a:rPr lang="en-US" smtClean="0"/>
              <a:pPr>
                <a:defRPr/>
              </a:pPr>
              <a:t>‹#›</a:t>
            </a:fld>
            <a:endParaRPr lang="en-US" dirty="0"/>
          </a:p>
        </p:txBody>
      </p:sp>
    </p:spTree>
    <p:extLst>
      <p:ext uri="{BB962C8B-B14F-4D97-AF65-F5344CB8AC3E}">
        <p14:creationId xmlns:p14="http://schemas.microsoft.com/office/powerpoint/2010/main" val="138277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716B3EA7-D1E9-A74C-B558-AE6E58B0FCFC}" type="datetimeFigureOut">
              <a:rPr lang="en-US" smtClean="0"/>
              <a:pPr>
                <a:defRPr/>
              </a:pPr>
              <a:t>7/16/24</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D837B469-DF2A-2140-A609-73933F51D63E}" type="slidenum">
              <a:rPr lang="en-US" smtClean="0"/>
              <a:pPr>
                <a:defRPr/>
              </a:pPr>
              <a:t>‹#›</a:t>
            </a:fld>
            <a:endParaRPr lang="en-US" dirty="0"/>
          </a:p>
        </p:txBody>
      </p:sp>
    </p:spTree>
    <p:extLst>
      <p:ext uri="{BB962C8B-B14F-4D97-AF65-F5344CB8AC3E}">
        <p14:creationId xmlns:p14="http://schemas.microsoft.com/office/powerpoint/2010/main" val="14246176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5B4F19A9-E452-424E-A343-072B44B3AC9F}" type="datetimeFigureOut">
              <a:rPr lang="en-US" smtClean="0"/>
              <a:pPr>
                <a:defRPr/>
              </a:pPr>
              <a:t>7/16/24</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159A3090-A1E6-164D-9C90-DE84FAC976A9}" type="slidenum">
              <a:rPr lang="en-US" smtClean="0"/>
              <a:pPr>
                <a:defRPr/>
              </a:pPr>
              <a:t>‹#›</a:t>
            </a:fld>
            <a:endParaRPr lang="en-US" dirty="0"/>
          </a:p>
        </p:txBody>
      </p:sp>
    </p:spTree>
    <p:extLst>
      <p:ext uri="{BB962C8B-B14F-4D97-AF65-F5344CB8AC3E}">
        <p14:creationId xmlns:p14="http://schemas.microsoft.com/office/powerpoint/2010/main" val="35607552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07AE8AE3-F2F1-2049-92AD-201AB12FCE89}" type="datetimeFigureOut">
              <a:rPr lang="en-US" smtClean="0"/>
              <a:pPr>
                <a:defRPr/>
              </a:pPr>
              <a:t>7/16/24</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52184891-4804-CF49-8165-0FC8808F582B}" type="slidenum">
              <a:rPr lang="en-US" smtClean="0"/>
              <a:pPr>
                <a:defRPr/>
              </a:pPr>
              <a:t>‹#›</a:t>
            </a:fld>
            <a:endParaRPr lang="en-US" dirty="0"/>
          </a:p>
        </p:txBody>
      </p:sp>
    </p:spTree>
    <p:extLst>
      <p:ext uri="{BB962C8B-B14F-4D97-AF65-F5344CB8AC3E}">
        <p14:creationId xmlns:p14="http://schemas.microsoft.com/office/powerpoint/2010/main" val="3649296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9DF84613-E694-3F49-B266-E797440A009B}" type="slidenum">
              <a:rPr lang="en-US"/>
              <a:pPr>
                <a:defRPr/>
              </a:pPr>
              <a:t>‹#›</a:t>
            </a:fld>
            <a:endParaRPr lang="en-US"/>
          </a:p>
        </p:txBody>
      </p:sp>
    </p:spTree>
    <p:extLst>
      <p:ext uri="{BB962C8B-B14F-4D97-AF65-F5344CB8AC3E}">
        <p14:creationId xmlns:p14="http://schemas.microsoft.com/office/powerpoint/2010/main" val="21177542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EEEE346-0B5F-1345-8C92-AADFCF83985B}" type="slidenum">
              <a:rPr lang="en-US"/>
              <a:pPr>
                <a:defRPr/>
              </a:pPr>
              <a:t>‹#›</a:t>
            </a:fld>
            <a:endParaRPr lang="en-US"/>
          </a:p>
        </p:txBody>
      </p:sp>
    </p:spTree>
    <p:extLst>
      <p:ext uri="{BB962C8B-B14F-4D97-AF65-F5344CB8AC3E}">
        <p14:creationId xmlns:p14="http://schemas.microsoft.com/office/powerpoint/2010/main" val="22725325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FFDC76A2-A0A2-5C41-AB8C-D37121655456}" type="slidenum">
              <a:rPr lang="en-US"/>
              <a:pPr>
                <a:defRPr/>
              </a:pPr>
              <a:t>‹#›</a:t>
            </a:fld>
            <a:endParaRPr lang="en-US"/>
          </a:p>
        </p:txBody>
      </p:sp>
    </p:spTree>
    <p:extLst>
      <p:ext uri="{BB962C8B-B14F-4D97-AF65-F5344CB8AC3E}">
        <p14:creationId xmlns:p14="http://schemas.microsoft.com/office/powerpoint/2010/main" val="17143767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917975E4-1AC6-ED40-8232-946B50A6F5F1}" type="slidenum">
              <a:rPr lang="en-US"/>
              <a:pPr>
                <a:defRPr/>
              </a:pPr>
              <a:t>‹#›</a:t>
            </a:fld>
            <a:endParaRPr lang="en-US"/>
          </a:p>
        </p:txBody>
      </p:sp>
    </p:spTree>
    <p:extLst>
      <p:ext uri="{BB962C8B-B14F-4D97-AF65-F5344CB8AC3E}">
        <p14:creationId xmlns:p14="http://schemas.microsoft.com/office/powerpoint/2010/main" val="28300117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2F2D3EF7-9FF4-594D-B8B0-38ABF2B6A09D}" type="slidenum">
              <a:rPr lang="en-US"/>
              <a:pPr>
                <a:defRPr/>
              </a:pPr>
              <a:t>‹#›</a:t>
            </a:fld>
            <a:endParaRPr lang="en-US"/>
          </a:p>
        </p:txBody>
      </p:sp>
    </p:spTree>
    <p:extLst>
      <p:ext uri="{BB962C8B-B14F-4D97-AF65-F5344CB8AC3E}">
        <p14:creationId xmlns:p14="http://schemas.microsoft.com/office/powerpoint/2010/main" val="30077398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A5EE5259-7E04-2747-8228-8F6A257F1AAC}" type="slidenum">
              <a:rPr lang="en-US"/>
              <a:pPr>
                <a:defRPr/>
              </a:pPr>
              <a:t>‹#›</a:t>
            </a:fld>
            <a:endParaRPr lang="en-US"/>
          </a:p>
        </p:txBody>
      </p:sp>
    </p:spTree>
    <p:extLst>
      <p:ext uri="{BB962C8B-B14F-4D97-AF65-F5344CB8AC3E}">
        <p14:creationId xmlns:p14="http://schemas.microsoft.com/office/powerpoint/2010/main" val="685474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0655224-5D2C-BD41-BE4C-70CCD29E02BB}" type="slidenum">
              <a:rPr lang="en-US"/>
              <a:pPr>
                <a:defRPr/>
              </a:pPr>
              <a:t>‹#›</a:t>
            </a:fld>
            <a:endParaRPr lang="en-US"/>
          </a:p>
        </p:txBody>
      </p:sp>
    </p:spTree>
    <p:extLst>
      <p:ext uri="{BB962C8B-B14F-4D97-AF65-F5344CB8AC3E}">
        <p14:creationId xmlns:p14="http://schemas.microsoft.com/office/powerpoint/2010/main" val="35841222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8E6D1494-399C-CF44-A4F5-534BA3DA4468}" type="slidenum">
              <a:rPr lang="en-US"/>
              <a:pPr>
                <a:defRPr/>
              </a:pPr>
              <a:t>‹#›</a:t>
            </a:fld>
            <a:endParaRPr lang="en-US"/>
          </a:p>
        </p:txBody>
      </p:sp>
    </p:spTree>
    <p:extLst>
      <p:ext uri="{BB962C8B-B14F-4D97-AF65-F5344CB8AC3E}">
        <p14:creationId xmlns:p14="http://schemas.microsoft.com/office/powerpoint/2010/main" val="34308929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F3AFBCC1-BC78-DF44-9F19-D6ACA2E587E7}" type="slidenum">
              <a:rPr lang="en-US"/>
              <a:pPr>
                <a:defRPr/>
              </a:pPr>
              <a:t>‹#›</a:t>
            </a:fld>
            <a:endParaRPr lang="en-US"/>
          </a:p>
        </p:txBody>
      </p:sp>
    </p:spTree>
    <p:extLst>
      <p:ext uri="{BB962C8B-B14F-4D97-AF65-F5344CB8AC3E}">
        <p14:creationId xmlns:p14="http://schemas.microsoft.com/office/powerpoint/2010/main" val="10306282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866D0324-5342-624C-AF87-5B5BF11741E3}" type="slidenum">
              <a:rPr lang="en-US"/>
              <a:pPr>
                <a:defRPr/>
              </a:pPr>
              <a:t>‹#›</a:t>
            </a:fld>
            <a:endParaRPr lang="en-US"/>
          </a:p>
        </p:txBody>
      </p:sp>
    </p:spTree>
    <p:extLst>
      <p:ext uri="{BB962C8B-B14F-4D97-AF65-F5344CB8AC3E}">
        <p14:creationId xmlns:p14="http://schemas.microsoft.com/office/powerpoint/2010/main" val="34369272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17E2A5A2-6F5A-E649-9247-8B1BC32F32DA}" type="slidenum">
              <a:rPr lang="en-US"/>
              <a:pPr>
                <a:defRPr/>
              </a:pPr>
              <a:t>‹#›</a:t>
            </a:fld>
            <a:endParaRPr lang="en-US"/>
          </a:p>
        </p:txBody>
      </p:sp>
    </p:spTree>
    <p:extLst>
      <p:ext uri="{BB962C8B-B14F-4D97-AF65-F5344CB8AC3E}">
        <p14:creationId xmlns:p14="http://schemas.microsoft.com/office/powerpoint/2010/main" val="33730653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3D75AEF-288F-F948-9B57-4EFA5EC0D53D}" type="slidenum">
              <a:rPr lang="en-US"/>
              <a:pPr>
                <a:defRPr/>
              </a:pPr>
              <a:t>‹#›</a:t>
            </a:fld>
            <a:endParaRPr lang="en-US"/>
          </a:p>
        </p:txBody>
      </p:sp>
    </p:spTree>
    <p:extLst>
      <p:ext uri="{BB962C8B-B14F-4D97-AF65-F5344CB8AC3E}">
        <p14:creationId xmlns:p14="http://schemas.microsoft.com/office/powerpoint/2010/main" val="22305429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688342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27429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695760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988827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91721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10.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1.jpe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1.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2.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3.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4.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5.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8.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image" Target="../media/image2.jpeg"/><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9.xml"/><Relationship Id="rId2" Type="http://schemas.openxmlformats.org/officeDocument/2006/relationships/slideLayout" Target="../slideLayouts/slideLayout177.xml"/><Relationship Id="rId16" Type="http://schemas.openxmlformats.org/officeDocument/2006/relationships/image" Target="../media/image5.png"/><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5" Type="http://schemas.openxmlformats.org/officeDocument/2006/relationships/image" Target="../media/image4.png"/><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8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73A9FBD6-2E52-0D49-BFA1-5D821C353BA1}"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335" r:id="rId1"/>
    <p:sldLayoutId id="2147487228" r:id="rId2"/>
    <p:sldLayoutId id="2147487229" r:id="rId3"/>
    <p:sldLayoutId id="2147487230" r:id="rId4"/>
    <p:sldLayoutId id="2147487231" r:id="rId5"/>
    <p:sldLayoutId id="2147487232" r:id="rId6"/>
    <p:sldLayoutId id="2147487233" r:id="rId7"/>
    <p:sldLayoutId id="2147487234" r:id="rId8"/>
    <p:sldLayoutId id="2147487235" r:id="rId9"/>
    <p:sldLayoutId id="2147487236" r:id="rId10"/>
    <p:sldLayoutId id="214748723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75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75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1" i="0">
                <a:solidFill>
                  <a:prstClr val="black">
                    <a:tint val="75000"/>
                  </a:prstClr>
                </a:solidFill>
                <a:latin typeface="Arial" panose="020B0604020202020204" pitchFamily="34" charset="0"/>
                <a:ea typeface="+mn-ea"/>
                <a:cs typeface="+mn-cs"/>
              </a:defRPr>
            </a:lvl1pPr>
          </a:lstStyle>
          <a:p>
            <a:pPr>
              <a:defRPr/>
            </a:pPr>
            <a:fld id="{FD243D01-DB85-A24F-ABD1-90F2D75E6855}" type="datetimeFigureOut">
              <a:rPr lang="en-US" smtClean="0"/>
              <a:pPr>
                <a:defRPr/>
              </a:pPr>
              <a:t>7/16/24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1" i="0">
                <a:solidFill>
                  <a:prstClr val="black">
                    <a:tint val="75000"/>
                  </a:prstClr>
                </a:solidFill>
                <a:latin typeface="Arial" panose="020B0604020202020204" pitchFamily="34" charset="0"/>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1" i="0">
                <a:solidFill>
                  <a:prstClr val="black">
                    <a:tint val="75000"/>
                  </a:prstClr>
                </a:solidFill>
                <a:latin typeface="Arial" panose="020B0604020202020204" pitchFamily="34" charset="0"/>
                <a:ea typeface="+mn-ea"/>
                <a:cs typeface="+mn-cs"/>
              </a:defRPr>
            </a:lvl1pPr>
          </a:lstStyle>
          <a:p>
            <a:pPr>
              <a:defRPr/>
            </a:pPr>
            <a:fld id="{361D9873-6441-BC42-B441-CF0C34447BC0}"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7353" r:id="rId1"/>
    <p:sldLayoutId id="2147487354" r:id="rId2"/>
    <p:sldLayoutId id="2147487355" r:id="rId3"/>
    <p:sldLayoutId id="2147487356" r:id="rId4"/>
    <p:sldLayoutId id="2147487357" r:id="rId5"/>
    <p:sldLayoutId id="2147487358" r:id="rId6"/>
    <p:sldLayoutId id="2147487359" r:id="rId7"/>
    <p:sldLayoutId id="2147487360" r:id="rId8"/>
    <p:sldLayoutId id="2147487361" r:id="rId9"/>
    <p:sldLayoutId id="2147487362" r:id="rId10"/>
    <p:sldLayoutId id="2147487363" r:id="rId11"/>
  </p:sldLayoutIdLst>
  <p:txStyles>
    <p:titleStyle>
      <a:lvl1pPr algn="ctr" defTabSz="457200" rtl="0" eaLnBrk="0" fontAlgn="base" hangingPunct="0">
        <a:spcBef>
          <a:spcPct val="0"/>
        </a:spcBef>
        <a:spcAft>
          <a:spcPct val="0"/>
        </a:spcAft>
        <a:defRPr sz="4400" b="1" i="0" kern="1200">
          <a:solidFill>
            <a:schemeClr val="tx1"/>
          </a:solidFill>
          <a:latin typeface="Arial" panose="020B0604020202020204" pitchFamily="34" charset="0"/>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b="1" i="0" kern="1200">
          <a:solidFill>
            <a:schemeClr val="tx1"/>
          </a:solidFill>
          <a:latin typeface="Arial" panose="020B0604020202020204" pitchFamily="34" charset="0"/>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b="1" i="0" kern="1200">
          <a:solidFill>
            <a:schemeClr val="tx1"/>
          </a:solidFill>
          <a:latin typeface="Arial" panose="020B0604020202020204" pitchFamily="34" charset="0"/>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b="1" i="0" kern="1200">
          <a:solidFill>
            <a:schemeClr val="tx1"/>
          </a:solidFill>
          <a:latin typeface="Arial" panose="020B0604020202020204" pitchFamily="34" charset="0"/>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b="1" i="0" kern="1200">
          <a:solidFill>
            <a:schemeClr val="tx1"/>
          </a:solidFill>
          <a:latin typeface="Arial" panose="020B0604020202020204" pitchFamily="34" charset="0"/>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b="1" i="0" kern="1200">
          <a:solidFill>
            <a:schemeClr val="tx1"/>
          </a:solidFill>
          <a:latin typeface="Arial" panose="020B0604020202020204" pitchFamily="34" charset="0"/>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defRPr>
            </a:lvl1pPr>
          </a:lstStyle>
          <a:p>
            <a:pPr>
              <a:defRPr/>
            </a:pPr>
            <a:fld id="{43180D93-86AD-F144-A05D-3FBB4BAA6C67}" type="slidenum">
              <a:rPr lang="en-US"/>
              <a:pPr>
                <a:defRPr/>
              </a:pPr>
              <a:t>‹#›</a:t>
            </a:fld>
            <a:endParaRPr lang="en-US"/>
          </a:p>
        </p:txBody>
      </p:sp>
      <p:pic>
        <p:nvPicPr>
          <p:cNvPr id="156678"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667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397" r:id="rId1"/>
    <p:sldLayoutId id="2147487301" r:id="rId2"/>
    <p:sldLayoutId id="2147487302" r:id="rId3"/>
    <p:sldLayoutId id="2147487303" r:id="rId4"/>
    <p:sldLayoutId id="2147487304" r:id="rId5"/>
    <p:sldLayoutId id="2147487305" r:id="rId6"/>
    <p:sldLayoutId id="2147487306" r:id="rId7"/>
    <p:sldLayoutId id="2147487307" r:id="rId8"/>
    <p:sldLayoutId id="2147487308" r:id="rId9"/>
    <p:sldLayoutId id="2147487309" r:id="rId10"/>
    <p:sldLayoutId id="214748731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59373090"/>
      </p:ext>
    </p:extLst>
  </p:cSld>
  <p:clrMap bg1="lt1" tx1="dk1" bg2="lt2" tx2="dk2" accent1="accent1" accent2="accent2" accent3="accent3" accent4="accent4" accent5="accent5" accent6="accent6" hlink="hlink" folHlink="folHlink"/>
  <p:sldLayoutIdLst>
    <p:sldLayoutId id="2147487445" r:id="rId1"/>
    <p:sldLayoutId id="2147487446" r:id="rId2"/>
    <p:sldLayoutId id="2147487447" r:id="rId3"/>
    <p:sldLayoutId id="2147487448" r:id="rId4"/>
    <p:sldLayoutId id="2147487449" r:id="rId5"/>
    <p:sldLayoutId id="2147487450" r:id="rId6"/>
    <p:sldLayoutId id="2147487451" r:id="rId7"/>
    <p:sldLayoutId id="2147487452" r:id="rId8"/>
    <p:sldLayoutId id="2147487453" r:id="rId9"/>
    <p:sldLayoutId id="2147487454" r:id="rId10"/>
    <p:sldLayoutId id="2147487455"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40793468"/>
      </p:ext>
    </p:extLst>
  </p:cSld>
  <p:clrMap bg1="lt1" tx1="dk1" bg2="lt2" tx2="dk2" accent1="accent1" accent2="accent2" accent3="accent3" accent4="accent4" accent5="accent5" accent6="accent6" hlink="hlink" folHlink="folHlink"/>
  <p:sldLayoutIdLst>
    <p:sldLayoutId id="2147487457" r:id="rId1"/>
    <p:sldLayoutId id="2147487458" r:id="rId2"/>
    <p:sldLayoutId id="2147487459" r:id="rId3"/>
    <p:sldLayoutId id="2147487460" r:id="rId4"/>
    <p:sldLayoutId id="2147487461" r:id="rId5"/>
    <p:sldLayoutId id="2147487462" r:id="rId6"/>
    <p:sldLayoutId id="2147487463" r:id="rId7"/>
    <p:sldLayoutId id="2147487464" r:id="rId8"/>
    <p:sldLayoutId id="2147487465" r:id="rId9"/>
    <p:sldLayoutId id="2147487466" r:id="rId10"/>
    <p:sldLayoutId id="2147487467"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71061322"/>
      </p:ext>
    </p:extLst>
  </p:cSld>
  <p:clrMap bg1="lt1" tx1="dk1" bg2="lt2" tx2="dk2" accent1="accent1" accent2="accent2" accent3="accent3" accent4="accent4" accent5="accent5" accent6="accent6" hlink="hlink" folHlink="folHlink"/>
  <p:sldLayoutIdLst>
    <p:sldLayoutId id="2147487469" r:id="rId1"/>
    <p:sldLayoutId id="2147487470" r:id="rId2"/>
    <p:sldLayoutId id="2147487471" r:id="rId3"/>
    <p:sldLayoutId id="2147487472" r:id="rId4"/>
    <p:sldLayoutId id="2147487473" r:id="rId5"/>
    <p:sldLayoutId id="2147487474" r:id="rId6"/>
    <p:sldLayoutId id="2147487475" r:id="rId7"/>
    <p:sldLayoutId id="2147487476" r:id="rId8"/>
    <p:sldLayoutId id="2147487477" r:id="rId9"/>
    <p:sldLayoutId id="2147487478" r:id="rId10"/>
    <p:sldLayoutId id="2147487479"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19119548"/>
      </p:ext>
    </p:extLst>
  </p:cSld>
  <p:clrMap bg1="lt1" tx1="dk1" bg2="lt2" tx2="dk2" accent1="accent1" accent2="accent2" accent3="accent3" accent4="accent4" accent5="accent5" accent6="accent6" hlink="hlink" folHlink="folHlink"/>
  <p:sldLayoutIdLst>
    <p:sldLayoutId id="2147487481" r:id="rId1"/>
    <p:sldLayoutId id="2147487482" r:id="rId2"/>
    <p:sldLayoutId id="2147487483" r:id="rId3"/>
    <p:sldLayoutId id="2147487484" r:id="rId4"/>
    <p:sldLayoutId id="2147487485" r:id="rId5"/>
    <p:sldLayoutId id="2147487486" r:id="rId6"/>
    <p:sldLayoutId id="2147487487" r:id="rId7"/>
    <p:sldLayoutId id="2147487488" r:id="rId8"/>
    <p:sldLayoutId id="2147487489" r:id="rId9"/>
    <p:sldLayoutId id="2147487490" r:id="rId10"/>
    <p:sldLayoutId id="2147487491"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281710658"/>
      </p:ext>
    </p:extLst>
  </p:cSld>
  <p:clrMap bg1="lt1" tx1="dk1" bg2="lt2" tx2="dk2" accent1="accent1" accent2="accent2" accent3="accent3" accent4="accent4" accent5="accent5" accent6="accent6" hlink="hlink" folHlink="folHlink"/>
  <p:sldLayoutIdLst>
    <p:sldLayoutId id="2147487493" r:id="rId1"/>
    <p:sldLayoutId id="2147487494" r:id="rId2"/>
    <p:sldLayoutId id="2147487495" r:id="rId3"/>
    <p:sldLayoutId id="2147487496" r:id="rId4"/>
    <p:sldLayoutId id="2147487497" r:id="rId5"/>
    <p:sldLayoutId id="2147487498" r:id="rId6"/>
    <p:sldLayoutId id="2147487499" r:id="rId7"/>
    <p:sldLayoutId id="2147487500" r:id="rId8"/>
    <p:sldLayoutId id="2147487501" r:id="rId9"/>
    <p:sldLayoutId id="2147487502" r:id="rId10"/>
    <p:sldLayoutId id="2147487503" r:id="rId11"/>
    <p:sldLayoutId id="2147487504" r:id="rId12"/>
    <p:sldLayoutId id="2147487505"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74335304"/>
      </p:ext>
    </p:extLst>
  </p:cSld>
  <p:clrMap bg1="lt1" tx1="dk1" bg2="lt2" tx2="dk2" accent1="accent1" accent2="accent2" accent3="accent3" accent4="accent4" accent5="accent5" accent6="accent6" hlink="hlink" folHlink="folHlink"/>
  <p:sldLayoutIdLst>
    <p:sldLayoutId id="2147487552" r:id="rId1"/>
    <p:sldLayoutId id="2147487553" r:id="rId2"/>
    <p:sldLayoutId id="2147487554" r:id="rId3"/>
    <p:sldLayoutId id="2147487555" r:id="rId4"/>
    <p:sldLayoutId id="2147487556" r:id="rId5"/>
    <p:sldLayoutId id="2147487557" r:id="rId6"/>
    <p:sldLayoutId id="2147487558" r:id="rId7"/>
    <p:sldLayoutId id="2147487559" r:id="rId8"/>
    <p:sldLayoutId id="2147487560" r:id="rId9"/>
    <p:sldLayoutId id="2147487561" r:id="rId10"/>
    <p:sldLayoutId id="2147487562" r:id="rId11"/>
    <p:sldLayoutId id="2147487563" r:id="rId12"/>
    <p:sldLayoutId id="2147487564"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b="1" i="0">
                <a:cs typeface="Arial" panose="020B0604020202020204" pitchFamily="34" charset="0"/>
              </a:defRPr>
            </a:lvl1pPr>
          </a:lstStyle>
          <a:p>
            <a:pPr>
              <a:defRPr/>
            </a:pPr>
            <a:endParaRPr lang="en-US" dirty="0"/>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1" i="0">
                <a:cs typeface="Arial" panose="020B0604020202020204" pitchFamily="34" charset="0"/>
              </a:defRPr>
            </a:lvl1pPr>
          </a:lstStyle>
          <a:p>
            <a:pPr>
              <a:defRPr/>
            </a:pPr>
            <a:endParaRPr lang="en-US" dirty="0"/>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1" i="0">
                <a:cs typeface="Arial" panose="020B0604020202020204" pitchFamily="34" charset="0"/>
              </a:defRPr>
            </a:lvl1pPr>
          </a:lstStyle>
          <a:p>
            <a:pPr>
              <a:defRPr/>
            </a:pPr>
            <a:fld id="{4A28C2E9-AFE2-D94F-AB05-408A9C24E297}" type="slidenum">
              <a:rPr lang="en-US" smtClean="0"/>
              <a:pPr>
                <a:defRPr/>
              </a:pPr>
              <a:t>‹#›</a:t>
            </a:fld>
            <a:endParaRPr lang="en-US" dirty="0"/>
          </a:p>
        </p:txBody>
      </p:sp>
    </p:spTree>
    <p:extLst>
      <p:ext uri="{BB962C8B-B14F-4D97-AF65-F5344CB8AC3E}">
        <p14:creationId xmlns:p14="http://schemas.microsoft.com/office/powerpoint/2010/main" val="550873703"/>
      </p:ext>
    </p:extLst>
  </p:cSld>
  <p:clrMap bg1="lt1" tx1="dk1" bg2="lt2" tx2="dk2" accent1="accent1" accent2="accent2" accent3="accent3" accent4="accent4" accent5="accent5" accent6="accent6" hlink="hlink" folHlink="folHlink"/>
  <p:sldLayoutIdLst>
    <p:sldLayoutId id="2147487566" r:id="rId1"/>
    <p:sldLayoutId id="2147487567" r:id="rId2"/>
    <p:sldLayoutId id="2147487568" r:id="rId3"/>
    <p:sldLayoutId id="2147487569" r:id="rId4"/>
    <p:sldLayoutId id="2147487570" r:id="rId5"/>
    <p:sldLayoutId id="2147487571" r:id="rId6"/>
    <p:sldLayoutId id="2147487572" r:id="rId7"/>
    <p:sldLayoutId id="2147487573" r:id="rId8"/>
    <p:sldLayoutId id="2147487574" r:id="rId9"/>
    <p:sldLayoutId id="2147487575" r:id="rId10"/>
    <p:sldLayoutId id="214748757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i="0" dirty="0">
                <a:solidFill>
                  <a:srgbClr val="8B999C"/>
                </a:solidFill>
                <a:latin typeface="Candara" charset="0"/>
                <a:cs typeface="Arial" panose="020B0604020202020204" pitchFamily="34" charset="0"/>
              </a:rPr>
              <a:t>general books</a:t>
            </a:r>
          </a:p>
        </p:txBody>
      </p:sp>
      <p:pic>
        <p:nvPicPr>
          <p:cNvPr id="13107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07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07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10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10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654742"/>
      </p:ext>
    </p:extLst>
  </p:cSld>
  <p:clrMap bg1="dk2" tx1="lt1" bg2="dk1" tx2="lt2" accent1="accent1" accent2="accent2" accent3="accent3" accent4="accent4" accent5="accent5" accent6="accent6" hlink="hlink" folHlink="folHlink"/>
  <p:sldLayoutIdLst>
    <p:sldLayoutId id="2147487578" r:id="rId1"/>
    <p:sldLayoutId id="2147487579" r:id="rId2"/>
    <p:sldLayoutId id="2147487580" r:id="rId3"/>
    <p:sldLayoutId id="2147487581" r:id="rId4"/>
    <p:sldLayoutId id="2147487582" r:id="rId5"/>
    <p:sldLayoutId id="2147487583" r:id="rId6"/>
    <p:sldLayoutId id="2147487584" r:id="rId7"/>
    <p:sldLayoutId id="2147487585" r:id="rId8"/>
    <p:sldLayoutId id="2147487586" r:id="rId9"/>
    <p:sldLayoutId id="2147487587" r:id="rId10"/>
    <p:sldLayoutId id="2147487588" r:id="rId11"/>
  </p:sldLayoutIdLst>
  <p:txStyles>
    <p:titleStyle>
      <a:lvl1pPr algn="ctr" rtl="0" eaLnBrk="0" fontAlgn="base" hangingPunct="0">
        <a:spcBef>
          <a:spcPct val="0"/>
        </a:spcBef>
        <a:spcAft>
          <a:spcPct val="0"/>
        </a:spcAft>
        <a:defRPr sz="4400" b="1" i="0">
          <a:solidFill>
            <a:schemeClr val="tx1"/>
          </a:solidFill>
          <a:latin typeface="+mj-lt"/>
          <a:ea typeface="+mj-ea"/>
          <a:cs typeface="Arial" panose="020B0604020202020204" pitchFamily="34"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i="0">
          <a:solidFill>
            <a:schemeClr val="tx1"/>
          </a:solidFill>
          <a:latin typeface="+mn-lt"/>
          <a:ea typeface="+mn-ea"/>
          <a:cs typeface="Arial" panose="020B0604020202020204" pitchFamily="34" charset="0"/>
        </a:defRPr>
      </a:lvl1pPr>
      <a:lvl2pPr marL="742950" indent="-285750" algn="l" rtl="0" eaLnBrk="0" fontAlgn="base" hangingPunct="0">
        <a:spcBef>
          <a:spcPct val="20000"/>
        </a:spcBef>
        <a:spcAft>
          <a:spcPct val="0"/>
        </a:spcAft>
        <a:buFont typeface="Arial" charset="0"/>
        <a:buChar char="–"/>
        <a:defRPr sz="2800" b="1" i="0">
          <a:solidFill>
            <a:schemeClr val="tx1"/>
          </a:solidFill>
          <a:latin typeface="+mn-lt"/>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Font typeface="Arial" charset="0"/>
        <a:buChar char="•"/>
        <a:defRPr sz="2400" b="1" i="0">
          <a:solidFill>
            <a:schemeClr val="tx1"/>
          </a:solidFill>
          <a:latin typeface="+mn-lt"/>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C893ED31-5A17-7842-B588-8BDBC510FDD2}"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7238" r:id="rId1"/>
    <p:sldLayoutId id="2147487239" r:id="rId2"/>
    <p:sldLayoutId id="2147487240" r:id="rId3"/>
    <p:sldLayoutId id="2147487241" r:id="rId4"/>
    <p:sldLayoutId id="2147487242" r:id="rId5"/>
    <p:sldLayoutId id="2147487243" r:id="rId6"/>
    <p:sldLayoutId id="2147487244" r:id="rId7"/>
    <p:sldLayoutId id="2147487245" r:id="rId8"/>
    <p:sldLayoutId id="2147487246" r:id="rId9"/>
    <p:sldLayoutId id="2147487247" r:id="rId10"/>
    <p:sldLayoutId id="214748724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686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Tahoma" pitchFamily="24" charset="-52"/>
                <a:ea typeface="ＭＳ Ｐゴシック" pitchFamily="24" charset="-128"/>
                <a:cs typeface="ＭＳ Ｐゴシック" pitchFamily="24" charset="-128"/>
              </a:endParaRPr>
            </a:p>
          </p:txBody>
        </p:sp>
        <p:sp>
          <p:nvSpPr>
            <p:cNvPr id="6768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charset="0"/>
              </a:defRPr>
            </a:lvl1pPr>
          </a:lstStyle>
          <a:p>
            <a:pPr>
              <a:defRPr/>
            </a:pPr>
            <a:fld id="{47D585FF-DBF5-4F49-968C-08C8919E69A9}" type="slidenum">
              <a:rPr lang="en-US"/>
              <a:pPr>
                <a:defRPr/>
              </a:pPr>
              <a:t>‹#›</a:t>
            </a:fld>
            <a:endParaRPr lang="en-US"/>
          </a:p>
        </p:txBody>
      </p:sp>
    </p:spTree>
    <p:extLst>
      <p:ext uri="{BB962C8B-B14F-4D97-AF65-F5344CB8AC3E}">
        <p14:creationId xmlns:p14="http://schemas.microsoft.com/office/powerpoint/2010/main" val="3689354031"/>
      </p:ext>
    </p:extLst>
  </p:cSld>
  <p:clrMap bg1="dk2" tx1="lt1" bg2="dk1" tx2="lt2" accent1="accent1" accent2="accent2" accent3="accent3" accent4="accent4" accent5="accent5" accent6="accent6" hlink="hlink" folHlink="folHlink"/>
  <p:sldLayoutIdLst>
    <p:sldLayoutId id="2147487590" r:id="rId1"/>
  </p:sldLayoutIdLst>
  <p:txStyles>
    <p:titleStyle>
      <a:lvl1pPr algn="ctr" rtl="0" eaLnBrk="0" fontAlgn="base" hangingPunct="0">
        <a:spcBef>
          <a:spcPct val="0"/>
        </a:spcBef>
        <a:spcAft>
          <a:spcPct val="0"/>
        </a:spcAft>
        <a:defRPr sz="4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lr>
          <a:schemeClr val="tx1"/>
        </a:buClr>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cs typeface="Arial" panose="020B0604020202020204" pitchFamily="34" charset="0"/>
        </a:defRPr>
      </a:lvl2pPr>
      <a:lvl3pPr marL="1143000" indent="-228600" algn="l" rtl="0" eaLnBrk="0" fontAlgn="base" hangingPunct="0">
        <a:spcBef>
          <a:spcPct val="20000"/>
        </a:spcBef>
        <a:spcAft>
          <a:spcPct val="0"/>
        </a:spcAft>
        <a:buClr>
          <a:schemeClr val="hlink"/>
        </a:buClr>
        <a:buFont typeface="Wingdings" charset="0"/>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cs typeface="Arial" panose="020B0604020202020204" pitchFamily="34" charset="0"/>
        </a:defRPr>
      </a:lvl4pPr>
      <a:lvl5pPr marL="2057400" indent="-228600" algn="l" rtl="0" eaLnBrk="0" fontAlgn="base" hangingPunct="0">
        <a:spcBef>
          <a:spcPct val="20000"/>
        </a:spcBef>
        <a:spcAft>
          <a:spcPct val="0"/>
        </a:spcAft>
        <a:buClr>
          <a:schemeClr val="hlink"/>
        </a:buClr>
        <a:buFont typeface="Wingdings" charset="0"/>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cs typeface="Arial" panose="020B0604020202020204" pitchFamily="34" charset="0"/>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0"/>
            <a:ext cx="7242175" cy="1981200"/>
            <a:chOff x="0" y="0"/>
            <a:chExt cx="4562" cy="1248"/>
          </a:xfrm>
        </p:grpSpPr>
        <p:sp>
          <p:nvSpPr>
            <p:cNvPr id="45059" name="Freeform 1027"/>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imes New Roman" pitchFamily="-111" charset="0"/>
                <a:ea typeface="+mn-ea"/>
                <a:cs typeface="+mn-cs"/>
              </a:endParaRPr>
            </a:p>
          </p:txBody>
        </p:sp>
        <p:sp>
          <p:nvSpPr>
            <p:cNvPr id="25609"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45061" name="Rectangle 1029"/>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062" name="Rectangle 1030"/>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063" name="Rectangle 1031"/>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1" charset="-52"/>
                <a:ea typeface="+mn-ea"/>
                <a:cs typeface="+mn-cs"/>
              </a:defRPr>
            </a:lvl1pPr>
          </a:lstStyle>
          <a:p>
            <a:pPr>
              <a:defRPr/>
            </a:pPr>
            <a:endParaRPr lang="en-US"/>
          </a:p>
        </p:txBody>
      </p:sp>
      <p:sp>
        <p:nvSpPr>
          <p:cNvPr id="45064" name="Rectangle 103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1" charset="-52"/>
                <a:ea typeface="+mn-ea"/>
                <a:cs typeface="+mn-cs"/>
              </a:defRPr>
            </a:lvl1pPr>
          </a:lstStyle>
          <a:p>
            <a:pPr>
              <a:defRPr/>
            </a:pPr>
            <a:endParaRPr lang="en-US"/>
          </a:p>
        </p:txBody>
      </p:sp>
      <p:sp>
        <p:nvSpPr>
          <p:cNvPr id="45065" name="Rectangle 103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0"/>
              </a:defRPr>
            </a:lvl1pPr>
          </a:lstStyle>
          <a:p>
            <a:pPr>
              <a:defRPr/>
            </a:pPr>
            <a:fld id="{EB06386D-EEEC-A44B-AFDC-2C21A53DEF5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336" r:id="rId1"/>
    <p:sldLayoutId id="2147487249" r:id="rId2"/>
    <p:sldLayoutId id="2147487250" r:id="rId3"/>
    <p:sldLayoutId id="2147487251" r:id="rId4"/>
    <p:sldLayoutId id="2147487252" r:id="rId5"/>
    <p:sldLayoutId id="2147487253" r:id="rId6"/>
    <p:sldLayoutId id="2147487254" r:id="rId7"/>
    <p:sldLayoutId id="2147487255" r:id="rId8"/>
    <p:sldLayoutId id="2147487256" r:id="rId9"/>
    <p:sldLayoutId id="2147487257" r:id="rId10"/>
    <p:sldLayoutId id="2147487258" r:id="rId11"/>
    <p:sldLayoutId id="214748733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89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4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pitchFamily="-111" charset="-128"/>
                <a:cs typeface="ＭＳ Ｐゴシック" pitchFamily="-111" charset="-128"/>
              </a:defRPr>
            </a:lvl1pPr>
          </a:lstStyle>
          <a:p>
            <a:pPr>
              <a:defRPr/>
            </a:pPr>
            <a:endParaRPr lang="nl-NL" dirty="0"/>
          </a:p>
        </p:txBody>
      </p:sp>
      <p:sp>
        <p:nvSpPr>
          <p:cNvPr id="204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pitchFamily="-111" charset="-128"/>
                <a:cs typeface="ＭＳ Ｐゴシック" pitchFamily="-111" charset="-128"/>
              </a:defRPr>
            </a:lvl1pPr>
          </a:lstStyle>
          <a:p>
            <a:pPr>
              <a:defRPr/>
            </a:pPr>
            <a:endParaRPr lang="nl-NL" dirty="0"/>
          </a:p>
        </p:txBody>
      </p:sp>
      <p:sp>
        <p:nvSpPr>
          <p:cNvPr id="204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21E6E73C-55CE-2F4A-A2B5-572C9A861C11}"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7338" r:id="rId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81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0840ED73-ADB9-434C-9048-31CFD0A5BB9D}"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7263" r:id="rId1"/>
    <p:sldLayoutId id="2147487264" r:id="rId2"/>
    <p:sldLayoutId id="2147487265" r:id="rId3"/>
    <p:sldLayoutId id="2147487266" r:id="rId4"/>
    <p:sldLayoutId id="2147487267" r:id="rId5"/>
    <p:sldLayoutId id="2147487268" r:id="rId6"/>
    <p:sldLayoutId id="2147487269" r:id="rId7"/>
    <p:sldLayoutId id="2147487270" r:id="rId8"/>
    <p:sldLayoutId id="2147487271" r:id="rId9"/>
    <p:sldLayoutId id="2147487272" r:id="rId10"/>
    <p:sldLayoutId id="214748727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04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BC513125-D1AD-F44B-808C-9FF8261169BA}"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7274" r:id="rId1"/>
    <p:sldLayoutId id="2147487275" r:id="rId2"/>
    <p:sldLayoutId id="2147487276" r:id="rId3"/>
    <p:sldLayoutId id="2147487277" r:id="rId4"/>
    <p:sldLayoutId id="2147487278" r:id="rId5"/>
    <p:sldLayoutId id="2147487279" r:id="rId6"/>
    <p:sldLayoutId id="2147487280" r:id="rId7"/>
    <p:sldLayoutId id="2147487281" r:id="rId8"/>
    <p:sldLayoutId id="2147487282" r:id="rId9"/>
    <p:sldLayoutId id="2147487283" r:id="rId10"/>
    <p:sldLayoutId id="2147487284"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cs typeface="Arial" panose="020B0604020202020204" pitchFamily="34" charset="0"/>
              </a:defRPr>
            </a:lvl1pPr>
          </a:lstStyle>
          <a:p>
            <a:pPr>
              <a:defRPr/>
            </a:pPr>
            <a:fld id="{B3F6C169-3E6E-D04E-A067-A4304DD915D5}"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7285" r:id="rId1"/>
    <p:sldLayoutId id="2147487286" r:id="rId2"/>
    <p:sldLayoutId id="2147487287" r:id="rId3"/>
    <p:sldLayoutId id="2147487288" r:id="rId4"/>
    <p:sldLayoutId id="2147487289" r:id="rId5"/>
    <p:sldLayoutId id="2147487290" r:id="rId6"/>
    <p:sldLayoutId id="2147487291" r:id="rId7"/>
    <p:sldLayoutId id="2147487292" r:id="rId8"/>
    <p:sldLayoutId id="2147487293" r:id="rId9"/>
    <p:sldLayoutId id="2147487294" r:id="rId10"/>
    <p:sldLayoutId id="2147487295" r:id="rId11"/>
    <p:sldLayoutId id="2147487296" r:id="rId12"/>
    <p:sldLayoutId id="2147487297" r:id="rId13"/>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58" tIns="41029" rIns="82058" bIns="41029"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238" y="6562725"/>
            <a:ext cx="877887" cy="222250"/>
          </a:xfrm>
          <a:prstGeom prst="rect">
            <a:avLst/>
          </a:prstGeom>
          <a:noFill/>
          <a:ln w="9525">
            <a:noFill/>
            <a:round/>
            <a:headEnd/>
            <a:tailEnd/>
          </a:ln>
          <a:effectLst/>
        </p:spPr>
        <p:txBody>
          <a:bodyPr wrap="none" lIns="80766" tIns="41998" rIns="80766" bIns="4199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i="0" dirty="0">
                <a:solidFill>
                  <a:srgbClr val="FFFFFF"/>
                </a:solidFill>
                <a:latin typeface="Arial" panose="020B0604020202020204" pitchFamily="34" charset="0"/>
                <a:cs typeface="MS Gothic" charset="0"/>
              </a:rPr>
              <a:t>© </a:t>
            </a:r>
            <a:r>
              <a:rPr lang="en-GB" sz="900" b="1" i="0" dirty="0">
                <a:solidFill>
                  <a:srgbClr val="FFFFFF"/>
                </a:solidFill>
                <a:latin typeface="Arial" panose="020B0604020202020204" pitchFamily="34" charset="0"/>
                <a:cs typeface="MS Gothic" charset="0"/>
              </a:rPr>
              <a:t>2006</a:t>
            </a:r>
            <a:r>
              <a:rPr lang="en-GB" sz="800" b="1" i="0" dirty="0">
                <a:solidFill>
                  <a:srgbClr val="FFFFFF"/>
                </a:solidFill>
                <a:latin typeface="Arial" panose="020B0604020202020204" pitchFamily="34" charset="0"/>
                <a:cs typeface="MS Gothic" charset="0"/>
              </a:rPr>
              <a:t> TBBMI</a:t>
            </a:r>
          </a:p>
        </p:txBody>
      </p:sp>
      <p:sp>
        <p:nvSpPr>
          <p:cNvPr id="87044" name="Rectangle 3"/>
          <p:cNvSpPr>
            <a:spLocks noChangeArrowheads="1"/>
          </p:cNvSpPr>
          <p:nvPr/>
        </p:nvSpPr>
        <p:spPr bwMode="auto">
          <a:xfrm>
            <a:off x="7848600" y="6546850"/>
            <a:ext cx="665163" cy="223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66" tIns="41998" rIns="80766" bIns="41998" anchor="ctr">
            <a:spAutoFit/>
          </a:bodyPr>
          <a:lstStyle/>
          <a:p>
            <a:pPr algn="ctr">
              <a:buClr>
                <a:srgbClr val="FFFFFF"/>
              </a:buClr>
              <a:buFont typeface="Comic Sans MS"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sz="900" b="1">
                <a:solidFill>
                  <a:srgbClr val="FFFFFF"/>
                </a:solidFill>
                <a:latin typeface="Comic Sans MS" charset="0"/>
                <a:ea typeface="MS Gothic" charset="0"/>
                <a:cs typeface="MS Gothic" charset="0"/>
              </a:rPr>
              <a:t>9.65.08.</a:t>
            </a:r>
          </a:p>
        </p:txBody>
      </p:sp>
      <p:sp>
        <p:nvSpPr>
          <p:cNvPr id="87045" name="Rectangle 4"/>
          <p:cNvSpPr>
            <a:spLocks noChangeArrowheads="1"/>
          </p:cNvSpPr>
          <p:nvPr/>
        </p:nvSpPr>
        <p:spPr bwMode="auto">
          <a:xfrm>
            <a:off x="461963" y="106363"/>
            <a:ext cx="406082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04" tIns="45552" rIns="91104" bIns="45552">
            <a:spAutoFit/>
          </a:bodyPr>
          <a:lstStyle/>
          <a:p>
            <a:pPr>
              <a:lnSpc>
                <a:spcPct val="125000"/>
              </a:lnSpc>
              <a:spcBef>
                <a:spcPts val="1350"/>
              </a:spcBef>
              <a:buClr>
                <a:srgbClr val="FFFF00"/>
              </a:buClr>
              <a:buFont typeface="Helvetica"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7298" r:id="rId1"/>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cs typeface="Arial" panose="020B0604020202020204" pitchFamily="34" charset="0"/>
              </a:defRPr>
            </a:lvl1pPr>
          </a:lstStyle>
          <a:p>
            <a:pPr>
              <a:defRPr/>
            </a:pPr>
            <a:fld id="{F60AC5AF-64F0-574E-84CD-3883DAE7959F}"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7299" r:id="rId1"/>
  </p:sldLayoutIdLst>
  <p:txStyles>
    <p:titleStyle>
      <a:lvl1pPr algn="ctr" rtl="0" eaLnBrk="0" fontAlgn="base" hangingPunct="0">
        <a:spcBef>
          <a:spcPct val="0"/>
        </a:spcBef>
        <a:spcAft>
          <a:spcPct val="0"/>
        </a:spcAft>
        <a:defRPr sz="44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5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5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5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5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5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52.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15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2.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70.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59.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71.xml"/><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2.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2.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0.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90.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82.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12.xml"/><Relationship Id="rId1" Type="http://schemas.openxmlformats.org/officeDocument/2006/relationships/themeOverride" Target="../theme/themeOverride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4.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152.xml"/></Relationships>
</file>

<file path=ppt/slides/_rels/slide5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8.xml"/><Relationship Id="rId1" Type="http://schemas.openxmlformats.org/officeDocument/2006/relationships/slideLayout" Target="../slideLayouts/slideLayout15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2.xml"/></Relationships>
</file>

<file path=ppt/slides/_rels/slide5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15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5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18.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152.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52.xml"/></Relationships>
</file>

<file path=ppt/slides/_rels/slide6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7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4.xml"/></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74.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18.xml"/><Relationship Id="rId1" Type="http://schemas.openxmlformats.org/officeDocument/2006/relationships/themeOverride" Target="../theme/themeOverride2.xml"/><Relationship Id="rId4" Type="http://schemas.openxmlformats.org/officeDocument/2006/relationships/image" Target="../media/image48.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18.xml"/><Relationship Id="rId1" Type="http://schemas.openxmlformats.org/officeDocument/2006/relationships/themeOverride" Target="../theme/themeOverride3.xml"/><Relationship Id="rId4" Type="http://schemas.openxmlformats.org/officeDocument/2006/relationships/image" Target="../media/image49.png"/></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118.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74.xml"/></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74.xml"/></Relationships>
</file>

<file path=ppt/slides/_rels/slide6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74.xml"/></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2.xml"/><Relationship Id="rId1" Type="http://schemas.openxmlformats.org/officeDocument/2006/relationships/slideLayout" Target="../slideLayouts/slideLayout7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52.xml"/></Relationships>
</file>

<file path=ppt/slides/_rels/slide7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74.xml"/></Relationships>
</file>

<file path=ppt/slides/_rels/slide7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4.xml"/><Relationship Id="rId1" Type="http://schemas.openxmlformats.org/officeDocument/2006/relationships/slideLayout" Target="../slideLayouts/slideLayout74.xml"/></Relationships>
</file>

<file path=ppt/slides/_rels/slide7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74.xml"/></Relationships>
</file>

<file path=ppt/slides/_rels/slide7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74.xml"/></Relationships>
</file>

<file path=ppt/slides/_rels/slide7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74.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8.xml"/><Relationship Id="rId1" Type="http://schemas.openxmlformats.org/officeDocument/2006/relationships/slideLayout" Target="../slideLayouts/slideLayout74.xml"/></Relationships>
</file>

<file path=ppt/slides/_rels/slide7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9.xml"/><Relationship Id="rId1" Type="http://schemas.openxmlformats.org/officeDocument/2006/relationships/slideLayout" Target="../slideLayouts/slideLayout74.xml"/></Relationships>
</file>

<file path=ppt/slides/_rels/slide7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0.xml"/><Relationship Id="rId1" Type="http://schemas.openxmlformats.org/officeDocument/2006/relationships/slideLayout" Target="../slideLayouts/slideLayout74.xml"/></Relationships>
</file>

<file path=ppt/slides/_rels/slide7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1.xml"/><Relationship Id="rId1" Type="http://schemas.openxmlformats.org/officeDocument/2006/relationships/slideLayout" Target="../slideLayouts/slideLayout7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52.xml"/><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3.xml"/><Relationship Id="rId1" Type="http://schemas.openxmlformats.org/officeDocument/2006/relationships/slideLayout" Target="../slideLayouts/slideLayout74.xml"/></Relationships>
</file>

<file path=ppt/slides/_rels/slide8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4.xml"/><Relationship Id="rId1" Type="http://schemas.openxmlformats.org/officeDocument/2006/relationships/slideLayout" Target="../slideLayouts/slideLayout74.xml"/></Relationships>
</file>

<file path=ppt/slides/_rels/slide8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5.xml"/><Relationship Id="rId1" Type="http://schemas.openxmlformats.org/officeDocument/2006/relationships/slideLayout" Target="../slideLayouts/slideLayout74.xml"/></Relationships>
</file>

<file path=ppt/slides/_rels/slide8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6.xml"/><Relationship Id="rId1" Type="http://schemas.openxmlformats.org/officeDocument/2006/relationships/slideLayout" Target="../slideLayouts/slideLayout7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4.xml"/></Relationships>
</file>

<file path=ppt/slides/_rels/slide85.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68.xml"/><Relationship Id="rId1" Type="http://schemas.openxmlformats.org/officeDocument/2006/relationships/slideLayout" Target="../slideLayouts/slideLayout74.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8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9.xml"/><Relationship Id="rId1" Type="http://schemas.openxmlformats.org/officeDocument/2006/relationships/slideLayout" Target="../slideLayouts/slideLayout3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8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1.xml"/><Relationship Id="rId1" Type="http://schemas.openxmlformats.org/officeDocument/2006/relationships/slideLayout" Target="../slideLayouts/slideLayout128.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52.xml"/></Relationships>
</file>

<file path=ppt/slides/_rels/slide9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2.xml"/><Relationship Id="rId1" Type="http://schemas.openxmlformats.org/officeDocument/2006/relationships/slideLayout" Target="../slideLayouts/slideLayout15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5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52.xml"/></Relationships>
</file>

<file path=ppt/slides/_rels/slide9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5.xml"/><Relationship Id="rId1" Type="http://schemas.openxmlformats.org/officeDocument/2006/relationships/slideLayout" Target="../slideLayouts/slideLayout12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52.xml"/></Relationships>
</file>

<file path=ppt/slides/_rels/slide9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7.xml"/><Relationship Id="rId1" Type="http://schemas.openxmlformats.org/officeDocument/2006/relationships/slideLayout" Target="../slideLayouts/slideLayout15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9.xml"/><Relationship Id="rId1" Type="http://schemas.openxmlformats.org/officeDocument/2006/relationships/slideLayout" Target="../slideLayouts/slideLayout15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9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0.xml"/><Relationship Id="rId1" Type="http://schemas.openxmlformats.org/officeDocument/2006/relationships/slideLayout" Target="../slideLayouts/slideLayout152.xml"/><Relationship Id="rId4"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7426" name="Picture 2" descr="https://hopeforallpeople.files.wordpress.com/2018/01/bethel.jpg">
            <a:extLst>
              <a:ext uri="{FF2B5EF4-FFF2-40B4-BE49-F238E27FC236}">
                <a16:creationId xmlns:a16="http://schemas.microsoft.com/office/drawing/2014/main" id="{7EC189FA-2827-324A-B4E7-4ECD93B25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9" y="-32687"/>
            <a:ext cx="9147969" cy="612551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40181" y="4365104"/>
            <a:ext cx="9144000" cy="765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كولوسي</a:t>
            </a:r>
            <a:endPar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11906" y="719555"/>
            <a:ext cx="9120187" cy="1446653"/>
          </a:xfrm>
          <a:effectLst>
            <a:outerShdw blurRad="63500" dist="35921" dir="2700000" algn="ctr" rotWithShape="0">
              <a:schemeClr val="tx2">
                <a:alpha val="74998"/>
              </a:schemeClr>
            </a:outerShdw>
          </a:effectLst>
        </p:spPr>
        <p:txBody>
          <a:bodyPr/>
          <a:lstStyle/>
          <a:p>
            <a:pPr>
              <a:defRPr/>
            </a:pPr>
            <a:r>
              <a:rPr lang="ar-JO" sz="8800" dirty="0">
                <a:effectLst>
                  <a:glow rad="127000">
                    <a:schemeClr val="tx1"/>
                  </a:glow>
                </a:effectLst>
                <a:ea typeface="ＭＳ Ｐゴシック" charset="0"/>
                <a:cs typeface="ＭＳ Ｐゴシック" charset="0"/>
              </a:rPr>
              <a:t>كن محمياً</a:t>
            </a:r>
            <a:endParaRPr lang="en-US" sz="8800" dirty="0">
              <a:effectLst>
                <a:glow rad="127000">
                  <a:schemeClr val="tx1"/>
                </a:glow>
              </a:effectLst>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p>
        </p:txBody>
      </p:sp>
    </p:spTree>
    <p:extLst>
      <p:ext uri="{BB962C8B-B14F-4D97-AF65-F5344CB8AC3E}">
        <p14:creationId xmlns:p14="http://schemas.microsoft.com/office/powerpoint/2010/main" val="2788379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a:extLst>
              <a:ext uri="{FF2B5EF4-FFF2-40B4-BE49-F238E27FC236}">
                <a16:creationId xmlns:a16="http://schemas.microsoft.com/office/drawing/2014/main" id="{023E928A-4617-124B-8848-960CAE76F629}"/>
              </a:ext>
            </a:extLst>
          </p:cNvPr>
          <p:cNvSpPr/>
          <p:nvPr/>
        </p:nvSpPr>
        <p:spPr bwMode="auto">
          <a:xfrm>
            <a:off x="6875463" y="5445224"/>
            <a:ext cx="2233612" cy="792162"/>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26" name="TextBox 25"/>
          <p:cNvSpPr txBox="1"/>
          <p:nvPr/>
        </p:nvSpPr>
        <p:spPr>
          <a:xfrm>
            <a:off x="2252663" y="5343525"/>
            <a:ext cx="1887537"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تريلز</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24" name="TextBox 23"/>
          <p:cNvSpPr txBox="1"/>
          <p:nvPr/>
        </p:nvSpPr>
        <p:spPr>
          <a:xfrm>
            <a:off x="3708400" y="4983163"/>
            <a:ext cx="129540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نيسا</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778244" name="Title 1"/>
          <p:cNvSpPr>
            <a:spLocks noGrp="1"/>
          </p:cNvSpPr>
          <p:nvPr>
            <p:ph type="title"/>
          </p:nvPr>
        </p:nvSpPr>
        <p:spPr>
          <a:xfrm>
            <a:off x="-31750" y="-26988"/>
            <a:ext cx="9212263" cy="719138"/>
          </a:xfrm>
        </p:spPr>
        <p:txBody>
          <a:bodyPr/>
          <a:lstStyle/>
          <a:p>
            <a:r>
              <a:rPr lang="ar-JO" sz="3600" dirty="0">
                <a:ea typeface="ＭＳ Ｐゴシック" charset="0"/>
              </a:rPr>
              <a:t>كولوسي و الكنائس السبعة (رؤ 2-3)</a:t>
            </a:r>
            <a:endParaRPr lang="en-US" sz="3600" dirty="0">
              <a:ea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أفسس</a:t>
            </a:r>
            <a:endParaRPr lang="en-US" sz="24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لاودكية</a:t>
            </a:r>
            <a:endParaRPr lang="en-US" sz="24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فيلادلفيا</a:t>
            </a:r>
            <a:endParaRPr lang="en-US" sz="24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ساردس</a:t>
            </a:r>
            <a:endParaRPr lang="en-US" sz="24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ثياتيرا</a:t>
            </a:r>
            <a:endParaRPr lang="en-US" sz="24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برغامس</a:t>
            </a:r>
            <a:endParaRPr lang="en-US" sz="24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سميرنا</a:t>
            </a:r>
            <a:endParaRPr lang="en-US" sz="24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إريثرا</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آفروديسياس</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السنمة</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هيرابوليس</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36" name="TextBox 35"/>
          <p:cNvSpPr txBox="1"/>
          <p:nvPr/>
        </p:nvSpPr>
        <p:spPr>
          <a:xfrm>
            <a:off x="6659563" y="4149725"/>
            <a:ext cx="1887537" cy="460375"/>
          </a:xfrm>
          <a:prstGeom prst="rect">
            <a:avLst/>
          </a:prstGeom>
          <a:noFill/>
        </p:spPr>
        <p:txBody>
          <a:bodyPr>
            <a:spAutoFit/>
          </a:bodyPr>
          <a:lstStyle/>
          <a:p>
            <a:pPr algn="r" eaLnBrk="0" hangingPunct="0">
              <a:defRPr/>
            </a:pPr>
            <a:r>
              <a:rPr lang="ar-JO" b="1" dirty="0">
                <a:solidFill>
                  <a:srgbClr val="FFFF00"/>
                </a:solidFill>
              </a:rPr>
              <a:t>يومينيا</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عيزاني</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كولوسي</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ألاباندا</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هيراكليا</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ميليتس</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ليبيدوس</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كولوفون</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algn="ct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أدراميتيوم</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بطمس</a:t>
            </a:r>
            <a:endParaRPr lang="en-US" sz="24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xmlns="">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2249560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266480" cy="5596954"/>
          </a:xfrm>
          <a:prstGeom prst="rect">
            <a:avLst/>
          </a:prstGeom>
        </p:spPr>
      </p:pic>
      <p:sp>
        <p:nvSpPr>
          <p:cNvPr id="14" name="Text Box 1028"/>
          <p:cNvSpPr txBox="1">
            <a:spLocks noChangeArrowheads="1"/>
          </p:cNvSpPr>
          <p:nvPr/>
        </p:nvSpPr>
        <p:spPr bwMode="auto">
          <a:xfrm rot="20802301">
            <a:off x="0" y="881380"/>
            <a:ext cx="2392351" cy="458409"/>
          </a:xfrm>
          <a:prstGeom prst="rect">
            <a:avLst/>
          </a:prstGeom>
          <a:solidFill>
            <a:schemeClr val="accent2"/>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ar-JO" sz="2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rPr>
              <a:t>تعرج ر.</a:t>
            </a:r>
            <a:endParaRPr lang="en-US" sz="2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5" name="Text Box 1028"/>
          <p:cNvSpPr txBox="1">
            <a:spLocks noChangeArrowheads="1"/>
          </p:cNvSpPr>
          <p:nvPr/>
        </p:nvSpPr>
        <p:spPr bwMode="auto">
          <a:xfrm rot="1978667">
            <a:off x="3395579" y="2646007"/>
            <a:ext cx="2392351" cy="458409"/>
          </a:xfrm>
          <a:prstGeom prst="rect">
            <a:avLst/>
          </a:prstGeom>
          <a:solidFill>
            <a:schemeClr val="accent2"/>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ar-JO" sz="2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rPr>
              <a:t>لايكوس ر.</a:t>
            </a:r>
            <a:endParaRPr lang="en-US" sz="2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10308" name="Text Box 1028"/>
          <p:cNvSpPr txBox="1">
            <a:spLocks noChangeArrowheads="1"/>
          </p:cNvSpPr>
          <p:nvPr/>
        </p:nvSpPr>
        <p:spPr bwMode="auto">
          <a:xfrm>
            <a:off x="1" y="5565914"/>
            <a:ext cx="9144000"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ar-JO" sz="40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rPr>
              <a:t>تملك لاودكية المال لكن لا مياه</a:t>
            </a:r>
            <a:endParaRPr lang="en-US" sz="40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86019" name="Rectangle 1029"/>
          <p:cNvSpPr>
            <a:spLocks noGrp="1" noChangeArrowheads="1"/>
          </p:cNvSpPr>
          <p:nvPr>
            <p:ph type="ctrTitle"/>
          </p:nvPr>
        </p:nvSpPr>
        <p:spPr>
          <a:xfrm>
            <a:off x="3054987" y="1"/>
            <a:ext cx="6211493" cy="958532"/>
          </a:xfrm>
          <a:solidFill>
            <a:schemeClr val="tx1"/>
          </a:solidFill>
          <a:effectLst>
            <a:outerShdw blurRad="50800" dist="38100" dir="2700000">
              <a:srgbClr val="000000">
                <a:alpha val="43000"/>
              </a:srgbClr>
            </a:outerShdw>
          </a:effectLst>
        </p:spPr>
        <p:txBody>
          <a:bodyPr/>
          <a:lstStyle/>
          <a:p>
            <a:pPr eaLnBrk="1" hangingPunct="1">
              <a:defRPr/>
            </a:pPr>
            <a:r>
              <a:rPr lang="ar-JO" dirty="0">
                <a:solidFill>
                  <a:schemeClr val="bg1"/>
                </a:solidFill>
                <a:ea typeface="ＭＳ Ｐゴシック" charset="0"/>
                <a:cs typeface="Arial Rounded MT Bold" charset="0"/>
              </a:rPr>
              <a:t>وادي نهر ليكوس</a:t>
            </a:r>
            <a:endParaRPr lang="en-US" sz="2000" b="1" dirty="0">
              <a:solidFill>
                <a:schemeClr val="bg1"/>
              </a:solidFill>
              <a:latin typeface="Arial Rounded MT Bold" charset="0"/>
              <a:ea typeface="ＭＳ Ｐゴシック" charset="0"/>
              <a:cs typeface="Arial Rounded MT Bold" charset="0"/>
            </a:endParaRPr>
          </a:p>
        </p:txBody>
      </p:sp>
      <p:sp>
        <p:nvSpPr>
          <p:cNvPr id="7" name="Text Box 1028"/>
          <p:cNvSpPr txBox="1">
            <a:spLocks noChangeArrowheads="1"/>
          </p:cNvSpPr>
          <p:nvPr/>
        </p:nvSpPr>
        <p:spPr bwMode="auto">
          <a:xfrm>
            <a:off x="5311012" y="3556895"/>
            <a:ext cx="2985714"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ar-JO" sz="2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rPr>
              <a:t>كولوسي</a:t>
            </a:r>
            <a:endParaRPr lang="en-US" sz="2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8" name="Text Box 1028"/>
          <p:cNvSpPr txBox="1">
            <a:spLocks noChangeArrowheads="1"/>
          </p:cNvSpPr>
          <p:nvPr/>
        </p:nvSpPr>
        <p:spPr bwMode="auto">
          <a:xfrm>
            <a:off x="1046008" y="2980222"/>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ar-JO" sz="2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rPr>
              <a:t>لاودكية</a:t>
            </a:r>
            <a:endParaRPr lang="en-US" sz="2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9" name="Text Box 1028"/>
          <p:cNvSpPr txBox="1">
            <a:spLocks noChangeArrowheads="1"/>
          </p:cNvSpPr>
          <p:nvPr/>
        </p:nvSpPr>
        <p:spPr bwMode="auto">
          <a:xfrm>
            <a:off x="3693665" y="1952635"/>
            <a:ext cx="2392351"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ar-JO" sz="2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rPr>
              <a:t>ينابيع حارة</a:t>
            </a:r>
            <a:endParaRPr lang="en-US" sz="2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 name="Text Box 1028"/>
          <p:cNvSpPr txBox="1">
            <a:spLocks noChangeArrowheads="1"/>
          </p:cNvSpPr>
          <p:nvPr/>
        </p:nvSpPr>
        <p:spPr bwMode="auto">
          <a:xfrm>
            <a:off x="5311012" y="4001498"/>
            <a:ext cx="2985714"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ar-JO" sz="2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rPr>
              <a:t>ينابيع باردة</a:t>
            </a:r>
            <a:endParaRPr lang="en-US" sz="2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 name="Text Box 1028"/>
          <p:cNvSpPr txBox="1">
            <a:spLocks noChangeArrowheads="1"/>
          </p:cNvSpPr>
          <p:nvPr/>
        </p:nvSpPr>
        <p:spPr bwMode="auto">
          <a:xfrm>
            <a:off x="1046008" y="3424825"/>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ar-JO" sz="2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rPr>
              <a:t>فاتر</a:t>
            </a:r>
            <a:endParaRPr lang="en-US" sz="2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cxnSp>
        <p:nvCxnSpPr>
          <p:cNvPr id="4" name="Straight Arrow Connector 3"/>
          <p:cNvCxnSpPr/>
          <p:nvPr/>
        </p:nvCxnSpPr>
        <p:spPr bwMode="auto">
          <a:xfrm flipH="1">
            <a:off x="3452166" y="1737237"/>
            <a:ext cx="255304" cy="1106745"/>
          </a:xfrm>
          <a:prstGeom prst="straightConnector1">
            <a:avLst/>
          </a:prstGeom>
          <a:solidFill>
            <a:schemeClr val="accent1"/>
          </a:solidFill>
          <a:ln w="762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 name="Straight Arrow Connector 12"/>
          <p:cNvCxnSpPr/>
          <p:nvPr/>
        </p:nvCxnSpPr>
        <p:spPr bwMode="auto">
          <a:xfrm flipH="1" flipV="1">
            <a:off x="3438360" y="3092486"/>
            <a:ext cx="2000758" cy="593646"/>
          </a:xfrm>
          <a:prstGeom prst="straightConnector1">
            <a:avLst/>
          </a:prstGeom>
          <a:solidFill>
            <a:schemeClr val="accent1"/>
          </a:solidFill>
          <a:ln w="76200" cap="flat" cmpd="sng" algn="ctr">
            <a:solidFill>
              <a:srgbClr val="0000FF"/>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 name="Text Box 1028"/>
          <p:cNvSpPr txBox="1">
            <a:spLocks noChangeArrowheads="1"/>
          </p:cNvSpPr>
          <p:nvPr/>
        </p:nvSpPr>
        <p:spPr bwMode="auto">
          <a:xfrm>
            <a:off x="3693665" y="1508032"/>
            <a:ext cx="2392351"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ar-JO" sz="2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rPr>
              <a:t>هيرابوليس</a:t>
            </a:r>
            <a:endParaRPr lang="en-US" sz="2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86886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0"/>
                            </p:stCondLst>
                            <p:childTnLst>
                              <p:par>
                                <p:cTn id="16" presetID="22" presetClass="entr" presetSubtype="2"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righ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96073" y="152400"/>
            <a:ext cx="130676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188-189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487" name="Text Box 7"/>
          <p:cNvSpPr txBox="1">
            <a:spLocks noChangeArrowheads="1"/>
          </p:cNvSpPr>
          <p:nvPr/>
        </p:nvSpPr>
        <p:spPr bwMode="auto">
          <a:xfrm rot="12637">
            <a:off x="459219" y="1843478"/>
            <a:ext cx="8145318" cy="3539430"/>
          </a:xfrm>
          <a:prstGeom prst="rect">
            <a:avLst/>
          </a:prstGeom>
          <a:solidFill>
            <a:srgbClr val="313131"/>
          </a:solidFill>
          <a:ln w="9525">
            <a:solidFill>
              <a:schemeClr val="tx1"/>
            </a:solidFill>
            <a:miter lim="800000"/>
            <a:headEnd/>
            <a:tailEnd/>
          </a:ln>
        </p:spPr>
        <p:txBody>
          <a:bodyPr wrap="square">
            <a:spAutoFit/>
          </a:bodyPr>
          <a:lstStyle>
            <a:defPPr>
              <a:defRPr lang="en-US"/>
            </a:defPPr>
            <a:lvl1pPr marL="0" marR="0" lvl="0" indent="0" algn="ctr" defTabSz="914400" eaLnBrk="1" latinLnBrk="0" hangingPunct="1">
              <a:lnSpc>
                <a:spcPct val="100000"/>
              </a:lnSpc>
              <a:buClrTx/>
              <a:buSzTx/>
              <a:buFont typeface="Wingdings" charset="0"/>
              <a:buChar char="Ø"/>
              <a:tabLst/>
              <a:defRPr kumimoji="0" sz="2800" b="1" i="0" u="none" strike="noStrike" cap="none" spc="0" normalizeH="0" baseline="0">
                <a:ln>
                  <a:noFill/>
                </a:ln>
                <a:solidFill>
                  <a:srgbClr val="F2EED7"/>
                </a:solidFill>
                <a:effectLst/>
                <a:uLnTx/>
                <a:uFillTx/>
                <a:latin typeface="Arial" charset="0"/>
                <a:ea typeface="SimSun" charset="0"/>
                <a:cs typeface="SimSun"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ar-JO" dirty="0">
                <a:latin typeface="Arial" panose="020B0604020202020204" pitchFamily="34" charset="0"/>
              </a:rPr>
              <a:t>لم يسبق لبولس أن زار كولوسي قبل أن يكتب هذه الرسالة. ومع ذلك ، خلال خدمته التي استمرت قرابة الثلاث سنوات في أفسس المجاورة ، من المحتمل أنه التقى (وربما يكون قد بشر) إبفراس ، الذي من المحتمل أنه ذهب إلى كولوسي وأنشأ الكنيسة.</a:t>
            </a:r>
            <a:endParaRPr lang="en-US" altLang="zh-CN" dirty="0">
              <a:latin typeface="Arial" panose="020B0604020202020204" pitchFamily="34" charset="0"/>
            </a:endParaRPr>
          </a:p>
          <a:p>
            <a:r>
              <a:rPr lang="ar-JO" dirty="0">
                <a:latin typeface="Arial" panose="020B0604020202020204" pitchFamily="34" charset="0"/>
              </a:rPr>
              <a:t>جلب ابفراس أنباء عن بدعة خطيرة ابتليت بها الكنيسة. دفع هذا بولس إلى كتابة الرسالة إلى أهل كولوسي لكي يسلمها تيخيكس منذ عودته إلى كولوسي مع أنسيمس.</a:t>
            </a:r>
            <a:endParaRPr lang="en-US" altLang="zh-CN" dirty="0">
              <a:latin typeface="Arial" panose="020B0604020202020204" pitchFamily="34"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SimSun" charset="0"/>
              </a:rPr>
              <a:t>المناسبة</a:t>
            </a:r>
            <a:endParaRPr lang="en-US" sz="2800" b="1" dirty="0">
              <a:solidFill>
                <a:srgbClr val="FFFFFF"/>
              </a:solidFill>
              <a:latin typeface="Arial" panose="020B0604020202020204" pitchFamily="34" charset="0"/>
              <a:ea typeface="SimSun" charset="0"/>
              <a:cs typeface="SimSun" charset="0"/>
            </a:endParaRPr>
          </a:p>
        </p:txBody>
      </p:sp>
    </p:spTree>
    <p:extLst>
      <p:ext uri="{BB962C8B-B14F-4D97-AF65-F5344CB8AC3E}">
        <p14:creationId xmlns:p14="http://schemas.microsoft.com/office/powerpoint/2010/main" val="2660345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96073" y="152400"/>
            <a:ext cx="130676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188-189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489" name="Text Box 9"/>
          <p:cNvSpPr txBox="1">
            <a:spLocks noChangeArrowheads="1"/>
          </p:cNvSpPr>
          <p:nvPr/>
        </p:nvSpPr>
        <p:spPr bwMode="auto">
          <a:xfrm>
            <a:off x="0" y="595313"/>
            <a:ext cx="9144000" cy="65248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sz="2500" b="1" dirty="0">
                <a:solidFill>
                  <a:srgbClr val="FFFFFF"/>
                </a:solidFill>
              </a:rPr>
              <a:t>كانت آسيا الصغرى البذرة لما تطور إلى الغنوسية في القرن الثاني .</a:t>
            </a:r>
            <a:br>
              <a:rPr lang="en-US" sz="2500" b="1" dirty="0">
                <a:solidFill>
                  <a:srgbClr val="FFFFFF"/>
                </a:solidFill>
              </a:rPr>
            </a:br>
            <a:r>
              <a:rPr lang="ar-JO" sz="2500" b="1" dirty="0">
                <a:solidFill>
                  <a:srgbClr val="FFFFFF"/>
                </a:solidFill>
              </a:rPr>
              <a:t> يخبرنا هجوم بولس المضاد بهذا عن البدعة</a:t>
            </a:r>
            <a:r>
              <a:rPr lang="ar-JO" sz="2800" dirty="0"/>
              <a:t>:</a:t>
            </a:r>
            <a:r>
              <a:rPr kumimoji="0" lang="en-US" altLang="zh-CN" sz="14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p>
          <a:p>
            <a:pPr marL="352425" marR="0" lvl="0" indent="-352425" algn="r" defTabSz="914400" rtl="1" eaLnBrk="1" fontAlgn="base" latinLnBrk="0" hangingPunct="1">
              <a:lnSpc>
                <a:spcPct val="100000"/>
              </a:lnSpc>
              <a:spcBef>
                <a:spcPct val="0"/>
              </a:spcBef>
              <a:spcAft>
                <a:spcPct val="0"/>
              </a:spcAft>
              <a:buClrTx/>
              <a:buSzTx/>
              <a:buFontTx/>
              <a:buAutoNum type="arabicPeriod"/>
              <a:defRPr/>
            </a:pPr>
            <a:endParaRPr lang="en-US" altLang="zh-CN" b="1" dirty="0">
              <a:solidFill>
                <a:srgbClr val="FFFFFF"/>
              </a:solidFill>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defRPr/>
            </a:pPr>
            <a:r>
              <a:rPr kumimoji="0" lang="ar-JO" altLang="zh-CN"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a:t>
            </a:r>
            <a:r>
              <a:rPr kumimoji="0" lang="ar-JO" altLang="zh-CN"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اليهودية</a:t>
            </a:r>
            <a:r>
              <a:rPr kumimoji="0" lang="ar-JO" altLang="zh-CN" b="1" u="none" strike="noStrike" kern="1200" cap="none" spc="0" normalizeH="0" noProof="0" dirty="0">
                <a:ln>
                  <a:noFill/>
                </a:ln>
                <a:solidFill>
                  <a:srgbClr val="FFFFFF"/>
                </a:solidFill>
                <a:effectLst/>
                <a:uLnTx/>
                <a:uFillTx/>
                <a:latin typeface="Arial" panose="020B0604020202020204" pitchFamily="34" charset="0"/>
                <a:ea typeface="SimSun" charset="0"/>
                <a:cs typeface="Arial" panose="020B0604020202020204" pitchFamily="34" charset="0"/>
              </a:rPr>
              <a:t> : الناموسية في اتباع نواميس و شرائع العهد القديم (2: 16-17</a:t>
            </a:r>
            <a:r>
              <a:rPr kumimoji="0" lang="ar-JO" altLang="zh-CN" b="1" i="0" u="none" strike="noStrike" kern="1200" cap="none" spc="0" normalizeH="0" noProof="0" dirty="0">
                <a:ln>
                  <a:noFill/>
                </a:ln>
                <a:solidFill>
                  <a:srgbClr val="FFFFFF"/>
                </a:solidFill>
                <a:effectLst/>
                <a:uLnTx/>
                <a:uFillTx/>
                <a:latin typeface="Arial Narrow" charset="0"/>
                <a:ea typeface="SimSun" charset="0"/>
                <a:cs typeface="SimSun" charset="0"/>
              </a:rPr>
              <a:t>)</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lang="ar-JO" altLang="zh-CN" b="1" dirty="0">
                <a:solidFill>
                  <a:srgbClr val="FFFFFF"/>
                </a:solidFill>
                <a:latin typeface="Arial" panose="020B0604020202020204" pitchFamily="34" charset="0"/>
                <a:ea typeface="SimSun" charset="0"/>
                <a:cs typeface="Arial" panose="020B0604020202020204" pitchFamily="34" charset="0"/>
              </a:rPr>
              <a:t>2. </a:t>
            </a:r>
            <a:r>
              <a:rPr lang="ar-JO" altLang="zh-CN" b="1" dirty="0">
                <a:solidFill>
                  <a:srgbClr val="FFFF00"/>
                </a:solidFill>
                <a:latin typeface="Arial" panose="020B0604020202020204" pitchFamily="34" charset="0"/>
                <a:ea typeface="SimSun" charset="0"/>
                <a:cs typeface="Arial" panose="020B0604020202020204" pitchFamily="34" charset="0"/>
              </a:rPr>
              <a:t>الفلسفة اليونانية </a:t>
            </a:r>
            <a:r>
              <a:rPr lang="ar-JO" altLang="zh-CN" b="1" dirty="0">
                <a:solidFill>
                  <a:srgbClr val="FFFFFF"/>
                </a:solidFill>
                <a:latin typeface="Arial" panose="020B0604020202020204" pitchFamily="34" charset="0"/>
                <a:ea typeface="SimSun" charset="0"/>
                <a:cs typeface="Arial" panose="020B0604020202020204" pitchFamily="34" charset="0"/>
              </a:rPr>
              <a:t>– ما يعرف بالمعرفة العميقة المعلنة لأحد الرواد فقط (2: 2ب-4     ، 8-10)</a:t>
            </a:r>
            <a:endParaRPr kumimoji="0" lang="en-US" altLang="zh-CN"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lang="ar-JO" altLang="zh-CN" b="1" dirty="0">
                <a:solidFill>
                  <a:srgbClr val="FFFFFF"/>
                </a:solidFill>
                <a:latin typeface="Arial" panose="020B0604020202020204" pitchFamily="34" charset="0"/>
                <a:ea typeface="SimSun" charset="0"/>
                <a:cs typeface="Arial" panose="020B0604020202020204" pitchFamily="34" charset="0"/>
              </a:rPr>
              <a:t>3. </a:t>
            </a:r>
            <a:r>
              <a:rPr lang="ar-JO" altLang="zh-CN" b="1" dirty="0">
                <a:solidFill>
                  <a:srgbClr val="FFFF00"/>
                </a:solidFill>
                <a:latin typeface="Arial" panose="020B0604020202020204" pitchFamily="34" charset="0"/>
                <a:ea typeface="SimSun" charset="0"/>
                <a:cs typeface="Arial" panose="020B0604020202020204" pitchFamily="34" charset="0"/>
              </a:rPr>
              <a:t>عبادة الملائكة </a:t>
            </a:r>
            <a:r>
              <a:rPr lang="ar-JO" altLang="zh-CN" b="1" dirty="0">
                <a:solidFill>
                  <a:srgbClr val="FFFFFF"/>
                </a:solidFill>
                <a:latin typeface="Arial" panose="020B0604020202020204" pitchFamily="34" charset="0"/>
                <a:ea typeface="SimSun" charset="0"/>
                <a:cs typeface="Arial" panose="020B0604020202020204" pitchFamily="34" charset="0"/>
              </a:rPr>
              <a:t>: كوسطاء بين الناس و الله (2: 18)</a:t>
            </a:r>
            <a:endParaRPr kumimoji="0" lang="en-US" altLang="zh-CN"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lang="ar-JO" altLang="zh-CN" b="1" dirty="0">
                <a:solidFill>
                  <a:srgbClr val="FFFFFF"/>
                </a:solidFill>
                <a:latin typeface="Arial" panose="020B0604020202020204" pitchFamily="34" charset="0"/>
                <a:ea typeface="SimSun" charset="0"/>
                <a:cs typeface="Arial" panose="020B0604020202020204" pitchFamily="34" charset="0"/>
              </a:rPr>
              <a:t>4. </a:t>
            </a:r>
            <a:r>
              <a:rPr lang="ar-JO" altLang="zh-CN" b="1" dirty="0">
                <a:solidFill>
                  <a:srgbClr val="FFFF00"/>
                </a:solidFill>
                <a:latin typeface="Arial" panose="020B0604020202020204" pitchFamily="34" charset="0"/>
                <a:ea typeface="SimSun" charset="0"/>
                <a:cs typeface="Arial" panose="020B0604020202020204" pitchFamily="34" charset="0"/>
              </a:rPr>
              <a:t>إنكار ألوهية المسيح </a:t>
            </a:r>
            <a:r>
              <a:rPr lang="ar-JO" altLang="zh-CN" b="1" dirty="0">
                <a:solidFill>
                  <a:srgbClr val="FFFFFF"/>
                </a:solidFill>
                <a:latin typeface="Arial" panose="020B0604020202020204" pitchFamily="34" charset="0"/>
                <a:ea typeface="SimSun" charset="0"/>
                <a:cs typeface="Arial" panose="020B0604020202020204" pitchFamily="34" charset="0"/>
              </a:rPr>
              <a:t>(1: 15، 2: 9) و تفوقه (1: 15ب، 17أ) و قدرته على الخلق (1: 16) و حفظ العالم (1: 17)</a:t>
            </a:r>
            <a:endParaRPr kumimoji="0" lang="en-US" altLang="zh-CN"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lang="ar-JO" altLang="zh-CN" b="1" dirty="0">
                <a:solidFill>
                  <a:srgbClr val="FFFFFF"/>
                </a:solidFill>
                <a:latin typeface="Arial" panose="020B0604020202020204" pitchFamily="34" charset="0"/>
                <a:ea typeface="SimSun" charset="0"/>
                <a:cs typeface="Arial" panose="020B0604020202020204" pitchFamily="34" charset="0"/>
              </a:rPr>
              <a:t>5. الطبيعة </a:t>
            </a:r>
            <a:r>
              <a:rPr lang="ar-JO" altLang="zh-CN" b="1" dirty="0">
                <a:solidFill>
                  <a:srgbClr val="FFFF00"/>
                </a:solidFill>
                <a:latin typeface="Arial" panose="020B0604020202020204" pitchFamily="34" charset="0"/>
                <a:ea typeface="SimSun" charset="0"/>
                <a:cs typeface="Arial" panose="020B0604020202020204" pitchFamily="34" charset="0"/>
              </a:rPr>
              <a:t>التقشفية</a:t>
            </a:r>
            <a:r>
              <a:rPr lang="ar-JO" altLang="zh-CN" b="1" dirty="0">
                <a:solidFill>
                  <a:srgbClr val="FFFFFF"/>
                </a:solidFill>
                <a:latin typeface="Arial" panose="020B0604020202020204" pitchFamily="34" charset="0"/>
                <a:ea typeface="SimSun" charset="0"/>
                <a:cs typeface="Arial" panose="020B0604020202020204" pitchFamily="34" charset="0"/>
              </a:rPr>
              <a:t> التي تنظر بطريقة دونية إلى الجسد (2: 20-23)</a:t>
            </a:r>
            <a:endParaRPr kumimoji="0" lang="en-US" altLang="zh-CN"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lvl="0" algn="ctr" eaLnBrk="1" hangingPunct="1">
              <a:defRPr/>
            </a:pPr>
            <a:r>
              <a:rPr lang="ar-JO" sz="2800" dirty="0">
                <a:solidFill>
                  <a:srgbClr val="FFFFFF"/>
                </a:solidFill>
              </a:rPr>
              <a:t>ما هي بدعة كولوسي؟ ما ورد أعلاه يدل على أنها كانت </a:t>
            </a:r>
          </a:p>
          <a:p>
            <a:pPr lvl="0" algn="ctr" eaLnBrk="1" hangingPunct="1">
              <a:defRPr/>
            </a:pPr>
            <a:r>
              <a:rPr lang="ar-JO" sz="2800" dirty="0">
                <a:solidFill>
                  <a:srgbClr val="FFFFFF"/>
                </a:solidFill>
              </a:rPr>
              <a:t>عبادة توفيقية يهودية - يونانية - تقشفية – وثنية . </a:t>
            </a:r>
          </a:p>
          <a:p>
            <a:pPr lvl="0" algn="ctr" eaLnBrk="1" hangingPunct="1">
              <a:defRPr/>
            </a:pPr>
            <a:r>
              <a:rPr lang="ar-JO" sz="2800" dirty="0">
                <a:solidFill>
                  <a:srgbClr val="FFFFFF"/>
                </a:solidFill>
              </a:rPr>
              <a:t>طريقة بولس لمحاربة البدعة هي التأكيد على ألوهية المسيح وعلوه.</a:t>
            </a:r>
            <a:endPar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SimSun" charset="0"/>
              </a:rPr>
              <a:t>المناسبة</a:t>
            </a:r>
            <a:endParaRPr lang="en-US" sz="2800" b="1" dirty="0">
              <a:solidFill>
                <a:srgbClr val="FFFFFF"/>
              </a:solidFill>
              <a:latin typeface="Arial" panose="020B0604020202020204" pitchFamily="34" charset="0"/>
              <a:ea typeface="SimSun" charset="0"/>
              <a:cs typeface="SimSun" charset="0"/>
            </a:endParaRPr>
          </a:p>
        </p:txBody>
      </p:sp>
      <p:sp>
        <p:nvSpPr>
          <p:cNvPr id="6" name="Frame 5"/>
          <p:cNvSpPr/>
          <p:nvPr/>
        </p:nvSpPr>
        <p:spPr bwMode="auto">
          <a:xfrm>
            <a:off x="7749472" y="1628800"/>
            <a:ext cx="1143008" cy="728655"/>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endParaRPr>
          </a:p>
        </p:txBody>
      </p:sp>
    </p:spTree>
    <p:extLst>
      <p:ext uri="{BB962C8B-B14F-4D97-AF65-F5344CB8AC3E}">
        <p14:creationId xmlns:p14="http://schemas.microsoft.com/office/powerpoint/2010/main" val="10100191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4434"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0"/>
            <a:ext cx="9180513" cy="6881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35834"/>
            <a:ext cx="9144000" cy="1143000"/>
          </a:xfrm>
        </p:spPr>
        <p:txBody>
          <a:bodyPr/>
          <a:lstStyle/>
          <a:p>
            <a:pPr>
              <a:defRPr/>
            </a:pPr>
            <a:r>
              <a:rPr lang="ar-JO" sz="4800" dirty="0">
                <a:solidFill>
                  <a:srgbClr val="FFFFFF"/>
                </a:solidFill>
                <a:effectLst>
                  <a:glow rad="660400">
                    <a:schemeClr val="tx1"/>
                  </a:glow>
                </a:effectLst>
              </a:rPr>
              <a:t>اليهودية : الناموس صالح</a:t>
            </a:r>
            <a:endParaRPr lang="en-US" sz="4800" dirty="0">
              <a:solidFill>
                <a:srgbClr val="FFFFFF"/>
              </a:solidFill>
              <a:effectLst>
                <a:glow rad="660400">
                  <a:schemeClr val="tx1"/>
                </a:glow>
              </a:effectLst>
            </a:endParaRPr>
          </a:p>
        </p:txBody>
      </p:sp>
      <p:sp>
        <p:nvSpPr>
          <p:cNvPr id="5" name="Title 1"/>
          <p:cNvSpPr txBox="1">
            <a:spLocks/>
          </p:cNvSpPr>
          <p:nvPr/>
        </p:nvSpPr>
        <p:spPr bwMode="auto">
          <a:xfrm>
            <a:off x="4932040" y="5715000"/>
            <a:ext cx="392392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ea typeface="ＭＳ Ｐゴシック" pitchFamily="-111" charset="-128"/>
              </a:rPr>
              <a:t>لكن ...</a:t>
            </a:r>
            <a:endParaRPr kumimoji="0" lang="en-US"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ea typeface="ＭＳ Ｐゴシック" pitchFamily="-111" charset="-128"/>
            </a:endParaRPr>
          </a:p>
        </p:txBody>
      </p:sp>
    </p:spTree>
    <p:extLst>
      <p:ext uri="{BB962C8B-B14F-4D97-AF65-F5344CB8AC3E}">
        <p14:creationId xmlns:p14="http://schemas.microsoft.com/office/powerpoint/2010/main" val="1714669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5458"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0"/>
            <a:ext cx="9180513" cy="6881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3491880" y="-99392"/>
            <a:ext cx="5688632" cy="6840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1" noProof="0" dirty="0">
                <a:solidFill>
                  <a:srgbClr val="FFFFFF"/>
                </a:solidFill>
                <a:effectLst>
                  <a:glow rad="279400">
                    <a:srgbClr val="000000"/>
                  </a:glow>
                </a:effectLst>
                <a:latin typeface="Arial" panose="020B0604020202020204" pitchFamily="34" charset="0"/>
              </a:rPr>
              <a:t>16 فلا يحكم عليكم أحد في أكل أو شرب أو من جهة عيد أو هلال أو سبت 17 التي هي ظل الأمور العتيدة و أما الجسد فللمسيح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ea typeface="ＭＳ Ｐゴシック" pitchFamily="-111" charset="-128"/>
              </a:rPr>
              <a:t>(</a:t>
            </a:r>
            <a:r>
              <a:rPr kumimoji="0" lang="ar-JO" sz="36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ea typeface="ＭＳ Ｐゴシック" pitchFamily="-111" charset="-128"/>
              </a:rPr>
              <a:t>كو 2: 16-17</a:t>
            </a:r>
            <a:r>
              <a:rPr kumimoji="0" lang="en-US" sz="36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ea typeface="ＭＳ Ｐゴシック" pitchFamily="-111" charset="-128"/>
              </a:rPr>
              <a:t>) </a:t>
            </a:r>
          </a:p>
        </p:txBody>
      </p:sp>
      <p:sp>
        <p:nvSpPr>
          <p:cNvPr id="2" name="Title 1"/>
          <p:cNvSpPr>
            <a:spLocks noGrp="1"/>
          </p:cNvSpPr>
          <p:nvPr>
            <p:ph type="title" idx="4294967295"/>
          </p:nvPr>
        </p:nvSpPr>
        <p:spPr>
          <a:xfrm>
            <a:off x="216024" y="35834"/>
            <a:ext cx="3635896" cy="1953006"/>
          </a:xfrm>
        </p:spPr>
        <p:txBody>
          <a:bodyPr/>
          <a:lstStyle/>
          <a:p>
            <a:pPr algn="l">
              <a:defRPr/>
            </a:pPr>
            <a:r>
              <a:rPr lang="ar-JO" sz="4800" dirty="0">
                <a:solidFill>
                  <a:srgbClr val="FFFFFF"/>
                </a:solidFill>
                <a:effectLst>
                  <a:glow rad="660400">
                    <a:schemeClr val="tx1"/>
                  </a:glow>
                </a:effectLst>
              </a:rPr>
              <a:t>لا ناموسية    </a:t>
            </a:r>
            <a:endParaRPr lang="en-US" sz="4800" dirty="0">
              <a:solidFill>
                <a:srgbClr val="FFFFFF"/>
              </a:solidFill>
              <a:effectLst>
                <a:glow rad="660400">
                  <a:schemeClr val="tx1"/>
                </a:glow>
              </a:effectLst>
            </a:endParaRPr>
          </a:p>
        </p:txBody>
      </p:sp>
      <p:grpSp>
        <p:nvGrpSpPr>
          <p:cNvPr id="6" name="Group 5">
            <a:extLst>
              <a:ext uri="{FF2B5EF4-FFF2-40B4-BE49-F238E27FC236}">
                <a16:creationId xmlns:a16="http://schemas.microsoft.com/office/drawing/2014/main" id="{79E223C9-DD97-564F-803B-BE1BF923EA59}"/>
              </a:ext>
            </a:extLst>
          </p:cNvPr>
          <p:cNvGrpSpPr/>
          <p:nvPr/>
        </p:nvGrpSpPr>
        <p:grpSpPr>
          <a:xfrm>
            <a:off x="-298450" y="1779588"/>
            <a:ext cx="3505200" cy="5080000"/>
            <a:chOff x="-298450" y="1779588"/>
            <a:chExt cx="3505200" cy="5080000"/>
          </a:xfrm>
        </p:grpSpPr>
        <p:grpSp>
          <p:nvGrpSpPr>
            <p:cNvPr id="7" name="Group 6">
              <a:extLst>
                <a:ext uri="{FF2B5EF4-FFF2-40B4-BE49-F238E27FC236}">
                  <a16:creationId xmlns:a16="http://schemas.microsoft.com/office/drawing/2014/main" id="{A28A545C-022A-0242-8550-C6519EAF42F0}"/>
                </a:ext>
              </a:extLst>
            </p:cNvPr>
            <p:cNvGrpSpPr/>
            <p:nvPr/>
          </p:nvGrpSpPr>
          <p:grpSpPr>
            <a:xfrm>
              <a:off x="-298450" y="1779588"/>
              <a:ext cx="3505200" cy="5080000"/>
              <a:chOff x="-298450" y="1779588"/>
              <a:chExt cx="3505200" cy="5080000"/>
            </a:xfrm>
          </p:grpSpPr>
          <p:pic>
            <p:nvPicPr>
              <p:cNvPr id="10" name="Picture 3">
                <a:extLst>
                  <a:ext uri="{FF2B5EF4-FFF2-40B4-BE49-F238E27FC236}">
                    <a16:creationId xmlns:a16="http://schemas.microsoft.com/office/drawing/2014/main" id="{F6F5AE38-0896-F44C-B1F3-BEF859B4305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340068">
                <a:off x="-298450" y="1779588"/>
                <a:ext cx="35052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B903405C-566E-CA4D-A00B-3894D53F895B}"/>
                  </a:ext>
                </a:extLst>
              </p:cNvPr>
              <p:cNvSpPr/>
              <p:nvPr/>
            </p:nvSpPr>
            <p:spPr bwMode="auto">
              <a:xfrm rot="20908579">
                <a:off x="77971" y="2637516"/>
                <a:ext cx="2285464" cy="714413"/>
              </a:xfrm>
              <a:prstGeom prst="rect">
                <a:avLst/>
              </a:prstGeom>
              <a:solidFill>
                <a:srgbClr val="EDF6FB"/>
              </a:solidFill>
              <a:ln w="12700" cap="sq" cmpd="sng" algn="ctr">
                <a:noFill/>
                <a:prstDash val="solid"/>
                <a:miter lim="800000"/>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1" charset="0"/>
                </a:endParaRPr>
              </a:p>
            </p:txBody>
          </p:sp>
          <p:sp>
            <p:nvSpPr>
              <p:cNvPr id="12" name="Rectangle 11">
                <a:extLst>
                  <a:ext uri="{FF2B5EF4-FFF2-40B4-BE49-F238E27FC236}">
                    <a16:creationId xmlns:a16="http://schemas.microsoft.com/office/drawing/2014/main" id="{5C2A6C0D-452F-EC4D-B346-16E504205A54}"/>
                  </a:ext>
                </a:extLst>
              </p:cNvPr>
              <p:cNvSpPr/>
              <p:nvPr/>
            </p:nvSpPr>
            <p:spPr bwMode="auto">
              <a:xfrm rot="20908579">
                <a:off x="542694" y="5238972"/>
                <a:ext cx="2206380" cy="508728"/>
              </a:xfrm>
              <a:prstGeom prst="rect">
                <a:avLst/>
              </a:prstGeom>
              <a:solidFill>
                <a:srgbClr val="EDF6FB"/>
              </a:solidFill>
              <a:ln w="12700" cap="sq" cmpd="sng" algn="ctr">
                <a:noFill/>
                <a:prstDash val="solid"/>
                <a:miter lim="800000"/>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1" charset="0"/>
                </a:endParaRPr>
              </a:p>
            </p:txBody>
          </p:sp>
        </p:grpSp>
        <p:sp>
          <p:nvSpPr>
            <p:cNvPr id="8" name="Title 1">
              <a:extLst>
                <a:ext uri="{FF2B5EF4-FFF2-40B4-BE49-F238E27FC236}">
                  <a16:creationId xmlns:a16="http://schemas.microsoft.com/office/drawing/2014/main" id="{4D46ADB3-D3F8-744B-A6E8-9368CEF7E392}"/>
                </a:ext>
              </a:extLst>
            </p:cNvPr>
            <p:cNvSpPr txBox="1">
              <a:spLocks/>
            </p:cNvSpPr>
            <p:nvPr/>
          </p:nvSpPr>
          <p:spPr bwMode="auto">
            <a:xfrm rot="21055739">
              <a:off x="-234786" y="2475364"/>
              <a:ext cx="2973061" cy="10387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ar-JO" sz="3200" b="1" kern="0" dirty="0">
                  <a:solidFill>
                    <a:srgbClr val="C35458"/>
                  </a:solidFill>
                  <a:effectLst/>
                  <a:latin typeface="Arial Narrow" panose="020B0604020202020204" pitchFamily="34" charset="0"/>
                  <a:cs typeface="Arial Narrow" panose="020B0604020202020204" pitchFamily="34" charset="0"/>
                </a:rPr>
                <a:t>لا ناموسية</a:t>
              </a:r>
              <a:endParaRPr lang="en-US" sz="3200" b="1" kern="0" dirty="0">
                <a:solidFill>
                  <a:srgbClr val="C35458"/>
                </a:solidFill>
                <a:effectLst/>
                <a:latin typeface="Arial Narrow" panose="020B0604020202020204" pitchFamily="34" charset="0"/>
                <a:cs typeface="Arial Narrow" panose="020B0604020202020204" pitchFamily="34" charset="0"/>
              </a:endParaRPr>
            </a:p>
          </p:txBody>
        </p:sp>
        <p:sp>
          <p:nvSpPr>
            <p:cNvPr id="9" name="Title 1">
              <a:extLst>
                <a:ext uri="{FF2B5EF4-FFF2-40B4-BE49-F238E27FC236}">
                  <a16:creationId xmlns:a16="http://schemas.microsoft.com/office/drawing/2014/main" id="{5D552940-BF6D-504C-A2AD-2406E9AC2267}"/>
                </a:ext>
              </a:extLst>
            </p:cNvPr>
            <p:cNvSpPr txBox="1">
              <a:spLocks/>
            </p:cNvSpPr>
            <p:nvPr/>
          </p:nvSpPr>
          <p:spPr bwMode="auto">
            <a:xfrm rot="21055739">
              <a:off x="146214" y="4989963"/>
              <a:ext cx="2973061" cy="10387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ar-JO" sz="3200" b="1" kern="0" dirty="0">
                  <a:solidFill>
                    <a:srgbClr val="C35458"/>
                  </a:solidFill>
                  <a:effectLst/>
                  <a:latin typeface="Arial Narrow" panose="020B0604020202020204" pitchFamily="34" charset="0"/>
                  <a:cs typeface="Arial Narrow" panose="020B0604020202020204" pitchFamily="34" charset="0"/>
                </a:rPr>
                <a:t>إنه الناموس</a:t>
              </a:r>
              <a:endParaRPr lang="en-US" sz="3200" b="1" kern="0" dirty="0">
                <a:solidFill>
                  <a:srgbClr val="C35458"/>
                </a:solidFill>
                <a:effectLst/>
                <a:latin typeface="Arial Narrow" panose="020B0604020202020204" pitchFamily="34" charset="0"/>
                <a:cs typeface="Arial Narrow" panose="020B0604020202020204" pitchFamily="34" charset="0"/>
              </a:endParaRPr>
            </a:p>
          </p:txBody>
        </p:sp>
      </p:grpSp>
    </p:spTree>
    <p:extLst>
      <p:ext uri="{BB962C8B-B14F-4D97-AF65-F5344CB8AC3E}">
        <p14:creationId xmlns:p14="http://schemas.microsoft.com/office/powerpoint/2010/main" val="27327449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AE32A0-39AE-8C47-A6BC-E3FED6B2FD9F}"/>
              </a:ext>
            </a:extLst>
          </p:cNvPr>
          <p:cNvPicPr>
            <a:picLocks noChangeAspect="1"/>
          </p:cNvPicPr>
          <p:nvPr/>
        </p:nvPicPr>
        <p:blipFill rotWithShape="1">
          <a:blip r:embed="rId3"/>
          <a:srcRect t="12829" r="19940" b="4727"/>
          <a:stretch/>
        </p:blipFill>
        <p:spPr>
          <a:xfrm>
            <a:off x="16370" y="-171400"/>
            <a:ext cx="9137104" cy="7056784"/>
          </a:xfrm>
          <a:prstGeom prst="rect">
            <a:avLst/>
          </a:prstGeom>
        </p:spPr>
      </p:pic>
      <p:sp>
        <p:nvSpPr>
          <p:cNvPr id="5" name="Title 1"/>
          <p:cNvSpPr txBox="1">
            <a:spLocks/>
          </p:cNvSpPr>
          <p:nvPr/>
        </p:nvSpPr>
        <p:spPr bwMode="auto">
          <a:xfrm>
            <a:off x="-6896" y="-27384"/>
            <a:ext cx="4218856" cy="6840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lvl="0">
              <a:defRPr/>
            </a:pPr>
            <a:r>
              <a:rPr lang="ar-JO" b="1" dirty="0">
                <a:solidFill>
                  <a:srgbClr val="FFFFFF"/>
                </a:solidFill>
                <a:effectLst>
                  <a:glow rad="279400">
                    <a:srgbClr val="000000"/>
                  </a:glow>
                </a:effectLst>
                <a:latin typeface="Arial" panose="020B0604020202020204" pitchFamily="34" charset="0"/>
              </a:rPr>
              <a:t>16 فلا يحكم عليكم أحد في أكل أو شرب أو من جهة عيد أو هلال أو سبت 17 </a:t>
            </a:r>
            <a:r>
              <a:rPr lang="ar-JO" b="1" dirty="0">
                <a:solidFill>
                  <a:srgbClr val="FFFF00"/>
                </a:solidFill>
                <a:effectLst>
                  <a:glow rad="279400">
                    <a:srgbClr val="000000"/>
                  </a:glow>
                </a:effectLst>
                <a:latin typeface="Arial" panose="020B0604020202020204" pitchFamily="34" charset="0"/>
              </a:rPr>
              <a:t>التي هي ظل الأمور العتيدة</a:t>
            </a:r>
            <a:r>
              <a:rPr lang="ar-JO" b="1" dirty="0">
                <a:solidFill>
                  <a:srgbClr val="FFFFFF"/>
                </a:solidFill>
                <a:effectLst>
                  <a:glow rad="279400">
                    <a:srgbClr val="000000"/>
                  </a:glow>
                </a:effectLst>
                <a:latin typeface="Arial" panose="020B0604020202020204" pitchFamily="34" charset="0"/>
              </a:rPr>
              <a:t> و أما الجسد فللمسيح</a:t>
            </a:r>
          </a:p>
          <a:p>
            <a:pPr lvl="0">
              <a:defRPr/>
            </a:pPr>
            <a:r>
              <a:rPr lang="en-US" b="1" dirty="0">
                <a:solidFill>
                  <a:srgbClr val="FFFFFF"/>
                </a:solidFill>
                <a:effectLst>
                  <a:glow rad="279400">
                    <a:srgbClr val="000000"/>
                  </a:glow>
                </a:effectLst>
                <a:latin typeface="Arial" panose="020B0604020202020204" pitchFamily="34" charset="0"/>
              </a:rPr>
              <a:t>(</a:t>
            </a:r>
            <a:r>
              <a:rPr lang="ar-JO" b="1" dirty="0">
                <a:solidFill>
                  <a:srgbClr val="FFFFFF"/>
                </a:solidFill>
                <a:effectLst>
                  <a:glow rad="279400">
                    <a:srgbClr val="000000"/>
                  </a:glow>
                </a:effectLst>
                <a:latin typeface="Arial" panose="020B0604020202020204" pitchFamily="34" charset="0"/>
              </a:rPr>
              <a:t>كو 2: 16-17</a:t>
            </a:r>
            <a:r>
              <a:rPr lang="en-US" b="1" dirty="0">
                <a:solidFill>
                  <a:srgbClr val="FFFFFF"/>
                </a:solidFill>
                <a:effectLst>
                  <a:glow rad="279400">
                    <a:srgbClr val="000000"/>
                  </a:glow>
                </a:effectLst>
                <a:latin typeface="Arial" panose="020B0604020202020204" pitchFamily="34" charset="0"/>
              </a:rPr>
              <a:t>) </a:t>
            </a:r>
          </a:p>
        </p:txBody>
      </p:sp>
      <p:sp>
        <p:nvSpPr>
          <p:cNvPr id="2" name="Title 1"/>
          <p:cNvSpPr>
            <a:spLocks noGrp="1"/>
          </p:cNvSpPr>
          <p:nvPr>
            <p:ph type="title" idx="4294967295"/>
          </p:nvPr>
        </p:nvSpPr>
        <p:spPr>
          <a:xfrm>
            <a:off x="6012160" y="260648"/>
            <a:ext cx="3115470" cy="1368152"/>
          </a:xfrm>
        </p:spPr>
        <p:txBody>
          <a:bodyPr/>
          <a:lstStyle/>
          <a:p>
            <a:pPr>
              <a:defRPr/>
            </a:pPr>
            <a:r>
              <a:rPr lang="ar-JO" sz="4800" dirty="0">
                <a:solidFill>
                  <a:srgbClr val="FFFFFF"/>
                </a:solidFill>
                <a:effectLst>
                  <a:glow rad="660400">
                    <a:schemeClr val="tx1"/>
                  </a:glow>
                </a:effectLst>
              </a:rPr>
              <a:t>لا</a:t>
            </a:r>
            <a:br>
              <a:rPr lang="ar-JO" sz="4800" dirty="0">
                <a:solidFill>
                  <a:srgbClr val="FFFFFF"/>
                </a:solidFill>
                <a:effectLst>
                  <a:glow rad="660400">
                    <a:schemeClr val="tx1"/>
                  </a:glow>
                </a:effectLst>
              </a:rPr>
            </a:br>
            <a:r>
              <a:rPr lang="ar-JO" sz="4800" dirty="0">
                <a:solidFill>
                  <a:srgbClr val="FFFFFF"/>
                </a:solidFill>
                <a:effectLst>
                  <a:glow rad="660400">
                    <a:schemeClr val="tx1"/>
                  </a:glow>
                </a:effectLst>
              </a:rPr>
              <a:t>ظلال</a:t>
            </a:r>
            <a:endParaRPr lang="en-US" sz="4800" dirty="0">
              <a:solidFill>
                <a:srgbClr val="FFFFFF"/>
              </a:solidFill>
              <a:effectLst>
                <a:glow rad="660400">
                  <a:schemeClr val="tx1"/>
                </a:glow>
              </a:effectLst>
            </a:endParaRPr>
          </a:p>
        </p:txBody>
      </p:sp>
    </p:spTree>
    <p:extLst>
      <p:ext uri="{BB962C8B-B14F-4D97-AF65-F5344CB8AC3E}">
        <p14:creationId xmlns:p14="http://schemas.microsoft.com/office/powerpoint/2010/main" val="23136156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955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36063"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3419872" y="-99392"/>
            <a:ext cx="5760640" cy="1296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ea typeface="ＭＳ Ｐゴシック" pitchFamily="-111" charset="-128"/>
              </a:rPr>
              <a:t>و اما الجسد فللمسيح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1" dirty="0">
                <a:solidFill>
                  <a:srgbClr val="FFFFFF"/>
                </a:solidFill>
                <a:effectLst>
                  <a:glow rad="660400">
                    <a:srgbClr val="000000"/>
                  </a:glow>
                </a:effectLst>
                <a:latin typeface="Arial" panose="020B0604020202020204" pitchFamily="34" charset="0"/>
              </a:rPr>
              <a:t>(2: 17ب)</a:t>
            </a:r>
            <a:endParaRPr kumimoji="0" lang="en-US" sz="36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ea typeface="ＭＳ Ｐゴシック" pitchFamily="-111" charset="-128"/>
            </a:endParaRPr>
          </a:p>
        </p:txBody>
      </p:sp>
      <p:sp>
        <p:nvSpPr>
          <p:cNvPr id="2" name="Title 1"/>
          <p:cNvSpPr>
            <a:spLocks noGrp="1"/>
          </p:cNvSpPr>
          <p:nvPr>
            <p:ph type="title" idx="4294967295"/>
          </p:nvPr>
        </p:nvSpPr>
        <p:spPr>
          <a:xfrm>
            <a:off x="107504" y="35834"/>
            <a:ext cx="3635896" cy="944894"/>
          </a:xfrm>
        </p:spPr>
        <p:txBody>
          <a:bodyPr/>
          <a:lstStyle/>
          <a:p>
            <a:pPr algn="l">
              <a:defRPr/>
            </a:pPr>
            <a:r>
              <a:rPr lang="ar-JO" sz="4800" dirty="0">
                <a:solidFill>
                  <a:srgbClr val="FFFFFF"/>
                </a:solidFill>
                <a:effectLst>
                  <a:glow rad="660400">
                    <a:schemeClr val="tx1"/>
                  </a:glow>
                </a:effectLst>
              </a:rPr>
              <a:t>ركز على </a:t>
            </a:r>
            <a:endParaRPr lang="en-US" sz="4800" dirty="0">
              <a:solidFill>
                <a:srgbClr val="FFFFFF"/>
              </a:solidFill>
              <a:effectLst>
                <a:glow rad="660400">
                  <a:schemeClr val="tx1"/>
                </a:glow>
              </a:effectLst>
            </a:endParaRPr>
          </a:p>
        </p:txBody>
      </p:sp>
      <p:sp>
        <p:nvSpPr>
          <p:cNvPr id="6" name="Title 1"/>
          <p:cNvSpPr txBox="1">
            <a:spLocks/>
          </p:cNvSpPr>
          <p:nvPr/>
        </p:nvSpPr>
        <p:spPr bwMode="auto">
          <a:xfrm>
            <a:off x="251520" y="2780928"/>
            <a:ext cx="3635896" cy="944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ea typeface="ＭＳ Ｐゴシック" pitchFamily="-111" charset="-128"/>
              </a:rPr>
              <a:t>الموت</a:t>
            </a:r>
            <a:endParaRPr kumimoji="0" lang="en-US"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ea typeface="ＭＳ Ｐゴシック" pitchFamily="-111" charset="-128"/>
            </a:endParaRPr>
          </a:p>
        </p:txBody>
      </p:sp>
      <p:sp>
        <p:nvSpPr>
          <p:cNvPr id="7" name="Title 1"/>
          <p:cNvSpPr txBox="1">
            <a:spLocks/>
          </p:cNvSpPr>
          <p:nvPr/>
        </p:nvSpPr>
        <p:spPr bwMode="auto">
          <a:xfrm>
            <a:off x="3059832" y="5373216"/>
            <a:ext cx="3635896" cy="944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ea typeface="ＭＳ Ｐゴシック" pitchFamily="-111" charset="-128"/>
              </a:rPr>
              <a:t>الدفن</a:t>
            </a:r>
            <a:endParaRPr kumimoji="0" lang="en-US"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ea typeface="ＭＳ Ｐゴシック" pitchFamily="-111" charset="-128"/>
            </a:endParaRPr>
          </a:p>
        </p:txBody>
      </p:sp>
      <p:sp>
        <p:nvSpPr>
          <p:cNvPr id="8" name="Title 1"/>
          <p:cNvSpPr txBox="1">
            <a:spLocks/>
          </p:cNvSpPr>
          <p:nvPr/>
        </p:nvSpPr>
        <p:spPr bwMode="auto">
          <a:xfrm>
            <a:off x="4644008" y="3356992"/>
            <a:ext cx="4514555" cy="944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ea typeface="ＭＳ Ｐゴシック" pitchFamily="-111" charset="-128"/>
              </a:rPr>
              <a:t>القيامة</a:t>
            </a:r>
            <a:endParaRPr kumimoji="0" lang="en-US"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ea typeface="ＭＳ Ｐゴシック" pitchFamily="-111" charset="-128"/>
            </a:endParaRPr>
          </a:p>
        </p:txBody>
      </p:sp>
    </p:spTree>
    <p:extLst>
      <p:ext uri="{BB962C8B-B14F-4D97-AF65-F5344CB8AC3E}">
        <p14:creationId xmlns:p14="http://schemas.microsoft.com/office/powerpoint/2010/main" val="1219682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96073" y="152400"/>
            <a:ext cx="130676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188-189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489" name="Text Box 9"/>
          <p:cNvSpPr txBox="1">
            <a:spLocks noChangeArrowheads="1"/>
          </p:cNvSpPr>
          <p:nvPr/>
        </p:nvSpPr>
        <p:spPr bwMode="auto">
          <a:xfrm>
            <a:off x="0" y="595313"/>
            <a:ext cx="9144000" cy="65248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sz="2500" b="1" dirty="0">
                <a:solidFill>
                  <a:srgbClr val="FFFFFF"/>
                </a:solidFill>
              </a:rPr>
              <a:t>كانت آسيا الصغرى البذرة لما تطور إلى الغنوسية في القرن الثاني .</a:t>
            </a:r>
            <a:br>
              <a:rPr lang="en-US" sz="2500" b="1" dirty="0">
                <a:solidFill>
                  <a:srgbClr val="FFFFFF"/>
                </a:solidFill>
              </a:rPr>
            </a:br>
            <a:r>
              <a:rPr lang="ar-JO" sz="2500" b="1" dirty="0">
                <a:solidFill>
                  <a:srgbClr val="FFFFFF"/>
                </a:solidFill>
              </a:rPr>
              <a:t> يخبرنا هجوم بولس المضاد بهذا عن البدعة</a:t>
            </a:r>
            <a:r>
              <a:rPr lang="ar-JO" sz="2800" dirty="0"/>
              <a:t>:</a:t>
            </a:r>
            <a:r>
              <a:rPr kumimoji="0" lang="en-US" altLang="zh-CN" sz="14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p>
          <a:p>
            <a:pPr marL="352425" marR="0" lvl="0" indent="-352425" algn="r" defTabSz="914400" rtl="1" eaLnBrk="1" fontAlgn="base" latinLnBrk="0" hangingPunct="1">
              <a:lnSpc>
                <a:spcPct val="100000"/>
              </a:lnSpc>
              <a:spcBef>
                <a:spcPct val="0"/>
              </a:spcBef>
              <a:spcAft>
                <a:spcPct val="0"/>
              </a:spcAft>
              <a:buClrTx/>
              <a:buSzTx/>
              <a:buFontTx/>
              <a:buAutoNum type="arabicPeriod"/>
              <a:defRPr/>
            </a:pPr>
            <a:endParaRPr lang="en-US" altLang="zh-CN" b="1" dirty="0">
              <a:solidFill>
                <a:srgbClr val="FFFFFF"/>
              </a:solidFill>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defRPr/>
            </a:pPr>
            <a:r>
              <a:rPr kumimoji="0" lang="ar-JO" altLang="zh-CN"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a:t>
            </a:r>
            <a:r>
              <a:rPr kumimoji="0" lang="ar-JO" altLang="zh-CN"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اليهودية</a:t>
            </a:r>
            <a:r>
              <a:rPr kumimoji="0" lang="ar-JO" altLang="zh-CN" b="1" u="none" strike="noStrike" kern="1200" cap="none" spc="0" normalizeH="0" noProof="0" dirty="0">
                <a:ln>
                  <a:noFill/>
                </a:ln>
                <a:solidFill>
                  <a:srgbClr val="FFFFFF"/>
                </a:solidFill>
                <a:effectLst/>
                <a:uLnTx/>
                <a:uFillTx/>
                <a:latin typeface="Arial" panose="020B0604020202020204" pitchFamily="34" charset="0"/>
                <a:ea typeface="SimSun" charset="0"/>
                <a:cs typeface="Arial" panose="020B0604020202020204" pitchFamily="34" charset="0"/>
              </a:rPr>
              <a:t> : الناموسية في اتباع نواميس و شرائع العهد القديم (2: 16-17</a:t>
            </a:r>
            <a:r>
              <a:rPr kumimoji="0" lang="ar-JO" altLang="zh-CN" b="1" i="0" u="none" strike="noStrike" kern="1200" cap="none" spc="0" normalizeH="0" noProof="0" dirty="0">
                <a:ln>
                  <a:noFill/>
                </a:ln>
                <a:solidFill>
                  <a:srgbClr val="FFFFFF"/>
                </a:solidFill>
                <a:effectLst/>
                <a:uLnTx/>
                <a:uFillTx/>
                <a:latin typeface="Arial Narrow" charset="0"/>
                <a:ea typeface="SimSun" charset="0"/>
                <a:cs typeface="SimSun" charset="0"/>
              </a:rPr>
              <a:t>)</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lang="ar-JO" altLang="zh-CN" b="1" dirty="0">
                <a:solidFill>
                  <a:srgbClr val="FFFFFF"/>
                </a:solidFill>
                <a:latin typeface="Arial" panose="020B0604020202020204" pitchFamily="34" charset="0"/>
                <a:ea typeface="SimSun" charset="0"/>
                <a:cs typeface="Arial" panose="020B0604020202020204" pitchFamily="34" charset="0"/>
              </a:rPr>
              <a:t>2. </a:t>
            </a:r>
            <a:r>
              <a:rPr lang="ar-JO" altLang="zh-CN" b="1" dirty="0">
                <a:solidFill>
                  <a:srgbClr val="FFFF00"/>
                </a:solidFill>
                <a:latin typeface="Arial" panose="020B0604020202020204" pitchFamily="34" charset="0"/>
                <a:ea typeface="SimSun" charset="0"/>
                <a:cs typeface="Arial" panose="020B0604020202020204" pitchFamily="34" charset="0"/>
              </a:rPr>
              <a:t>الفلسفة اليونانية </a:t>
            </a:r>
            <a:r>
              <a:rPr lang="ar-JO" altLang="zh-CN" b="1" dirty="0">
                <a:solidFill>
                  <a:srgbClr val="FFFFFF"/>
                </a:solidFill>
                <a:latin typeface="Arial" panose="020B0604020202020204" pitchFamily="34" charset="0"/>
                <a:ea typeface="SimSun" charset="0"/>
                <a:cs typeface="Arial" panose="020B0604020202020204" pitchFamily="34" charset="0"/>
              </a:rPr>
              <a:t>– ما يعرف بالمعرفة العميقة المعلنة لأحد الرواد فقط (2: 2ب-4     ، 8-10)</a:t>
            </a:r>
            <a:endParaRPr kumimoji="0" lang="en-US" altLang="zh-CN"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lang="ar-JO" altLang="zh-CN" b="1" dirty="0">
                <a:solidFill>
                  <a:srgbClr val="FFFFFF"/>
                </a:solidFill>
                <a:latin typeface="Arial" panose="020B0604020202020204" pitchFamily="34" charset="0"/>
                <a:ea typeface="SimSun" charset="0"/>
                <a:cs typeface="Arial" panose="020B0604020202020204" pitchFamily="34" charset="0"/>
              </a:rPr>
              <a:t>3. </a:t>
            </a:r>
            <a:r>
              <a:rPr lang="ar-JO" altLang="zh-CN" b="1" dirty="0">
                <a:solidFill>
                  <a:srgbClr val="FFFF00"/>
                </a:solidFill>
                <a:latin typeface="Arial" panose="020B0604020202020204" pitchFamily="34" charset="0"/>
                <a:ea typeface="SimSun" charset="0"/>
                <a:cs typeface="Arial" panose="020B0604020202020204" pitchFamily="34" charset="0"/>
              </a:rPr>
              <a:t>عبادة الملائكة </a:t>
            </a:r>
            <a:r>
              <a:rPr lang="ar-JO" altLang="zh-CN" b="1" dirty="0">
                <a:solidFill>
                  <a:srgbClr val="FFFFFF"/>
                </a:solidFill>
                <a:latin typeface="Arial" panose="020B0604020202020204" pitchFamily="34" charset="0"/>
                <a:ea typeface="SimSun" charset="0"/>
                <a:cs typeface="Arial" panose="020B0604020202020204" pitchFamily="34" charset="0"/>
              </a:rPr>
              <a:t>: كوسطاء بين الناس و الله (2: 18)</a:t>
            </a:r>
            <a:endParaRPr kumimoji="0" lang="en-US" altLang="zh-CN"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lang="ar-JO" altLang="zh-CN" b="1" dirty="0">
                <a:solidFill>
                  <a:srgbClr val="FFFFFF"/>
                </a:solidFill>
                <a:latin typeface="Arial" panose="020B0604020202020204" pitchFamily="34" charset="0"/>
                <a:ea typeface="SimSun" charset="0"/>
                <a:cs typeface="Arial" panose="020B0604020202020204" pitchFamily="34" charset="0"/>
              </a:rPr>
              <a:t>4. </a:t>
            </a:r>
            <a:r>
              <a:rPr lang="ar-JO" altLang="zh-CN" b="1" dirty="0">
                <a:solidFill>
                  <a:srgbClr val="FFFF00"/>
                </a:solidFill>
                <a:latin typeface="Arial" panose="020B0604020202020204" pitchFamily="34" charset="0"/>
                <a:ea typeface="SimSun" charset="0"/>
                <a:cs typeface="Arial" panose="020B0604020202020204" pitchFamily="34" charset="0"/>
              </a:rPr>
              <a:t>إنكار ألوهية المسيح </a:t>
            </a:r>
            <a:r>
              <a:rPr lang="ar-JO" altLang="zh-CN" b="1" dirty="0">
                <a:solidFill>
                  <a:srgbClr val="FFFFFF"/>
                </a:solidFill>
                <a:latin typeface="Arial" panose="020B0604020202020204" pitchFamily="34" charset="0"/>
                <a:ea typeface="SimSun" charset="0"/>
                <a:cs typeface="Arial" panose="020B0604020202020204" pitchFamily="34" charset="0"/>
              </a:rPr>
              <a:t>(1: 15، 2: 9) و تفوقه (1: 15ب، 17أ) و قدرته على الخلق (1: 16) و حفظ العالم (1: 17)</a:t>
            </a:r>
            <a:endParaRPr kumimoji="0" lang="en-US" altLang="zh-CN"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lang="ar-JO" altLang="zh-CN" b="1" dirty="0">
                <a:solidFill>
                  <a:srgbClr val="FFFFFF"/>
                </a:solidFill>
                <a:latin typeface="Arial" panose="020B0604020202020204" pitchFamily="34" charset="0"/>
                <a:ea typeface="SimSun" charset="0"/>
                <a:cs typeface="Arial" panose="020B0604020202020204" pitchFamily="34" charset="0"/>
              </a:rPr>
              <a:t>5. الطبيعة </a:t>
            </a:r>
            <a:r>
              <a:rPr lang="ar-JO" altLang="zh-CN" b="1" dirty="0">
                <a:solidFill>
                  <a:srgbClr val="FFFF00"/>
                </a:solidFill>
                <a:latin typeface="Arial" panose="020B0604020202020204" pitchFamily="34" charset="0"/>
                <a:ea typeface="SimSun" charset="0"/>
                <a:cs typeface="Arial" panose="020B0604020202020204" pitchFamily="34" charset="0"/>
              </a:rPr>
              <a:t>التقشفية</a:t>
            </a:r>
            <a:r>
              <a:rPr lang="ar-JO" altLang="zh-CN" b="1" dirty="0">
                <a:solidFill>
                  <a:srgbClr val="FFFFFF"/>
                </a:solidFill>
                <a:latin typeface="Arial" panose="020B0604020202020204" pitchFamily="34" charset="0"/>
                <a:ea typeface="SimSun" charset="0"/>
                <a:cs typeface="Arial" panose="020B0604020202020204" pitchFamily="34" charset="0"/>
              </a:rPr>
              <a:t> التي تنظر بطريقة دونية إلى الجسد (2: 20-23)</a:t>
            </a:r>
            <a:endParaRPr kumimoji="0" lang="en-US" altLang="zh-CN"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lvl="0" algn="ctr" eaLnBrk="1" hangingPunct="1">
              <a:defRPr/>
            </a:pPr>
            <a:r>
              <a:rPr lang="ar-JO" sz="2800" dirty="0">
                <a:solidFill>
                  <a:srgbClr val="FFFFFF"/>
                </a:solidFill>
              </a:rPr>
              <a:t>ما هي بدعة كولوسي؟ ما ورد أعلاه يدل على أنها كانت </a:t>
            </a:r>
          </a:p>
          <a:p>
            <a:pPr lvl="0" algn="ctr" eaLnBrk="1" hangingPunct="1">
              <a:defRPr/>
            </a:pPr>
            <a:r>
              <a:rPr lang="ar-JO" sz="2800" dirty="0">
                <a:solidFill>
                  <a:srgbClr val="FFFFFF"/>
                </a:solidFill>
              </a:rPr>
              <a:t>عبادة توفيقية يهودية - يونانية - تقشفية – وثنية . </a:t>
            </a:r>
          </a:p>
          <a:p>
            <a:pPr lvl="0" algn="ctr" eaLnBrk="1" hangingPunct="1">
              <a:defRPr/>
            </a:pPr>
            <a:r>
              <a:rPr lang="ar-JO" sz="2800" dirty="0">
                <a:solidFill>
                  <a:srgbClr val="FFFFFF"/>
                </a:solidFill>
              </a:rPr>
              <a:t>طريقة بولس لمحاربة البدعة هي التأكيد على ألوهية المسيح وعلوه.</a:t>
            </a:r>
            <a:endPar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SimSun" charset="0"/>
              </a:rPr>
              <a:t>المناسبة</a:t>
            </a:r>
            <a:endParaRPr lang="en-US" sz="2800" b="1" dirty="0">
              <a:solidFill>
                <a:srgbClr val="FFFFFF"/>
              </a:solidFill>
              <a:latin typeface="Arial" panose="020B0604020202020204" pitchFamily="34" charset="0"/>
              <a:ea typeface="SimSun" charset="0"/>
              <a:cs typeface="SimSun" charset="0"/>
            </a:endParaRPr>
          </a:p>
        </p:txBody>
      </p:sp>
      <p:sp>
        <p:nvSpPr>
          <p:cNvPr id="7" name="Frame 6">
            <a:extLst>
              <a:ext uri="{FF2B5EF4-FFF2-40B4-BE49-F238E27FC236}">
                <a16:creationId xmlns:a16="http://schemas.microsoft.com/office/drawing/2014/main" id="{4D2A212A-5A27-6E44-96C2-A1DD8BB68587}"/>
              </a:ext>
            </a:extLst>
          </p:cNvPr>
          <p:cNvSpPr/>
          <p:nvPr/>
        </p:nvSpPr>
        <p:spPr bwMode="auto">
          <a:xfrm>
            <a:off x="6876256" y="2204864"/>
            <a:ext cx="2000264" cy="928694"/>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a:defRPr/>
            </a:pPr>
            <a:endParaRPr lang="en-US">
              <a:solidFill>
                <a:srgbClr val="000000"/>
              </a:solidFill>
              <a:latin typeface="Times New Roman" pitchFamily="-111" charset="0"/>
            </a:endParaRPr>
          </a:p>
        </p:txBody>
      </p:sp>
    </p:spTree>
    <p:extLst>
      <p:ext uri="{BB962C8B-B14F-4D97-AF65-F5344CB8AC3E}">
        <p14:creationId xmlns:p14="http://schemas.microsoft.com/office/powerpoint/2010/main" val="20084848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2626" name="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289175"/>
            <a:ext cx="9144000" cy="4595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bwMode="auto">
          <a:xfrm>
            <a:off x="0" y="6200406"/>
            <a:ext cx="3131840" cy="647618"/>
          </a:xfrm>
          <a:prstGeom prst="rect">
            <a:avLst/>
          </a:prstGeom>
          <a:solidFill>
            <a:srgbClr val="000000"/>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ar-SA" sz="4000" b="1" dirty="0">
                <a:solidFill>
                  <a:srgbClr val="FFFFFF"/>
                </a:solidFill>
                <a:effectLst>
                  <a:glow rad="660400">
                    <a:srgbClr val="000000"/>
                  </a:glow>
                </a:effectLst>
                <a:latin typeface="Arial" panose="020B0604020202020204" pitchFamily="34" charset="0"/>
              </a:rPr>
              <a:t>سقراط</a:t>
            </a:r>
            <a:endParaRPr kumimoji="0" lang="en-US"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ea typeface="ＭＳ Ｐゴシック" pitchFamily="-111" charset="-128"/>
            </a:endParaRPr>
          </a:p>
        </p:txBody>
      </p:sp>
      <p:sp>
        <p:nvSpPr>
          <p:cNvPr id="10" name="Title 1"/>
          <p:cNvSpPr txBox="1">
            <a:spLocks/>
          </p:cNvSpPr>
          <p:nvPr/>
        </p:nvSpPr>
        <p:spPr bwMode="auto">
          <a:xfrm>
            <a:off x="3006080" y="6200406"/>
            <a:ext cx="3131840" cy="647618"/>
          </a:xfrm>
          <a:prstGeom prst="rect">
            <a:avLst/>
          </a:prstGeom>
          <a:solidFill>
            <a:srgbClr val="000000"/>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lvl="0">
              <a:defRPr/>
            </a:pPr>
            <a:r>
              <a:rPr lang="ar-JO" sz="4000" b="1" dirty="0">
                <a:solidFill>
                  <a:srgbClr val="FFFFFF"/>
                </a:solidFill>
                <a:latin typeface="Arial" panose="020B0604020202020204" pitchFamily="34" charset="0"/>
                <a:ea typeface="ＭＳ Ｐゴシック" charset="0"/>
              </a:rPr>
              <a:t>أفلاطون</a:t>
            </a:r>
            <a:endParaRPr kumimoji="0" lang="en-US"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ea typeface="ＭＳ Ｐゴシック" pitchFamily="-111" charset="-128"/>
            </a:endParaRPr>
          </a:p>
        </p:txBody>
      </p:sp>
      <p:sp>
        <p:nvSpPr>
          <p:cNvPr id="11" name="Title 1"/>
          <p:cNvSpPr txBox="1">
            <a:spLocks/>
          </p:cNvSpPr>
          <p:nvPr/>
        </p:nvSpPr>
        <p:spPr bwMode="auto">
          <a:xfrm>
            <a:off x="6012160" y="6200406"/>
            <a:ext cx="3131840" cy="647618"/>
          </a:xfrm>
          <a:prstGeom prst="rect">
            <a:avLst/>
          </a:prstGeom>
          <a:solidFill>
            <a:srgbClr val="000000"/>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ar-SA" sz="4000" b="1" dirty="0">
                <a:solidFill>
                  <a:srgbClr val="FFFFFF"/>
                </a:solidFill>
                <a:effectLst>
                  <a:glow rad="660400">
                    <a:srgbClr val="000000"/>
                  </a:glow>
                </a:effectLst>
                <a:latin typeface="Arial" panose="020B0604020202020204" pitchFamily="34" charset="0"/>
              </a:rPr>
              <a:t>أرسطو</a:t>
            </a:r>
            <a:endParaRPr kumimoji="0" lang="en-US"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ea typeface="ＭＳ Ｐゴシック" pitchFamily="-111" charset="-128"/>
            </a:endParaRPr>
          </a:p>
        </p:txBody>
      </p:sp>
      <p:sp>
        <p:nvSpPr>
          <p:cNvPr id="7" name="Title 1"/>
          <p:cNvSpPr txBox="1">
            <a:spLocks/>
          </p:cNvSpPr>
          <p:nvPr/>
        </p:nvSpPr>
        <p:spPr bwMode="auto">
          <a:xfrm>
            <a:off x="-2425" y="2195062"/>
            <a:ext cx="3492500" cy="465296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a:defRPr/>
            </a:pPr>
            <a:r>
              <a:rPr lang="ar-JO" sz="3200" b="1" dirty="0">
                <a:solidFill>
                  <a:schemeClr val="bg1"/>
                </a:solidFill>
              </a:rPr>
              <a:t>لا يحتاج الأشخاص الطيبون إلى قوانين تخبرهم بالتصرف بمسؤولية، بينما سيجد الأشرار طريقة للالتفاف </a:t>
            </a:r>
            <a:endParaRPr lang="en-US" sz="3200" b="1" dirty="0">
              <a:solidFill>
                <a:schemeClr val="bg1"/>
              </a:solidFill>
            </a:endParaRPr>
          </a:p>
          <a:p>
            <a:pPr lvl="0" algn="ctr">
              <a:defRPr/>
            </a:pPr>
            <a:r>
              <a:rPr lang="ar-JO" sz="3200" b="1" dirty="0">
                <a:solidFill>
                  <a:schemeClr val="bg1"/>
                </a:solidFill>
              </a:rPr>
              <a:t>على القوانين</a:t>
            </a:r>
          </a:p>
          <a:p>
            <a:pPr lvl="0" algn="ctr">
              <a:defRPr/>
            </a:pPr>
            <a:endParaRPr lang="ar-JO" sz="3200" b="1" dirty="0">
              <a:solidFill>
                <a:schemeClr val="bg1"/>
              </a:solidFill>
            </a:endParaRPr>
          </a:p>
          <a:p>
            <a:pPr lvl="0" algn="ctr">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أفلاطون</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latin typeface="Arial" panose="020B0604020202020204" pitchFamily="34" charset="0"/>
              </a:rPr>
              <a:t>423-348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2" name="Title 1"/>
          <p:cNvSpPr>
            <a:spLocks noGrp="1"/>
          </p:cNvSpPr>
          <p:nvPr>
            <p:ph type="title" idx="4294967295"/>
          </p:nvPr>
        </p:nvSpPr>
        <p:spPr>
          <a:xfrm>
            <a:off x="216024" y="35834"/>
            <a:ext cx="3284406" cy="1953006"/>
          </a:xfrm>
        </p:spPr>
        <p:txBody>
          <a:bodyPr/>
          <a:lstStyle/>
          <a:p>
            <a:pPr>
              <a:defRPr/>
            </a:pPr>
            <a:r>
              <a:rPr lang="ar-JO" dirty="0">
                <a:solidFill>
                  <a:srgbClr val="FFFFFF"/>
                </a:solidFill>
                <a:effectLst>
                  <a:glow rad="660400">
                    <a:schemeClr val="tx1"/>
                  </a:glow>
                </a:effectLst>
              </a:rPr>
              <a:t>الفلسفة</a:t>
            </a:r>
            <a:br>
              <a:rPr lang="ar-JO" dirty="0">
                <a:solidFill>
                  <a:srgbClr val="FFFFFF"/>
                </a:solidFill>
                <a:effectLst>
                  <a:glow rad="660400">
                    <a:schemeClr val="tx1"/>
                  </a:glow>
                </a:effectLst>
              </a:rPr>
            </a:br>
            <a:r>
              <a:rPr lang="ar-JO" dirty="0">
                <a:solidFill>
                  <a:srgbClr val="FFFFFF"/>
                </a:solidFill>
                <a:effectLst>
                  <a:glow rad="660400">
                    <a:schemeClr val="tx1"/>
                  </a:glow>
                </a:effectLst>
              </a:rPr>
              <a:t>اليونانية</a:t>
            </a:r>
            <a:endParaRPr lang="en-US" dirty="0">
              <a:solidFill>
                <a:srgbClr val="FFFFFF"/>
              </a:solidFill>
              <a:effectLst>
                <a:glow rad="660400">
                  <a:schemeClr val="tx1"/>
                </a:glow>
              </a:effectLst>
            </a:endParaRPr>
          </a:p>
        </p:txBody>
      </p:sp>
      <p:sp>
        <p:nvSpPr>
          <p:cNvPr id="12" name="Rectangle 11"/>
          <p:cNvSpPr>
            <a:spLocks noChangeArrowheads="1"/>
          </p:cNvSpPr>
          <p:nvPr/>
        </p:nvSpPr>
        <p:spPr bwMode="auto">
          <a:xfrm>
            <a:off x="6047467" y="2230780"/>
            <a:ext cx="3059112" cy="4581525"/>
          </a:xfrm>
          <a:prstGeom prst="rect">
            <a:avLst/>
          </a:prstGeom>
          <a:solidFill>
            <a:srgbClr val="000000"/>
          </a:solidFill>
          <a:ln w="12700"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 name="Title 1"/>
          <p:cNvSpPr txBox="1">
            <a:spLocks/>
          </p:cNvSpPr>
          <p:nvPr/>
        </p:nvSpPr>
        <p:spPr bwMode="auto">
          <a:xfrm>
            <a:off x="3476648" y="45695"/>
            <a:ext cx="5616575" cy="6840537"/>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أنظروا أن لا يكون أحد يسبيكم بالفلسفة و بغرور باطل حسب تقليد الناس حسب أركان العالم و ايس حسب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المسيح</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br>
            <a: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a:t>
            </a:r>
            <a:r>
              <a:rPr lang="ar-JO" sz="3600" b="1" dirty="0">
                <a:solidFill>
                  <a:srgbClr val="FFFFFF"/>
                </a:solidFill>
                <a:latin typeface="Arial" panose="020B0604020202020204" pitchFamily="34" charset="0"/>
              </a:rPr>
              <a:t>2: 8</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p>
        </p:txBody>
      </p:sp>
      <p:sp>
        <p:nvSpPr>
          <p:cNvPr id="13" name="&quot;No&quot; Symbol 12"/>
          <p:cNvSpPr/>
          <p:nvPr/>
        </p:nvSpPr>
        <p:spPr bwMode="auto">
          <a:xfrm>
            <a:off x="-2425" y="2771324"/>
            <a:ext cx="3500430" cy="3024188"/>
          </a:xfrm>
          <a:prstGeom prst="noSmoking">
            <a:avLst/>
          </a:prstGeom>
          <a:solidFill>
            <a:srgbClr val="FF0000"/>
          </a:solidFill>
          <a:ln w="12700" cap="sq" cmpd="sng" algn="ctr">
            <a:solidFill>
              <a:schemeClr val="tx1"/>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endParaRPr>
          </a:p>
        </p:txBody>
      </p:sp>
    </p:spTree>
    <p:extLst>
      <p:ext uri="{BB962C8B-B14F-4D97-AF65-F5344CB8AC3E}">
        <p14:creationId xmlns:p14="http://schemas.microsoft.com/office/powerpoint/2010/main" val="261934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500"/>
                            </p:stCondLst>
                            <p:childTnLst>
                              <p:par>
                                <p:cTn id="20" presetID="16" presetClass="entr" presetSubtype="21"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2273"/>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ＭＳ Ｐゴシック" charset="0"/>
              </a:rPr>
              <a:t>ينكر المعلمون الكذبة </a:t>
            </a:r>
            <a:br>
              <a:rPr lang="ar-JO" sz="5400" dirty="0">
                <a:effectLst>
                  <a:glow rad="127000">
                    <a:schemeClr val="tx1"/>
                  </a:glow>
                </a:effectLst>
                <a:ea typeface="ＭＳ Ｐゴシック" charset="0"/>
                <a:cs typeface="ＭＳ Ｐゴシック" charset="0"/>
              </a:rPr>
            </a:br>
            <a:r>
              <a:rPr lang="ar-JO" sz="5400" dirty="0">
                <a:effectLst>
                  <a:glow rad="127000">
                    <a:schemeClr val="tx1"/>
                  </a:glow>
                </a:effectLst>
                <a:ea typeface="ＭＳ Ｐゴシック" charset="0"/>
                <a:cs typeface="ＭＳ Ｐゴシック" charset="0"/>
              </a:rPr>
              <a:t>ألوهية و عمل المسيح</a:t>
            </a:r>
            <a:endParaRPr lang="en-US" sz="5400" dirty="0">
              <a:effectLst>
                <a:glow rad="127000">
                  <a:schemeClr val="tx1"/>
                </a:glow>
              </a:effectLst>
              <a:ea typeface="ＭＳ Ｐゴシック" charset="0"/>
              <a:cs typeface="ＭＳ Ｐゴシック" charset="0"/>
            </a:endParaRPr>
          </a:p>
        </p:txBody>
      </p:sp>
      <p:pic>
        <p:nvPicPr>
          <p:cNvPr id="478212" name="Picture 4" descr="Related image">
            <a:extLst>
              <a:ext uri="{FF2B5EF4-FFF2-40B4-BE49-F238E27FC236}">
                <a16:creationId xmlns:a16="http://schemas.microsoft.com/office/drawing/2014/main" id="{9186B96B-0653-CE48-987E-8EC9A08B48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2273"/>
            <a:ext cx="9168853" cy="53285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93162F2-F32D-0B40-A33E-83924756580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كولوسي</a:t>
            </a:r>
            <a:endParaRPr lang="en-US" sz="48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79866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cs typeface="ＭＳ Ｐゴシック" charset="0"/>
              </a:rPr>
              <a:t>الآية المفتاحية</a:t>
            </a:r>
            <a:endParaRPr lang="en-US" sz="4800" dirty="0">
              <a:effectLst>
                <a:glow rad="127000">
                  <a:schemeClr val="tx1"/>
                </a:glow>
              </a:effectLst>
              <a:ea typeface="ＭＳ Ｐゴシック" charset="0"/>
              <a:cs typeface="ＭＳ Ｐゴシック" charset="0"/>
            </a:endParaRPr>
          </a:p>
        </p:txBody>
      </p:sp>
      <p:sp>
        <p:nvSpPr>
          <p:cNvPr id="5" name="Rectangle 2"/>
          <p:cNvSpPr txBox="1">
            <a:spLocks noChangeArrowheads="1"/>
          </p:cNvSpPr>
          <p:nvPr/>
        </p:nvSpPr>
        <p:spPr bwMode="auto">
          <a:xfrm>
            <a:off x="0" y="1571612"/>
            <a:ext cx="9144000" cy="36575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08" charset="-128"/>
                <a:cs typeface="Arial" panose="020B0604020202020204" pitchFamily="34" charset="0"/>
              </a:rPr>
              <a:t>فإنه فيه يحل كل ملء اللاهوت جسدياً</a:t>
            </a:r>
            <a:endParaRPr kumimoji="0" lang="en-US"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08" charset="-128"/>
                <a:cs typeface="Arial" panose="020B0604020202020204" pitchFamily="34" charset="0"/>
              </a:rPr>
              <a:t>(</a:t>
            </a:r>
            <a:r>
              <a:rPr lang="ar-JO" altLang="zh-CN"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كولوسي 2: 9</a:t>
            </a:r>
            <a:r>
              <a:rPr kumimoji="0" lang="en-US"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08" charset="-128"/>
                <a:cs typeface="Arial" panose="020B0604020202020204" pitchFamily="34" charset="0"/>
              </a:rPr>
              <a:t>)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كولوسي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7" name="Text Box 24"/>
          <p:cNvSpPr txBox="1">
            <a:spLocks noChangeArrowheads="1"/>
          </p:cNvSpPr>
          <p:nvPr/>
        </p:nvSpPr>
        <p:spPr bwMode="auto">
          <a:xfrm>
            <a:off x="8403131" y="65344"/>
            <a:ext cx="66556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187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283247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96073" y="152400"/>
            <a:ext cx="130676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188-189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489" name="Text Box 9"/>
          <p:cNvSpPr txBox="1">
            <a:spLocks noChangeArrowheads="1"/>
          </p:cNvSpPr>
          <p:nvPr/>
        </p:nvSpPr>
        <p:spPr bwMode="auto">
          <a:xfrm>
            <a:off x="0" y="595313"/>
            <a:ext cx="9144000" cy="65248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sz="2500" b="1" dirty="0">
                <a:solidFill>
                  <a:srgbClr val="FFFFFF"/>
                </a:solidFill>
              </a:rPr>
              <a:t>كانت آسيا الصغرى البذرة لما تطور إلى الغنوسية في القرن الثاني .</a:t>
            </a:r>
            <a:br>
              <a:rPr lang="en-US" sz="2500" b="1" dirty="0">
                <a:solidFill>
                  <a:srgbClr val="FFFFFF"/>
                </a:solidFill>
              </a:rPr>
            </a:br>
            <a:r>
              <a:rPr lang="ar-JO" sz="2500" b="1" dirty="0">
                <a:solidFill>
                  <a:srgbClr val="FFFFFF"/>
                </a:solidFill>
              </a:rPr>
              <a:t> يخبرنا هجوم بولس المضاد بهذا عن البدعة</a:t>
            </a:r>
            <a:r>
              <a:rPr lang="ar-JO" sz="2800" dirty="0"/>
              <a:t>:</a:t>
            </a:r>
            <a:r>
              <a:rPr kumimoji="0" lang="en-US" altLang="zh-CN" sz="14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p>
          <a:p>
            <a:pPr marL="352425" marR="0" lvl="0" indent="-352425" algn="r" defTabSz="914400" rtl="1" eaLnBrk="1" fontAlgn="base" latinLnBrk="0" hangingPunct="1">
              <a:lnSpc>
                <a:spcPct val="100000"/>
              </a:lnSpc>
              <a:spcBef>
                <a:spcPct val="0"/>
              </a:spcBef>
              <a:spcAft>
                <a:spcPct val="0"/>
              </a:spcAft>
              <a:buClrTx/>
              <a:buSzTx/>
              <a:buFontTx/>
              <a:buAutoNum type="arabicPeriod"/>
              <a:defRPr/>
            </a:pPr>
            <a:endParaRPr lang="en-US" altLang="zh-CN" b="1" dirty="0">
              <a:solidFill>
                <a:srgbClr val="FFFFFF"/>
              </a:solidFill>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defRPr/>
            </a:pPr>
            <a:r>
              <a:rPr kumimoji="0" lang="ar-JO" altLang="zh-CN"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a:t>
            </a:r>
            <a:r>
              <a:rPr kumimoji="0" lang="ar-JO" altLang="zh-CN"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اليهودية</a:t>
            </a:r>
            <a:r>
              <a:rPr kumimoji="0" lang="ar-JO" altLang="zh-CN" b="1" u="none" strike="noStrike" kern="1200" cap="none" spc="0" normalizeH="0" noProof="0" dirty="0">
                <a:ln>
                  <a:noFill/>
                </a:ln>
                <a:solidFill>
                  <a:srgbClr val="FFFFFF"/>
                </a:solidFill>
                <a:effectLst/>
                <a:uLnTx/>
                <a:uFillTx/>
                <a:latin typeface="Arial" panose="020B0604020202020204" pitchFamily="34" charset="0"/>
                <a:ea typeface="SimSun" charset="0"/>
                <a:cs typeface="Arial" panose="020B0604020202020204" pitchFamily="34" charset="0"/>
              </a:rPr>
              <a:t> : الناموسية في اتباع نواميس و شرائع العهد القديم (2: 16-17</a:t>
            </a:r>
            <a:r>
              <a:rPr kumimoji="0" lang="ar-JO" altLang="zh-CN" b="1" i="0" u="none" strike="noStrike" kern="1200" cap="none" spc="0" normalizeH="0" noProof="0" dirty="0">
                <a:ln>
                  <a:noFill/>
                </a:ln>
                <a:solidFill>
                  <a:srgbClr val="FFFFFF"/>
                </a:solidFill>
                <a:effectLst/>
                <a:uLnTx/>
                <a:uFillTx/>
                <a:latin typeface="Arial Narrow" charset="0"/>
                <a:ea typeface="SimSun" charset="0"/>
                <a:cs typeface="SimSun" charset="0"/>
              </a:rPr>
              <a:t>)</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lang="ar-JO" altLang="zh-CN" b="1" dirty="0">
                <a:solidFill>
                  <a:srgbClr val="FFFFFF"/>
                </a:solidFill>
                <a:latin typeface="Arial" panose="020B0604020202020204" pitchFamily="34" charset="0"/>
                <a:ea typeface="SimSun" charset="0"/>
                <a:cs typeface="Arial" panose="020B0604020202020204" pitchFamily="34" charset="0"/>
              </a:rPr>
              <a:t>2. </a:t>
            </a:r>
            <a:r>
              <a:rPr lang="ar-JO" altLang="zh-CN" b="1" dirty="0">
                <a:solidFill>
                  <a:srgbClr val="FFFF00"/>
                </a:solidFill>
                <a:latin typeface="Arial" panose="020B0604020202020204" pitchFamily="34" charset="0"/>
                <a:ea typeface="SimSun" charset="0"/>
                <a:cs typeface="Arial" panose="020B0604020202020204" pitchFamily="34" charset="0"/>
              </a:rPr>
              <a:t>الفلسفة اليونانية </a:t>
            </a:r>
            <a:r>
              <a:rPr lang="ar-JO" altLang="zh-CN" b="1" dirty="0">
                <a:solidFill>
                  <a:srgbClr val="FFFFFF"/>
                </a:solidFill>
                <a:latin typeface="Arial" panose="020B0604020202020204" pitchFamily="34" charset="0"/>
                <a:ea typeface="SimSun" charset="0"/>
                <a:cs typeface="Arial" panose="020B0604020202020204" pitchFamily="34" charset="0"/>
              </a:rPr>
              <a:t>– ما يعرف بالمعرفة العميقة المعلنة لأحد الرواد فقط (2: 2ب-4     ، 8-10)</a:t>
            </a:r>
            <a:endParaRPr kumimoji="0" lang="en-US" altLang="zh-CN"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lang="ar-JO" altLang="zh-CN" b="1" dirty="0">
                <a:solidFill>
                  <a:srgbClr val="FFFFFF"/>
                </a:solidFill>
                <a:latin typeface="Arial" panose="020B0604020202020204" pitchFamily="34" charset="0"/>
                <a:ea typeface="SimSun" charset="0"/>
                <a:cs typeface="Arial" panose="020B0604020202020204" pitchFamily="34" charset="0"/>
              </a:rPr>
              <a:t>3. </a:t>
            </a:r>
            <a:r>
              <a:rPr lang="ar-JO" altLang="zh-CN" b="1" dirty="0">
                <a:solidFill>
                  <a:srgbClr val="FFFF00"/>
                </a:solidFill>
                <a:latin typeface="Arial" panose="020B0604020202020204" pitchFamily="34" charset="0"/>
                <a:ea typeface="SimSun" charset="0"/>
                <a:cs typeface="Arial" panose="020B0604020202020204" pitchFamily="34" charset="0"/>
              </a:rPr>
              <a:t>عبادة الملائكة </a:t>
            </a:r>
            <a:r>
              <a:rPr lang="ar-JO" altLang="zh-CN" b="1" dirty="0">
                <a:solidFill>
                  <a:srgbClr val="FFFFFF"/>
                </a:solidFill>
                <a:latin typeface="Arial" panose="020B0604020202020204" pitchFamily="34" charset="0"/>
                <a:ea typeface="SimSun" charset="0"/>
                <a:cs typeface="Arial" panose="020B0604020202020204" pitchFamily="34" charset="0"/>
              </a:rPr>
              <a:t>: كوسطاء بين الناس و الله (2: 18)</a:t>
            </a:r>
            <a:endParaRPr kumimoji="0" lang="en-US" altLang="zh-CN"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lang="ar-JO" altLang="zh-CN" b="1" dirty="0">
                <a:solidFill>
                  <a:srgbClr val="FFFFFF"/>
                </a:solidFill>
                <a:latin typeface="Arial" panose="020B0604020202020204" pitchFamily="34" charset="0"/>
                <a:ea typeface="SimSun" charset="0"/>
                <a:cs typeface="Arial" panose="020B0604020202020204" pitchFamily="34" charset="0"/>
              </a:rPr>
              <a:t>4. </a:t>
            </a:r>
            <a:r>
              <a:rPr lang="ar-JO" altLang="zh-CN" b="1" dirty="0">
                <a:solidFill>
                  <a:srgbClr val="FFFF00"/>
                </a:solidFill>
                <a:latin typeface="Arial" panose="020B0604020202020204" pitchFamily="34" charset="0"/>
                <a:ea typeface="SimSun" charset="0"/>
                <a:cs typeface="Arial" panose="020B0604020202020204" pitchFamily="34" charset="0"/>
              </a:rPr>
              <a:t>إنكار ألوهية المسيح </a:t>
            </a:r>
            <a:r>
              <a:rPr lang="ar-JO" altLang="zh-CN" b="1" dirty="0">
                <a:solidFill>
                  <a:srgbClr val="FFFFFF"/>
                </a:solidFill>
                <a:latin typeface="Arial" panose="020B0604020202020204" pitchFamily="34" charset="0"/>
                <a:ea typeface="SimSun" charset="0"/>
                <a:cs typeface="Arial" panose="020B0604020202020204" pitchFamily="34" charset="0"/>
              </a:rPr>
              <a:t>(1: 15، 2: 9) و تفوقه (1: 15ب، 17أ) و قدرته على الخلق (1: 16) و حفظ العالم (1: 17)</a:t>
            </a:r>
            <a:endParaRPr kumimoji="0" lang="en-US" altLang="zh-CN"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lang="ar-JO" altLang="zh-CN" b="1" dirty="0">
                <a:solidFill>
                  <a:srgbClr val="FFFFFF"/>
                </a:solidFill>
                <a:latin typeface="Arial" panose="020B0604020202020204" pitchFamily="34" charset="0"/>
                <a:ea typeface="SimSun" charset="0"/>
                <a:cs typeface="Arial" panose="020B0604020202020204" pitchFamily="34" charset="0"/>
              </a:rPr>
              <a:t>5. الطبيعة </a:t>
            </a:r>
            <a:r>
              <a:rPr lang="ar-JO" altLang="zh-CN" b="1" dirty="0">
                <a:solidFill>
                  <a:srgbClr val="FFFF00"/>
                </a:solidFill>
                <a:latin typeface="Arial" panose="020B0604020202020204" pitchFamily="34" charset="0"/>
                <a:ea typeface="SimSun" charset="0"/>
                <a:cs typeface="Arial" panose="020B0604020202020204" pitchFamily="34" charset="0"/>
              </a:rPr>
              <a:t>التقشفية</a:t>
            </a:r>
            <a:r>
              <a:rPr lang="ar-JO" altLang="zh-CN" b="1" dirty="0">
                <a:solidFill>
                  <a:srgbClr val="FFFFFF"/>
                </a:solidFill>
                <a:latin typeface="Arial" panose="020B0604020202020204" pitchFamily="34" charset="0"/>
                <a:ea typeface="SimSun" charset="0"/>
                <a:cs typeface="Arial" panose="020B0604020202020204" pitchFamily="34" charset="0"/>
              </a:rPr>
              <a:t> التي تنظر بطريقة دونية إلى الجسد (2: 20-23)</a:t>
            </a:r>
            <a:endParaRPr kumimoji="0" lang="en-US" altLang="zh-CN"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lvl="0" algn="ctr" eaLnBrk="1" hangingPunct="1">
              <a:defRPr/>
            </a:pPr>
            <a:r>
              <a:rPr lang="ar-JO" sz="2800" dirty="0">
                <a:solidFill>
                  <a:srgbClr val="FFFFFF"/>
                </a:solidFill>
              </a:rPr>
              <a:t>ما هي بدعة كولوسي؟ ما ورد أعلاه يدل على أنها كانت </a:t>
            </a:r>
          </a:p>
          <a:p>
            <a:pPr lvl="0" algn="ctr" eaLnBrk="1" hangingPunct="1">
              <a:defRPr/>
            </a:pPr>
            <a:r>
              <a:rPr lang="ar-JO" sz="2800" dirty="0">
                <a:solidFill>
                  <a:srgbClr val="FFFFFF"/>
                </a:solidFill>
              </a:rPr>
              <a:t>عبادة توفيقية يهودية - يونانية - تقشفية – وثنية . </a:t>
            </a:r>
          </a:p>
          <a:p>
            <a:pPr lvl="0" algn="ctr" eaLnBrk="1" hangingPunct="1">
              <a:defRPr/>
            </a:pPr>
            <a:r>
              <a:rPr lang="ar-JO" sz="2800" dirty="0">
                <a:solidFill>
                  <a:srgbClr val="FFFFFF"/>
                </a:solidFill>
              </a:rPr>
              <a:t>طريقة بولس لمحاربة البدعة هي التأكيد على ألوهية المسيح وعلوه.</a:t>
            </a:r>
            <a:endPar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SimSun" charset="0"/>
              </a:rPr>
              <a:t>المناسبة</a:t>
            </a:r>
            <a:endParaRPr lang="en-US" sz="2800" b="1" dirty="0">
              <a:solidFill>
                <a:srgbClr val="FFFFFF"/>
              </a:solidFill>
              <a:latin typeface="Arial" panose="020B0604020202020204" pitchFamily="34" charset="0"/>
              <a:ea typeface="SimSun" charset="0"/>
              <a:cs typeface="SimSun" charset="0"/>
            </a:endParaRPr>
          </a:p>
        </p:txBody>
      </p:sp>
      <p:sp>
        <p:nvSpPr>
          <p:cNvPr id="7" name="Frame 6">
            <a:extLst>
              <a:ext uri="{FF2B5EF4-FFF2-40B4-BE49-F238E27FC236}">
                <a16:creationId xmlns:a16="http://schemas.microsoft.com/office/drawing/2014/main" id="{E93E190B-6D22-C54D-9725-C8297A333F2D}"/>
              </a:ext>
            </a:extLst>
          </p:cNvPr>
          <p:cNvSpPr/>
          <p:nvPr/>
        </p:nvSpPr>
        <p:spPr bwMode="auto">
          <a:xfrm>
            <a:off x="6850264" y="2938426"/>
            <a:ext cx="2071702" cy="928694"/>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a:defRPr/>
            </a:pPr>
            <a:endParaRPr lang="en-US">
              <a:solidFill>
                <a:srgbClr val="000000"/>
              </a:solidFill>
              <a:latin typeface="Times New Roman" pitchFamily="-111" charset="0"/>
            </a:endParaRPr>
          </a:p>
        </p:txBody>
      </p:sp>
    </p:spTree>
    <p:extLst>
      <p:ext uri="{BB962C8B-B14F-4D97-AF65-F5344CB8AC3E}">
        <p14:creationId xmlns:p14="http://schemas.microsoft.com/office/powerpoint/2010/main" val="27304807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5698"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77800"/>
            <a:ext cx="9144000" cy="6494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0" y="0"/>
            <a:ext cx="4139952" cy="4365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pitchFamily="-111" charset="-128"/>
              </a:rPr>
              <a:t>لا يخسركم أحد الجعالة راغباً في التواضع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pitchFamily="-111" charset="-128"/>
              </a:rPr>
              <a:t>و عبادة الملائكة</a:t>
            </a: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pitchFamily="-111" charset="-128"/>
            </a:endParaRPr>
          </a:p>
        </p:txBody>
      </p:sp>
      <p:sp>
        <p:nvSpPr>
          <p:cNvPr id="2" name="Title 1"/>
          <p:cNvSpPr>
            <a:spLocks noGrp="1"/>
          </p:cNvSpPr>
          <p:nvPr>
            <p:ph type="title" idx="4294967295"/>
          </p:nvPr>
        </p:nvSpPr>
        <p:spPr>
          <a:xfrm>
            <a:off x="107504" y="4797152"/>
            <a:ext cx="3635896" cy="1953006"/>
          </a:xfrm>
        </p:spPr>
        <p:txBody>
          <a:bodyPr/>
          <a:lstStyle/>
          <a:p>
            <a:pPr>
              <a:defRPr/>
            </a:pPr>
            <a:r>
              <a:rPr lang="ar-JO" sz="4800" dirty="0">
                <a:solidFill>
                  <a:srgbClr val="FFFFFF"/>
                </a:solidFill>
                <a:effectLst>
                  <a:glow rad="660400">
                    <a:schemeClr val="tx1"/>
                  </a:glow>
                </a:effectLst>
              </a:rPr>
              <a:t>عبادة الملائكة</a:t>
            </a:r>
            <a:endParaRPr lang="en-US" sz="4800" dirty="0">
              <a:solidFill>
                <a:srgbClr val="FFFFFF"/>
              </a:solidFill>
              <a:effectLst>
                <a:glow rad="660400">
                  <a:schemeClr val="tx1"/>
                </a:glow>
              </a:effectLst>
            </a:endParaRPr>
          </a:p>
        </p:txBody>
      </p:sp>
      <p:sp>
        <p:nvSpPr>
          <p:cNvPr id="6" name="Title 1"/>
          <p:cNvSpPr txBox="1">
            <a:spLocks/>
          </p:cNvSpPr>
          <p:nvPr/>
        </p:nvSpPr>
        <p:spPr bwMode="auto">
          <a:xfrm>
            <a:off x="5940152" y="0"/>
            <a:ext cx="3024336" cy="6840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pitchFamily="-111" charset="-128"/>
              </a:rPr>
              <a:t>متداخلاً في ما لم ينظره منتفخاً باطلاً من قبل ذهنه الجسدي</a:t>
            </a: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pitchFamily="-111" charset="-128"/>
            </a:endParaRPr>
          </a:p>
        </p:txBody>
      </p:sp>
    </p:spTree>
    <p:extLst>
      <p:ext uri="{BB962C8B-B14F-4D97-AF65-F5344CB8AC3E}">
        <p14:creationId xmlns:p14="http://schemas.microsoft.com/office/powerpoint/2010/main" val="2155744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82" name="Picture 2" descr="https://truediscernment.files.wordpress.com/2014/02/false-teachers.jpg">
            <a:extLst>
              <a:ext uri="{FF2B5EF4-FFF2-40B4-BE49-F238E27FC236}">
                <a16:creationId xmlns:a16="http://schemas.microsoft.com/office/drawing/2014/main" id="{F2E848D7-8580-884B-9F00-B55E7DA3B2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8314"/>
            <a:ext cx="9196879" cy="61926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4624"/>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ＭＳ Ｐゴシック" charset="0"/>
              </a:rPr>
              <a:t>رسائل من الملائكة</a:t>
            </a:r>
            <a:endParaRPr lang="en-US" sz="5400" dirty="0">
              <a:effectLst>
                <a:glow rad="127000">
                  <a:schemeClr val="tx1"/>
                </a:glow>
              </a:effectLst>
              <a:ea typeface="ＭＳ Ｐゴシック" charset="0"/>
              <a:cs typeface="ＭＳ Ｐゴシック" charset="0"/>
            </a:endParaRPr>
          </a:p>
        </p:txBody>
      </p:sp>
      <p:sp>
        <p:nvSpPr>
          <p:cNvPr id="2" name="Rectangle 1">
            <a:extLst>
              <a:ext uri="{FF2B5EF4-FFF2-40B4-BE49-F238E27FC236}">
                <a16:creationId xmlns:a16="http://schemas.microsoft.com/office/drawing/2014/main" id="{AEEB2922-AF3C-B845-8906-307ECFEEAABB}"/>
              </a:ext>
            </a:extLst>
          </p:cNvPr>
          <p:cNvSpPr/>
          <p:nvPr/>
        </p:nvSpPr>
        <p:spPr bwMode="auto">
          <a:xfrm>
            <a:off x="2843808" y="3515077"/>
            <a:ext cx="4968552" cy="561995"/>
          </a:xfrm>
          <a:prstGeom prst="rect">
            <a:avLst/>
          </a:prstGeom>
          <a:noFill/>
          <a:ln w="22225" cap="flat" cmpd="sng" algn="ctr">
            <a:solidFill>
              <a:schemeClr val="bg1"/>
            </a:solidFill>
            <a:prstDash val="solid"/>
            <a:round/>
            <a:headEnd type="none" w="med" len="med"/>
            <a:tailEnd type="stealth" w="lg" len="lg"/>
          </a:ln>
          <a:effectLst/>
        </p:spPr>
        <p:txBody>
          <a:bodyPr vert="horz" wrap="square" lIns="90000" tIns="1440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5" name="Rectangle 2">
            <a:extLst>
              <a:ext uri="{FF2B5EF4-FFF2-40B4-BE49-F238E27FC236}">
                <a16:creationId xmlns:a16="http://schemas.microsoft.com/office/drawing/2014/main" id="{61EA8F92-F7FB-A748-84B4-1F713736944B}"/>
              </a:ext>
            </a:extLst>
          </p:cNvPr>
          <p:cNvSpPr txBox="1">
            <a:spLocks noChangeArrowheads="1"/>
          </p:cNvSpPr>
          <p:nvPr/>
        </p:nvSpPr>
        <p:spPr bwMode="auto">
          <a:xfrm>
            <a:off x="2195736" y="908720"/>
            <a:ext cx="6955574" cy="432048"/>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kern="0" dirty="0">
                <a:effectLst>
                  <a:glow rad="127000">
                    <a:schemeClr val="tx1"/>
                  </a:glow>
                </a:effectLst>
                <a:latin typeface="Arial" panose="020B0604020202020204" pitchFamily="34" charset="0"/>
                <a:ea typeface="ＭＳ Ｐゴシック" charset="0"/>
                <a:cs typeface="ＭＳ Ｐゴシック" charset="0"/>
              </a:rPr>
              <a:t>جويس ماير تصدق و تعلم</a:t>
            </a:r>
            <a:endParaRPr lang="en-US" sz="2800" b="1" kern="0" dirty="0">
              <a:effectLst>
                <a:glow rad="127000">
                  <a:schemeClr val="tx1"/>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0301644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2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377950" y="28575"/>
            <a:ext cx="6146800" cy="682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216024" y="35834"/>
            <a:ext cx="5076056" cy="1160918"/>
          </a:xfrm>
        </p:spPr>
        <p:txBody>
          <a:bodyPr/>
          <a:lstStyle/>
          <a:p>
            <a:pPr algn="l">
              <a:defRPr/>
            </a:pPr>
            <a:r>
              <a:rPr lang="en-US" sz="4800" dirty="0" err="1">
                <a:solidFill>
                  <a:srgbClr val="FFFFFF"/>
                </a:solidFill>
                <a:effectLst>
                  <a:glow rad="660400">
                    <a:schemeClr val="tx1"/>
                  </a:glow>
                </a:effectLst>
              </a:rPr>
              <a:t>AskAnAngel.org</a:t>
            </a:r>
            <a:endParaRPr lang="en-US" sz="4800" dirty="0">
              <a:solidFill>
                <a:srgbClr val="FFFFFF"/>
              </a:solidFill>
              <a:effectLst>
                <a:glow rad="660400">
                  <a:schemeClr val="tx1"/>
                </a:glow>
              </a:effectLst>
            </a:endParaRPr>
          </a:p>
        </p:txBody>
      </p:sp>
      <p:sp>
        <p:nvSpPr>
          <p:cNvPr id="4" name="AutoShape 3"/>
          <p:cNvSpPr>
            <a:spLocks/>
          </p:cNvSpPr>
          <p:nvPr/>
        </p:nvSpPr>
        <p:spPr bwMode="auto">
          <a:xfrm>
            <a:off x="2411760" y="3446229"/>
            <a:ext cx="3903663" cy="20939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25400" cap="flat" cmpd="sng">
            <a:solidFill>
              <a:srgbClr val="727DE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lvl="0" algn="r" defTabSz="457200">
              <a:lnSpc>
                <a:spcPct val="115000"/>
              </a:lnSpc>
              <a:spcBef>
                <a:spcPts val="1000"/>
              </a:spcBef>
              <a:defRPr/>
            </a:pPr>
            <a:r>
              <a:rPr lang="ar-JO" altLang="ja-JP" b="1" dirty="0">
                <a:solidFill>
                  <a:srgbClr val="FFFFFF"/>
                </a:solidFill>
                <a:latin typeface="Arial" panose="020B0604020202020204" pitchFamily="34" charset="0"/>
                <a:ea typeface="宋体" charset="0"/>
                <a:cs typeface="Arial" panose="020B0604020202020204" pitchFamily="34" charset="0"/>
                <a:sym typeface="宋体" charset="0"/>
              </a:rPr>
              <a:t>عزيزي ميخائيل رئيس الملائكة ....</a:t>
            </a:r>
            <a:endParaRPr lang="en-US" b="1" dirty="0">
              <a:solidFill>
                <a:srgbClr val="FFFFFF"/>
              </a:solidFill>
              <a:latin typeface="Arial" panose="020B0604020202020204" pitchFamily="34" charset="0"/>
              <a:ea typeface="宋体" charset="0"/>
              <a:cs typeface="Arial" panose="020B0604020202020204" pitchFamily="34" charset="0"/>
              <a:sym typeface="宋体" charset="0"/>
            </a:endParaRPr>
          </a:p>
        </p:txBody>
      </p:sp>
    </p:spTree>
    <p:extLst>
      <p:ext uri="{BB962C8B-B14F-4D97-AF65-F5344CB8AC3E}">
        <p14:creationId xmlns:p14="http://schemas.microsoft.com/office/powerpoint/2010/main" val="22687047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96073" y="152400"/>
            <a:ext cx="130676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188-189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489" name="Text Box 9"/>
          <p:cNvSpPr txBox="1">
            <a:spLocks noChangeArrowheads="1"/>
          </p:cNvSpPr>
          <p:nvPr/>
        </p:nvSpPr>
        <p:spPr bwMode="auto">
          <a:xfrm>
            <a:off x="0" y="595313"/>
            <a:ext cx="9144000" cy="65248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sz="2500" b="1" dirty="0">
                <a:solidFill>
                  <a:srgbClr val="FFFFFF"/>
                </a:solidFill>
              </a:rPr>
              <a:t>كانت آسيا الصغرى البذرة لما تطور إلى الغنوسية في القرن الثاني .</a:t>
            </a:r>
            <a:br>
              <a:rPr lang="en-US" sz="2500" b="1" dirty="0">
                <a:solidFill>
                  <a:srgbClr val="FFFFFF"/>
                </a:solidFill>
              </a:rPr>
            </a:br>
            <a:r>
              <a:rPr lang="ar-JO" sz="2500" b="1" dirty="0">
                <a:solidFill>
                  <a:srgbClr val="FFFFFF"/>
                </a:solidFill>
              </a:rPr>
              <a:t> يخبرنا هجوم بولس المضاد بهذا عن البدعة</a:t>
            </a:r>
            <a:r>
              <a:rPr lang="ar-JO" sz="2800" dirty="0"/>
              <a:t>:</a:t>
            </a:r>
            <a:r>
              <a:rPr kumimoji="0" lang="en-US" altLang="zh-CN" sz="14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p>
          <a:p>
            <a:pPr marL="352425" marR="0" lvl="0" indent="-352425" algn="r" defTabSz="914400" rtl="1" eaLnBrk="1" fontAlgn="base" latinLnBrk="0" hangingPunct="1">
              <a:lnSpc>
                <a:spcPct val="100000"/>
              </a:lnSpc>
              <a:spcBef>
                <a:spcPct val="0"/>
              </a:spcBef>
              <a:spcAft>
                <a:spcPct val="0"/>
              </a:spcAft>
              <a:buClrTx/>
              <a:buSzTx/>
              <a:buFontTx/>
              <a:buAutoNum type="arabicPeriod"/>
              <a:defRPr/>
            </a:pPr>
            <a:endParaRPr lang="en-US" altLang="zh-CN" b="1" dirty="0">
              <a:solidFill>
                <a:srgbClr val="FFFFFF"/>
              </a:solidFill>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defRPr/>
            </a:pPr>
            <a:r>
              <a:rPr kumimoji="0" lang="ar-JO" altLang="zh-CN"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a:t>
            </a:r>
            <a:r>
              <a:rPr kumimoji="0" lang="ar-JO" altLang="zh-CN"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اليهودية</a:t>
            </a:r>
            <a:r>
              <a:rPr kumimoji="0" lang="ar-JO" altLang="zh-CN" b="1" u="none" strike="noStrike" kern="1200" cap="none" spc="0" normalizeH="0" noProof="0" dirty="0">
                <a:ln>
                  <a:noFill/>
                </a:ln>
                <a:solidFill>
                  <a:srgbClr val="FFFFFF"/>
                </a:solidFill>
                <a:effectLst/>
                <a:uLnTx/>
                <a:uFillTx/>
                <a:latin typeface="Arial" panose="020B0604020202020204" pitchFamily="34" charset="0"/>
                <a:ea typeface="SimSun" charset="0"/>
                <a:cs typeface="Arial" panose="020B0604020202020204" pitchFamily="34" charset="0"/>
              </a:rPr>
              <a:t> : الناموسية في اتباع نواميس و شرائع العهد القديم (2: 16-17</a:t>
            </a:r>
            <a:r>
              <a:rPr kumimoji="0" lang="ar-JO" altLang="zh-CN" b="1" i="0" u="none" strike="noStrike" kern="1200" cap="none" spc="0" normalizeH="0" noProof="0" dirty="0">
                <a:ln>
                  <a:noFill/>
                </a:ln>
                <a:solidFill>
                  <a:srgbClr val="FFFFFF"/>
                </a:solidFill>
                <a:effectLst/>
                <a:uLnTx/>
                <a:uFillTx/>
                <a:latin typeface="Arial Narrow" charset="0"/>
                <a:ea typeface="SimSun" charset="0"/>
                <a:cs typeface="SimSun" charset="0"/>
              </a:rPr>
              <a:t>)</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lang="ar-JO" altLang="zh-CN" b="1" dirty="0">
                <a:solidFill>
                  <a:srgbClr val="FFFFFF"/>
                </a:solidFill>
                <a:latin typeface="Arial" panose="020B0604020202020204" pitchFamily="34" charset="0"/>
                <a:ea typeface="SimSun" charset="0"/>
                <a:cs typeface="Arial" panose="020B0604020202020204" pitchFamily="34" charset="0"/>
              </a:rPr>
              <a:t>2. </a:t>
            </a:r>
            <a:r>
              <a:rPr lang="ar-JO" altLang="zh-CN" b="1" dirty="0">
                <a:solidFill>
                  <a:srgbClr val="FFFF00"/>
                </a:solidFill>
                <a:latin typeface="Arial" panose="020B0604020202020204" pitchFamily="34" charset="0"/>
                <a:ea typeface="SimSun" charset="0"/>
                <a:cs typeface="Arial" panose="020B0604020202020204" pitchFamily="34" charset="0"/>
              </a:rPr>
              <a:t>الفلسفة اليونانية </a:t>
            </a:r>
            <a:r>
              <a:rPr lang="ar-JO" altLang="zh-CN" b="1" dirty="0">
                <a:solidFill>
                  <a:srgbClr val="FFFFFF"/>
                </a:solidFill>
                <a:latin typeface="Arial" panose="020B0604020202020204" pitchFamily="34" charset="0"/>
                <a:ea typeface="SimSun" charset="0"/>
                <a:cs typeface="Arial" panose="020B0604020202020204" pitchFamily="34" charset="0"/>
              </a:rPr>
              <a:t>– ما يعرف بالمعرفة العميقة المعلنة لأحد الرواد فقط (2: 2ب-4     ، 8-10)</a:t>
            </a:r>
            <a:endParaRPr kumimoji="0" lang="en-US" altLang="zh-CN"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lang="ar-JO" altLang="zh-CN" b="1" dirty="0">
                <a:solidFill>
                  <a:srgbClr val="FFFFFF"/>
                </a:solidFill>
                <a:latin typeface="Arial" panose="020B0604020202020204" pitchFamily="34" charset="0"/>
                <a:ea typeface="SimSun" charset="0"/>
                <a:cs typeface="Arial" panose="020B0604020202020204" pitchFamily="34" charset="0"/>
              </a:rPr>
              <a:t>3. </a:t>
            </a:r>
            <a:r>
              <a:rPr lang="ar-JO" altLang="zh-CN" b="1" dirty="0">
                <a:solidFill>
                  <a:srgbClr val="FFFF00"/>
                </a:solidFill>
                <a:latin typeface="Arial" panose="020B0604020202020204" pitchFamily="34" charset="0"/>
                <a:ea typeface="SimSun" charset="0"/>
                <a:cs typeface="Arial" panose="020B0604020202020204" pitchFamily="34" charset="0"/>
              </a:rPr>
              <a:t>عبادة الملائكة </a:t>
            </a:r>
            <a:r>
              <a:rPr lang="ar-JO" altLang="zh-CN" b="1" dirty="0">
                <a:solidFill>
                  <a:srgbClr val="FFFFFF"/>
                </a:solidFill>
                <a:latin typeface="Arial" panose="020B0604020202020204" pitchFamily="34" charset="0"/>
                <a:ea typeface="SimSun" charset="0"/>
                <a:cs typeface="Arial" panose="020B0604020202020204" pitchFamily="34" charset="0"/>
              </a:rPr>
              <a:t>: كوسطاء بين الناس و الله (2: 18)</a:t>
            </a:r>
            <a:endParaRPr kumimoji="0" lang="en-US" altLang="zh-CN"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lang="ar-JO" altLang="zh-CN" b="1" dirty="0">
                <a:solidFill>
                  <a:srgbClr val="FFFFFF"/>
                </a:solidFill>
                <a:latin typeface="Arial" panose="020B0604020202020204" pitchFamily="34" charset="0"/>
                <a:ea typeface="SimSun" charset="0"/>
                <a:cs typeface="Arial" panose="020B0604020202020204" pitchFamily="34" charset="0"/>
              </a:rPr>
              <a:t>4. </a:t>
            </a:r>
            <a:r>
              <a:rPr lang="ar-JO" altLang="zh-CN" b="1" dirty="0">
                <a:solidFill>
                  <a:srgbClr val="FFFF00"/>
                </a:solidFill>
                <a:latin typeface="Arial" panose="020B0604020202020204" pitchFamily="34" charset="0"/>
                <a:ea typeface="SimSun" charset="0"/>
                <a:cs typeface="Arial" panose="020B0604020202020204" pitchFamily="34" charset="0"/>
              </a:rPr>
              <a:t>إنكار ألوهية المسيح </a:t>
            </a:r>
            <a:r>
              <a:rPr lang="ar-JO" altLang="zh-CN" b="1" dirty="0">
                <a:solidFill>
                  <a:srgbClr val="FFFFFF"/>
                </a:solidFill>
                <a:latin typeface="Arial" panose="020B0604020202020204" pitchFamily="34" charset="0"/>
                <a:ea typeface="SimSun" charset="0"/>
                <a:cs typeface="Arial" panose="020B0604020202020204" pitchFamily="34" charset="0"/>
              </a:rPr>
              <a:t>(1: 15، 2: 9) و تفوقه (1: 15ب، 17أ) و قدرته على الخلق (1: 16) و حفظ العالم (1: 17)</a:t>
            </a:r>
            <a:endParaRPr kumimoji="0" lang="en-US" altLang="zh-CN"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lang="ar-JO" altLang="zh-CN" b="1" dirty="0">
                <a:solidFill>
                  <a:srgbClr val="FFFFFF"/>
                </a:solidFill>
                <a:latin typeface="Arial" panose="020B0604020202020204" pitchFamily="34" charset="0"/>
                <a:ea typeface="SimSun" charset="0"/>
                <a:cs typeface="Arial" panose="020B0604020202020204" pitchFamily="34" charset="0"/>
              </a:rPr>
              <a:t>5. الطبيعة </a:t>
            </a:r>
            <a:r>
              <a:rPr lang="ar-JO" altLang="zh-CN" b="1" dirty="0">
                <a:solidFill>
                  <a:srgbClr val="FFFF00"/>
                </a:solidFill>
                <a:latin typeface="Arial" panose="020B0604020202020204" pitchFamily="34" charset="0"/>
                <a:ea typeface="SimSun" charset="0"/>
                <a:cs typeface="Arial" panose="020B0604020202020204" pitchFamily="34" charset="0"/>
              </a:rPr>
              <a:t>التقشفية</a:t>
            </a:r>
            <a:r>
              <a:rPr lang="ar-JO" altLang="zh-CN" b="1" dirty="0">
                <a:solidFill>
                  <a:srgbClr val="FFFFFF"/>
                </a:solidFill>
                <a:latin typeface="Arial" panose="020B0604020202020204" pitchFamily="34" charset="0"/>
                <a:ea typeface="SimSun" charset="0"/>
                <a:cs typeface="Arial" panose="020B0604020202020204" pitchFamily="34" charset="0"/>
              </a:rPr>
              <a:t> التي تنظر بطريقة دونية إلى الجسد (2: 20-23)</a:t>
            </a:r>
            <a:endParaRPr kumimoji="0" lang="en-US" altLang="zh-CN"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lvl="0" algn="ctr" eaLnBrk="1" hangingPunct="1">
              <a:defRPr/>
            </a:pPr>
            <a:r>
              <a:rPr lang="ar-JO" sz="2800" dirty="0">
                <a:solidFill>
                  <a:srgbClr val="FFFFFF"/>
                </a:solidFill>
              </a:rPr>
              <a:t>ما هي بدعة كولوسي؟ ما ورد أعلاه يدل على أنها كانت </a:t>
            </a:r>
          </a:p>
          <a:p>
            <a:pPr lvl="0" algn="ctr" eaLnBrk="1" hangingPunct="1">
              <a:defRPr/>
            </a:pPr>
            <a:r>
              <a:rPr lang="ar-JO" sz="2800" dirty="0">
                <a:solidFill>
                  <a:srgbClr val="FFFFFF"/>
                </a:solidFill>
              </a:rPr>
              <a:t>عبادة توفيقية يهودية - يونانية - تقشفية – وثنية . </a:t>
            </a:r>
          </a:p>
          <a:p>
            <a:pPr lvl="0" algn="ctr" eaLnBrk="1" hangingPunct="1">
              <a:defRPr/>
            </a:pPr>
            <a:r>
              <a:rPr lang="ar-JO" sz="2800" dirty="0">
                <a:solidFill>
                  <a:srgbClr val="FFFFFF"/>
                </a:solidFill>
              </a:rPr>
              <a:t>طريقة بولس لمحاربة البدعة هي التأكيد على ألوهية المسيح وعلوه.</a:t>
            </a:r>
            <a:endPar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SimSun" charset="0"/>
              </a:rPr>
              <a:t>المناسبة</a:t>
            </a:r>
            <a:endParaRPr lang="en-US" sz="2800" b="1" dirty="0">
              <a:solidFill>
                <a:srgbClr val="FFFFFF"/>
              </a:solidFill>
              <a:latin typeface="Arial" panose="020B0604020202020204" pitchFamily="34" charset="0"/>
              <a:ea typeface="SimSun" charset="0"/>
              <a:cs typeface="SimSun" charset="0"/>
            </a:endParaRPr>
          </a:p>
        </p:txBody>
      </p:sp>
      <p:sp>
        <p:nvSpPr>
          <p:cNvPr id="7" name="Frame 6">
            <a:extLst>
              <a:ext uri="{FF2B5EF4-FFF2-40B4-BE49-F238E27FC236}">
                <a16:creationId xmlns:a16="http://schemas.microsoft.com/office/drawing/2014/main" id="{329B5909-C76C-A545-8D20-C24945CBE0D6}"/>
              </a:ext>
            </a:extLst>
          </p:cNvPr>
          <p:cNvSpPr/>
          <p:nvPr/>
        </p:nvSpPr>
        <p:spPr bwMode="auto">
          <a:xfrm>
            <a:off x="6409840" y="3620351"/>
            <a:ext cx="2500330" cy="857256"/>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a:defRPr/>
            </a:pPr>
            <a:endParaRPr lang="en-US">
              <a:solidFill>
                <a:srgbClr val="000000"/>
              </a:solidFill>
              <a:latin typeface="Times New Roman" pitchFamily="-111" charset="0"/>
            </a:endParaRPr>
          </a:p>
        </p:txBody>
      </p:sp>
    </p:spTree>
    <p:extLst>
      <p:ext uri="{BB962C8B-B14F-4D97-AF65-F5344CB8AC3E}">
        <p14:creationId xmlns:p14="http://schemas.microsoft.com/office/powerpoint/2010/main" val="1069377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9794"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0" y="4725144"/>
            <a:ext cx="9144000" cy="21413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ea typeface="ＭＳ Ｐゴシック" pitchFamily="-111" charset="-128"/>
              </a:rPr>
              <a:t>الذي هو </a:t>
            </a:r>
            <a:endParaRPr kumimoji="0" lang="en-US" sz="36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ea typeface="ＭＳ Ｐゴシック" pitchFamily="-111" charset="-128"/>
            </a:endParaRPr>
          </a:p>
        </p:txBody>
      </p:sp>
      <p:sp>
        <p:nvSpPr>
          <p:cNvPr id="2" name="Title 1"/>
          <p:cNvSpPr>
            <a:spLocks noGrp="1"/>
          </p:cNvSpPr>
          <p:nvPr>
            <p:ph type="title" idx="4294967295"/>
          </p:nvPr>
        </p:nvSpPr>
        <p:spPr>
          <a:xfrm>
            <a:off x="216024" y="35834"/>
            <a:ext cx="3635896" cy="1953006"/>
          </a:xfrm>
        </p:spPr>
        <p:txBody>
          <a:bodyPr/>
          <a:lstStyle/>
          <a:p>
            <a:pPr>
              <a:defRPr/>
            </a:pPr>
            <a:r>
              <a:rPr lang="ar-JO" sz="4800" dirty="0">
                <a:solidFill>
                  <a:srgbClr val="FFFFFF"/>
                </a:solidFill>
                <a:effectLst>
                  <a:glow rad="165100">
                    <a:schemeClr val="tx1"/>
                  </a:glow>
                </a:effectLst>
              </a:rPr>
              <a:t>ألوهية</a:t>
            </a:r>
            <a:br>
              <a:rPr lang="ar-JO" sz="4800" dirty="0">
                <a:solidFill>
                  <a:srgbClr val="FFFFFF"/>
                </a:solidFill>
                <a:effectLst>
                  <a:glow rad="165100">
                    <a:schemeClr val="tx1"/>
                  </a:glow>
                </a:effectLst>
              </a:rPr>
            </a:br>
            <a:r>
              <a:rPr lang="ar-JO" sz="4800" dirty="0">
                <a:solidFill>
                  <a:srgbClr val="FFFFFF"/>
                </a:solidFill>
                <a:effectLst>
                  <a:glow rad="165100">
                    <a:schemeClr val="tx1"/>
                  </a:glow>
                </a:effectLst>
              </a:rPr>
              <a:t>المسيح</a:t>
            </a:r>
            <a:endParaRPr lang="en-US" sz="4800" dirty="0">
              <a:solidFill>
                <a:srgbClr val="FFFFFF"/>
              </a:solidFill>
              <a:effectLst>
                <a:glow rad="165100">
                  <a:schemeClr val="tx1"/>
                </a:glow>
              </a:effectLst>
            </a:endParaRPr>
          </a:p>
        </p:txBody>
      </p:sp>
    </p:spTree>
    <p:extLst>
      <p:ext uri="{BB962C8B-B14F-4D97-AF65-F5344CB8AC3E}">
        <p14:creationId xmlns:p14="http://schemas.microsoft.com/office/powerpoint/2010/main" val="1768381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96073" y="152400"/>
            <a:ext cx="130676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188-189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489" name="Text Box 9"/>
          <p:cNvSpPr txBox="1">
            <a:spLocks noChangeArrowheads="1"/>
          </p:cNvSpPr>
          <p:nvPr/>
        </p:nvSpPr>
        <p:spPr bwMode="auto">
          <a:xfrm>
            <a:off x="0" y="595313"/>
            <a:ext cx="9144000" cy="65248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sz="2500" b="1" dirty="0">
                <a:solidFill>
                  <a:srgbClr val="FFFFFF"/>
                </a:solidFill>
              </a:rPr>
              <a:t>كانت آسيا الصغرى البذرة لما تطور إلى الغنوسية في القرن الثاني .</a:t>
            </a:r>
            <a:br>
              <a:rPr lang="en-US" sz="2500" b="1" dirty="0">
                <a:solidFill>
                  <a:srgbClr val="FFFFFF"/>
                </a:solidFill>
              </a:rPr>
            </a:br>
            <a:r>
              <a:rPr lang="ar-JO" sz="2500" b="1" dirty="0">
                <a:solidFill>
                  <a:srgbClr val="FFFFFF"/>
                </a:solidFill>
              </a:rPr>
              <a:t> يخبرنا هجوم بولس المضاد بهذا عن البدعة</a:t>
            </a:r>
            <a:r>
              <a:rPr lang="ar-JO" sz="2800" dirty="0"/>
              <a:t>:</a:t>
            </a:r>
            <a:r>
              <a:rPr kumimoji="0" lang="en-US" altLang="zh-CN" sz="14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p>
          <a:p>
            <a:pPr marL="352425" marR="0" lvl="0" indent="-352425" algn="r" defTabSz="914400" rtl="1" eaLnBrk="1" fontAlgn="base" latinLnBrk="0" hangingPunct="1">
              <a:lnSpc>
                <a:spcPct val="100000"/>
              </a:lnSpc>
              <a:spcBef>
                <a:spcPct val="0"/>
              </a:spcBef>
              <a:spcAft>
                <a:spcPct val="0"/>
              </a:spcAft>
              <a:buClrTx/>
              <a:buSzTx/>
              <a:buFontTx/>
              <a:buAutoNum type="arabicPeriod"/>
              <a:defRPr/>
            </a:pPr>
            <a:endParaRPr lang="en-US" altLang="zh-CN" b="1" dirty="0">
              <a:solidFill>
                <a:srgbClr val="FFFFFF"/>
              </a:solidFill>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defRPr/>
            </a:pPr>
            <a:r>
              <a:rPr kumimoji="0" lang="ar-JO" altLang="zh-CN"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a:t>
            </a:r>
            <a:r>
              <a:rPr kumimoji="0" lang="ar-JO" altLang="zh-CN"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اليهودية</a:t>
            </a:r>
            <a:r>
              <a:rPr kumimoji="0" lang="ar-JO" altLang="zh-CN" b="1" u="none" strike="noStrike" kern="1200" cap="none" spc="0" normalizeH="0" noProof="0" dirty="0">
                <a:ln>
                  <a:noFill/>
                </a:ln>
                <a:solidFill>
                  <a:srgbClr val="FFFFFF"/>
                </a:solidFill>
                <a:effectLst/>
                <a:uLnTx/>
                <a:uFillTx/>
                <a:latin typeface="Arial" panose="020B0604020202020204" pitchFamily="34" charset="0"/>
                <a:ea typeface="SimSun" charset="0"/>
                <a:cs typeface="Arial" panose="020B0604020202020204" pitchFamily="34" charset="0"/>
              </a:rPr>
              <a:t> : الناموسية في اتباع نواميس و شرائع العهد القديم (2: 16-17</a:t>
            </a:r>
            <a:r>
              <a:rPr kumimoji="0" lang="ar-JO" altLang="zh-CN" b="1" i="0" u="none" strike="noStrike" kern="1200" cap="none" spc="0" normalizeH="0" noProof="0" dirty="0">
                <a:ln>
                  <a:noFill/>
                </a:ln>
                <a:solidFill>
                  <a:srgbClr val="FFFFFF"/>
                </a:solidFill>
                <a:effectLst/>
                <a:uLnTx/>
                <a:uFillTx/>
                <a:latin typeface="Arial Narrow" charset="0"/>
                <a:ea typeface="SimSun" charset="0"/>
                <a:cs typeface="SimSun" charset="0"/>
              </a:rPr>
              <a:t>)</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lang="ar-JO" altLang="zh-CN" b="1" dirty="0">
                <a:solidFill>
                  <a:srgbClr val="FFFFFF"/>
                </a:solidFill>
                <a:latin typeface="Arial" panose="020B0604020202020204" pitchFamily="34" charset="0"/>
                <a:ea typeface="SimSun" charset="0"/>
                <a:cs typeface="Arial" panose="020B0604020202020204" pitchFamily="34" charset="0"/>
              </a:rPr>
              <a:t>2. </a:t>
            </a:r>
            <a:r>
              <a:rPr lang="ar-JO" altLang="zh-CN" b="1" dirty="0">
                <a:solidFill>
                  <a:srgbClr val="FFFF00"/>
                </a:solidFill>
                <a:latin typeface="Arial" panose="020B0604020202020204" pitchFamily="34" charset="0"/>
                <a:ea typeface="SimSun" charset="0"/>
                <a:cs typeface="Arial" panose="020B0604020202020204" pitchFamily="34" charset="0"/>
              </a:rPr>
              <a:t>الفلسفة اليونانية </a:t>
            </a:r>
            <a:r>
              <a:rPr lang="ar-JO" altLang="zh-CN" b="1" dirty="0">
                <a:solidFill>
                  <a:srgbClr val="FFFFFF"/>
                </a:solidFill>
                <a:latin typeface="Arial" panose="020B0604020202020204" pitchFamily="34" charset="0"/>
                <a:ea typeface="SimSun" charset="0"/>
                <a:cs typeface="Arial" panose="020B0604020202020204" pitchFamily="34" charset="0"/>
              </a:rPr>
              <a:t>– ما يعرف بالمعرفة العميقة المعلنة لأحد الرواد فقط (2: 2ب-4     ، 8-10)</a:t>
            </a:r>
            <a:endParaRPr kumimoji="0" lang="en-US" altLang="zh-CN"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lang="ar-JO" altLang="zh-CN" b="1" dirty="0">
                <a:solidFill>
                  <a:srgbClr val="FFFFFF"/>
                </a:solidFill>
                <a:latin typeface="Arial" panose="020B0604020202020204" pitchFamily="34" charset="0"/>
                <a:ea typeface="SimSun" charset="0"/>
                <a:cs typeface="Arial" panose="020B0604020202020204" pitchFamily="34" charset="0"/>
              </a:rPr>
              <a:t>3. </a:t>
            </a:r>
            <a:r>
              <a:rPr lang="ar-JO" altLang="zh-CN" b="1" dirty="0">
                <a:solidFill>
                  <a:srgbClr val="FFFF00"/>
                </a:solidFill>
                <a:latin typeface="Arial" panose="020B0604020202020204" pitchFamily="34" charset="0"/>
                <a:ea typeface="SimSun" charset="0"/>
                <a:cs typeface="Arial" panose="020B0604020202020204" pitchFamily="34" charset="0"/>
              </a:rPr>
              <a:t>عبادة الملائكة </a:t>
            </a:r>
            <a:r>
              <a:rPr lang="ar-JO" altLang="zh-CN" b="1" dirty="0">
                <a:solidFill>
                  <a:srgbClr val="FFFFFF"/>
                </a:solidFill>
                <a:latin typeface="Arial" panose="020B0604020202020204" pitchFamily="34" charset="0"/>
                <a:ea typeface="SimSun" charset="0"/>
                <a:cs typeface="Arial" panose="020B0604020202020204" pitchFamily="34" charset="0"/>
              </a:rPr>
              <a:t>: كوسطاء بين الناس و الله (2: 18)</a:t>
            </a:r>
            <a:endParaRPr kumimoji="0" lang="en-US" altLang="zh-CN"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lang="ar-JO" altLang="zh-CN" b="1" dirty="0">
                <a:solidFill>
                  <a:srgbClr val="FFFFFF"/>
                </a:solidFill>
                <a:latin typeface="Arial" panose="020B0604020202020204" pitchFamily="34" charset="0"/>
                <a:ea typeface="SimSun" charset="0"/>
                <a:cs typeface="Arial" panose="020B0604020202020204" pitchFamily="34" charset="0"/>
              </a:rPr>
              <a:t>4. </a:t>
            </a:r>
            <a:r>
              <a:rPr lang="ar-JO" altLang="zh-CN" b="1" dirty="0">
                <a:solidFill>
                  <a:srgbClr val="FFFF00"/>
                </a:solidFill>
                <a:latin typeface="Arial" panose="020B0604020202020204" pitchFamily="34" charset="0"/>
                <a:ea typeface="SimSun" charset="0"/>
                <a:cs typeface="Arial" panose="020B0604020202020204" pitchFamily="34" charset="0"/>
              </a:rPr>
              <a:t>إنكار ألوهية المسيح </a:t>
            </a:r>
            <a:r>
              <a:rPr lang="ar-JO" altLang="zh-CN" b="1" dirty="0">
                <a:solidFill>
                  <a:srgbClr val="FFFFFF"/>
                </a:solidFill>
                <a:latin typeface="Arial" panose="020B0604020202020204" pitchFamily="34" charset="0"/>
                <a:ea typeface="SimSun" charset="0"/>
                <a:cs typeface="Arial" panose="020B0604020202020204" pitchFamily="34" charset="0"/>
              </a:rPr>
              <a:t>(1: 15، 2: 9) و تفوقه (1: 15ب، 17أ) و قدرته على الخلق (1: 16) و حفظ العالم (1: 17)</a:t>
            </a:r>
            <a:endParaRPr kumimoji="0" lang="en-US" altLang="zh-CN"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lang="ar-JO" altLang="zh-CN" b="1" dirty="0">
                <a:solidFill>
                  <a:srgbClr val="FFFFFF"/>
                </a:solidFill>
                <a:latin typeface="Arial" panose="020B0604020202020204" pitchFamily="34" charset="0"/>
                <a:ea typeface="SimSun" charset="0"/>
                <a:cs typeface="Arial" panose="020B0604020202020204" pitchFamily="34" charset="0"/>
              </a:rPr>
              <a:t>5. الطبيعة </a:t>
            </a:r>
            <a:r>
              <a:rPr lang="ar-JO" altLang="zh-CN" b="1" dirty="0">
                <a:solidFill>
                  <a:srgbClr val="FFFF00"/>
                </a:solidFill>
                <a:latin typeface="Arial" panose="020B0604020202020204" pitchFamily="34" charset="0"/>
                <a:ea typeface="SimSun" charset="0"/>
                <a:cs typeface="Arial" panose="020B0604020202020204" pitchFamily="34" charset="0"/>
              </a:rPr>
              <a:t>التقشفية</a:t>
            </a:r>
            <a:r>
              <a:rPr lang="ar-JO" altLang="zh-CN" b="1" dirty="0">
                <a:solidFill>
                  <a:srgbClr val="FFFFFF"/>
                </a:solidFill>
                <a:latin typeface="Arial" panose="020B0604020202020204" pitchFamily="34" charset="0"/>
                <a:ea typeface="SimSun" charset="0"/>
                <a:cs typeface="Arial" panose="020B0604020202020204" pitchFamily="34" charset="0"/>
              </a:rPr>
              <a:t> التي تنظر بطريقة دونية إلى الجسد (2: 20-23)</a:t>
            </a:r>
            <a:endParaRPr kumimoji="0" lang="en-US" altLang="zh-CN"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lvl="0" algn="ctr" eaLnBrk="1" hangingPunct="1">
              <a:defRPr/>
            </a:pPr>
            <a:r>
              <a:rPr lang="ar-JO" sz="2800" dirty="0">
                <a:solidFill>
                  <a:srgbClr val="FFFFFF"/>
                </a:solidFill>
              </a:rPr>
              <a:t>ما هي بدعة كولوسي؟ ما ورد أعلاه يدل على أنها كانت </a:t>
            </a:r>
          </a:p>
          <a:p>
            <a:pPr lvl="0" algn="ctr" eaLnBrk="1" hangingPunct="1">
              <a:defRPr/>
            </a:pPr>
            <a:r>
              <a:rPr lang="ar-JO" sz="2800" dirty="0">
                <a:solidFill>
                  <a:srgbClr val="FFFFFF"/>
                </a:solidFill>
              </a:rPr>
              <a:t>عبادة توفيقية يهودية - يونانية - تقشفية – وثنية . </a:t>
            </a:r>
          </a:p>
          <a:p>
            <a:pPr lvl="0" algn="ctr" eaLnBrk="1" hangingPunct="1">
              <a:defRPr/>
            </a:pPr>
            <a:r>
              <a:rPr lang="ar-JO" sz="2800" dirty="0">
                <a:solidFill>
                  <a:srgbClr val="FFFFFF"/>
                </a:solidFill>
              </a:rPr>
              <a:t>طريقة بولس لمحاربة البدعة هي التأكيد على ألوهية المسيح وعلوه.</a:t>
            </a:r>
            <a:endPar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SimSun" charset="0"/>
              </a:rPr>
              <a:t>المناسبة</a:t>
            </a:r>
            <a:endParaRPr lang="en-US" sz="2800" b="1" dirty="0">
              <a:solidFill>
                <a:srgbClr val="FFFFFF"/>
              </a:solidFill>
              <a:latin typeface="Arial" panose="020B0604020202020204" pitchFamily="34" charset="0"/>
              <a:ea typeface="SimSun" charset="0"/>
              <a:cs typeface="SimSun" charset="0"/>
            </a:endParaRPr>
          </a:p>
        </p:txBody>
      </p:sp>
      <p:sp>
        <p:nvSpPr>
          <p:cNvPr id="7" name="Frame 6">
            <a:extLst>
              <a:ext uri="{FF2B5EF4-FFF2-40B4-BE49-F238E27FC236}">
                <a16:creationId xmlns:a16="http://schemas.microsoft.com/office/drawing/2014/main" id="{AD2A9535-2592-7947-A927-CE0B79A29694}"/>
              </a:ext>
            </a:extLst>
          </p:cNvPr>
          <p:cNvSpPr/>
          <p:nvPr/>
        </p:nvSpPr>
        <p:spPr bwMode="auto">
          <a:xfrm>
            <a:off x="6876256" y="4500546"/>
            <a:ext cx="1214446" cy="928694"/>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a:defRPr/>
            </a:pPr>
            <a:endParaRPr lang="en-US">
              <a:solidFill>
                <a:srgbClr val="000000"/>
              </a:solidFill>
              <a:latin typeface="Times New Roman" pitchFamily="-111" charset="0"/>
            </a:endParaRPr>
          </a:p>
        </p:txBody>
      </p:sp>
    </p:spTree>
    <p:extLst>
      <p:ext uri="{BB962C8B-B14F-4D97-AF65-F5344CB8AC3E}">
        <p14:creationId xmlns:p14="http://schemas.microsoft.com/office/powerpoint/2010/main" val="1643642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163" y="1473200"/>
            <a:ext cx="3594101" cy="538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216024" y="35834"/>
            <a:ext cx="2855778" cy="1953006"/>
          </a:xfrm>
        </p:spPr>
        <p:txBody>
          <a:bodyPr/>
          <a:lstStyle/>
          <a:p>
            <a:pPr>
              <a:defRPr/>
            </a:pPr>
            <a:r>
              <a:rPr lang="ar-JO" sz="4000" dirty="0">
                <a:solidFill>
                  <a:srgbClr val="FFFFFF"/>
                </a:solidFill>
                <a:effectLst>
                  <a:glow rad="660400">
                    <a:schemeClr val="tx1"/>
                  </a:glow>
                </a:effectLst>
              </a:rPr>
              <a:t>التقشف</a:t>
            </a:r>
            <a:endParaRPr lang="en-US" sz="4800" dirty="0">
              <a:solidFill>
                <a:srgbClr val="FFFFFF"/>
              </a:solidFill>
              <a:effectLst>
                <a:glow rad="660400">
                  <a:schemeClr val="tx1"/>
                </a:glow>
              </a:effectLst>
            </a:endParaRPr>
          </a:p>
        </p:txBody>
      </p:sp>
      <p:sp>
        <p:nvSpPr>
          <p:cNvPr id="5" name="Title 1"/>
          <p:cNvSpPr txBox="1">
            <a:spLocks/>
          </p:cNvSpPr>
          <p:nvPr/>
        </p:nvSpPr>
        <p:spPr bwMode="auto">
          <a:xfrm>
            <a:off x="3276600" y="-27384"/>
            <a:ext cx="5903913" cy="6840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800" b="1" dirty="0">
                <a:solidFill>
                  <a:srgbClr val="800000"/>
                </a:solidFill>
                <a:latin typeface="Arial" panose="020B0604020202020204" pitchFamily="34" charset="0"/>
              </a:rPr>
              <a:t>20 إذاً إن كنتم قد متم مع المسيح عن أركان العالم فلماذا كأنكم عائشون في العالم تفرض عليكم فرائض 21 لا تمس و لا تذق و لا تجس 22 التي هي جميعها للفناء في الإستعمال حسب وصايا و تعاليم الناس 23 التي لها حكاية حكمة بعبادة نافلة و تواضع و قهر الجسد ليس بقيمة ما من جهة إشباع البشرية</a:t>
            </a:r>
          </a:p>
          <a:p>
            <a:pPr algn="ctr"/>
            <a:r>
              <a:rPr lang="ar-JO" sz="2800" b="1" dirty="0">
                <a:solidFill>
                  <a:srgbClr val="800000"/>
                </a:solidFill>
                <a:latin typeface="Arial" panose="020B0604020202020204" pitchFamily="34" charset="0"/>
              </a:rPr>
              <a:t>(2: 20-23)</a:t>
            </a:r>
            <a:endParaRPr lang="en-US" sz="2800" b="1" dirty="0">
              <a:solidFill>
                <a:srgbClr val="800000"/>
              </a:solidFill>
              <a:latin typeface="Arial" panose="020B0604020202020204" pitchFamily="34" charset="0"/>
            </a:endParaRPr>
          </a:p>
        </p:txBody>
      </p:sp>
    </p:spTree>
    <p:extLst>
      <p:ext uri="{BB962C8B-B14F-4D97-AF65-F5344CB8AC3E}">
        <p14:creationId xmlns:p14="http://schemas.microsoft.com/office/powerpoint/2010/main" val="2322765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96073" y="152400"/>
            <a:ext cx="130676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188-189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489" name="Text Box 9"/>
          <p:cNvSpPr txBox="1">
            <a:spLocks noChangeArrowheads="1"/>
          </p:cNvSpPr>
          <p:nvPr/>
        </p:nvSpPr>
        <p:spPr bwMode="auto">
          <a:xfrm>
            <a:off x="0" y="595313"/>
            <a:ext cx="9144000" cy="65248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sz="2500" b="1" dirty="0">
                <a:solidFill>
                  <a:srgbClr val="FFFFFF"/>
                </a:solidFill>
              </a:rPr>
              <a:t>كانت آسيا الصغرى البذرة لما تطور إلى الغنوسية في القرن الثاني .</a:t>
            </a:r>
            <a:br>
              <a:rPr lang="en-US" sz="2500" b="1" dirty="0">
                <a:solidFill>
                  <a:srgbClr val="FFFFFF"/>
                </a:solidFill>
              </a:rPr>
            </a:br>
            <a:r>
              <a:rPr lang="ar-JO" sz="2500" b="1" dirty="0">
                <a:solidFill>
                  <a:srgbClr val="FFFFFF"/>
                </a:solidFill>
              </a:rPr>
              <a:t> يخبرنا هجوم بولس المضاد بهذا عن البدعة</a:t>
            </a:r>
            <a:r>
              <a:rPr lang="ar-JO" sz="2800" dirty="0"/>
              <a:t>:</a:t>
            </a:r>
            <a:r>
              <a:rPr kumimoji="0" lang="en-US" altLang="zh-CN" sz="14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p>
          <a:p>
            <a:pPr marL="352425" marR="0" lvl="0" indent="-352425" algn="r" defTabSz="914400" rtl="1" eaLnBrk="1" fontAlgn="base" latinLnBrk="0" hangingPunct="1">
              <a:lnSpc>
                <a:spcPct val="100000"/>
              </a:lnSpc>
              <a:spcBef>
                <a:spcPct val="0"/>
              </a:spcBef>
              <a:spcAft>
                <a:spcPct val="0"/>
              </a:spcAft>
              <a:buClrTx/>
              <a:buSzTx/>
              <a:buFontTx/>
              <a:buAutoNum type="arabicPeriod"/>
              <a:defRPr/>
            </a:pPr>
            <a:endParaRPr lang="en-US" altLang="zh-CN" b="1" dirty="0">
              <a:solidFill>
                <a:srgbClr val="FFFFFF"/>
              </a:solidFill>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defRPr/>
            </a:pPr>
            <a:r>
              <a:rPr kumimoji="0" lang="ar-JO" altLang="zh-CN"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a:t>
            </a:r>
            <a:r>
              <a:rPr kumimoji="0" lang="ar-JO" altLang="zh-CN"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اليهودية</a:t>
            </a:r>
            <a:r>
              <a:rPr kumimoji="0" lang="ar-JO" altLang="zh-CN" b="1" u="none" strike="noStrike" kern="1200" cap="none" spc="0" normalizeH="0" noProof="0" dirty="0">
                <a:ln>
                  <a:noFill/>
                </a:ln>
                <a:solidFill>
                  <a:srgbClr val="FFFFFF"/>
                </a:solidFill>
                <a:effectLst/>
                <a:uLnTx/>
                <a:uFillTx/>
                <a:latin typeface="Arial" panose="020B0604020202020204" pitchFamily="34" charset="0"/>
                <a:ea typeface="SimSun" charset="0"/>
                <a:cs typeface="Arial" panose="020B0604020202020204" pitchFamily="34" charset="0"/>
              </a:rPr>
              <a:t> : الناموسية في اتباع نواميس و شرائع العهد القديم (2: 16-17</a:t>
            </a:r>
            <a:r>
              <a:rPr kumimoji="0" lang="ar-JO" altLang="zh-CN" b="1" i="0" u="none" strike="noStrike" kern="1200" cap="none" spc="0" normalizeH="0" noProof="0" dirty="0">
                <a:ln>
                  <a:noFill/>
                </a:ln>
                <a:solidFill>
                  <a:srgbClr val="FFFFFF"/>
                </a:solidFill>
                <a:effectLst/>
                <a:uLnTx/>
                <a:uFillTx/>
                <a:latin typeface="Arial Narrow" charset="0"/>
                <a:ea typeface="SimSun" charset="0"/>
                <a:cs typeface="SimSun" charset="0"/>
              </a:rPr>
              <a:t>)</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lang="ar-JO" altLang="zh-CN" b="1" dirty="0">
                <a:solidFill>
                  <a:srgbClr val="FFFFFF"/>
                </a:solidFill>
                <a:latin typeface="Arial" panose="020B0604020202020204" pitchFamily="34" charset="0"/>
                <a:ea typeface="SimSun" charset="0"/>
                <a:cs typeface="Arial" panose="020B0604020202020204" pitchFamily="34" charset="0"/>
              </a:rPr>
              <a:t>2. </a:t>
            </a:r>
            <a:r>
              <a:rPr lang="ar-JO" altLang="zh-CN" b="1" dirty="0">
                <a:solidFill>
                  <a:srgbClr val="FFFF00"/>
                </a:solidFill>
                <a:latin typeface="Arial" panose="020B0604020202020204" pitchFamily="34" charset="0"/>
                <a:ea typeface="SimSun" charset="0"/>
                <a:cs typeface="Arial" panose="020B0604020202020204" pitchFamily="34" charset="0"/>
              </a:rPr>
              <a:t>الفلسفة اليونانية </a:t>
            </a:r>
            <a:r>
              <a:rPr lang="ar-JO" altLang="zh-CN" b="1" dirty="0">
                <a:solidFill>
                  <a:srgbClr val="FFFFFF"/>
                </a:solidFill>
                <a:latin typeface="Arial" panose="020B0604020202020204" pitchFamily="34" charset="0"/>
                <a:ea typeface="SimSun" charset="0"/>
                <a:cs typeface="Arial" panose="020B0604020202020204" pitchFamily="34" charset="0"/>
              </a:rPr>
              <a:t>– ما يعرف بالمعرفة العميقة المعلنة لأحد الرواد فقط (2: 2ب-4     ، 8-10)</a:t>
            </a:r>
            <a:endParaRPr kumimoji="0" lang="en-US" altLang="zh-CN"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lang="ar-JO" altLang="zh-CN" b="1" dirty="0">
                <a:solidFill>
                  <a:srgbClr val="FFFFFF"/>
                </a:solidFill>
                <a:latin typeface="Arial" panose="020B0604020202020204" pitchFamily="34" charset="0"/>
                <a:ea typeface="SimSun" charset="0"/>
                <a:cs typeface="Arial" panose="020B0604020202020204" pitchFamily="34" charset="0"/>
              </a:rPr>
              <a:t>3. </a:t>
            </a:r>
            <a:r>
              <a:rPr lang="ar-JO" altLang="zh-CN" b="1" dirty="0">
                <a:solidFill>
                  <a:srgbClr val="FFFF00"/>
                </a:solidFill>
                <a:latin typeface="Arial" panose="020B0604020202020204" pitchFamily="34" charset="0"/>
                <a:ea typeface="SimSun" charset="0"/>
                <a:cs typeface="Arial" panose="020B0604020202020204" pitchFamily="34" charset="0"/>
              </a:rPr>
              <a:t>عبادة الملائكة </a:t>
            </a:r>
            <a:r>
              <a:rPr lang="ar-JO" altLang="zh-CN" b="1" dirty="0">
                <a:solidFill>
                  <a:srgbClr val="FFFFFF"/>
                </a:solidFill>
                <a:latin typeface="Arial" panose="020B0604020202020204" pitchFamily="34" charset="0"/>
                <a:ea typeface="SimSun" charset="0"/>
                <a:cs typeface="Arial" panose="020B0604020202020204" pitchFamily="34" charset="0"/>
              </a:rPr>
              <a:t>: كوسطاء بين الناس و الله (2: 18)</a:t>
            </a:r>
            <a:endParaRPr kumimoji="0" lang="en-US" altLang="zh-CN"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lang="ar-JO" altLang="zh-CN" b="1" dirty="0">
                <a:solidFill>
                  <a:srgbClr val="FFFFFF"/>
                </a:solidFill>
                <a:latin typeface="Arial" panose="020B0604020202020204" pitchFamily="34" charset="0"/>
                <a:ea typeface="SimSun" charset="0"/>
                <a:cs typeface="Arial" panose="020B0604020202020204" pitchFamily="34" charset="0"/>
              </a:rPr>
              <a:t>4. </a:t>
            </a:r>
            <a:r>
              <a:rPr lang="ar-JO" altLang="zh-CN" b="1" dirty="0">
                <a:solidFill>
                  <a:srgbClr val="FFFF00"/>
                </a:solidFill>
                <a:latin typeface="Arial" panose="020B0604020202020204" pitchFamily="34" charset="0"/>
                <a:ea typeface="SimSun" charset="0"/>
                <a:cs typeface="Arial" panose="020B0604020202020204" pitchFamily="34" charset="0"/>
              </a:rPr>
              <a:t>إنكار ألوهية المسيح </a:t>
            </a:r>
            <a:r>
              <a:rPr lang="ar-JO" altLang="zh-CN" b="1" dirty="0">
                <a:solidFill>
                  <a:srgbClr val="FFFFFF"/>
                </a:solidFill>
                <a:latin typeface="Arial" panose="020B0604020202020204" pitchFamily="34" charset="0"/>
                <a:ea typeface="SimSun" charset="0"/>
                <a:cs typeface="Arial" panose="020B0604020202020204" pitchFamily="34" charset="0"/>
              </a:rPr>
              <a:t>(1: 15، 2: 9) و تفوقه (1: 15ب، 17أ) و قدرته على الخلق (1: 16) و حفظ العالم (1: 17)</a:t>
            </a:r>
            <a:endParaRPr kumimoji="0" lang="en-US" altLang="zh-CN"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defRPr/>
            </a:pPr>
            <a:r>
              <a:rPr lang="ar-JO" altLang="zh-CN" b="1" dirty="0">
                <a:solidFill>
                  <a:srgbClr val="FFFFFF"/>
                </a:solidFill>
                <a:latin typeface="Arial" panose="020B0604020202020204" pitchFamily="34" charset="0"/>
                <a:ea typeface="SimSun" charset="0"/>
                <a:cs typeface="Arial" panose="020B0604020202020204" pitchFamily="34" charset="0"/>
              </a:rPr>
              <a:t>5. الطبيعة </a:t>
            </a:r>
            <a:r>
              <a:rPr lang="ar-JO" altLang="zh-CN" b="1" dirty="0">
                <a:solidFill>
                  <a:srgbClr val="FFFF00"/>
                </a:solidFill>
                <a:latin typeface="Arial" panose="020B0604020202020204" pitchFamily="34" charset="0"/>
                <a:ea typeface="SimSun" charset="0"/>
                <a:cs typeface="Arial" panose="020B0604020202020204" pitchFamily="34" charset="0"/>
              </a:rPr>
              <a:t>التقشفية</a:t>
            </a:r>
            <a:r>
              <a:rPr lang="ar-JO" altLang="zh-CN" b="1" dirty="0">
                <a:solidFill>
                  <a:srgbClr val="FFFFFF"/>
                </a:solidFill>
                <a:latin typeface="Arial" panose="020B0604020202020204" pitchFamily="34" charset="0"/>
                <a:ea typeface="SimSun" charset="0"/>
                <a:cs typeface="Arial" panose="020B0604020202020204" pitchFamily="34" charset="0"/>
              </a:rPr>
              <a:t> التي تنظر بطريقة دونية إلى الجسد (2: 20-23)</a:t>
            </a:r>
            <a:endParaRPr kumimoji="0" lang="en-US" altLang="zh-CN"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lvl="0" algn="ctr" eaLnBrk="1" hangingPunct="1">
              <a:defRPr/>
            </a:pPr>
            <a:r>
              <a:rPr lang="ar-JO" sz="2800" dirty="0">
                <a:solidFill>
                  <a:srgbClr val="FFFFFF"/>
                </a:solidFill>
              </a:rPr>
              <a:t>ما هي بدعة كولوسي؟ ما ورد أعلاه يدل على أنها كانت </a:t>
            </a:r>
          </a:p>
          <a:p>
            <a:pPr lvl="0" algn="ctr" eaLnBrk="1" hangingPunct="1">
              <a:defRPr/>
            </a:pPr>
            <a:r>
              <a:rPr lang="ar-JO" sz="2800" dirty="0">
                <a:solidFill>
                  <a:srgbClr val="FFFFFF"/>
                </a:solidFill>
              </a:rPr>
              <a:t>عبادة توفيقية يهودية - يونانية - تقشفية – وثنية . </a:t>
            </a:r>
          </a:p>
          <a:p>
            <a:pPr lvl="0" algn="ctr" eaLnBrk="1" hangingPunct="1">
              <a:defRPr/>
            </a:pPr>
            <a:r>
              <a:rPr lang="ar-JO" sz="2800" dirty="0">
                <a:solidFill>
                  <a:srgbClr val="FFFFFF"/>
                </a:solidFill>
              </a:rPr>
              <a:t>طريقة بولس لمحاربة البدعة هي التأكيد على ألوهية المسيح وعلوه.</a:t>
            </a:r>
            <a:endPar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SimSun" charset="0"/>
              </a:rPr>
              <a:t>المناسبة</a:t>
            </a:r>
            <a:endParaRPr lang="en-US" sz="2800" b="1" dirty="0">
              <a:solidFill>
                <a:srgbClr val="FFFFFF"/>
              </a:solidFill>
              <a:latin typeface="Arial" panose="020B0604020202020204" pitchFamily="34" charset="0"/>
              <a:ea typeface="SimSun" charset="0"/>
              <a:cs typeface="SimSun" charset="0"/>
            </a:endParaRPr>
          </a:p>
        </p:txBody>
      </p:sp>
    </p:spTree>
    <p:extLst>
      <p:ext uri="{BB962C8B-B14F-4D97-AF65-F5344CB8AC3E}">
        <p14:creationId xmlns:p14="http://schemas.microsoft.com/office/powerpoint/2010/main" val="1859624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6" name="Picture 2" descr="https://images.theconversation.com/files/135518/original/image-20160825-6618-1dsubhd.jpg?ixlib=rb-1.1.0&amp;q=45&amp;auto=format&amp;w=496&amp;fit=clip">
            <a:extLst>
              <a:ext uri="{FF2B5EF4-FFF2-40B4-BE49-F238E27FC236}">
                <a16:creationId xmlns:a16="http://schemas.microsoft.com/office/drawing/2014/main" id="{8D64D83C-83EF-0E41-A5DD-B3936B8630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5750"/>
            <a:ext cx="9171866" cy="61022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ＭＳ Ｐゴシック" charset="0"/>
              </a:rPr>
              <a:t>التعليم الكاذب</a:t>
            </a:r>
            <a:endParaRPr lang="en-US" sz="54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30769155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كيف يمكنك أن تكون </a:t>
            </a:r>
            <a:r>
              <a:rPr lang="ar-JO" sz="4800" dirty="0">
                <a:solidFill>
                  <a:srgbClr val="FFFF00"/>
                </a:solidFill>
                <a:effectLst>
                  <a:glow rad="127000">
                    <a:schemeClr val="tx1"/>
                  </a:glow>
                </a:effectLst>
                <a:ea typeface="ＭＳ Ｐゴシック" charset="0"/>
                <a:cs typeface="ＭＳ Ｐゴシック" charset="0"/>
              </a:rPr>
              <a:t>محمياً </a:t>
            </a:r>
            <a:br>
              <a:rPr lang="ar-JO" sz="4800" dirty="0">
                <a:effectLst>
                  <a:glow rad="127000">
                    <a:schemeClr val="tx1"/>
                  </a:glow>
                </a:effectLst>
                <a:ea typeface="ＭＳ Ｐゴシック" charset="0"/>
                <a:cs typeface="ＭＳ Ｐゴシック" charset="0"/>
              </a:rPr>
            </a:br>
            <a:r>
              <a:rPr lang="ar-JO" sz="4800" dirty="0">
                <a:effectLst>
                  <a:glow rad="127000">
                    <a:schemeClr val="tx1"/>
                  </a:glow>
                </a:effectLst>
                <a:ea typeface="ＭＳ Ｐゴシック" charset="0"/>
                <a:cs typeface="ＭＳ Ｐゴシック" charset="0"/>
              </a:rPr>
              <a:t>من التعليم الكاذب ؟</a:t>
            </a:r>
            <a:endParaRPr lang="en-US" sz="4800" dirty="0">
              <a:effectLst>
                <a:glow rad="127000">
                  <a:schemeClr val="tx1"/>
                </a:glow>
              </a:effectLst>
              <a:ea typeface="ＭＳ Ｐゴシック" charset="0"/>
              <a:cs typeface="ＭＳ Ｐゴシック" charset="0"/>
            </a:endParaRP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3994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442" name="Rectangle 58"/>
          <p:cNvSpPr>
            <a:spLocks noGrp="1" noChangeArrowheads="1"/>
          </p:cNvSpPr>
          <p:nvPr>
            <p:ph type="title" idx="4294967295"/>
          </p:nvPr>
        </p:nvSpPr>
        <p:spPr>
          <a:xfrm>
            <a:off x="2209800" y="228600"/>
            <a:ext cx="4953000" cy="457200"/>
          </a:xfrm>
        </p:spPr>
        <p:txBody>
          <a:bodyPr/>
          <a:lstStyle/>
          <a:p>
            <a:pPr eaLnBrk="1" hangingPunct="1">
              <a:defRPr/>
            </a:pPr>
            <a:r>
              <a:rPr lang="en-US" sz="1600">
                <a:latin typeface="Tahoma" charset="0"/>
                <a:ea typeface="ＭＳ Ｐゴシック" charset="0"/>
                <a:cs typeface="ＭＳ Ｐゴシック" charset="0"/>
              </a:rPr>
              <a:t>Key Word &amp; Verse</a:t>
            </a:r>
          </a:p>
        </p:txBody>
      </p:sp>
      <p:sp>
        <p:nvSpPr>
          <p:cNvPr id="250882" name="Text Box 54"/>
          <p:cNvSpPr txBox="1">
            <a:spLocks noChangeArrowheads="1"/>
          </p:cNvSpPr>
          <p:nvPr/>
        </p:nvSpPr>
        <p:spPr bwMode="auto">
          <a:xfrm>
            <a:off x="8430217" y="44450"/>
            <a:ext cx="66556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latin typeface="Arial" panose="020B0604020202020204" pitchFamily="34" charset="0"/>
              </a:rPr>
              <a:t>187</a:t>
            </a:r>
            <a:endParaRPr lang="en-US" b="1" dirty="0">
              <a:latin typeface="Arial" panose="020B0604020202020204" pitchFamily="34" charset="0"/>
            </a:endParaRPr>
          </a:p>
        </p:txBody>
      </p:sp>
      <p:sp>
        <p:nvSpPr>
          <p:cNvPr id="250883" name="Text Box 55"/>
          <p:cNvSpPr txBox="1">
            <a:spLocks noChangeArrowheads="1"/>
          </p:cNvSpPr>
          <p:nvPr/>
        </p:nvSpPr>
        <p:spPr bwMode="auto">
          <a:xfrm>
            <a:off x="3714745" y="242888"/>
            <a:ext cx="1928826"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800" b="1" dirty="0">
                <a:solidFill>
                  <a:srgbClr val="FFFFFF"/>
                </a:solidFill>
                <a:latin typeface="Arial" panose="020B0604020202020204" pitchFamily="34" charset="0"/>
                <a:ea typeface="SimSun" charset="0"/>
                <a:cs typeface="SimSun" charset="0"/>
              </a:rPr>
              <a:t>كولوسي</a:t>
            </a:r>
            <a:endParaRPr lang="en-US" sz="2800" b="1" dirty="0">
              <a:solidFill>
                <a:srgbClr val="FFFFFF"/>
              </a:solidFill>
              <a:latin typeface="Arial" panose="020B0604020202020204" pitchFamily="34" charset="0"/>
              <a:ea typeface="SimSun" charset="0"/>
              <a:cs typeface="SimSun" charset="0"/>
            </a:endParaRPr>
          </a:p>
        </p:txBody>
      </p:sp>
      <p:sp>
        <p:nvSpPr>
          <p:cNvPr id="16440" name="Text Box 56"/>
          <p:cNvSpPr txBox="1">
            <a:spLocks noChangeArrowheads="1"/>
          </p:cNvSpPr>
          <p:nvPr/>
        </p:nvSpPr>
        <p:spPr bwMode="auto">
          <a:xfrm>
            <a:off x="3373004" y="1568450"/>
            <a:ext cx="2355133" cy="1077218"/>
          </a:xfrm>
          <a:prstGeom prst="rect">
            <a:avLst/>
          </a:prstGeom>
          <a:solidFill>
            <a:srgbClr val="000090"/>
          </a:solidFill>
          <a:ln w="9525">
            <a:solidFill>
              <a:schemeClr val="tx1"/>
            </a:solidFill>
            <a:miter lim="800000"/>
            <a:headEnd/>
            <a:tailEnd/>
          </a:ln>
          <a:effectLst>
            <a:outerShdw blurRad="50800" dist="38100" dir="2700000">
              <a:srgbClr val="000000">
                <a:alpha val="43000"/>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altLang="zh-CN" sz="3200" b="1" u="sng" dirty="0">
                <a:effectLst>
                  <a:outerShdw blurRad="38100" dist="38100" dir="2700000" algn="tl">
                    <a:srgbClr val="000000"/>
                  </a:outerShdw>
                </a:effectLst>
                <a:latin typeface="Arial" panose="020B0604020202020204" pitchFamily="34" charset="0"/>
                <a:ea typeface="SimSun" charset="0"/>
                <a:cs typeface="SimSun" charset="0"/>
              </a:rPr>
              <a:t>الكلمة المفتاحية</a:t>
            </a:r>
            <a:endParaRPr lang="en-US" altLang="zh-CN" sz="3200" b="1" dirty="0">
              <a:effectLst>
                <a:outerShdw blurRad="38100" dist="38100" dir="2700000" algn="tl">
                  <a:srgbClr val="000000"/>
                </a:outerShdw>
              </a:effectLst>
              <a:latin typeface="Arial" panose="020B0604020202020204" pitchFamily="34" charset="0"/>
              <a:ea typeface="SimSun" charset="0"/>
              <a:cs typeface="SimSun" charset="0"/>
            </a:endParaRPr>
          </a:p>
          <a:p>
            <a:pPr algn="ctr" eaLnBrk="1" hangingPunct="1">
              <a:defRPr/>
            </a:pPr>
            <a:r>
              <a:rPr lang="ar-JO" altLang="zh-CN" sz="3200" b="1" dirty="0">
                <a:effectLst>
                  <a:outerShdw blurRad="38100" dist="38100" dir="2700000" algn="tl">
                    <a:srgbClr val="000000"/>
                  </a:outerShdw>
                </a:effectLst>
                <a:latin typeface="Arial" panose="020B0604020202020204" pitchFamily="34" charset="0"/>
                <a:ea typeface="SimSun" charset="0"/>
                <a:cs typeface="SimSun" charset="0"/>
              </a:rPr>
              <a:t>الألوهية</a:t>
            </a:r>
            <a:endParaRPr lang="en-US" altLang="zh-CN" sz="3200" b="1" dirty="0">
              <a:effectLst>
                <a:outerShdw blurRad="38100" dist="38100" dir="2700000" algn="tl">
                  <a:srgbClr val="000000"/>
                </a:outerShdw>
              </a:effectLst>
              <a:latin typeface="Arial" panose="020B0604020202020204" pitchFamily="34" charset="0"/>
              <a:ea typeface="SimSun" charset="0"/>
              <a:cs typeface="SimSun" charset="0"/>
            </a:endParaRPr>
          </a:p>
        </p:txBody>
      </p:sp>
      <p:sp>
        <p:nvSpPr>
          <p:cNvPr id="16441" name="Text Box 57"/>
          <p:cNvSpPr txBox="1">
            <a:spLocks noChangeArrowheads="1"/>
          </p:cNvSpPr>
          <p:nvPr/>
        </p:nvSpPr>
        <p:spPr bwMode="auto">
          <a:xfrm>
            <a:off x="1066800" y="3600450"/>
            <a:ext cx="7086600" cy="1384995"/>
          </a:xfrm>
          <a:prstGeom prst="rect">
            <a:avLst/>
          </a:prstGeom>
          <a:solidFill>
            <a:srgbClr val="CCFFCC"/>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800" b="1" u="sng" dirty="0">
                <a:solidFill>
                  <a:srgbClr val="000000"/>
                </a:solidFill>
                <a:latin typeface="Arial" panose="020B0604020202020204" pitchFamily="34" charset="0"/>
                <a:ea typeface="SimSun" charset="0"/>
                <a:cs typeface="SimSun" charset="0"/>
              </a:rPr>
              <a:t>الآية المفتاحية</a:t>
            </a:r>
            <a:endParaRPr lang="en-US" altLang="zh-CN" sz="2800" b="1" dirty="0">
              <a:solidFill>
                <a:srgbClr val="000000"/>
              </a:solidFill>
              <a:latin typeface="Arial" panose="020B0604020202020204" pitchFamily="34" charset="0"/>
              <a:ea typeface="SimSun" charset="0"/>
              <a:cs typeface="SimSun" charset="0"/>
            </a:endParaRPr>
          </a:p>
          <a:p>
            <a:pPr algn="ctr" eaLnBrk="1" hangingPunct="1"/>
            <a:r>
              <a:rPr lang="ar-JO" altLang="zh-CN" sz="2800" b="1" dirty="0">
                <a:solidFill>
                  <a:srgbClr val="000000"/>
                </a:solidFill>
                <a:latin typeface="Arial" panose="020B0604020202020204" pitchFamily="34" charset="0"/>
                <a:ea typeface="SimSun" charset="0"/>
                <a:cs typeface="SimSun" charset="0"/>
              </a:rPr>
              <a:t>فإنه فيه يحل كل ملء اللاهوت جسدياً</a:t>
            </a:r>
            <a:endParaRPr lang="en-US" altLang="zh-CN" sz="2800" b="1" dirty="0">
              <a:solidFill>
                <a:srgbClr val="000000"/>
              </a:solidFill>
              <a:latin typeface="Arial" panose="020B0604020202020204" pitchFamily="34" charset="0"/>
              <a:ea typeface="SimSun" charset="0"/>
              <a:cs typeface="SimSun" charset="0"/>
            </a:endParaRPr>
          </a:p>
          <a:p>
            <a:pPr algn="ctr" eaLnBrk="1" hangingPunct="1"/>
            <a:r>
              <a:rPr lang="en-US" altLang="zh-CN" sz="2800" b="1" dirty="0">
                <a:solidFill>
                  <a:srgbClr val="000000"/>
                </a:solidFill>
                <a:latin typeface="Arial" panose="020B0604020202020204" pitchFamily="34" charset="0"/>
                <a:ea typeface="SimSun" charset="0"/>
                <a:cs typeface="SimSun" charset="0"/>
              </a:rPr>
              <a:t>(</a:t>
            </a:r>
            <a:r>
              <a:rPr lang="ar-JO" altLang="zh-CN" sz="2800" b="1" dirty="0">
                <a:solidFill>
                  <a:srgbClr val="000000"/>
                </a:solidFill>
                <a:latin typeface="Arial" panose="020B0604020202020204" pitchFamily="34" charset="0"/>
                <a:ea typeface="SimSun" charset="0"/>
                <a:cs typeface="SimSun" charset="0"/>
              </a:rPr>
              <a:t>كولوسي</a:t>
            </a:r>
            <a:r>
              <a:rPr lang="ar-JO" altLang="zh-CN" sz="2800" b="1" dirty="0">
                <a:solidFill>
                  <a:srgbClr val="000000"/>
                </a:solidFill>
                <a:latin typeface="Arial" panose="020B0604020202020204" pitchFamily="34" charset="0"/>
                <a:ea typeface="SimSun" charset="0"/>
                <a:cs typeface="Arial" panose="020B0604020202020204" pitchFamily="34" charset="0"/>
              </a:rPr>
              <a:t> 2: 9</a:t>
            </a:r>
            <a:r>
              <a:rPr lang="en-US" altLang="zh-CN" sz="2800" b="1" dirty="0">
                <a:solidFill>
                  <a:srgbClr val="000000"/>
                </a:solidFill>
                <a:latin typeface="Arial" panose="020B0604020202020204" pitchFamily="34" charset="0"/>
                <a:ea typeface="SimSun" charset="0"/>
                <a:cs typeface="SimSun"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440"/>
                                        </p:tgtEl>
                                        <p:attrNameLst>
                                          <p:attrName>style.visibility</p:attrName>
                                        </p:attrNameLst>
                                      </p:cBhvr>
                                      <p:to>
                                        <p:strVal val="visible"/>
                                      </p:to>
                                    </p:set>
                                    <p:anim calcmode="lin" valueType="num">
                                      <p:cBhvr additive="base">
                                        <p:cTn id="7" dur="500" fill="hold"/>
                                        <p:tgtEl>
                                          <p:spTgt spid="16440"/>
                                        </p:tgtEl>
                                        <p:attrNameLst>
                                          <p:attrName>ppt_x</p:attrName>
                                        </p:attrNameLst>
                                      </p:cBhvr>
                                      <p:tavLst>
                                        <p:tav tm="0">
                                          <p:val>
                                            <p:strVal val="#ppt_x"/>
                                          </p:val>
                                        </p:tav>
                                        <p:tav tm="100000">
                                          <p:val>
                                            <p:strVal val="#ppt_x"/>
                                          </p:val>
                                        </p:tav>
                                      </p:tavLst>
                                    </p:anim>
                                    <p:anim calcmode="lin" valueType="num">
                                      <p:cBhvr additive="base">
                                        <p:cTn id="8" dur="500" fill="hold"/>
                                        <p:tgtEl>
                                          <p:spTgt spid="1644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441"/>
                                        </p:tgtEl>
                                        <p:attrNameLst>
                                          <p:attrName>style.visibility</p:attrName>
                                        </p:attrNameLst>
                                      </p:cBhvr>
                                      <p:to>
                                        <p:strVal val="visible"/>
                                      </p:to>
                                    </p:set>
                                    <p:anim calcmode="lin" valueType="num">
                                      <p:cBhvr additive="base">
                                        <p:cTn id="13" dur="500" fill="hold"/>
                                        <p:tgtEl>
                                          <p:spTgt spid="16441"/>
                                        </p:tgtEl>
                                        <p:attrNameLst>
                                          <p:attrName>ppt_x</p:attrName>
                                        </p:attrNameLst>
                                      </p:cBhvr>
                                      <p:tavLst>
                                        <p:tav tm="0">
                                          <p:val>
                                            <p:strVal val="#ppt_x"/>
                                          </p:val>
                                        </p:tav>
                                        <p:tav tm="100000">
                                          <p:val>
                                            <p:strVal val="#ppt_x"/>
                                          </p:val>
                                        </p:tav>
                                      </p:tavLst>
                                    </p:anim>
                                    <p:anim calcmode="lin" valueType="num">
                                      <p:cBhvr additive="base">
                                        <p:cTn id="14" dur="500" fill="hold"/>
                                        <p:tgtEl>
                                          <p:spTgt spid="164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40" grpId="0" animBg="1" autoUpdateAnimBg="0"/>
      <p:bldP spid="16441"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ar-JO" dirty="0">
                <a:effectLst>
                  <a:glow rad="876300">
                    <a:schemeClr val="tx1"/>
                  </a:glow>
                </a:effectLst>
                <a:ea typeface="ＭＳ Ｐゴシック" charset="0"/>
                <a:cs typeface="ＭＳ Ｐゴシック" charset="0"/>
              </a:rPr>
              <a:t>ملخص كولوسي</a:t>
            </a:r>
            <a:endParaRPr lang="en-US" dirty="0">
              <a:effectLst>
                <a:glow rad="876300">
                  <a:schemeClr val="tx1"/>
                </a:glow>
              </a:effectLst>
              <a:ea typeface="ＭＳ Ｐゴシック" charset="0"/>
              <a:cs typeface="ＭＳ Ｐゴシック" charset="0"/>
            </a:endParaRPr>
          </a:p>
        </p:txBody>
      </p:sp>
      <p:sp>
        <p:nvSpPr>
          <p:cNvPr id="4" name="Rectangle 2"/>
          <p:cNvSpPr txBox="1">
            <a:spLocks noChangeArrowheads="1"/>
          </p:cNvSpPr>
          <p:nvPr/>
        </p:nvSpPr>
        <p:spPr bwMode="auto">
          <a:xfrm>
            <a:off x="323528"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لاهوت</a:t>
            </a:r>
            <a:endParaRPr kumimoji="0" lang="en-US" sz="32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تطبيق</a:t>
            </a:r>
            <a:endPar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2" name="Notched Right Arrow 1"/>
          <p:cNvSpPr/>
          <p:nvPr/>
        </p:nvSpPr>
        <p:spPr bwMode="auto">
          <a:xfrm>
            <a:off x="3194377"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إلى</a:t>
            </a: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14901376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29"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dirty="0">
                <a:effectLst/>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2991803068"/>
              </p:ext>
            </p:extLst>
          </p:nvPr>
        </p:nvGraphicFramePr>
        <p:xfrm>
          <a:off x="0" y="0"/>
          <a:ext cx="9144000" cy="6858001"/>
        </p:xfrm>
        <a:graphic>
          <a:graphicData uri="http://schemas.openxmlformats.org/drawingml/2006/table">
            <a:tbl>
              <a:tblPr>
                <a:tableStyleId>{AF606853-7671-496A-8E4F-DF71F8EC918B}</a:tableStyleId>
              </a:tblPr>
              <a:tblGrid>
                <a:gridCol w="1349829">
                  <a:extLst>
                    <a:ext uri="{9D8B030D-6E8A-4147-A177-3AD203B41FA5}">
                      <a16:colId xmlns:a16="http://schemas.microsoft.com/office/drawing/2014/main" val="20000"/>
                    </a:ext>
                  </a:extLst>
                </a:gridCol>
                <a:gridCol w="1683657">
                  <a:extLst>
                    <a:ext uri="{9D8B030D-6E8A-4147-A177-3AD203B41FA5}">
                      <a16:colId xmlns:a16="http://schemas.microsoft.com/office/drawing/2014/main" val="20001"/>
                    </a:ext>
                  </a:extLst>
                </a:gridCol>
                <a:gridCol w="1683657">
                  <a:extLst>
                    <a:ext uri="{9D8B030D-6E8A-4147-A177-3AD203B41FA5}">
                      <a16:colId xmlns:a16="http://schemas.microsoft.com/office/drawing/2014/main" val="20002"/>
                    </a:ext>
                  </a:extLst>
                </a:gridCol>
                <a:gridCol w="1277257">
                  <a:extLst>
                    <a:ext uri="{9D8B030D-6E8A-4147-A177-3AD203B41FA5}">
                      <a16:colId xmlns:a16="http://schemas.microsoft.com/office/drawing/2014/main" val="20004"/>
                    </a:ext>
                  </a:extLst>
                </a:gridCol>
                <a:gridCol w="1553029">
                  <a:extLst>
                    <a:ext uri="{9D8B030D-6E8A-4147-A177-3AD203B41FA5}">
                      <a16:colId xmlns:a16="http://schemas.microsoft.com/office/drawing/2014/main" val="20005"/>
                    </a:ext>
                  </a:extLst>
                </a:gridCol>
                <a:gridCol w="1596571">
                  <a:extLst>
                    <a:ext uri="{9D8B030D-6E8A-4147-A177-3AD203B41FA5}">
                      <a16:colId xmlns:a16="http://schemas.microsoft.com/office/drawing/2014/main" val="20006"/>
                    </a:ext>
                  </a:extLst>
                </a:gridCol>
              </a:tblGrid>
              <a:tr h="571500">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charset="0"/>
                          <a:ea typeface="ＭＳ Ｐゴシック" charset="0"/>
                        </a:rPr>
                        <a:t>ألوهية المسيح مقابل الهرطقة التوفيقية</a:t>
                      </a:r>
                      <a:endParaRPr kumimoji="0" lang="en-US" altLang="zh-CN" sz="2400"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txBody>
                  <a:tcPr anchor="ctr" horzOverflow="overflow">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1500">
                <a:tc gridSpan="3">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السمو / الألوهية</a:t>
                      </a:r>
                      <a:r>
                        <a:rPr lang="en-US" altLang="zh-CN" sz="2400" b="1" i="0" kern="120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a:t>
                      </a: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تعليمات تطبيقية</a:t>
                      </a:r>
                      <a:endPar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15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a:t>
                      </a: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الإصحاحات 1-2</a:t>
                      </a:r>
                      <a:endPar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الإصحاحات 3-4</a:t>
                      </a:r>
                      <a:endPar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715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حياة هرطوقية</a:t>
                      </a:r>
                      <a:endPar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حياة مقدسة</a:t>
                      </a:r>
                      <a:endPar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15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a:t>
                      </a: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الإيمان</a:t>
                      </a:r>
                      <a:endPar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سلوك</a:t>
                      </a:r>
                      <a:endPar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22860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تحية و صلاة</a:t>
                      </a:r>
                      <a:endParaRPr kumimoji="0" lang="en-US" sz="2000" b="1" i="0" u="none" strike="noStrike" kern="1200"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السمو و الألوهية</a:t>
                      </a: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 </a:t>
                      </a: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الهرطقة التوفيقية</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المكانة :</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وحدة مع المسيح</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 </a:t>
                      </a: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التطبيق</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قداسة في العلاقات</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خاتمة</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extLst>
                  <a:ext uri="{0D108BD9-81ED-4DB2-BD59-A6C34878D82A}">
                    <a16:rowId xmlns:a16="http://schemas.microsoft.com/office/drawing/2014/main" val="10008"/>
                  </a:ext>
                </a:extLst>
              </a:tr>
              <a:tr h="571500">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1: 1-14</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 </a:t>
                      </a: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1: 15-2: 5</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2: 6-23</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3: 1-4</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3: 5-4: 6</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4: 7-18</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extLst>
                  <a:ext uri="{0D108BD9-81ED-4DB2-BD59-A6C34878D82A}">
                    <a16:rowId xmlns:a16="http://schemas.microsoft.com/office/drawing/2014/main" val="10009"/>
                  </a:ext>
                </a:extLst>
              </a:tr>
              <a:tr h="571500">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4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rPr>
                        <a:t>روما</a:t>
                      </a:r>
                      <a:endParaRPr kumimoji="0" lang="en-US" sz="24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571500">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400" b="1" i="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خريف 61 </a:t>
                      </a:r>
                      <a:r>
                        <a:rPr lang="ar-SA" altLang="zh-CN" sz="2400" b="1" i="0" dirty="0" err="1">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م</a:t>
                      </a:r>
                      <a:r>
                        <a:rPr lang="ar-SA" altLang="zh-CN" sz="2400" b="1" i="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(السجن الأول في روما)</a:t>
                      </a: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918586" name="Text Box 24"/>
          <p:cNvSpPr txBox="1">
            <a:spLocks noChangeArrowheads="1"/>
          </p:cNvSpPr>
          <p:nvPr/>
        </p:nvSpPr>
        <p:spPr bwMode="auto">
          <a:xfrm>
            <a:off x="8455078" y="0"/>
            <a:ext cx="61266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187</a:t>
            </a:r>
          </a:p>
        </p:txBody>
      </p:sp>
      <p:sp>
        <p:nvSpPr>
          <p:cNvPr id="5" name="WordArt 66">
            <a:extLst>
              <a:ext uri="{FF2B5EF4-FFF2-40B4-BE49-F238E27FC236}">
                <a16:creationId xmlns:a16="http://schemas.microsoft.com/office/drawing/2014/main" id="{0E40A729-2C2D-A845-A4D0-557A1A65ED3F}"/>
              </a:ext>
            </a:extLst>
          </p:cNvPr>
          <p:cNvSpPr>
            <a:spLocks noChangeArrowheads="1" noChangeShapeType="1" noTextEdit="1"/>
          </p:cNvSpPr>
          <p:nvPr/>
        </p:nvSpPr>
        <p:spPr bwMode="auto">
          <a:xfrm rot="20722333">
            <a:off x="-45142" y="240176"/>
            <a:ext cx="1949569" cy="1088079"/>
          </a:xfrm>
          <a:prstGeom prst="rect">
            <a:avLst/>
          </a:prstGeom>
        </p:spPr>
        <p:txBody>
          <a:bodyPr wrap="none" fromWordArt="1">
            <a:prstTxWarp prst="textPlain">
              <a:avLst>
                <a:gd name="adj" fmla="val 44398"/>
              </a:avLst>
            </a:prstTxWarp>
          </a:bodyPr>
          <a:lstStyle/>
          <a:p>
            <a:pPr algn="ctr" defTabSz="457150" fontAlgn="auto">
              <a:spcBef>
                <a:spcPts val="0"/>
              </a:spcBef>
              <a:spcAft>
                <a:spcPts val="0"/>
              </a:spcAft>
            </a:pPr>
            <a:r>
              <a:rPr lang="ar-SA" sz="3600" kern="10" dirty="0" err="1">
                <a:ln w="19050" cap="sq">
                  <a:solidFill>
                    <a:srgbClr val="99CCFF"/>
                  </a:solidFill>
                  <a:miter lim="800000"/>
                  <a:headEnd type="none" w="sm" len="sm"/>
                  <a:tailEnd type="none" w="sm" len="sm"/>
                </a:ln>
                <a:solidFill>
                  <a:srgbClr val="FFFFFF"/>
                </a:solidFill>
                <a:effectLst>
                  <a:outerShdw blurRad="63500" dist="38099" dir="2700000" algn="ctr" rotWithShape="0">
                    <a:srgbClr val="990000">
                      <a:alpha val="74997"/>
                    </a:srgbClr>
                  </a:outerShdw>
                </a:effectLst>
                <a:latin typeface="Impact"/>
                <a:ea typeface="Impact"/>
                <a:cs typeface="Impact"/>
              </a:rPr>
              <a:t>كولوسي</a:t>
            </a:r>
            <a:endParaRPr lang="ar-SA" sz="3600" kern="10" dirty="0">
              <a:ln w="19050" cap="sq">
                <a:solidFill>
                  <a:srgbClr val="99CCFF"/>
                </a:solidFill>
                <a:miter lim="800000"/>
                <a:headEnd type="none" w="sm" len="sm"/>
                <a:tailEnd type="none" w="sm" len="sm"/>
              </a:ln>
              <a:solidFill>
                <a:srgbClr val="FFFFFF"/>
              </a:solidFill>
              <a:effectLst>
                <a:outerShdw blurRad="63500" dist="38099" dir="2700000" algn="ctr" rotWithShape="0">
                  <a:srgbClr val="990000">
                    <a:alpha val="74997"/>
                  </a:srgbClr>
                </a:outerShdw>
              </a:effectLst>
              <a:latin typeface="Impact"/>
              <a:ea typeface="Impact"/>
              <a:cs typeface="Impact"/>
            </a:endParaRPr>
          </a:p>
          <a:p>
            <a:pPr algn="ctr" defTabSz="457150" fontAlgn="auto">
              <a:spcBef>
                <a:spcPts val="0"/>
              </a:spcBef>
              <a:spcAft>
                <a:spcPts val="0"/>
              </a:spcAft>
            </a:pPr>
            <a:endParaRPr kumimoji="0" lang="en-US" sz="3600" b="0" i="0" u="none" strike="noStrike" kern="10" cap="none" spc="0" normalizeH="0" baseline="0" noProof="0" dirty="0">
              <a:ln w="19050" cap="sq">
                <a:solidFill>
                  <a:srgbClr val="99CCFF"/>
                </a:solidFill>
                <a:miter lim="800000"/>
                <a:headEnd type="none" w="sm" len="sm"/>
                <a:tailEnd type="none" w="sm" len="sm"/>
              </a:ln>
              <a:solidFill>
                <a:srgbClr val="FFFFFF"/>
              </a:solidFill>
              <a:effectLst>
                <a:outerShdw blurRad="63500" dist="38099" dir="2700000" algn="ctr" rotWithShape="0">
                  <a:srgbClr val="990000">
                    <a:alpha val="74997"/>
                  </a:srgbClr>
                </a:outerShdw>
              </a:effectLst>
              <a:uLnTx/>
              <a:uFillTx/>
              <a:latin typeface="Impact"/>
              <a:ea typeface="Impact"/>
              <a:cs typeface="Impact"/>
            </a:endParaRPr>
          </a:p>
        </p:txBody>
      </p:sp>
    </p:spTree>
    <p:extLst>
      <p:ext uri="{BB962C8B-B14F-4D97-AF65-F5344CB8AC3E}">
        <p14:creationId xmlns:p14="http://schemas.microsoft.com/office/powerpoint/2010/main" val="240863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
            <a:extLst>
              <a:ext uri="{FF2B5EF4-FFF2-40B4-BE49-F238E27FC236}">
                <a16:creationId xmlns:a16="http://schemas.microsoft.com/office/drawing/2014/main" id="{5D5FD8C9-CDDE-EC47-87D9-9ACF336E71FD}"/>
              </a:ext>
            </a:extLst>
          </p:cNvPr>
          <p:cNvGrpSpPr>
            <a:grpSpLocks/>
          </p:cNvGrpSpPr>
          <p:nvPr/>
        </p:nvGrpSpPr>
        <p:grpSpPr bwMode="auto">
          <a:xfrm>
            <a:off x="1905000" y="1017612"/>
            <a:ext cx="5219700" cy="5219700"/>
            <a:chOff x="1200" y="696"/>
            <a:chExt cx="3288" cy="3288"/>
          </a:xfrm>
        </p:grpSpPr>
        <p:sp>
          <p:nvSpPr>
            <p:cNvPr id="4" name="Oval 6">
              <a:extLst>
                <a:ext uri="{FF2B5EF4-FFF2-40B4-BE49-F238E27FC236}">
                  <a16:creationId xmlns:a16="http://schemas.microsoft.com/office/drawing/2014/main" id="{33CFF20D-BFB5-1B44-B8D9-13E0ED0EB5BD}"/>
                </a:ext>
              </a:extLst>
            </p:cNvPr>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5" name="Oval 7">
              <a:extLst>
                <a:ext uri="{FF2B5EF4-FFF2-40B4-BE49-F238E27FC236}">
                  <a16:creationId xmlns:a16="http://schemas.microsoft.com/office/drawing/2014/main" id="{E1E20F5E-85C3-EC41-86A9-78A0459788A4}"/>
                </a:ext>
              </a:extLst>
            </p:cNvPr>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sp>
        <p:nvSpPr>
          <p:cNvPr id="6" name="AutoShape 9">
            <a:extLst>
              <a:ext uri="{FF2B5EF4-FFF2-40B4-BE49-F238E27FC236}">
                <a16:creationId xmlns:a16="http://schemas.microsoft.com/office/drawing/2014/main" id="{2D9BB5AD-10F7-EE47-AF22-67AA1B1B3FB8}"/>
              </a:ext>
            </a:extLst>
          </p:cNvPr>
          <p:cNvSpPr>
            <a:spLocks noChangeArrowheads="1"/>
          </p:cNvSpPr>
          <p:nvPr/>
        </p:nvSpPr>
        <p:spPr bwMode="auto">
          <a:xfrm>
            <a:off x="1733550" y="446112"/>
            <a:ext cx="5791200" cy="4773613"/>
          </a:xfrm>
          <a:prstGeom prst="triangle">
            <a:avLst>
              <a:gd name="adj" fmla="val 50000"/>
            </a:avLst>
          </a:prstGeom>
          <a:gradFill rotWithShape="1">
            <a:gsLst>
              <a:gs pos="0">
                <a:srgbClr val="CC0000">
                  <a:gamma/>
                  <a:shade val="46275"/>
                  <a:invGamma/>
                </a:srgbClr>
              </a:gs>
              <a:gs pos="100000">
                <a:srgbClr val="CC0000"/>
              </a:gs>
            </a:gsLst>
            <a:path path="shape">
              <a:fillToRect l="50000" t="50000" r="50000" b="50000"/>
            </a:path>
          </a:gradFill>
          <a:ln w="76200">
            <a:no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7" name="Text Box 10">
            <a:extLst>
              <a:ext uri="{FF2B5EF4-FFF2-40B4-BE49-F238E27FC236}">
                <a16:creationId xmlns:a16="http://schemas.microsoft.com/office/drawing/2014/main" id="{3620B188-857A-DE43-B1D4-8F457BB40788}"/>
              </a:ext>
            </a:extLst>
          </p:cNvPr>
          <p:cNvSpPr txBox="1">
            <a:spLocks noChangeArrowheads="1"/>
          </p:cNvSpPr>
          <p:nvPr/>
        </p:nvSpPr>
        <p:spPr bwMode="auto">
          <a:xfrm>
            <a:off x="4114800" y="18780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sp>
        <p:nvSpPr>
          <p:cNvPr id="8" name="Text Box 11">
            <a:extLst>
              <a:ext uri="{FF2B5EF4-FFF2-40B4-BE49-F238E27FC236}">
                <a16:creationId xmlns:a16="http://schemas.microsoft.com/office/drawing/2014/main" id="{8F2FEC4A-8E86-3C4E-92D7-36B9DDCB1C58}"/>
              </a:ext>
            </a:extLst>
          </p:cNvPr>
          <p:cNvSpPr txBox="1">
            <a:spLocks noChangeArrowheads="1"/>
          </p:cNvSpPr>
          <p:nvPr/>
        </p:nvSpPr>
        <p:spPr bwMode="auto">
          <a:xfrm>
            <a:off x="5608638"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sp>
        <p:nvSpPr>
          <p:cNvPr id="9" name="Text Box 12">
            <a:extLst>
              <a:ext uri="{FF2B5EF4-FFF2-40B4-BE49-F238E27FC236}">
                <a16:creationId xmlns:a16="http://schemas.microsoft.com/office/drawing/2014/main" id="{45E551AC-9701-8C41-98ED-4D017E6A5BAE}"/>
              </a:ext>
            </a:extLst>
          </p:cNvPr>
          <p:cNvSpPr txBox="1">
            <a:spLocks noChangeArrowheads="1"/>
          </p:cNvSpPr>
          <p:nvPr/>
        </p:nvSpPr>
        <p:spPr bwMode="auto">
          <a:xfrm>
            <a:off x="2438400"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sp>
        <p:nvSpPr>
          <p:cNvPr id="10" name="Text Box 13">
            <a:extLst>
              <a:ext uri="{FF2B5EF4-FFF2-40B4-BE49-F238E27FC236}">
                <a16:creationId xmlns:a16="http://schemas.microsoft.com/office/drawing/2014/main" id="{17DC88F0-020E-8443-A799-777FE5EA4DD6}"/>
              </a:ext>
            </a:extLst>
          </p:cNvPr>
          <p:cNvSpPr txBox="1">
            <a:spLocks noChangeArrowheads="1"/>
          </p:cNvSpPr>
          <p:nvPr/>
        </p:nvSpPr>
        <p:spPr bwMode="auto">
          <a:xfrm>
            <a:off x="1905000" y="45450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الإبن</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nvGrpSpPr>
          <p:cNvPr id="11" name="Group 14">
            <a:extLst>
              <a:ext uri="{FF2B5EF4-FFF2-40B4-BE49-F238E27FC236}">
                <a16:creationId xmlns:a16="http://schemas.microsoft.com/office/drawing/2014/main" id="{5458A356-5511-EA49-904B-D28FEA4AD793}"/>
              </a:ext>
            </a:extLst>
          </p:cNvPr>
          <p:cNvGrpSpPr>
            <a:grpSpLocks/>
          </p:cNvGrpSpPr>
          <p:nvPr/>
        </p:nvGrpSpPr>
        <p:grpSpPr bwMode="auto">
          <a:xfrm>
            <a:off x="3629025" y="2698775"/>
            <a:ext cx="1981200" cy="1752600"/>
            <a:chOff x="2286" y="1803"/>
            <a:chExt cx="1248" cy="1104"/>
          </a:xfrm>
        </p:grpSpPr>
        <p:sp>
          <p:nvSpPr>
            <p:cNvPr id="12" name="Text Box 15">
              <a:extLst>
                <a:ext uri="{FF2B5EF4-FFF2-40B4-BE49-F238E27FC236}">
                  <a16:creationId xmlns:a16="http://schemas.microsoft.com/office/drawing/2014/main" id="{47A39709-C578-9947-B7B7-17B2DC66CC11}"/>
                </a:ext>
              </a:extLst>
            </p:cNvPr>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الله</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sp>
          <p:nvSpPr>
            <p:cNvPr id="13" name="AutoShape 16">
              <a:extLst>
                <a:ext uri="{FF2B5EF4-FFF2-40B4-BE49-F238E27FC236}">
                  <a16:creationId xmlns:a16="http://schemas.microsoft.com/office/drawing/2014/main" id="{0520A7BF-5D8C-E243-AA68-85D766AAECF1}"/>
                </a:ext>
              </a:extLst>
            </p:cNvPr>
            <p:cNvSpPr>
              <a:spLocks noChangeArrowheads="1"/>
            </p:cNvSpPr>
            <p:nvPr/>
          </p:nvSpPr>
          <p:spPr bwMode="auto">
            <a:xfrm>
              <a:off x="2286" y="1803"/>
              <a:ext cx="1248" cy="1104"/>
            </a:xfrm>
            <a:prstGeom prst="irregularSeal1">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sp>
        <p:nvSpPr>
          <p:cNvPr id="14" name="Text Box 17">
            <a:extLst>
              <a:ext uri="{FF2B5EF4-FFF2-40B4-BE49-F238E27FC236}">
                <a16:creationId xmlns:a16="http://schemas.microsoft.com/office/drawing/2014/main" id="{3F8A5EB6-6C24-974D-9215-990777974E2A}"/>
              </a:ext>
            </a:extLst>
          </p:cNvPr>
          <p:cNvSpPr txBox="1">
            <a:spLocks noChangeArrowheads="1"/>
          </p:cNvSpPr>
          <p:nvPr/>
        </p:nvSpPr>
        <p:spPr bwMode="auto">
          <a:xfrm>
            <a:off x="3714750" y="12684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الآب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sp>
        <p:nvSpPr>
          <p:cNvPr id="15" name="Text Box 18">
            <a:extLst>
              <a:ext uri="{FF2B5EF4-FFF2-40B4-BE49-F238E27FC236}">
                <a16:creationId xmlns:a16="http://schemas.microsoft.com/office/drawing/2014/main" id="{1EEED233-C9CE-184D-AE7F-14340A223601}"/>
              </a:ext>
            </a:extLst>
          </p:cNvPr>
          <p:cNvSpPr txBox="1">
            <a:spLocks noChangeArrowheads="1"/>
          </p:cNvSpPr>
          <p:nvPr/>
        </p:nvSpPr>
        <p:spPr bwMode="auto">
          <a:xfrm>
            <a:off x="5486400" y="4545037"/>
            <a:ext cx="1828800" cy="1323439"/>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الروح القدس</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sp>
        <p:nvSpPr>
          <p:cNvPr id="16" name="WordArt 19">
            <a:extLst>
              <a:ext uri="{FF2B5EF4-FFF2-40B4-BE49-F238E27FC236}">
                <a16:creationId xmlns:a16="http://schemas.microsoft.com/office/drawing/2014/main" id="{AB875D8D-1DCE-7649-BEEC-E20A32EE4EF5}"/>
              </a:ext>
            </a:extLst>
          </p:cNvPr>
          <p:cNvSpPr>
            <a:spLocks noChangeArrowheads="1" noChangeShapeType="1" noTextEdit="1"/>
          </p:cNvSpPr>
          <p:nvPr/>
        </p:nvSpPr>
        <p:spPr bwMode="auto">
          <a:xfrm rot="-3731304">
            <a:off x="1997076"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rPr>
              <a:t>ليس</a:t>
            </a:r>
            <a:endParaRPr kumimoji="0" lang="en-US"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endParaRPr>
          </a:p>
        </p:txBody>
      </p:sp>
      <p:sp>
        <p:nvSpPr>
          <p:cNvPr id="17" name="WordArt 20">
            <a:extLst>
              <a:ext uri="{FF2B5EF4-FFF2-40B4-BE49-F238E27FC236}">
                <a16:creationId xmlns:a16="http://schemas.microsoft.com/office/drawing/2014/main" id="{DECB7740-BC85-E644-897B-74D5A8803EED}"/>
              </a:ext>
            </a:extLst>
          </p:cNvPr>
          <p:cNvSpPr>
            <a:spLocks noChangeArrowheads="1" noChangeShapeType="1" noTextEdit="1"/>
          </p:cNvSpPr>
          <p:nvPr/>
        </p:nvSpPr>
        <p:spPr bwMode="auto">
          <a:xfrm rot="3668274">
            <a:off x="5957888"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rPr>
              <a:t>ليس</a:t>
            </a:r>
            <a:endParaRPr kumimoji="0" lang="en-US"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endParaRPr>
          </a:p>
        </p:txBody>
      </p:sp>
      <p:sp>
        <p:nvSpPr>
          <p:cNvPr id="18" name="WordArt 21">
            <a:extLst>
              <a:ext uri="{FF2B5EF4-FFF2-40B4-BE49-F238E27FC236}">
                <a16:creationId xmlns:a16="http://schemas.microsoft.com/office/drawing/2014/main" id="{7C5F068E-04FB-B845-8223-BD03C4B8C4F0}"/>
              </a:ext>
            </a:extLst>
          </p:cNvPr>
          <p:cNvSpPr>
            <a:spLocks noChangeArrowheads="1" noChangeShapeType="1" noTextEdit="1"/>
          </p:cNvSpPr>
          <p:nvPr/>
        </p:nvSpPr>
        <p:spPr bwMode="auto">
          <a:xfrm>
            <a:off x="4038600" y="5808687"/>
            <a:ext cx="1119188" cy="204788"/>
          </a:xfrm>
          <a:prstGeom prst="rect">
            <a:avLst/>
          </a:prstGeom>
        </p:spPr>
        <p:txBody>
          <a:bodyPr spcFirstLastPara="1" wrap="none" fromWordArt="1">
            <a:prstTxWarp prst="textArchDown">
              <a:avLst>
                <a:gd name="adj"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rPr>
              <a:t>ليس</a:t>
            </a:r>
            <a:endParaRPr kumimoji="0" lang="en-US"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endParaRPr>
          </a:p>
        </p:txBody>
      </p:sp>
      <p:sp>
        <p:nvSpPr>
          <p:cNvPr id="900098" name="Rectangle 2"/>
          <p:cNvSpPr>
            <a:spLocks noGrp="1" noChangeArrowheads="1"/>
          </p:cNvSpPr>
          <p:nvPr>
            <p:ph type="ctrTitle"/>
          </p:nvPr>
        </p:nvSpPr>
        <p:spPr>
          <a:xfrm>
            <a:off x="0" y="49784"/>
            <a:ext cx="9144000" cy="1450390"/>
          </a:xfrm>
          <a:effectLst>
            <a:outerShdw blurRad="63500" dist="35921" dir="2700000" algn="ctr" rotWithShape="0">
              <a:schemeClr val="tx2">
                <a:alpha val="74998"/>
              </a:schemeClr>
            </a:outerShdw>
          </a:effectLst>
        </p:spPr>
        <p:txBody>
          <a:bodyPr anchor="t"/>
          <a:lstStyle/>
          <a:p>
            <a:pPr algn="r">
              <a:defRPr/>
            </a:pPr>
            <a:r>
              <a:rPr lang="ar-JO" sz="4800" dirty="0">
                <a:effectLst>
                  <a:glow rad="127000">
                    <a:schemeClr val="tx1"/>
                  </a:glow>
                </a:effectLst>
                <a:ea typeface="ＭＳ Ｐゴシック" charset="0"/>
                <a:cs typeface="ＭＳ Ｐゴシック" charset="0"/>
              </a:rPr>
              <a:t>1. آمن أن يسوع هو </a:t>
            </a:r>
            <a:r>
              <a:rPr lang="ar-JO" sz="4800" dirty="0">
                <a:solidFill>
                  <a:srgbClr val="FFFF00"/>
                </a:solidFill>
                <a:effectLst>
                  <a:glow rad="127000">
                    <a:schemeClr val="tx1"/>
                  </a:glow>
                </a:effectLst>
                <a:ea typeface="ＭＳ Ｐゴシック" charset="0"/>
                <a:cs typeface="ＭＳ Ｐゴシック" charset="0"/>
              </a:rPr>
              <a:t>الله</a:t>
            </a:r>
            <a:br>
              <a:rPr lang="en-SG" sz="4800" dirty="0">
                <a:effectLst>
                  <a:glow rad="127000">
                    <a:schemeClr val="tx1"/>
                  </a:glow>
                </a:effectLst>
                <a:ea typeface="ＭＳ Ｐゴシック" charset="0"/>
                <a:cs typeface="ＭＳ Ｐゴシック" charset="0"/>
              </a:rPr>
            </a:br>
            <a:r>
              <a:rPr lang="en-SG" sz="4800" dirty="0">
                <a:effectLst>
                  <a:glow rad="127000">
                    <a:schemeClr val="tx1"/>
                  </a:glow>
                </a:effectLst>
                <a:ea typeface="ＭＳ Ｐゴシック" charset="0"/>
                <a:cs typeface="ＭＳ Ｐゴシック" charset="0"/>
              </a:rPr>
              <a:t>(</a:t>
            </a:r>
            <a:r>
              <a:rPr lang="ar-JO" sz="4800" dirty="0">
                <a:effectLst>
                  <a:glow rad="127000">
                    <a:schemeClr val="tx1"/>
                  </a:glow>
                </a:effectLst>
                <a:ea typeface="ＭＳ Ｐゴシック" charset="0"/>
                <a:cs typeface="ＭＳ Ｐゴシック" charset="0"/>
              </a:rPr>
              <a:t>كو 1-2</a:t>
            </a:r>
            <a:r>
              <a:rPr lang="en-SG" sz="4800" dirty="0">
                <a:effectLst>
                  <a:glow rad="127000">
                    <a:schemeClr val="tx1"/>
                  </a:glow>
                </a:effectLst>
                <a:ea typeface="ＭＳ Ｐゴシック" charset="0"/>
                <a:cs typeface="ＭＳ Ｐゴシック" charset="0"/>
              </a:rPr>
              <a:t>) </a:t>
            </a:r>
            <a:endParaRPr lang="en-US" sz="4800" dirty="0">
              <a:effectLst>
                <a:glow rad="127000">
                  <a:schemeClr val="tx1"/>
                </a:glow>
              </a:effectLst>
              <a:ea typeface="ＭＳ Ｐゴシック" charset="0"/>
              <a:cs typeface="ＭＳ Ｐゴシック" charset="0"/>
            </a:endParaRPr>
          </a:p>
        </p:txBody>
      </p:sp>
      <p:sp>
        <p:nvSpPr>
          <p:cNvPr id="19"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kern="0" dirty="0">
                <a:solidFill>
                  <a:srgbClr val="FFFFFF"/>
                </a:solidFill>
                <a:effectLst>
                  <a:glow rad="127000">
                    <a:srgbClr val="000000"/>
                  </a:glow>
                </a:effectLst>
                <a:latin typeface="Arial" panose="020B0604020202020204" pitchFamily="34" charset="0"/>
                <a:ea typeface="ＭＳ Ｐゴシック" charset="0"/>
                <a:cs typeface="ＭＳ Ｐゴシック" charset="0"/>
              </a:rPr>
              <a:t>كيف تكون محمياً من التعليم الكاذب ؟</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2454157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000"/>
                                        <p:tgtEl>
                                          <p:spTgt spid="10"/>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0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20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4" grpId="0"/>
      <p:bldP spid="15" grpId="0"/>
      <p:bldP spid="16" grpId="0" animBg="1"/>
      <p:bldP spid="17" grpId="0" animBg="1"/>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كولوسي 1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5862579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r>
              <a:rPr lang="ar-JO" sz="3200" dirty="0">
                <a:effectLst>
                  <a:glow rad="127000">
                    <a:schemeClr val="tx1"/>
                  </a:glow>
                </a:effectLst>
                <a:ea typeface="ＭＳ Ｐゴシック" charset="0"/>
              </a:rPr>
              <a:t>1 بولس رسول يسوع المسيح بمشيئة الله و تيموثاوس الأخ 2 إلى القديسين في كولوسي و الإخوة المؤمنين في المسيح نعمة لكم و سلام من الله أبينا و الرب يسوع المسيح</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(1: 1-2)</a:t>
            </a:r>
            <a:endParaRPr lang="en-US" sz="36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313374668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055715"/>
          </a:xfrm>
          <a:effectLst>
            <a:outerShdw blurRad="63500" dist="35921" dir="2700000" algn="ctr" rotWithShape="0">
              <a:schemeClr val="tx2">
                <a:alpha val="74998"/>
              </a:schemeClr>
            </a:outerShdw>
          </a:effectLst>
        </p:spPr>
        <p:txBody>
          <a:bodyPr anchor="t"/>
          <a:lstStyle/>
          <a:p>
            <a:r>
              <a:rPr lang="ar-JO" sz="3200" dirty="0">
                <a:effectLst>
                  <a:glow rad="127000">
                    <a:schemeClr val="tx1"/>
                  </a:glow>
                </a:effectLst>
                <a:ea typeface="ＭＳ Ｐゴシック" charset="0"/>
              </a:rPr>
              <a:t>3 نشكر الله و ابا ربنا يسوع المسيح كل حين مصلين لأجلكم          4 إذ سمعنا بإيمانكم بالمسيح يسوع و محبتكم لجميع القديسين       5 من أجل الرجاء الموضوع لكم في السماوات الذي سمعتم به قبلاً في كلمة حق الإنجيل</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(1: 3-5)</a:t>
            </a:r>
            <a:endParaRPr lang="en-US" sz="36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385134903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6" descr="pd_darkness_071029_m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76200"/>
            <a:ext cx="9144000" cy="914400"/>
          </a:xfrm>
        </p:spPr>
        <p:txBody>
          <a:bodyPr/>
          <a:lstStyle/>
          <a:p>
            <a:pPr>
              <a:defRPr/>
            </a:pPr>
            <a:r>
              <a:rPr lang="ar-JO" sz="5400" dirty="0">
                <a:solidFill>
                  <a:srgbClr val="FFFFFF"/>
                </a:solidFill>
                <a:latin typeface="Tahoma" charset="0"/>
                <a:ea typeface="ＭＳ Ｐゴシック" charset="0"/>
                <a:cs typeface="ＭＳ Ｐゴシック" charset="0"/>
              </a:rPr>
              <a:t>الإنتقال العظيم</a:t>
            </a:r>
            <a:endParaRPr lang="en-US" sz="5400" dirty="0">
              <a:solidFill>
                <a:srgbClr val="FFFFFF"/>
              </a:solidFill>
              <a:latin typeface="Tahoma" charset="0"/>
              <a:ea typeface="ＭＳ Ｐゴシック" charset="0"/>
              <a:cs typeface="ＭＳ Ｐゴシック" charset="0"/>
            </a:endParaRPr>
          </a:p>
        </p:txBody>
      </p:sp>
      <p:sp>
        <p:nvSpPr>
          <p:cNvPr id="252931" name="Text Placeholder 2"/>
          <p:cNvSpPr txBox="1">
            <a:spLocks/>
          </p:cNvSpPr>
          <p:nvPr/>
        </p:nvSpPr>
        <p:spPr bwMode="auto">
          <a:xfrm>
            <a:off x="304800" y="1219200"/>
            <a:ext cx="266700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latin typeface="Arial" panose="020B0604020202020204" pitchFamily="34" charset="0"/>
                <a:cs typeface="Arial" panose="020B0604020202020204" pitchFamily="34" charset="0"/>
              </a:rPr>
              <a:t>13 الذي أنقذنا من سلطان الظلمة</a:t>
            </a:r>
            <a:endParaRPr lang="en-US" sz="2800" b="1" dirty="0">
              <a:latin typeface="Arial" panose="020B0604020202020204" pitchFamily="34" charset="0"/>
              <a:cs typeface="Arial" panose="020B0604020202020204" pitchFamily="34" charset="0"/>
            </a:endParaRPr>
          </a:p>
        </p:txBody>
      </p:sp>
      <p:sp>
        <p:nvSpPr>
          <p:cNvPr id="252932" name="Text Placeholder 2"/>
          <p:cNvSpPr txBox="1">
            <a:spLocks/>
          </p:cNvSpPr>
          <p:nvPr/>
        </p:nvSpPr>
        <p:spPr bwMode="auto">
          <a:xfrm>
            <a:off x="6477000" y="1219200"/>
            <a:ext cx="24384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latin typeface="Arial" panose="020B0604020202020204" pitchFamily="34" charset="0"/>
                <a:cs typeface="Arial" panose="020B0604020202020204" pitchFamily="34" charset="0"/>
              </a:rPr>
              <a:t>و نقلنا إلى ملكوت ابن محبته</a:t>
            </a:r>
            <a:endParaRPr lang="en-US" sz="2800" b="1" dirty="0">
              <a:latin typeface="Arial" panose="020B0604020202020204" pitchFamily="34" charset="0"/>
              <a:cs typeface="Arial" panose="020B0604020202020204" pitchFamily="34" charset="0"/>
            </a:endParaRPr>
          </a:p>
        </p:txBody>
      </p:sp>
      <p:sp>
        <p:nvSpPr>
          <p:cNvPr id="252933" name="Text Placeholder 2"/>
          <p:cNvSpPr txBox="1">
            <a:spLocks/>
          </p:cNvSpPr>
          <p:nvPr/>
        </p:nvSpPr>
        <p:spPr bwMode="auto">
          <a:xfrm>
            <a:off x="5292725" y="4800600"/>
            <a:ext cx="3851275"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400" b="1" baseline="30000" dirty="0">
                <a:latin typeface="Arial" panose="020B0604020202020204" pitchFamily="34" charset="0"/>
                <a:cs typeface="Arial" panose="020B0604020202020204" pitchFamily="34" charset="0"/>
              </a:rPr>
              <a:t>14 الذي لنا فيه الفداء بدمه غفران الخطايا</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a:t>
            </a:r>
            <a:r>
              <a:rPr lang="ar-JO" sz="2800" b="1" dirty="0">
                <a:latin typeface="Arial" panose="020B0604020202020204" pitchFamily="34" charset="0"/>
                <a:cs typeface="Arial" panose="020B0604020202020204" pitchFamily="34" charset="0"/>
              </a:rPr>
              <a:t>كو 1: 13-14</a:t>
            </a:r>
            <a:r>
              <a:rPr lang="en-US" sz="2800" b="1" dirty="0">
                <a:latin typeface="Arial" panose="020B0604020202020204" pitchFamily="34" charset="0"/>
                <a:cs typeface="Arial" panose="020B0604020202020204" pitchFamily="34" charset="0"/>
              </a:rPr>
              <a: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a:xfrm>
            <a:off x="-2413000" y="333375"/>
            <a:ext cx="2413000" cy="2879725"/>
          </a:xfrm>
        </p:spPr>
        <p:txBody>
          <a:bodyPr/>
          <a:lstStyle/>
          <a:p>
            <a:pPr algn="l"/>
            <a:r>
              <a:rPr lang="ar-JO" sz="3200" dirty="0">
                <a:ea typeface="ＭＳ Ｐゴシック" charset="0"/>
                <a:cs typeface="ＭＳ Ｐゴシック" charset="0"/>
              </a:rPr>
              <a:t>كولوسي 1: 15</a:t>
            </a:r>
            <a:endParaRPr lang="en-US" dirty="0">
              <a:ea typeface="ＭＳ Ｐゴシック" charset="0"/>
              <a:cs typeface="ＭＳ Ｐゴシック" charset="0"/>
            </a:endParaRPr>
          </a:p>
        </p:txBody>
      </p:sp>
      <p:pic>
        <p:nvPicPr>
          <p:cNvPr id="25395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 y="260350"/>
            <a:ext cx="7007225" cy="668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8" name="Text Box 4"/>
          <p:cNvSpPr txBox="1">
            <a:spLocks noChangeArrowheads="1"/>
          </p:cNvSpPr>
          <p:nvPr/>
        </p:nvSpPr>
        <p:spPr bwMode="auto">
          <a:xfrm>
            <a:off x="5219700" y="404813"/>
            <a:ext cx="3924300" cy="206210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ar-JO" sz="3200" b="1" dirty="0">
                <a:solidFill>
                  <a:srgbClr val="FFFFFF"/>
                </a:solidFill>
                <a:effectLst>
                  <a:outerShdw blurRad="50800" dist="101600" dir="2700000" algn="tl" rotWithShape="0">
                    <a:srgbClr val="000000"/>
                  </a:outerShdw>
                </a:effectLst>
                <a:latin typeface="Arial" panose="020B0604020202020204" pitchFamily="34" charset="0"/>
                <a:cs typeface="Times New Roman" charset="0"/>
              </a:rPr>
              <a:t>الذي هو صورة الله غير المنظور بكر كل خليقة</a:t>
            </a:r>
            <a:endParaRPr lang="en-GB" sz="3200" b="1" dirty="0">
              <a:solidFill>
                <a:srgbClr val="FFFFFF"/>
              </a:solidFill>
              <a:effectLst>
                <a:outerShdw blurRad="50800" dist="101600" dir="2700000" algn="tl" rotWithShape="0">
                  <a:srgbClr val="000000"/>
                </a:outerShdw>
              </a:effectLst>
              <a:latin typeface="Arial" panose="020B0604020202020204" pitchFamily="34" charset="0"/>
              <a:cs typeface="Times New Roman" charset="0"/>
            </a:endParaRPr>
          </a:p>
          <a:p>
            <a:pPr algn="ctr">
              <a:defRPr/>
            </a:pPr>
            <a:endParaRPr lang="en-GB" sz="3200" b="1" dirty="0">
              <a:solidFill>
                <a:srgbClr val="FFFFFF"/>
              </a:solidFill>
              <a:effectLst>
                <a:outerShdw blurRad="50800" dist="101600" dir="2700000" algn="tl" rotWithShape="0">
                  <a:srgbClr val="000000"/>
                </a:outerShdw>
              </a:effectLst>
              <a:latin typeface="Arial" panose="020B0604020202020204" pitchFamily="34" charset="0"/>
              <a:cs typeface="Times New Roman" charset="0"/>
            </a:endParaRPr>
          </a:p>
          <a:p>
            <a:pPr algn="ctr">
              <a:defRPr/>
            </a:pPr>
            <a:r>
              <a:rPr lang="ar-JO" sz="3200" b="1" dirty="0">
                <a:solidFill>
                  <a:srgbClr val="FFFFFF"/>
                </a:solidFill>
                <a:effectLst>
                  <a:outerShdw blurRad="50800" dist="101600" dir="2700000" algn="tl" rotWithShape="0">
                    <a:srgbClr val="000000"/>
                  </a:outerShdw>
                </a:effectLst>
                <a:latin typeface="Arial" panose="020B0604020202020204" pitchFamily="34" charset="0"/>
                <a:cs typeface="Times New Roman" charset="0"/>
              </a:rPr>
              <a:t>كولوسي 1: 15</a:t>
            </a:r>
            <a:endParaRPr lang="en-US" sz="3200" b="1" dirty="0">
              <a:solidFill>
                <a:srgbClr val="FFFFFF"/>
              </a:solidFill>
              <a:effectLst>
                <a:outerShdw blurRad="50800" dist="101600" dir="2700000" algn="tl" rotWithShape="0">
                  <a:srgbClr val="000000"/>
                </a:outerShdw>
              </a:effectLst>
              <a:latin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3154" name="Rectangle 2"/>
          <p:cNvSpPr>
            <a:spLocks noGrp="1" noChangeArrowheads="1"/>
          </p:cNvSpPr>
          <p:nvPr>
            <p:ph type="title"/>
          </p:nvPr>
        </p:nvSpPr>
        <p:spPr/>
        <p:txBody>
          <a:bodyPr/>
          <a:lstStyle/>
          <a:p>
            <a:pPr eaLnBrk="1" hangingPunct="1">
              <a:defRPr/>
            </a:pPr>
            <a:r>
              <a:rPr lang="en-US" dirty="0"/>
              <a:t>Foster Letter 2002</a:t>
            </a:r>
          </a:p>
        </p:txBody>
      </p:sp>
      <p:pic>
        <p:nvPicPr>
          <p:cNvPr id="239618"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3156" name="Text Box 4"/>
          <p:cNvSpPr txBox="1">
            <a:spLocks noChangeArrowheads="1"/>
          </p:cNvSpPr>
          <p:nvPr/>
        </p:nvSpPr>
        <p:spPr bwMode="auto">
          <a:xfrm>
            <a:off x="0" y="566738"/>
            <a:ext cx="9144000" cy="258532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lvl="0" algn="ctr">
              <a:lnSpc>
                <a:spcPct val="90000"/>
              </a:lnSpc>
              <a:spcBef>
                <a:spcPct val="50000"/>
              </a:spcBef>
              <a:defRPr/>
            </a:pPr>
            <a:r>
              <a:rPr lang="ar-JO" sz="3600" b="1" dirty="0">
                <a:solidFill>
                  <a:schemeClr val="bg1"/>
                </a:solidFill>
              </a:rPr>
              <a:t>كشف تقرير" بحث الأسرة الأمريكية في الأزمات "الذي أجراه المجلس المعمداني الجنوبي حول الحياة الأسرية عن بعض الحقائق المقلقة. </a:t>
            </a:r>
            <a:r>
              <a:rPr lang="ar-JO" sz="3600" b="1" dirty="0">
                <a:solidFill>
                  <a:srgbClr val="FFFF00"/>
                </a:solidFill>
              </a:rPr>
              <a:t>فمن بين الأطفال الذين نشأوا في منازل إنجيلية ، يغادر 88٪ الكنيسة في سن 18 عامًا ولا يعودون أبدًا</a:t>
            </a:r>
            <a:endParaRPr kumimoji="0" lang="en-US" sz="3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913157" name="Text Box 5"/>
          <p:cNvSpPr txBox="1">
            <a:spLocks noChangeArrowheads="1"/>
          </p:cNvSpPr>
          <p:nvPr/>
        </p:nvSpPr>
        <p:spPr bwMode="auto">
          <a:xfrm>
            <a:off x="914400" y="5181600"/>
            <a:ext cx="7086600" cy="66479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spAutoFit/>
          </a:bodyPr>
          <a:lstStyle>
            <a:lvl1pPr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1pPr>
            <a:lvl2pPr marL="320675"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2pPr>
            <a:lvl3pPr marL="642938"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3pPr>
            <a:lvl4pPr marL="963613"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4pPr>
            <a:lvl5pPr marL="1285875"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5pPr>
            <a:lvl6pPr marL="17430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6pPr>
            <a:lvl7pPr marL="22002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7pPr>
            <a:lvl8pPr marL="26574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8pPr>
            <a:lvl9pPr marL="31146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9pPr>
          </a:lstStyle>
          <a:p>
            <a:pPr marL="0" marR="0" lvl="0" indent="0" algn="ctr" defTabSz="642938" rtl="0" eaLnBrk="1" fontAlgn="base" latinLnBrk="0" hangingPunct="1">
              <a:lnSpc>
                <a:spcPct val="90000"/>
              </a:lnSpc>
              <a:spcBef>
                <a:spcPct val="0"/>
              </a:spcBef>
              <a:spcAft>
                <a:spcPct val="0"/>
              </a:spcAft>
              <a:buClrTx/>
              <a:buSzTx/>
              <a:buFontTx/>
              <a:buNone/>
              <a:tabLst>
                <a:tab pos="0" algn="l"/>
                <a:tab pos="642938" algn="l"/>
                <a:tab pos="1285875" algn="l"/>
                <a:tab pos="1928813" algn="l"/>
                <a:tab pos="2571750" algn="l"/>
                <a:tab pos="3214688" algn="l"/>
                <a:tab pos="3857625" algn="l"/>
                <a:tab pos="4500563" algn="l"/>
                <a:tab pos="5143500" algn="l"/>
                <a:tab pos="5786438" algn="l"/>
              </a:tabLst>
              <a:defRPr/>
            </a:pPr>
            <a:r>
              <a:rPr lang="ar-JO" b="1" dirty="0">
                <a:solidFill>
                  <a:srgbClr val="FFFFFF"/>
                </a:solidFill>
                <a:latin typeface="Arial" panose="020B0604020202020204" pitchFamily="34" charset="0"/>
                <a:cs typeface="Arial" panose="020B0604020202020204" pitchFamily="34" charset="0"/>
              </a:rPr>
              <a:t>مختصر الرعاة الأسبوعي، التركيز على العائلة، 26 تموز 2002، مقتبس في جاري فوستر، رسالة فوستر، 10 ىب 2002، ص1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30429130"/>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2"/>
          <p:cNvSpPr>
            <a:spLocks noGrp="1" noChangeArrowheads="1"/>
          </p:cNvSpPr>
          <p:nvPr>
            <p:ph type="title"/>
          </p:nvPr>
        </p:nvSpPr>
        <p:spPr/>
        <p:txBody>
          <a:bodyPr/>
          <a:lstStyle/>
          <a:p>
            <a:r>
              <a:rPr lang="en-GB" sz="3200" dirty="0">
                <a:ea typeface="ＭＳ Ｐゴシック" charset="0"/>
                <a:cs typeface="ＭＳ Ｐゴシック" charset="0"/>
              </a:rPr>
              <a:t>Colossians 1:16-18</a:t>
            </a:r>
            <a:endParaRPr lang="en-US" dirty="0">
              <a:ea typeface="ＭＳ Ｐゴシック" charset="0"/>
              <a:cs typeface="ＭＳ Ｐゴシック" charset="0"/>
            </a:endParaRPr>
          </a:p>
        </p:txBody>
      </p:sp>
      <p:pic>
        <p:nvPicPr>
          <p:cNvPr id="256002" name="Picture 3" descr="007"/>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31748" name="Text Box 4"/>
          <p:cNvSpPr txBox="1">
            <a:spLocks noChangeArrowheads="1"/>
          </p:cNvSpPr>
          <p:nvPr/>
        </p:nvSpPr>
        <p:spPr bwMode="auto">
          <a:xfrm>
            <a:off x="381000" y="404813"/>
            <a:ext cx="8458200" cy="353943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ar-JO" sz="3200" b="1" dirty="0">
                <a:solidFill>
                  <a:srgbClr val="FFFFFF"/>
                </a:solidFill>
                <a:effectLst>
                  <a:outerShdw blurRad="50800" dist="101600" dir="2700000" algn="tl" rotWithShape="0">
                    <a:srgbClr val="000000"/>
                  </a:outerShdw>
                </a:effectLst>
                <a:latin typeface="Arial" panose="020B0604020202020204" pitchFamily="34" charset="0"/>
                <a:cs typeface="Times New Roman" charset="0"/>
              </a:rPr>
              <a:t>16 فإنه فيه خلق الكل ما في السماوات و ما على الأرض ما يرى و ما لا يرى سواء كان عروشاً أم سيادات أم رياسات أم سلاطين الكل به و له قد خلق 17 الذي هو قبل كل شيء و فيه يقوم الكل 18 و هو رأس الجسد الكنيسة الذي هو البداءة بكر من الأموات لكي يكون هو متقدماً في كل شيء</a:t>
            </a:r>
            <a:endParaRPr lang="en-GB" sz="3200" b="1" dirty="0">
              <a:solidFill>
                <a:srgbClr val="FFFFFF"/>
              </a:solidFill>
              <a:effectLst>
                <a:outerShdw blurRad="50800" dist="101600" dir="2700000" algn="tl" rotWithShape="0">
                  <a:srgbClr val="000000"/>
                </a:outerShdw>
              </a:effectLst>
              <a:latin typeface="Arial" panose="020B0604020202020204" pitchFamily="34" charset="0"/>
              <a:cs typeface="Times New Roman" charset="0"/>
            </a:endParaRPr>
          </a:p>
          <a:p>
            <a:pPr algn="ctr">
              <a:defRPr/>
            </a:pPr>
            <a:endParaRPr lang="en-GB" sz="3200" b="1" dirty="0">
              <a:solidFill>
                <a:srgbClr val="FFFFFF"/>
              </a:solidFill>
              <a:effectLst>
                <a:outerShdw blurRad="50800" dist="101600" dir="2700000" algn="tl" rotWithShape="0">
                  <a:srgbClr val="000000"/>
                </a:outerShdw>
              </a:effectLst>
              <a:latin typeface="Arial" panose="020B0604020202020204" pitchFamily="34" charset="0"/>
              <a:cs typeface="Times New Roman" charset="0"/>
            </a:endParaRPr>
          </a:p>
          <a:p>
            <a:pPr algn="ctr">
              <a:defRPr/>
            </a:pPr>
            <a:r>
              <a:rPr lang="ar-JO" sz="3200" b="1" dirty="0">
                <a:solidFill>
                  <a:srgbClr val="FFFFFF"/>
                </a:solidFill>
                <a:effectLst>
                  <a:outerShdw blurRad="50800" dist="101600" dir="2700000" algn="tl" rotWithShape="0">
                    <a:srgbClr val="000000"/>
                  </a:outerShdw>
                </a:effectLst>
                <a:latin typeface="Arial" panose="020B0604020202020204" pitchFamily="34" charset="0"/>
                <a:cs typeface="Times New Roman" charset="0"/>
              </a:rPr>
              <a:t>كولوسي 1: 16-18</a:t>
            </a:r>
            <a:endParaRPr lang="en-US" sz="3200" b="1" dirty="0">
              <a:solidFill>
                <a:srgbClr val="FFFFFF"/>
              </a:solidFill>
              <a:effectLst>
                <a:outerShdw blurRad="50800" dist="101600" dir="2700000" algn="tl" rotWithShape="0">
                  <a:srgbClr val="000000"/>
                </a:outerShdw>
              </a:effectLst>
              <a:latin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58050" name="Group 5"/>
          <p:cNvGrpSpPr>
            <a:grpSpLocks/>
          </p:cNvGrpSpPr>
          <p:nvPr/>
        </p:nvGrpSpPr>
        <p:grpSpPr bwMode="auto">
          <a:xfrm>
            <a:off x="1835150" y="3175"/>
            <a:ext cx="7129463" cy="6665913"/>
            <a:chOff x="1835150" y="3175"/>
            <a:chExt cx="7129338" cy="6666185"/>
          </a:xfrm>
        </p:grpSpPr>
        <p:pic>
          <p:nvPicPr>
            <p:cNvPr id="25805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35150" y="3175"/>
              <a:ext cx="6870700" cy="665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8058" name="Rectangle 2"/>
            <p:cNvSpPr>
              <a:spLocks noChangeArrowheads="1"/>
            </p:cNvSpPr>
            <p:nvPr/>
          </p:nvSpPr>
          <p:spPr bwMode="auto">
            <a:xfrm>
              <a:off x="6516216" y="188640"/>
              <a:ext cx="2016224" cy="648072"/>
            </a:xfrm>
            <a:prstGeom prst="rect">
              <a:avLst/>
            </a:prstGeom>
            <a:solidFill>
              <a:srgbClr val="000000"/>
            </a:solidFill>
            <a:ln w="12700" cap="sq">
              <a:solidFill>
                <a:schemeClr val="tx1"/>
              </a:solidFill>
              <a:miter lim="800000"/>
              <a:headEnd type="none" w="sm" len="sm"/>
              <a:tailEnd type="none" w="sm" len="sm"/>
            </a:ln>
          </p:spPr>
          <p:txBody>
            <a:bodyPr wrap="none"/>
            <a:lstStyle/>
            <a:p>
              <a:endParaRPr lang="en-US"/>
            </a:p>
          </p:txBody>
        </p:sp>
        <p:sp>
          <p:nvSpPr>
            <p:cNvPr id="258059" name="Rectangle 10"/>
            <p:cNvSpPr>
              <a:spLocks noChangeArrowheads="1"/>
            </p:cNvSpPr>
            <p:nvPr/>
          </p:nvSpPr>
          <p:spPr bwMode="auto">
            <a:xfrm>
              <a:off x="7524328" y="5445224"/>
              <a:ext cx="1440160" cy="648072"/>
            </a:xfrm>
            <a:prstGeom prst="rect">
              <a:avLst/>
            </a:prstGeom>
            <a:solidFill>
              <a:srgbClr val="000000"/>
            </a:solidFill>
            <a:ln w="12700" cap="sq">
              <a:solidFill>
                <a:schemeClr val="tx1"/>
              </a:solidFill>
              <a:miter lim="800000"/>
              <a:headEnd type="none" w="sm" len="sm"/>
              <a:tailEnd type="none" w="sm" len="sm"/>
            </a:ln>
          </p:spPr>
          <p:txBody>
            <a:bodyPr wrap="none"/>
            <a:lstStyle/>
            <a:p>
              <a:endParaRPr lang="en-US"/>
            </a:p>
          </p:txBody>
        </p:sp>
        <p:sp>
          <p:nvSpPr>
            <p:cNvPr id="258060" name="Rectangle 12"/>
            <p:cNvSpPr>
              <a:spLocks noChangeArrowheads="1"/>
            </p:cNvSpPr>
            <p:nvPr/>
          </p:nvSpPr>
          <p:spPr bwMode="auto">
            <a:xfrm>
              <a:off x="2051720" y="6021288"/>
              <a:ext cx="2016224" cy="648072"/>
            </a:xfrm>
            <a:prstGeom prst="rect">
              <a:avLst/>
            </a:prstGeom>
            <a:solidFill>
              <a:srgbClr val="000000"/>
            </a:solidFill>
            <a:ln w="12700" cap="sq">
              <a:solidFill>
                <a:schemeClr val="tx1"/>
              </a:solidFill>
              <a:miter lim="800000"/>
              <a:headEnd type="none" w="sm" len="sm"/>
              <a:tailEnd type="none" w="sm" len="sm"/>
            </a:ln>
          </p:spPr>
          <p:txBody>
            <a:bodyPr wrap="none"/>
            <a:lstStyle/>
            <a:p>
              <a:endParaRPr lang="en-US"/>
            </a:p>
          </p:txBody>
        </p:sp>
        <p:sp>
          <p:nvSpPr>
            <p:cNvPr id="258061" name="Rectangle 14"/>
            <p:cNvSpPr>
              <a:spLocks noChangeArrowheads="1"/>
            </p:cNvSpPr>
            <p:nvPr/>
          </p:nvSpPr>
          <p:spPr bwMode="auto">
            <a:xfrm>
              <a:off x="1835696" y="72008"/>
              <a:ext cx="2304256" cy="980728"/>
            </a:xfrm>
            <a:prstGeom prst="rect">
              <a:avLst/>
            </a:prstGeom>
            <a:solidFill>
              <a:srgbClr val="000000"/>
            </a:solidFill>
            <a:ln w="12700" cap="sq">
              <a:solidFill>
                <a:schemeClr val="tx1"/>
              </a:solidFill>
              <a:miter lim="800000"/>
              <a:headEnd type="none" w="sm" len="sm"/>
              <a:tailEnd type="none" w="sm" len="sm"/>
            </a:ln>
          </p:spPr>
          <p:txBody>
            <a:bodyPr wrap="none"/>
            <a:lstStyle/>
            <a:p>
              <a:endParaRPr lang="en-US"/>
            </a:p>
          </p:txBody>
        </p:sp>
      </p:grpSp>
      <p:sp>
        <p:nvSpPr>
          <p:cNvPr id="258051" name="Right Triangle 3"/>
          <p:cNvSpPr>
            <a:spLocks noChangeArrowheads="1"/>
          </p:cNvSpPr>
          <p:nvPr/>
        </p:nvSpPr>
        <p:spPr bwMode="auto">
          <a:xfrm rot="5400000">
            <a:off x="1264444" y="-1040606"/>
            <a:ext cx="3159125" cy="5472113"/>
          </a:xfrm>
          <a:prstGeom prst="rtTriangle">
            <a:avLst/>
          </a:prstGeom>
          <a:solidFill>
            <a:srgbClr val="000000"/>
          </a:solidFill>
          <a:ln w="12700" cap="sq">
            <a:solidFill>
              <a:schemeClr val="tx1"/>
            </a:solidFill>
            <a:miter lim="800000"/>
            <a:headEnd type="none" w="sm" len="sm"/>
            <a:tailEnd type="none" w="sm" len="sm"/>
          </a:ln>
        </p:spPr>
        <p:txBody>
          <a:bodyPr wrap="none"/>
          <a:lstStyle/>
          <a:p>
            <a:endParaRPr lang="en-US"/>
          </a:p>
        </p:txBody>
      </p:sp>
      <p:sp>
        <p:nvSpPr>
          <p:cNvPr id="258052" name="Title 1"/>
          <p:cNvSpPr>
            <a:spLocks noGrp="1"/>
          </p:cNvSpPr>
          <p:nvPr>
            <p:ph type="title" idx="4294967295"/>
          </p:nvPr>
        </p:nvSpPr>
        <p:spPr>
          <a:xfrm>
            <a:off x="179388" y="12700"/>
            <a:ext cx="3635375" cy="1954213"/>
          </a:xfrm>
        </p:spPr>
        <p:txBody>
          <a:bodyPr/>
          <a:lstStyle/>
          <a:p>
            <a:r>
              <a:rPr lang="ar-JO" sz="4000" dirty="0">
                <a:solidFill>
                  <a:srgbClr val="FFFFFF"/>
                </a:solidFill>
                <a:ea typeface="ＭＳ Ｐゴシック" charset="0"/>
                <a:cs typeface="ＭＳ Ｐゴシック" charset="0"/>
              </a:rPr>
              <a:t>داخل الذرة</a:t>
            </a:r>
            <a:endParaRPr lang="en-US" sz="4000" dirty="0">
              <a:solidFill>
                <a:srgbClr val="FFFFFF"/>
              </a:solidFill>
              <a:ea typeface="ＭＳ Ｐゴシック" charset="0"/>
              <a:cs typeface="ＭＳ Ｐゴシック" charset="0"/>
            </a:endParaRPr>
          </a:p>
        </p:txBody>
      </p:sp>
      <p:sp>
        <p:nvSpPr>
          <p:cNvPr id="258053" name="Title 1"/>
          <p:cNvSpPr txBox="1">
            <a:spLocks/>
          </p:cNvSpPr>
          <p:nvPr/>
        </p:nvSpPr>
        <p:spPr bwMode="auto">
          <a:xfrm>
            <a:off x="6551613" y="31750"/>
            <a:ext cx="2592387" cy="1065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600" b="1" dirty="0">
                <a:solidFill>
                  <a:srgbClr val="FFFFFF"/>
                </a:solidFill>
                <a:latin typeface="Arial" panose="020B0604020202020204" pitchFamily="34" charset="0"/>
              </a:rPr>
              <a:t>إلكترون</a:t>
            </a:r>
          </a:p>
          <a:p>
            <a:pPr algn="ctr"/>
            <a:r>
              <a:rPr lang="en-US" sz="3600" b="1" dirty="0">
                <a:solidFill>
                  <a:srgbClr val="FFFFFF"/>
                </a:solidFill>
                <a:latin typeface="Arial" panose="020B0604020202020204" pitchFamily="34" charset="0"/>
              </a:rPr>
              <a:t> (</a:t>
            </a:r>
            <a:r>
              <a:rPr lang="ar-JO" sz="3600" b="1" dirty="0">
                <a:solidFill>
                  <a:srgbClr val="FFFFFF"/>
                </a:solidFill>
                <a:latin typeface="Arial" panose="020B0604020202020204" pitchFamily="34" charset="0"/>
              </a:rPr>
              <a:t>سالب</a:t>
            </a:r>
            <a:r>
              <a:rPr lang="en-US" sz="3600" b="1" dirty="0">
                <a:solidFill>
                  <a:srgbClr val="FFFFFF"/>
                </a:solidFill>
                <a:latin typeface="Arial" panose="020B0604020202020204" pitchFamily="34" charset="0"/>
              </a:rPr>
              <a:t>)</a:t>
            </a:r>
          </a:p>
        </p:txBody>
      </p:sp>
      <p:sp>
        <p:nvSpPr>
          <p:cNvPr id="8" name="Title 1"/>
          <p:cNvSpPr txBox="1">
            <a:spLocks/>
          </p:cNvSpPr>
          <p:nvPr/>
        </p:nvSpPr>
        <p:spPr bwMode="auto">
          <a:xfrm>
            <a:off x="7452320" y="5301208"/>
            <a:ext cx="1691680" cy="7046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ar-JO" sz="3600" b="1" dirty="0">
                <a:solidFill>
                  <a:srgbClr val="FFFFFF"/>
                </a:solidFill>
                <a:effectLst>
                  <a:glow rad="660400">
                    <a:schemeClr val="tx1"/>
                  </a:glow>
                </a:effectLst>
                <a:latin typeface="Arial" panose="020B0604020202020204" pitchFamily="34" charset="0"/>
              </a:rPr>
              <a:t>المدار</a:t>
            </a:r>
            <a:endParaRPr lang="en-US" sz="3600" b="1" dirty="0">
              <a:solidFill>
                <a:srgbClr val="FFFFFF"/>
              </a:solidFill>
              <a:effectLst>
                <a:glow rad="660400">
                  <a:schemeClr val="tx1"/>
                </a:glow>
              </a:effectLst>
              <a:latin typeface="Arial" panose="020B0604020202020204" pitchFamily="34" charset="0"/>
            </a:endParaRPr>
          </a:p>
        </p:txBody>
      </p:sp>
      <p:sp>
        <p:nvSpPr>
          <p:cNvPr id="9" name="Title 1"/>
          <p:cNvSpPr txBox="1">
            <a:spLocks/>
          </p:cNvSpPr>
          <p:nvPr/>
        </p:nvSpPr>
        <p:spPr bwMode="auto">
          <a:xfrm>
            <a:off x="107950" y="2420938"/>
            <a:ext cx="2592388" cy="287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4000" b="1" dirty="0">
                <a:solidFill>
                  <a:srgbClr val="FFFFFF"/>
                </a:solidFill>
                <a:latin typeface="Arial" panose="020B0604020202020204" pitchFamily="34" charset="0"/>
                <a:cs typeface="Times New Roman" charset="0"/>
              </a:rPr>
              <a:t>فيه يقوم الكل (2: 17)</a:t>
            </a:r>
            <a:endParaRPr lang="en-US" sz="4000" b="1" dirty="0">
              <a:solidFill>
                <a:srgbClr val="FFFFFF"/>
              </a:solidFill>
              <a:latin typeface="Arial" panose="020B0604020202020204" pitchFamily="34" charset="0"/>
            </a:endParaRPr>
          </a:p>
        </p:txBody>
      </p:sp>
      <p:sp>
        <p:nvSpPr>
          <p:cNvPr id="258056" name="Title 1"/>
          <p:cNvSpPr txBox="1">
            <a:spLocks/>
          </p:cNvSpPr>
          <p:nvPr/>
        </p:nvSpPr>
        <p:spPr bwMode="auto">
          <a:xfrm>
            <a:off x="359990" y="5688013"/>
            <a:ext cx="3563938" cy="105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600" b="1" dirty="0">
                <a:solidFill>
                  <a:srgbClr val="FFFFFF"/>
                </a:solidFill>
                <a:latin typeface="Arial" panose="020B0604020202020204" pitchFamily="34" charset="0"/>
              </a:rPr>
              <a:t>نواة البروتون</a:t>
            </a:r>
            <a:br>
              <a:rPr lang="en-US" sz="3600" b="1" dirty="0">
                <a:solidFill>
                  <a:srgbClr val="FFFFFF"/>
                </a:solidFill>
                <a:latin typeface="Arial" panose="020B0604020202020204" pitchFamily="34" charset="0"/>
              </a:rPr>
            </a:br>
            <a:r>
              <a:rPr lang="en-US" sz="3600" b="1" dirty="0">
                <a:solidFill>
                  <a:srgbClr val="FFFFFF"/>
                </a:solidFill>
                <a:latin typeface="Arial" panose="020B0604020202020204" pitchFamily="34" charset="0"/>
              </a:rPr>
              <a:t>(</a:t>
            </a:r>
            <a:r>
              <a:rPr lang="ar-JO" sz="3600" b="1" dirty="0">
                <a:solidFill>
                  <a:srgbClr val="FFFFFF"/>
                </a:solidFill>
                <a:latin typeface="Arial" panose="020B0604020202020204" pitchFamily="34" charset="0"/>
              </a:rPr>
              <a:t>موجب</a:t>
            </a:r>
            <a:r>
              <a:rPr lang="en-US" sz="3600" b="1" dirty="0">
                <a:solidFill>
                  <a:srgbClr val="FFFFFF"/>
                </a:solidFill>
                <a:latin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A3DA6B-A801-9144-B140-8C376F1D5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259329" cy="69444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735954" y="5869334"/>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a:spcBef>
                <a:spcPct val="0"/>
              </a:spcBef>
            </a:pPr>
            <a:r>
              <a:rPr lang="ar-JO" sz="3200" b="1" dirty="0">
                <a:solidFill>
                  <a:srgbClr val="FFFFFF"/>
                </a:solidFill>
                <a:effectLst>
                  <a:glow rad="228600">
                    <a:srgbClr val="000000">
                      <a:satMod val="175000"/>
                    </a:srgbClr>
                  </a:glow>
                </a:effectLst>
                <a:latin typeface="Arial" panose="020B0604020202020204" pitchFamily="34" charset="0"/>
                <a:ea typeface="ＭＳ Ｐゴシック" charset="0"/>
              </a:rPr>
              <a:t>كو 1: 19-20</a:t>
            </a:r>
            <a:endParaRPr lang="en-US" sz="3200" b="1" dirty="0">
              <a:solidFill>
                <a:srgbClr val="FFFFFF"/>
              </a:solidFill>
              <a:effectLst>
                <a:glow rad="228600">
                  <a:srgbClr val="000000">
                    <a:satMod val="175000"/>
                  </a:srgbClr>
                </a:glow>
              </a:effectLst>
              <a:latin typeface="Arial" panose="020B0604020202020204" pitchFamily="34" charset="0"/>
              <a:ea typeface="ＭＳ Ｐゴシック" charset="0"/>
            </a:endParaRPr>
          </a:p>
        </p:txBody>
      </p:sp>
      <p:sp>
        <p:nvSpPr>
          <p:cNvPr id="2" name="Rectangle 1">
            <a:extLst>
              <a:ext uri="{FF2B5EF4-FFF2-40B4-BE49-F238E27FC236}">
                <a16:creationId xmlns:a16="http://schemas.microsoft.com/office/drawing/2014/main" id="{43DE52B5-88A8-2B44-B0F2-49E5213284AC}"/>
              </a:ext>
            </a:extLst>
          </p:cNvPr>
          <p:cNvSpPr/>
          <p:nvPr/>
        </p:nvSpPr>
        <p:spPr>
          <a:xfrm>
            <a:off x="145272" y="2088236"/>
            <a:ext cx="9020432" cy="1631216"/>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a:spcBef>
                <a:spcPct val="0"/>
              </a:spcBef>
            </a:pPr>
            <a:r>
              <a:rPr lang="ar-JO" sz="5400" b="1" baseline="30000" dirty="0">
                <a:solidFill>
                  <a:srgbClr val="FFFFFF"/>
                </a:solidFill>
                <a:effectLst>
                  <a:glow rad="228600">
                    <a:srgbClr val="000000">
                      <a:satMod val="175000"/>
                    </a:srgbClr>
                  </a:glow>
                </a:effectLst>
                <a:latin typeface="Arial" panose="020B0604020202020204" pitchFamily="34" charset="0"/>
                <a:ea typeface="ＭＳ Ｐゴシック" charset="0"/>
              </a:rPr>
              <a:t>19 لأنه فيه سر أن يحل كل الملء</a:t>
            </a:r>
          </a:p>
          <a:p>
            <a:pPr algn="ctr">
              <a:spcBef>
                <a:spcPct val="0"/>
              </a:spcBef>
            </a:pPr>
            <a:r>
              <a:rPr lang="ar-JO" sz="3200" b="1" dirty="0">
                <a:solidFill>
                  <a:srgbClr val="FFFFFF"/>
                </a:solidFill>
                <a:effectLst>
                  <a:glow rad="228600">
                    <a:srgbClr val="000000">
                      <a:satMod val="175000"/>
                    </a:srgbClr>
                  </a:glow>
                </a:effectLst>
                <a:latin typeface="Arial" panose="020B0604020202020204" pitchFamily="34" charset="0"/>
              </a:rPr>
              <a:t>20 و أن يصالح به الكل لنفسه عاملاً الصلح بدم صليبه بواسطته سواء كان ما على الأرض أم ما في السماوات</a:t>
            </a:r>
            <a:endParaRPr lang="en-US" sz="3200" b="1" dirty="0">
              <a:solidFill>
                <a:srgbClr val="FFFFFF"/>
              </a:solidFill>
              <a:effectLst>
                <a:glow rad="228600">
                  <a:srgbClr val="000000">
                    <a:satMod val="175000"/>
                  </a:srgbClr>
                </a:glow>
              </a:effectLst>
              <a:latin typeface="Arial" panose="020B0604020202020204" pitchFamily="34" charset="0"/>
              <a:ea typeface="ＭＳ Ｐゴシック" charset="0"/>
            </a:endParaRPr>
          </a:p>
        </p:txBody>
      </p:sp>
    </p:spTree>
    <p:extLst>
      <p:ext uri="{BB962C8B-B14F-4D97-AF65-F5344CB8AC3E}">
        <p14:creationId xmlns:p14="http://schemas.microsoft.com/office/powerpoint/2010/main" val="868351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b="1" dirty="0">
              <a:solidFill>
                <a:srgbClr val="FFFFFF"/>
              </a:solidFill>
              <a:latin typeface="Arial" panose="020B0604020202020204" pitchFamily="34" charset="0"/>
              <a:ea typeface="Arial"/>
              <a:cs typeface="Arial" panose="020B0604020202020204" pitchFamily="34" charset="0"/>
            </a:endParaRPr>
          </a:p>
        </p:txBody>
      </p:sp>
      <p:pic>
        <p:nvPicPr>
          <p:cNvPr id="4" name="Content Placeholder 3" descr="hebrews1_1_2.jp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961"/>
          <a:stretch/>
        </p:blipFill>
        <p:spPr>
          <a:xfrm>
            <a:off x="684213" y="260350"/>
            <a:ext cx="8388350" cy="6194425"/>
          </a:xfrm>
        </p:spPr>
      </p:pic>
      <p:sp>
        <p:nvSpPr>
          <p:cNvPr id="2" name="Title 1"/>
          <p:cNvSpPr>
            <a:spLocks noGrp="1"/>
          </p:cNvSpPr>
          <p:nvPr>
            <p:ph type="title"/>
          </p:nvPr>
        </p:nvSpPr>
        <p:spPr>
          <a:xfrm>
            <a:off x="6011863" y="0"/>
            <a:ext cx="3143250" cy="1341438"/>
          </a:xfrm>
          <a:solidFill>
            <a:schemeClr val="tx1"/>
          </a:solidFill>
        </p:spPr>
        <p:txBody>
          <a:bodyPr/>
          <a:lstStyle/>
          <a:p>
            <a:pPr>
              <a:defRPr/>
            </a:pPr>
            <a:r>
              <a:rPr lang="ar-JO" dirty="0"/>
              <a:t>عبرانيين</a:t>
            </a:r>
            <a:br>
              <a:rPr lang="ar-JO" dirty="0"/>
            </a:br>
            <a:r>
              <a:rPr lang="ar-JO" dirty="0"/>
              <a:t>1: 1-2</a:t>
            </a:r>
            <a:endParaRPr lang="en-US" dirty="0"/>
          </a:p>
        </p:txBody>
      </p:sp>
      <p:sp>
        <p:nvSpPr>
          <p:cNvPr id="6" name="Title 1"/>
          <p:cNvSpPr txBox="1">
            <a:spLocks/>
          </p:cNvSpPr>
          <p:nvPr/>
        </p:nvSpPr>
        <p:spPr bwMode="auto">
          <a:xfrm>
            <a:off x="107950" y="115888"/>
            <a:ext cx="4032250" cy="6481762"/>
          </a:xfrm>
          <a:prstGeom prst="rect">
            <a:avLst/>
          </a:prstGeom>
          <a:solidFill>
            <a:schemeClr val="tx1"/>
          </a:solidFill>
          <a:ln w="9525">
            <a:noFill/>
            <a:miter lim="800000"/>
            <a:headEnd/>
            <a:tailEnd/>
          </a:ln>
          <a:effectLst>
            <a:outerShdw blurRad="50800" dist="38100" dir="2700000">
              <a:srgbClr val="000000">
                <a:alpha val="43000"/>
              </a:srgbClr>
            </a:outerShdw>
          </a:effectLst>
        </p:spPr>
        <p:txBody>
          <a:bodyPr anchor="ct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a:defRPr/>
            </a:pPr>
            <a:r>
              <a:rPr lang="ar-JO" sz="4000" dirty="0">
                <a:latin typeface="Arial" panose="020B0604020202020204" pitchFamily="34" charset="0"/>
                <a:cs typeface="Arial" panose="020B0604020202020204" pitchFamily="34" charset="0"/>
              </a:rPr>
              <a:t>1 الله بعدما كلم الآباء بالأنبياء قديماً بأنواع و طرق كثيرة 2 كلمنا في هذه الأيام الأخيرة في ابنه الذي جعله وارثاً لكل شيء الذي به أيضاً عمل العالمين</a:t>
            </a:r>
            <a:endParaRPr lang="en-US" sz="4000" dirty="0">
              <a:effectLst/>
              <a:latin typeface="Arial" panose="020B0604020202020204" pitchFamily="34" charset="0"/>
              <a:cs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262146" name="Rectangle 2"/>
          <p:cNvSpPr>
            <a:spLocks noChangeArrowheads="1"/>
          </p:cNvSpPr>
          <p:nvPr/>
        </p:nvSpPr>
        <p:spPr bwMode="auto">
          <a:xfrm>
            <a:off x="3535363" y="6645275"/>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solidFill>
                <a:srgbClr val="000000"/>
              </a:solidFill>
              <a:ea typeface="MS Gothic" charset="0"/>
              <a:cs typeface="MS Gothic" charset="0"/>
            </a:endParaRPr>
          </a:p>
        </p:txBody>
      </p:sp>
      <p:sp>
        <p:nvSpPr>
          <p:cNvPr id="262147"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solidFill>
                <a:srgbClr val="000000"/>
              </a:solidFill>
              <a:ea typeface="MS Gothic" charset="0"/>
              <a:cs typeface="MS Gothic" charset="0"/>
            </a:endParaRPr>
          </a:p>
        </p:txBody>
      </p:sp>
      <p:sp>
        <p:nvSpPr>
          <p:cNvPr id="262148" name="Text Box 4"/>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ea typeface="MS Gothic" charset="0"/>
                <a:cs typeface="MS Gothic" charset="0"/>
              </a:rPr>
              <a:t> </a:t>
            </a:r>
          </a:p>
        </p:txBody>
      </p:sp>
      <p:sp>
        <p:nvSpPr>
          <p:cNvPr id="262149" name="Text Box 5"/>
          <p:cNvSpPr txBox="1">
            <a:spLocks noChangeArrowheads="1"/>
          </p:cNvSpPr>
          <p:nvPr/>
        </p:nvSpPr>
        <p:spPr bwMode="auto">
          <a:xfrm>
            <a:off x="1292225" y="1481138"/>
            <a:ext cx="5786438"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62150" name="Text Box 6"/>
          <p:cNvSpPr txBox="1">
            <a:spLocks noChangeArrowheads="1"/>
          </p:cNvSpPr>
          <p:nvPr/>
        </p:nvSpPr>
        <p:spPr bwMode="auto">
          <a:xfrm>
            <a:off x="1030288" y="893763"/>
            <a:ext cx="7164387" cy="531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ar-JO" sz="2900" b="1" i="1" dirty="0">
                <a:solidFill>
                  <a:srgbClr val="FFFF00"/>
                </a:solidFill>
                <a:latin typeface="Comic Sans MS" charset="0"/>
                <a:ea typeface="MS Gothic" charset="0"/>
                <a:cs typeface="MS Gothic" charset="0"/>
              </a:rPr>
              <a:t>الإصحاح 1 : </a:t>
            </a:r>
            <a:r>
              <a:rPr lang="ar-JO" sz="2900" b="1" i="1" dirty="0">
                <a:solidFill>
                  <a:srgbClr val="00B0F0"/>
                </a:solidFill>
                <a:latin typeface="Comic Sans MS" charset="0"/>
                <a:ea typeface="MS Gothic" charset="0"/>
                <a:cs typeface="MS Gothic" charset="0"/>
              </a:rPr>
              <a:t>6 حقائق عظيمة </a:t>
            </a:r>
            <a:r>
              <a:rPr lang="ar-JO" sz="2900" b="1" i="1" dirty="0">
                <a:solidFill>
                  <a:srgbClr val="FFFF00"/>
                </a:solidFill>
                <a:latin typeface="Comic Sans MS" charset="0"/>
                <a:ea typeface="MS Gothic" charset="0"/>
                <a:cs typeface="MS Gothic" charset="0"/>
              </a:rPr>
              <a:t>عن</a:t>
            </a:r>
            <a:endParaRPr lang="en-GB" sz="2900" b="1" i="1" dirty="0">
              <a:solidFill>
                <a:srgbClr val="FFFF00"/>
              </a:solidFill>
              <a:latin typeface="Comic Sans MS" charset="0"/>
              <a:ea typeface="MS Gothic" charset="0"/>
              <a:cs typeface="MS Gothic" charset="0"/>
            </a:endParaRPr>
          </a:p>
        </p:txBody>
      </p:sp>
      <p:sp>
        <p:nvSpPr>
          <p:cNvPr id="262151" name="Text Box 7"/>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62152" name="Text Box 8"/>
          <p:cNvSpPr txBox="1">
            <a:spLocks noChangeArrowheads="1"/>
          </p:cNvSpPr>
          <p:nvPr/>
        </p:nvSpPr>
        <p:spPr bwMode="auto">
          <a:xfrm>
            <a:off x="8342313" y="6454775"/>
            <a:ext cx="168275"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62153" name="AutoShape 9"/>
          <p:cNvSpPr>
            <a:spLocks noChangeArrowheads="1"/>
          </p:cNvSpPr>
          <p:nvPr/>
        </p:nvSpPr>
        <p:spPr bwMode="auto">
          <a:xfrm>
            <a:off x="4752975" y="3543300"/>
            <a:ext cx="3001963" cy="2487613"/>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lIns="82048" tIns="41025" rIns="82048" bIns="41025" anchor="ctr"/>
          <a:lstStyle/>
          <a:p>
            <a:endParaRPr lang="en-US">
              <a:solidFill>
                <a:srgbClr val="000000"/>
              </a:solidFill>
              <a:ea typeface="MS Gothic" charset="0"/>
              <a:cs typeface="MS Gothic" charset="0"/>
            </a:endParaRPr>
          </a:p>
        </p:txBody>
      </p:sp>
      <p:sp>
        <p:nvSpPr>
          <p:cNvPr id="27658" name="Text Box 10"/>
          <p:cNvSpPr txBox="1">
            <a:spLocks noChangeArrowheads="1"/>
          </p:cNvSpPr>
          <p:nvPr/>
        </p:nvSpPr>
        <p:spPr bwMode="auto">
          <a:xfrm>
            <a:off x="4756150" y="3625850"/>
            <a:ext cx="2936875" cy="174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575"/>
              </a:spcBef>
              <a:buClr>
                <a:srgbClr val="FFFFFF"/>
              </a:buClr>
            </a:pPr>
            <a:r>
              <a:rPr lang="ar-JO" sz="3600" b="1" dirty="0">
                <a:solidFill>
                  <a:srgbClr val="FFFFFF"/>
                </a:solidFill>
                <a:latin typeface="Arial" panose="020B0604020202020204" pitchFamily="34" charset="0"/>
                <a:ea typeface="MS Gothic" charset="0"/>
                <a:cs typeface="Arial" panose="020B0604020202020204" pitchFamily="34" charset="0"/>
              </a:rPr>
              <a:t>كل شيء به كان و بغيره لم يكن شيء مما كان</a:t>
            </a:r>
            <a:endParaRPr lang="en-GB" sz="3600" b="1" dirty="0">
              <a:solidFill>
                <a:srgbClr val="FFFFFF"/>
              </a:solidFill>
              <a:latin typeface="Arial" panose="020B0604020202020204" pitchFamily="34" charset="0"/>
              <a:ea typeface="MS Gothic" charset="0"/>
              <a:cs typeface="Arial" panose="020B0604020202020204" pitchFamily="34" charset="0"/>
            </a:endParaRPr>
          </a:p>
        </p:txBody>
      </p:sp>
      <p:sp>
        <p:nvSpPr>
          <p:cNvPr id="262155" name="Text Box 11"/>
          <p:cNvSpPr txBox="1">
            <a:spLocks noChangeArrowheads="1"/>
          </p:cNvSpPr>
          <p:nvPr/>
        </p:nvSpPr>
        <p:spPr bwMode="auto">
          <a:xfrm>
            <a:off x="8588375" y="6078538"/>
            <a:ext cx="166688"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262156" name="Text Box 12"/>
          <p:cNvSpPr txBox="1">
            <a:spLocks noChangeArrowheads="1"/>
          </p:cNvSpPr>
          <p:nvPr/>
        </p:nvSpPr>
        <p:spPr bwMode="auto">
          <a:xfrm>
            <a:off x="8359775"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25</a:t>
            </a:r>
          </a:p>
        </p:txBody>
      </p:sp>
      <p:sp>
        <p:nvSpPr>
          <p:cNvPr id="262157" name="Text Box 13"/>
          <p:cNvSpPr txBox="1">
            <a:spLocks noChangeArrowheads="1"/>
          </p:cNvSpPr>
          <p:nvPr/>
        </p:nvSpPr>
        <p:spPr bwMode="auto">
          <a:xfrm>
            <a:off x="8705850" y="6488113"/>
            <a:ext cx="26987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1</a:t>
            </a:r>
          </a:p>
        </p:txBody>
      </p:sp>
      <p:sp>
        <p:nvSpPr>
          <p:cNvPr id="262158" name="Text Box 14"/>
          <p:cNvSpPr txBox="1">
            <a:spLocks noChangeArrowheads="1"/>
          </p:cNvSpPr>
          <p:nvPr/>
        </p:nvSpPr>
        <p:spPr bwMode="auto">
          <a:xfrm>
            <a:off x="1022350" y="225425"/>
            <a:ext cx="7337425" cy="531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AFD00"/>
              </a:buClr>
            </a:pPr>
            <a:r>
              <a:rPr lang="ar-JO" sz="2900" b="1" dirty="0">
                <a:solidFill>
                  <a:srgbClr val="FAFD00"/>
                </a:solidFill>
                <a:latin typeface="Comic Sans MS" charset="0"/>
                <a:ea typeface="MS Gothic" charset="0"/>
                <a:cs typeface="MS Gothic" charset="0"/>
              </a:rPr>
              <a:t>يوحنا : تلخيص الرسالة</a:t>
            </a:r>
            <a:endParaRPr lang="en-GB" sz="2900" b="1" dirty="0">
              <a:solidFill>
                <a:srgbClr val="FAFD00"/>
              </a:solidFill>
              <a:latin typeface="Comic Sans MS" charset="0"/>
              <a:ea typeface="MS Gothic" charset="0"/>
              <a:cs typeface="MS Gothic" charset="0"/>
            </a:endParaRPr>
          </a:p>
        </p:txBody>
      </p:sp>
      <p:sp>
        <p:nvSpPr>
          <p:cNvPr id="262159" name="Text Box 15"/>
          <p:cNvSpPr txBox="1">
            <a:spLocks noChangeArrowheads="1"/>
          </p:cNvSpPr>
          <p:nvPr/>
        </p:nvSpPr>
        <p:spPr bwMode="auto">
          <a:xfrm>
            <a:off x="1133475" y="1736725"/>
            <a:ext cx="3733800" cy="146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618FFD"/>
              </a:buClr>
            </a:pPr>
            <a:r>
              <a:rPr lang="ar-JO" sz="1800" b="1" dirty="0">
                <a:solidFill>
                  <a:srgbClr val="618FFD"/>
                </a:solidFill>
                <a:latin typeface="Comic Sans MS" charset="0"/>
                <a:ea typeface="MS Gothic" charset="0"/>
                <a:cs typeface="MS Gothic" charset="0"/>
              </a:rPr>
              <a:t>العدد 1 :</a:t>
            </a:r>
            <a:r>
              <a:rPr lang="en-GB" sz="1800" b="1" dirty="0">
                <a:solidFill>
                  <a:srgbClr val="FFFF00"/>
                </a:solidFill>
                <a:latin typeface="Comic Sans MS" charset="0"/>
                <a:ea typeface="MS Gothic" charset="0"/>
                <a:cs typeface="MS Gothic" charset="0"/>
              </a:rPr>
              <a:t>                          </a:t>
            </a:r>
            <a:r>
              <a:rPr lang="ar-JO" sz="1800" b="1" dirty="0">
                <a:solidFill>
                  <a:srgbClr val="FFFF00"/>
                </a:solidFill>
                <a:latin typeface="Comic Sans MS" charset="0"/>
                <a:ea typeface="MS Gothic" charset="0"/>
                <a:cs typeface="MS Gothic" charset="0"/>
              </a:rPr>
              <a:t>الأزلي</a:t>
            </a:r>
            <a:endParaRPr lang="en-GB" sz="1800" b="1" dirty="0">
              <a:solidFill>
                <a:srgbClr val="FFFF00"/>
              </a:solidFill>
              <a:latin typeface="Comic Sans MS" charset="0"/>
              <a:ea typeface="MS Gothic" charset="0"/>
              <a:cs typeface="MS Gothic" charset="0"/>
            </a:endParaRPr>
          </a:p>
          <a:p>
            <a:pPr algn="ctr" eaLnBrk="1" hangingPunct="1">
              <a:spcBef>
                <a:spcPts val="1125"/>
              </a:spcBef>
              <a:buClr>
                <a:srgbClr val="FFFF00"/>
              </a:buClr>
            </a:pPr>
            <a:r>
              <a:rPr lang="ar-JO" sz="1800" b="1" dirty="0">
                <a:solidFill>
                  <a:srgbClr val="FFFF00"/>
                </a:solidFill>
                <a:latin typeface="Comic Sans MS" charset="0"/>
                <a:ea typeface="MS Gothic" charset="0"/>
                <a:cs typeface="MS Gothic" charset="0"/>
              </a:rPr>
              <a:t>الأقنوم المتميز</a:t>
            </a:r>
            <a:endParaRPr lang="en-GB" sz="1800" b="1" dirty="0">
              <a:solidFill>
                <a:srgbClr val="FFFF00"/>
              </a:solidFill>
              <a:latin typeface="Comic Sans MS" charset="0"/>
              <a:ea typeface="MS Gothic" charset="0"/>
              <a:cs typeface="MS Gothic" charset="0"/>
            </a:endParaRPr>
          </a:p>
          <a:p>
            <a:pPr algn="ctr" eaLnBrk="1" hangingPunct="1">
              <a:spcBef>
                <a:spcPts val="1125"/>
              </a:spcBef>
              <a:buClr>
                <a:srgbClr val="FFFF00"/>
              </a:buClr>
            </a:pPr>
            <a:r>
              <a:rPr lang="ar-JO" sz="1800" b="1" dirty="0">
                <a:solidFill>
                  <a:srgbClr val="FFFF00"/>
                </a:solidFill>
                <a:latin typeface="Comic Sans MS" charset="0"/>
                <a:ea typeface="MS Gothic" charset="0"/>
                <a:cs typeface="MS Gothic" charset="0"/>
              </a:rPr>
              <a:t>كان و الله الذي يكون</a:t>
            </a:r>
            <a:endParaRPr lang="en-GB" sz="1800" b="1" dirty="0">
              <a:solidFill>
                <a:srgbClr val="FFFF00"/>
              </a:solidFill>
              <a:latin typeface="Comic Sans MS" charset="0"/>
              <a:ea typeface="MS Gothic" charset="0"/>
              <a:cs typeface="MS Gothic" charset="0"/>
            </a:endParaRPr>
          </a:p>
        </p:txBody>
      </p:sp>
      <p:sp>
        <p:nvSpPr>
          <p:cNvPr id="262160" name="Text Box 16"/>
          <p:cNvSpPr txBox="1">
            <a:spLocks noChangeArrowheads="1"/>
          </p:cNvSpPr>
          <p:nvPr/>
        </p:nvSpPr>
        <p:spPr bwMode="auto">
          <a:xfrm>
            <a:off x="973138" y="3459163"/>
            <a:ext cx="4095750" cy="7798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618FFD"/>
              </a:buClr>
            </a:pPr>
            <a:r>
              <a:rPr lang="ar-JO" sz="1800" b="1" dirty="0">
                <a:solidFill>
                  <a:srgbClr val="618FFD"/>
                </a:solidFill>
                <a:latin typeface="Comic Sans MS" charset="0"/>
                <a:ea typeface="MS Gothic" charset="0"/>
                <a:cs typeface="MS Gothic" charset="0"/>
              </a:rPr>
              <a:t>عدد 2 :</a:t>
            </a:r>
          </a:p>
          <a:p>
            <a:pPr algn="ctr" eaLnBrk="1" hangingPunct="1">
              <a:spcBef>
                <a:spcPts val="1125"/>
              </a:spcBef>
              <a:buClr>
                <a:srgbClr val="618FFD"/>
              </a:buClr>
            </a:pPr>
            <a:r>
              <a:rPr lang="ar-JO" sz="1800" b="1" dirty="0">
                <a:solidFill>
                  <a:srgbClr val="FFFF00"/>
                </a:solidFill>
                <a:latin typeface="Comic Sans MS" charset="0"/>
                <a:ea typeface="MS Gothic" charset="0"/>
                <a:cs typeface="MS Gothic" charset="0"/>
              </a:rPr>
              <a:t>موجود مع الله أزلياً</a:t>
            </a:r>
            <a:endParaRPr lang="en-GB" sz="1800" b="1" dirty="0">
              <a:solidFill>
                <a:srgbClr val="FFFF00"/>
              </a:solidFill>
              <a:latin typeface="Comic Sans MS" charset="0"/>
              <a:ea typeface="MS Gothic" charset="0"/>
              <a:cs typeface="MS Gothic" charset="0"/>
            </a:endParaRPr>
          </a:p>
        </p:txBody>
      </p:sp>
      <p:sp>
        <p:nvSpPr>
          <p:cNvPr id="262161" name="Text Box 17"/>
          <p:cNvSpPr txBox="1">
            <a:spLocks noChangeArrowheads="1"/>
          </p:cNvSpPr>
          <p:nvPr/>
        </p:nvSpPr>
        <p:spPr bwMode="auto">
          <a:xfrm>
            <a:off x="752475" y="4435475"/>
            <a:ext cx="4494213" cy="6388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618FFD"/>
              </a:buClr>
            </a:pPr>
            <a:r>
              <a:rPr lang="ar-JO" sz="1800" b="1" dirty="0">
                <a:solidFill>
                  <a:srgbClr val="618FFD"/>
                </a:solidFill>
                <a:latin typeface="Comic Sans MS" charset="0"/>
                <a:ea typeface="MS Gothic" charset="0"/>
                <a:cs typeface="MS Gothic" charset="0"/>
              </a:rPr>
              <a:t>عدد 3 : </a:t>
            </a:r>
            <a:br>
              <a:rPr lang="en-US" sz="1800" b="1" dirty="0">
                <a:solidFill>
                  <a:srgbClr val="618FFD"/>
                </a:solidFill>
                <a:latin typeface="Comic Sans MS" charset="0"/>
                <a:ea typeface="MS Gothic" charset="0"/>
                <a:cs typeface="MS Gothic" charset="0"/>
              </a:rPr>
            </a:br>
            <a:r>
              <a:rPr lang="ar-JO" sz="1800" b="1" dirty="0">
                <a:solidFill>
                  <a:srgbClr val="FFFF00"/>
                </a:solidFill>
                <a:latin typeface="Comic Sans MS" charset="0"/>
                <a:ea typeface="MS Gothic" charset="0"/>
                <a:cs typeface="MS Gothic" charset="0"/>
              </a:rPr>
              <a:t>خالق الوجود</a:t>
            </a:r>
            <a:endParaRPr lang="en-GB" sz="1800" b="1" dirty="0">
              <a:solidFill>
                <a:srgbClr val="FFFF00"/>
              </a:solidFill>
              <a:latin typeface="Comic Sans MS" charset="0"/>
              <a:ea typeface="MS Gothic" charset="0"/>
              <a:cs typeface="MS Gothic" charset="0"/>
            </a:endParaRPr>
          </a:p>
        </p:txBody>
      </p:sp>
      <p:sp>
        <p:nvSpPr>
          <p:cNvPr id="262162" name="Text Box 18"/>
          <p:cNvSpPr txBox="1">
            <a:spLocks noChangeArrowheads="1"/>
          </p:cNvSpPr>
          <p:nvPr/>
        </p:nvSpPr>
        <p:spPr bwMode="auto">
          <a:xfrm>
            <a:off x="4857752" y="1357299"/>
            <a:ext cx="2643206" cy="2182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363"/>
              </a:spcBef>
              <a:buClr>
                <a:srgbClr val="FFFF00"/>
              </a:buClr>
            </a:pPr>
            <a:r>
              <a:rPr lang="ar-JO" sz="5400" b="1" dirty="0">
                <a:solidFill>
                  <a:srgbClr val="FFFF00"/>
                </a:solidFill>
                <a:latin typeface="Arial" panose="020B0604020202020204" pitchFamily="34" charset="0"/>
                <a:ea typeface="MS Gothic" charset="0"/>
                <a:cs typeface="MS Gothic" charset="0"/>
              </a:rPr>
              <a:t>يسوع</a:t>
            </a:r>
          </a:p>
          <a:p>
            <a:pPr algn="ctr" eaLnBrk="1" hangingPunct="1">
              <a:spcBef>
                <a:spcPts val="3363"/>
              </a:spcBef>
              <a:buClr>
                <a:srgbClr val="FFFF00"/>
              </a:buClr>
            </a:pPr>
            <a:r>
              <a:rPr lang="ar-JO" sz="5400" b="1" dirty="0">
                <a:solidFill>
                  <a:srgbClr val="FFFF00"/>
                </a:solidFill>
                <a:latin typeface="Arial" panose="020B0604020202020204" pitchFamily="34" charset="0"/>
                <a:ea typeface="MS Gothic" charset="0"/>
                <a:cs typeface="MS Gothic" charset="0"/>
              </a:rPr>
              <a:t>المسيح</a:t>
            </a:r>
            <a:endParaRPr lang="en-GB" sz="5400" b="1" dirty="0">
              <a:solidFill>
                <a:srgbClr val="FFFF00"/>
              </a:solidFill>
              <a:latin typeface="Arial" panose="020B0604020202020204" pitchFamily="34" charset="0"/>
              <a:ea typeface="MS Gothic" charset="0"/>
              <a:cs typeface="MS Gothic" charset="0"/>
            </a:endParaRPr>
          </a:p>
        </p:txBody>
      </p:sp>
      <p:sp>
        <p:nvSpPr>
          <p:cNvPr id="262163" name="Title 19"/>
          <p:cNvSpPr>
            <a:spLocks noGrp="1"/>
          </p:cNvSpPr>
          <p:nvPr>
            <p:ph type="title" idx="4294967295"/>
          </p:nvPr>
        </p:nvSpPr>
        <p:spPr bwMode="auto">
          <a:xfrm>
            <a:off x="4741862" y="5545070"/>
            <a:ext cx="3013076" cy="38106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rtl="1"/>
            <a:r>
              <a:rPr lang="ar-SA" sz="2800" dirty="0">
                <a:solidFill>
                  <a:schemeClr val="bg1"/>
                </a:solidFill>
                <a:latin typeface="Times New Roman" charset="0"/>
              </a:rPr>
              <a:t>يوحنا</a:t>
            </a:r>
            <a:r>
              <a:rPr lang="en-US" sz="2800" dirty="0">
                <a:solidFill>
                  <a:schemeClr val="bg1"/>
                </a:solidFill>
                <a:latin typeface="Times New Roman" charset="0"/>
              </a:rPr>
              <a:t> 3:1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27658"/>
                                        </p:tgtEl>
                                        <p:attrNameLst>
                                          <p:attrName>style.visibility</p:attrName>
                                        </p:attrNameLst>
                                      </p:cBhvr>
                                      <p:to>
                                        <p:strVal val="visible"/>
                                      </p:to>
                                    </p:set>
                                    <p:animEffect transition="in" filter="fade">
                                      <p:cBhvr>
                                        <p:cTn id="7" dur="1000"/>
                                        <p:tgtEl>
                                          <p:spTgt spid="27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5" descr="John 1.3 jesus creating_adam.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0" name="Rectangle 2"/>
          <p:cNvSpPr>
            <a:spLocks noGrp="1" noChangeArrowheads="1"/>
          </p:cNvSpPr>
          <p:nvPr>
            <p:ph type="title"/>
          </p:nvPr>
        </p:nvSpPr>
        <p:spPr>
          <a:xfrm>
            <a:off x="0" y="0"/>
            <a:ext cx="2895600" cy="4648200"/>
          </a:xfrm>
          <a:effectLst/>
        </p:spPr>
        <p:txBody>
          <a:bodyPr/>
          <a:lstStyle/>
          <a:p>
            <a:pPr eaLnBrk="1" hangingPunct="1">
              <a:defRPr/>
            </a:pPr>
            <a:br>
              <a:rPr lang="en-US" sz="4000" dirty="0">
                <a:solidFill>
                  <a:schemeClr val="bg1"/>
                </a:solidFill>
                <a:effectLst>
                  <a:outerShdw blurRad="50800" dist="38100" dir="2700000" algn="tl" rotWithShape="0">
                    <a:srgbClr val="000000">
                      <a:alpha val="95000"/>
                    </a:srgbClr>
                  </a:outerShdw>
                </a:effectLst>
              </a:rPr>
            </a:br>
            <a:r>
              <a:rPr lang="ar-JO" sz="4000" dirty="0">
                <a:solidFill>
                  <a:schemeClr val="bg1"/>
                </a:solidFill>
                <a:effectLst>
                  <a:outerShdw blurRad="50800" dist="38100" dir="2700000" algn="tl" rotWithShape="0">
                    <a:srgbClr val="000000">
                      <a:alpha val="95000"/>
                    </a:srgbClr>
                  </a:outerShdw>
                </a:effectLst>
              </a:rPr>
              <a:t>شكل يسوع آدم من التراب    (يو 1: 3،     تك 2: 7)</a:t>
            </a:r>
            <a:endParaRPr lang="en-US" sz="4000" dirty="0">
              <a:solidFill>
                <a:schemeClr val="bg1"/>
              </a:solidFill>
              <a:effectLst>
                <a:outerShdw blurRad="50800" dist="38100" dir="2700000" algn="tl" rotWithShape="0">
                  <a:srgbClr val="000000">
                    <a:alpha val="95000"/>
                  </a:srgbClr>
                </a:outerShdw>
              </a:effectLs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4" descr="Jesus Creator-Adam Ev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2217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953000" y="3124200"/>
            <a:ext cx="4114800" cy="3581400"/>
          </a:xfrm>
          <a:effectLst/>
        </p:spPr>
        <p:txBody>
          <a:bodyPr/>
          <a:lstStyle/>
          <a:p>
            <a:pPr eaLnBrk="1" hangingPunct="1">
              <a:defRPr/>
            </a:pPr>
            <a:r>
              <a:rPr lang="ar-JO" sz="4000" dirty="0">
                <a:solidFill>
                  <a:schemeClr val="bg1"/>
                </a:solidFill>
                <a:effectLst>
                  <a:outerShdw blurRad="50800" dist="38100" dir="2700000" algn="tl" rotWithShape="0">
                    <a:srgbClr val="000000">
                      <a:alpha val="95000"/>
                    </a:srgbClr>
                  </a:outerShdw>
                </a:effectLst>
              </a:rPr>
              <a:t>خلق يسوع آدم و حواء</a:t>
            </a:r>
            <a:br>
              <a:rPr lang="ar-JO" sz="4000" dirty="0">
                <a:solidFill>
                  <a:schemeClr val="bg1"/>
                </a:solidFill>
                <a:effectLst>
                  <a:outerShdw blurRad="50800" dist="38100" dir="2700000" algn="tl" rotWithShape="0">
                    <a:srgbClr val="000000">
                      <a:alpha val="95000"/>
                    </a:srgbClr>
                  </a:outerShdw>
                </a:effectLst>
              </a:rPr>
            </a:br>
            <a:r>
              <a:rPr lang="ar-JO" sz="4000" dirty="0">
                <a:solidFill>
                  <a:schemeClr val="bg1"/>
                </a:solidFill>
                <a:effectLst>
                  <a:outerShdw blurRad="50800" dist="38100" dir="2700000" algn="tl" rotWithShape="0">
                    <a:srgbClr val="000000">
                      <a:alpha val="95000"/>
                    </a:srgbClr>
                  </a:outerShdw>
                </a:effectLst>
              </a:rPr>
              <a:t>(يو 1: 3،</a:t>
            </a:r>
            <a:br>
              <a:rPr lang="ar-JO" sz="4000" dirty="0">
                <a:solidFill>
                  <a:schemeClr val="bg1"/>
                </a:solidFill>
                <a:effectLst>
                  <a:outerShdw blurRad="50800" dist="38100" dir="2700000" algn="tl" rotWithShape="0">
                    <a:srgbClr val="000000">
                      <a:alpha val="95000"/>
                    </a:srgbClr>
                  </a:outerShdw>
                </a:effectLst>
              </a:rPr>
            </a:br>
            <a:r>
              <a:rPr lang="ar-JO" sz="4000" dirty="0">
                <a:solidFill>
                  <a:schemeClr val="bg1"/>
                </a:solidFill>
                <a:effectLst>
                  <a:outerShdw blurRad="50800" dist="38100" dir="2700000" algn="tl" rotWithShape="0">
                    <a:srgbClr val="000000">
                      <a:alpha val="95000"/>
                    </a:srgbClr>
                  </a:outerShdw>
                </a:effectLst>
              </a:rPr>
              <a:t>تك 2: 21-23)</a:t>
            </a:r>
            <a:endParaRPr lang="en-US" sz="4000" dirty="0">
              <a:solidFill>
                <a:schemeClr val="bg1"/>
              </a:solidFill>
              <a:effectLst>
                <a:outerShdw blurRad="50800" dist="38100" dir="2700000" algn="tl" rotWithShape="0">
                  <a:srgbClr val="000000">
                    <a:alpha val="95000"/>
                  </a:srgbClr>
                </a:outerShdw>
              </a:effectLst>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29" name="Picture 2" descr="truejesuschurchadamroa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2000"/>
            <a:ext cx="9183688"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0"/>
            <a:ext cx="9144000" cy="762000"/>
          </a:xfrm>
          <a:solidFill>
            <a:schemeClr val="accent1">
              <a:lumMod val="50000"/>
            </a:schemeClr>
          </a:solidFill>
        </p:spPr>
        <p:txBody>
          <a:bodyPr/>
          <a:lstStyle/>
          <a:p>
            <a:pPr eaLnBrk="1" hangingPunct="1">
              <a:defRPr/>
            </a:pPr>
            <a:r>
              <a:rPr lang="ar-JO" sz="3200" dirty="0">
                <a:solidFill>
                  <a:srgbClr val="FFFFFF"/>
                </a:solidFill>
                <a:latin typeface="Bank Gothic" pitchFamily="-111" charset="0"/>
                <a:ea typeface="Bank Gothic" pitchFamily="-111" charset="0"/>
                <a:cs typeface="Bank Gothic" pitchFamily="-111" charset="0"/>
              </a:rPr>
              <a:t>كنيسة يسوع الحقيقي، طريق آدم</a:t>
            </a:r>
            <a:endParaRPr lang="en-US" sz="3200" dirty="0">
              <a:solidFill>
                <a:srgbClr val="FFFFFF"/>
              </a:solidFill>
              <a:latin typeface="Bank Gothic" pitchFamily="-111" charset="0"/>
              <a:ea typeface="Bank Gothic" pitchFamily="-111" charset="0"/>
              <a:cs typeface="Bank Gothic" pitchFamily="-111" charset="0"/>
            </a:endParaRPr>
          </a:p>
        </p:txBody>
      </p:sp>
      <p:sp>
        <p:nvSpPr>
          <p:cNvPr id="457731" name="Text Box 2"/>
          <p:cNvSpPr txBox="1">
            <a:spLocks noChangeArrowheads="1"/>
          </p:cNvSpPr>
          <p:nvPr/>
        </p:nvSpPr>
        <p:spPr bwMode="auto">
          <a:xfrm>
            <a:off x="9183688" y="0"/>
            <a:ext cx="67037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Times New Roman" charset="0"/>
                <a:ea typeface="ＭＳ Ｐゴシック" charset="0"/>
              </a:rPr>
              <a:t>200</a:t>
            </a:r>
            <a:endParaRPr kumimoji="0" lang="en-US" sz="2400" b="0"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8" name="Title 1"/>
          <p:cNvSpPr txBox="1">
            <a:spLocks/>
          </p:cNvSpPr>
          <p:nvPr/>
        </p:nvSpPr>
        <p:spPr bwMode="auto">
          <a:xfrm>
            <a:off x="152400" y="914400"/>
            <a:ext cx="8153400" cy="685800"/>
          </a:xfrm>
          <a:prstGeom prst="rect">
            <a:avLst/>
          </a:prstGeom>
          <a:solidFill>
            <a:srgbClr val="FF0000"/>
          </a:solid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يسوع هو الآب السماوي ؟؟؟؟</a:t>
            </a:r>
          </a:p>
        </p:txBody>
      </p:sp>
      <p:sp>
        <p:nvSpPr>
          <p:cNvPr id="9" name="Title 1"/>
          <p:cNvSpPr txBox="1">
            <a:spLocks/>
          </p:cNvSpPr>
          <p:nvPr/>
        </p:nvSpPr>
        <p:spPr bwMode="auto">
          <a:xfrm>
            <a:off x="152400" y="1676400"/>
            <a:ext cx="8153400" cy="685800"/>
          </a:xfrm>
          <a:prstGeom prst="rect">
            <a:avLst/>
          </a:prstGeom>
          <a:solidFill>
            <a:srgbClr val="FF0000"/>
          </a:solid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200" b="1" dirty="0">
                <a:solidFill>
                  <a:srgbClr val="FFFFFF"/>
                </a:solidFill>
                <a:effectLst>
                  <a:outerShdw blurRad="38100" dist="38100" dir="2700000" algn="tl">
                    <a:srgbClr val="000000"/>
                  </a:outerShdw>
                </a:effectLst>
                <a:latin typeface="Geneva" charset="0"/>
                <a:cs typeface="Geneva" charset="0"/>
              </a:rPr>
              <a:t>= المودالية</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endParaRPr>
          </a:p>
        </p:txBody>
      </p:sp>
      <p:sp>
        <p:nvSpPr>
          <p:cNvPr id="7" name="TextBox 6"/>
          <p:cNvSpPr txBox="1"/>
          <p:nvPr/>
        </p:nvSpPr>
        <p:spPr>
          <a:xfrm>
            <a:off x="8388350" y="0"/>
            <a:ext cx="665567" cy="461665"/>
          </a:xfrm>
          <a:prstGeom prst="rect">
            <a:avLst/>
          </a:prstGeom>
          <a:solidFill>
            <a:schemeClr val="tx1"/>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195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14831458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3" name="Picture 3" descr="frostroadcopy2hu.jpg"/>
          <p:cNvPicPr>
            <a:picLocks noChangeAspect="1"/>
          </p:cNvPicPr>
          <p:nvPr/>
        </p:nvPicPr>
        <p:blipFill>
          <a:blip r:embed="rId2">
            <a:lum bright="-1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81000" y="0"/>
            <a:ext cx="2362200" cy="4876800"/>
          </a:xfrm>
        </p:spPr>
        <p:txBody>
          <a:bodyPr/>
          <a:lstStyle/>
          <a:p>
            <a:pPr eaLnBrk="1" hangingPunct="1">
              <a:defRPr/>
            </a:pPr>
            <a:r>
              <a:rPr lang="ar-JO" sz="3200" dirty="0">
                <a:solidFill>
                  <a:srgbClr val="FFFFFF"/>
                </a:solidFill>
                <a:effectLst>
                  <a:outerShdw blurRad="38100" dist="38100" dir="2700000" algn="tl">
                    <a:srgbClr val="000000"/>
                  </a:outerShdw>
                </a:effectLst>
                <a:latin typeface="Bank Gothic" charset="0"/>
                <a:ea typeface="ＭＳ Ｐゴシック" charset="0"/>
                <a:cs typeface="Bank Gothic" charset="0"/>
              </a:rPr>
              <a:t>بماذا تؤمن كنيسة يسوع الحقيقي ؟</a:t>
            </a:r>
            <a:endParaRPr lang="en-US" sz="3200" dirty="0">
              <a:solidFill>
                <a:srgbClr val="FFFFFF"/>
              </a:solidFill>
              <a:effectLst>
                <a:outerShdw blurRad="38100" dist="38100" dir="2700000" algn="tl">
                  <a:srgbClr val="000000"/>
                </a:outerShdw>
              </a:effectLst>
              <a:latin typeface="Bank Gothic" charset="0"/>
              <a:ea typeface="ＭＳ Ｐゴシック" charset="0"/>
              <a:cs typeface="Bank Gothic" charset="0"/>
            </a:endParaRPr>
          </a:p>
        </p:txBody>
      </p:sp>
      <p:sp>
        <p:nvSpPr>
          <p:cNvPr id="5" name="Title 1"/>
          <p:cNvSpPr txBox="1">
            <a:spLocks/>
          </p:cNvSpPr>
          <p:nvPr/>
        </p:nvSpPr>
        <p:spPr bwMode="auto">
          <a:xfrm>
            <a:off x="2438400" y="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هوية كنيسة يسوع الحقيقي</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endParaRPr>
          </a:p>
        </p:txBody>
      </p:sp>
      <p:grpSp>
        <p:nvGrpSpPr>
          <p:cNvPr id="3" name="Group 7"/>
          <p:cNvGrpSpPr>
            <a:grpSpLocks/>
          </p:cNvGrpSpPr>
          <p:nvPr/>
        </p:nvGrpSpPr>
        <p:grpSpPr bwMode="auto">
          <a:xfrm>
            <a:off x="2214546" y="332656"/>
            <a:ext cx="6929454" cy="1219200"/>
            <a:chOff x="2214546" y="533400"/>
            <a:chExt cx="6929454" cy="1219200"/>
          </a:xfrm>
        </p:grpSpPr>
        <p:sp>
          <p:nvSpPr>
            <p:cNvPr id="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7" name="Title 1"/>
            <p:cNvSpPr txBox="1">
              <a:spLocks/>
            </p:cNvSpPr>
            <p:nvPr/>
          </p:nvSpPr>
          <p:spPr bwMode="auto">
            <a:xfrm>
              <a:off x="2214546" y="1066800"/>
              <a:ext cx="6929454"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200" b="1" dirty="0">
                  <a:solidFill>
                    <a:srgbClr val="FFFFFF"/>
                  </a:solidFill>
                  <a:effectLst>
                    <a:outerShdw blurRad="38100" dist="38100" dir="2700000" algn="tl">
                      <a:srgbClr val="000000"/>
                    </a:outerShdw>
                  </a:effectLst>
                  <a:latin typeface="Geneva" charset="0"/>
                  <a:cs typeface="Geneva" charset="0"/>
                </a:rPr>
                <a:t>المعمودية في كنيسة يسوع الحقيقي</a:t>
              </a:r>
              <a:br>
                <a:rPr lang="en-US" sz="3200" b="1" dirty="0">
                  <a:solidFill>
                    <a:srgbClr val="FFFFFF"/>
                  </a:solidFill>
                  <a:effectLst>
                    <a:outerShdw blurRad="38100" dist="38100" dir="2700000" algn="tl">
                      <a:srgbClr val="000000"/>
                    </a:outerShdw>
                  </a:effectLst>
                  <a:latin typeface="Geneva" charset="0"/>
                  <a:cs typeface="Geneva" charset="0"/>
                </a:rPr>
              </a:br>
              <a:r>
                <a:rPr lang="ar-JO" sz="3200" b="1" dirty="0">
                  <a:solidFill>
                    <a:srgbClr val="FFFFFF"/>
                  </a:solidFill>
                  <a:effectLst>
                    <a:outerShdw blurRad="38100" dist="38100" dir="2700000" algn="tl">
                      <a:srgbClr val="000000"/>
                    </a:outerShdw>
                  </a:effectLst>
                  <a:latin typeface="Geneva" charset="0"/>
                  <a:cs typeface="Geneva" charset="0"/>
                </a:rPr>
                <a:t> (إحناء الرأس)</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endParaRPr>
            </a:p>
          </p:txBody>
        </p:sp>
      </p:grpSp>
      <p:grpSp>
        <p:nvGrpSpPr>
          <p:cNvPr id="4" name="Group 8"/>
          <p:cNvGrpSpPr>
            <a:grpSpLocks/>
          </p:cNvGrpSpPr>
          <p:nvPr/>
        </p:nvGrpSpPr>
        <p:grpSpPr bwMode="auto">
          <a:xfrm>
            <a:off x="2438400" y="1470976"/>
            <a:ext cx="6705600" cy="1219200"/>
            <a:chOff x="2438400" y="533400"/>
            <a:chExt cx="6705600" cy="1219200"/>
          </a:xfrm>
        </p:grpSpPr>
        <p:sp>
          <p:nvSpPr>
            <p:cNvPr id="10"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11"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غسل الأرجل من خادم كنيسة يسوع الحقيقي</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endParaRPr>
            </a:p>
          </p:txBody>
        </p:sp>
      </p:grpSp>
      <p:grpSp>
        <p:nvGrpSpPr>
          <p:cNvPr id="8" name="Group 11"/>
          <p:cNvGrpSpPr>
            <a:grpSpLocks/>
          </p:cNvGrpSpPr>
          <p:nvPr/>
        </p:nvGrpSpPr>
        <p:grpSpPr bwMode="auto">
          <a:xfrm>
            <a:off x="2438400" y="2309192"/>
            <a:ext cx="6705600" cy="1219200"/>
            <a:chOff x="2438400" y="533400"/>
            <a:chExt cx="6705600" cy="1219200"/>
          </a:xfrm>
        </p:grpSpPr>
        <p:sp>
          <p:nvSpPr>
            <p:cNvPr id="13"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14"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المائدة (الإستحالة)</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endParaRPr>
            </a:p>
          </p:txBody>
        </p:sp>
      </p:grpSp>
      <p:grpSp>
        <p:nvGrpSpPr>
          <p:cNvPr id="9" name="Group 14"/>
          <p:cNvGrpSpPr>
            <a:grpSpLocks/>
          </p:cNvGrpSpPr>
          <p:nvPr/>
        </p:nvGrpSpPr>
        <p:grpSpPr bwMode="auto">
          <a:xfrm>
            <a:off x="2438400" y="3147392"/>
            <a:ext cx="6705600" cy="1219200"/>
            <a:chOff x="2438400" y="533400"/>
            <a:chExt cx="6705600" cy="1219200"/>
          </a:xfrm>
        </p:grpSpPr>
        <p:sp>
          <p:nvSpPr>
            <p:cNvPr id="1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1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الإمتلاء بالروح القدس</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endParaRPr>
            </a:p>
          </p:txBody>
        </p:sp>
      </p:grpSp>
      <p:grpSp>
        <p:nvGrpSpPr>
          <p:cNvPr id="12" name="Group 17"/>
          <p:cNvGrpSpPr>
            <a:grpSpLocks/>
          </p:cNvGrpSpPr>
          <p:nvPr/>
        </p:nvGrpSpPr>
        <p:grpSpPr bwMode="auto">
          <a:xfrm>
            <a:off x="2438400" y="3985592"/>
            <a:ext cx="6705600" cy="1219200"/>
            <a:chOff x="2438400" y="533400"/>
            <a:chExt cx="6705600" cy="1219200"/>
          </a:xfrm>
        </p:grpSpPr>
        <p:sp>
          <p:nvSpPr>
            <p:cNvPr id="19"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20"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التكلم بألسنة</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endParaRPr>
            </a:p>
          </p:txBody>
        </p:sp>
      </p:grpSp>
      <p:grpSp>
        <p:nvGrpSpPr>
          <p:cNvPr id="15" name="Group 20"/>
          <p:cNvGrpSpPr>
            <a:grpSpLocks/>
          </p:cNvGrpSpPr>
          <p:nvPr/>
        </p:nvGrpSpPr>
        <p:grpSpPr bwMode="auto">
          <a:xfrm>
            <a:off x="2438400" y="4823792"/>
            <a:ext cx="6705600" cy="1219200"/>
            <a:chOff x="2438400" y="533400"/>
            <a:chExt cx="6705600" cy="1219200"/>
          </a:xfrm>
        </p:grpSpPr>
        <p:sp>
          <p:nvSpPr>
            <p:cNvPr id="22"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23"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r>
                <a:rPr lang="ar-JO" sz="3200" b="1" dirty="0">
                  <a:solidFill>
                    <a:srgbClr val="FFFFFF"/>
                  </a:solidFill>
                  <a:effectLst>
                    <a:outerShdw blurRad="38100" dist="38100" dir="2700000" algn="tl">
                      <a:srgbClr val="000000"/>
                    </a:outerShdw>
                  </a:effectLst>
                  <a:latin typeface="Geneva" charset="0"/>
                  <a:cs typeface="Geneva" charset="0"/>
                </a:rPr>
                <a:t>الإيمان بالمسيح ؟؟ = لا</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grpSp>
      <p:grpSp>
        <p:nvGrpSpPr>
          <p:cNvPr id="18" name="Group 23"/>
          <p:cNvGrpSpPr>
            <a:grpSpLocks/>
          </p:cNvGrpSpPr>
          <p:nvPr/>
        </p:nvGrpSpPr>
        <p:grpSpPr bwMode="auto">
          <a:xfrm>
            <a:off x="2438400" y="5738192"/>
            <a:ext cx="6705600" cy="1219200"/>
            <a:chOff x="2438400" y="533400"/>
            <a:chExt cx="6705600" cy="1219200"/>
          </a:xfrm>
        </p:grpSpPr>
        <p:sp>
          <p:nvSpPr>
            <p:cNvPr id="25"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26"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الخلاص ؟؟؟؟</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endParaRPr>
            </a:p>
          </p:txBody>
        </p:sp>
      </p:grpSp>
      <p:pic>
        <p:nvPicPr>
          <p:cNvPr id="458763" name="Picture 27" descr="welcome-to-glcc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4419600"/>
            <a:ext cx="3352800" cy="2346325"/>
          </a:xfrm>
          <a:prstGeom prst="rect">
            <a:avLst/>
          </a:prstGeom>
          <a:noFill/>
          <a:ln w="57150">
            <a:solidFill>
              <a:srgbClr val="000000"/>
            </a:solidFill>
            <a:round/>
            <a:headEnd/>
            <a:tailEnd/>
          </a:ln>
          <a:extLst>
            <a:ext uri="{909E8E84-426E-40dd-AFC4-6F175D3DCCD1}">
              <a14:hiddenFill xmlns:a14="http://schemas.microsoft.com/office/drawing/2010/main" xmlns="">
                <a:solidFill>
                  <a:srgbClr val="FFFFFF"/>
                </a:solidFill>
              </a14:hiddenFill>
            </a:ext>
          </a:extLst>
        </p:spPr>
      </p:pic>
      <p:sp>
        <p:nvSpPr>
          <p:cNvPr id="28" name="TextBox 27"/>
          <p:cNvSpPr txBox="1"/>
          <p:nvPr/>
        </p:nvSpPr>
        <p:spPr>
          <a:xfrm>
            <a:off x="8388350" y="0"/>
            <a:ext cx="665567" cy="461665"/>
          </a:xfrm>
          <a:prstGeom prst="rect">
            <a:avLst/>
          </a:prstGeom>
          <a:solidFill>
            <a:schemeClr val="tx1"/>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200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108759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5834"/>
            <a:ext cx="9144000" cy="1577066"/>
          </a:xfrm>
        </p:spPr>
        <p:txBody>
          <a:bodyPr/>
          <a:lstStyle/>
          <a:p>
            <a:pPr>
              <a:defRPr/>
            </a:pPr>
            <a:r>
              <a:rPr lang="ar-JO" sz="4800" dirty="0">
                <a:solidFill>
                  <a:srgbClr val="FFFFFF"/>
                </a:solidFill>
                <a:effectLst>
                  <a:glow rad="660400">
                    <a:schemeClr val="tx1"/>
                  </a:glow>
                </a:effectLst>
              </a:rPr>
              <a:t>تزييف ؟</a:t>
            </a:r>
            <a:endParaRPr lang="en-US" sz="4800" dirty="0">
              <a:solidFill>
                <a:srgbClr val="FFFFFF"/>
              </a:solidFill>
              <a:effectLst>
                <a:glow rad="660400">
                  <a:schemeClr val="tx1"/>
                </a:glow>
              </a:effectLst>
            </a:endParaRPr>
          </a:p>
        </p:txBody>
      </p:sp>
      <p:pic>
        <p:nvPicPr>
          <p:cNvPr id="535554" name="Picture 2" descr="https://upload.wikimedia.org/wikipedia/commons/4/4d/Usdollar100front.jpg">
            <a:extLst>
              <a:ext uri="{FF2B5EF4-FFF2-40B4-BE49-F238E27FC236}">
                <a16:creationId xmlns:a16="http://schemas.microsoft.com/office/drawing/2014/main" id="{EBF3F56B-25D7-2A4A-8B1F-872E02948B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612900"/>
            <a:ext cx="8648700" cy="363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520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dirty="0">
                <a:effectLst>
                  <a:outerShdw blurRad="38100" dist="38100" dir="2700000" algn="tl">
                    <a:srgbClr val="000000"/>
                  </a:outerShdw>
                </a:effectLst>
              </a:rPr>
              <a:t>Already Gone 04802</a:t>
            </a:r>
          </a:p>
        </p:txBody>
      </p:sp>
      <p:sp>
        <p:nvSpPr>
          <p:cNvPr id="3" name="Text Placeholder 2"/>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defRPr/>
            </a:pPr>
            <a:r>
              <a:rPr lang="ar-JO" sz="5400" dirty="0">
                <a:effectLst>
                  <a:outerShdw blurRad="38100" dist="38100" dir="2700000" algn="tl">
                    <a:srgbClr val="000000"/>
                  </a:outerShdw>
                </a:effectLst>
              </a:rPr>
              <a:t>ذهب فعلاً</a:t>
            </a:r>
            <a:endParaRPr lang="en-US" sz="5400" dirty="0">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r>
              <a:rPr lang="ar-JO" sz="2200" dirty="0">
                <a:effectLst>
                  <a:outerShdw blurRad="38100" dist="38100" dir="2700000" algn="tl">
                    <a:srgbClr val="000000"/>
                  </a:outerShdw>
                </a:effectLst>
              </a:rPr>
              <a:t>من كين هام و بريت بيمر مع تود هيلارد</a:t>
            </a:r>
            <a:endParaRPr lang="en-US" sz="2200" dirty="0">
              <a:effectLst>
                <a:outerShdw blurRad="38100" dist="38100" dir="2700000" algn="tl">
                  <a:srgbClr val="000000"/>
                </a:outerShdw>
              </a:effectLst>
            </a:endParaRPr>
          </a:p>
        </p:txBody>
      </p:sp>
      <p:pic>
        <p:nvPicPr>
          <p:cNvPr id="241667" name="Picture 4" descr="Already Gone 0480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432841"/>
            <a:ext cx="4343401" cy="72908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68" name="TextBox 5"/>
          <p:cNvSpPr txBox="1">
            <a:spLocks noChangeArrowheads="1"/>
          </p:cNvSpPr>
          <p:nvPr/>
        </p:nvSpPr>
        <p:spPr bwMode="auto">
          <a:xfrm>
            <a:off x="7624032" y="6611938"/>
            <a:ext cx="1519968"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C0C0C0"/>
                </a:solidFill>
                <a:effectLst/>
                <a:uLnTx/>
                <a:uFillTx/>
                <a:latin typeface="Arial" panose="020B0604020202020204" pitchFamily="34" charset="0"/>
                <a:ea typeface="ＭＳ Ｐゴシック" charset="0"/>
                <a:cs typeface="Arial" panose="020B0604020202020204" pitchFamily="34" charset="0"/>
              </a:rPr>
              <a:t>© Answers in Genesis-USA</a:t>
            </a:r>
          </a:p>
        </p:txBody>
      </p:sp>
    </p:spTree>
    <p:extLst>
      <p:ext uri="{BB962C8B-B14F-4D97-AF65-F5344CB8AC3E}">
        <p14:creationId xmlns:p14="http://schemas.microsoft.com/office/powerpoint/2010/main" val="3238065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كولوسي 2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767682607"/>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45000">
              <a:schemeClr val="tx1"/>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296143"/>
          </a:xfrm>
          <a:solidFill>
            <a:schemeClr val="tx1"/>
          </a:solidFill>
        </p:spPr>
        <p:txBody>
          <a:bodyPr rtlCol="0">
            <a:noAutofit/>
          </a:bodyPr>
          <a:lstStyle/>
          <a:p>
            <a:pPr eaLnBrk="1" fontAlgn="auto" hangingPunct="1">
              <a:spcAft>
                <a:spcPts val="0"/>
              </a:spcAft>
              <a:defRPr/>
            </a:pPr>
            <a:r>
              <a:rPr lang="ar-JO" sz="54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ما هو الخطأ ؟</a:t>
            </a:r>
            <a:endParaRPr lang="en-US" sz="54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
        <p:nvSpPr>
          <p:cNvPr id="3" name="Title 1">
            <a:extLst>
              <a:ext uri="{FF2B5EF4-FFF2-40B4-BE49-F238E27FC236}">
                <a16:creationId xmlns:a16="http://schemas.microsoft.com/office/drawing/2014/main" id="{5BD2463E-320C-A34D-AB4A-B6DDE07C5738}"/>
              </a:ext>
            </a:extLst>
          </p:cNvPr>
          <p:cNvSpPr txBox="1">
            <a:spLocks/>
          </p:cNvSpPr>
          <p:nvPr/>
        </p:nvSpPr>
        <p:spPr bwMode="auto">
          <a:xfrm>
            <a:off x="16933" y="1267884"/>
            <a:ext cx="9144000" cy="4825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eaLnBrk="1" fontAlgn="auto" hangingPunct="1">
              <a:spcAft>
                <a:spcPts val="0"/>
              </a:spcAft>
              <a:defRPr/>
            </a:pPr>
            <a:r>
              <a:rPr lang="ar-JO" sz="3600" b="1" dirty="0">
                <a:solidFill>
                  <a:srgbClr val="FFFFFF"/>
                </a:solidFill>
                <a:effectLst>
                  <a:glow rad="101600">
                    <a:schemeClr val="tx1">
                      <a:alpha val="75000"/>
                    </a:schemeClr>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rPr>
              <a:t>الغنوسية خطأ بما أن الألوهية </a:t>
            </a:r>
          </a:p>
          <a:p>
            <a:pPr eaLnBrk="1" fontAlgn="auto" hangingPunct="1">
              <a:spcAft>
                <a:spcPts val="0"/>
              </a:spcAft>
              <a:defRPr/>
            </a:pPr>
            <a:r>
              <a:rPr lang="ar-JO" sz="3600" b="1" dirty="0">
                <a:solidFill>
                  <a:srgbClr val="FFFFFF"/>
                </a:solidFill>
                <a:effectLst>
                  <a:glow rad="101600">
                    <a:schemeClr val="tx1">
                      <a:alpha val="75000"/>
                    </a:schemeClr>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rPr>
              <a:t>في المسيح (2: 6-10)</a:t>
            </a:r>
            <a:endParaRPr lang="en-SG" sz="3600" b="1" dirty="0">
              <a:solidFill>
                <a:srgbClr val="FFFFFF"/>
              </a:solidFill>
              <a:effectLst>
                <a:glow rad="101600">
                  <a:schemeClr val="tx1">
                    <a:alpha val="75000"/>
                  </a:schemeClr>
                </a:glow>
                <a:outerShdw blurRad="50800" dist="38100" dir="10800000" algn="r" rotWithShape="0">
                  <a:prstClr val="black">
                    <a:alpha val="40000"/>
                  </a:prstClr>
                </a:outerShdw>
              </a:effectLst>
              <a:latin typeface="Arial" panose="020B0604020202020204" pitchFamily="34" charset="0"/>
              <a:ea typeface="+mj-ea"/>
              <a:cs typeface="+mj-cs"/>
            </a:endParaRPr>
          </a:p>
          <a:p>
            <a:pPr eaLnBrk="1" fontAlgn="auto" hangingPunct="1">
              <a:spcAft>
                <a:spcPts val="0"/>
              </a:spcAft>
              <a:defRPr/>
            </a:pPr>
            <a:r>
              <a:rPr lang="ar-JO" sz="3600" b="1" dirty="0">
                <a:solidFill>
                  <a:schemeClr val="bg1"/>
                </a:solidFill>
                <a:latin typeface="Arial" panose="020B0604020202020204" pitchFamily="34" charset="0"/>
              </a:rPr>
              <a:t>الناموسية خاطئة لأن الحقيقة </a:t>
            </a:r>
          </a:p>
          <a:p>
            <a:pPr eaLnBrk="1" fontAlgn="auto" hangingPunct="1">
              <a:spcAft>
                <a:spcPts val="0"/>
              </a:spcAft>
              <a:defRPr/>
            </a:pPr>
            <a:r>
              <a:rPr lang="ar-JO" sz="3600" b="1" dirty="0">
                <a:solidFill>
                  <a:schemeClr val="bg1"/>
                </a:solidFill>
                <a:latin typeface="Arial" panose="020B0604020202020204" pitchFamily="34" charset="0"/>
              </a:rPr>
              <a:t>في المسيح (2: 11-17)</a:t>
            </a:r>
            <a:endParaRPr lang="en-SG" sz="3600" b="1" dirty="0">
              <a:solidFill>
                <a:schemeClr val="bg1"/>
              </a:solidFill>
              <a:effectLst>
                <a:glow rad="101600">
                  <a:schemeClr val="tx1">
                    <a:alpha val="75000"/>
                  </a:schemeClr>
                </a:glow>
                <a:outerShdw blurRad="50800" dist="38100" dir="10800000" algn="r" rotWithShape="0">
                  <a:prstClr val="black">
                    <a:alpha val="40000"/>
                  </a:prstClr>
                </a:outerShdw>
              </a:effectLst>
              <a:latin typeface="Arial" panose="020B0604020202020204" pitchFamily="34" charset="0"/>
              <a:ea typeface="+mj-ea"/>
              <a:cs typeface="+mj-cs"/>
            </a:endParaRPr>
          </a:p>
          <a:p>
            <a:pPr eaLnBrk="1" fontAlgn="auto" hangingPunct="1">
              <a:spcAft>
                <a:spcPts val="0"/>
              </a:spcAft>
              <a:defRPr/>
            </a:pPr>
            <a:r>
              <a:rPr lang="ar-JO" sz="3600" b="1" dirty="0">
                <a:solidFill>
                  <a:schemeClr val="bg1"/>
                </a:solidFill>
                <a:latin typeface="Arial" panose="020B0604020202020204" pitchFamily="34" charset="0"/>
              </a:rPr>
              <a:t>التصوف خاطئ لأن الرئاسة </a:t>
            </a:r>
          </a:p>
          <a:p>
            <a:pPr eaLnBrk="1" fontAlgn="auto" hangingPunct="1">
              <a:spcAft>
                <a:spcPts val="0"/>
              </a:spcAft>
              <a:defRPr/>
            </a:pPr>
            <a:r>
              <a:rPr lang="ar-JO" sz="3600" b="1" dirty="0">
                <a:solidFill>
                  <a:schemeClr val="bg1"/>
                </a:solidFill>
                <a:latin typeface="Arial" panose="020B0604020202020204" pitchFamily="34" charset="0"/>
              </a:rPr>
              <a:t>في المسيح (2: 18-19) </a:t>
            </a:r>
            <a:endParaRPr lang="ar-JO" sz="3600" b="1" dirty="0">
              <a:solidFill>
                <a:srgbClr val="FFFFFF"/>
              </a:solidFill>
              <a:effectLst>
                <a:glow rad="101600">
                  <a:schemeClr val="tx1">
                    <a:alpha val="75000"/>
                  </a:schemeClr>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endParaRPr>
          </a:p>
          <a:p>
            <a:pPr eaLnBrk="1" fontAlgn="auto" hangingPunct="1">
              <a:spcAft>
                <a:spcPts val="0"/>
              </a:spcAft>
              <a:defRPr/>
            </a:pPr>
            <a:r>
              <a:rPr lang="ar-JO" sz="3600" b="1" dirty="0">
                <a:solidFill>
                  <a:srgbClr val="FFFFFF"/>
                </a:solidFill>
                <a:effectLst>
                  <a:glow rad="101600">
                    <a:schemeClr val="tx1">
                      <a:alpha val="75000"/>
                    </a:schemeClr>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rPr>
              <a:t>التقفشف خاطئ لأن الحصانة</a:t>
            </a:r>
          </a:p>
          <a:p>
            <a:pPr eaLnBrk="1" fontAlgn="auto" hangingPunct="1">
              <a:spcAft>
                <a:spcPts val="0"/>
              </a:spcAft>
              <a:defRPr/>
            </a:pPr>
            <a:r>
              <a:rPr lang="ar-JO" sz="3600" b="1" dirty="0">
                <a:solidFill>
                  <a:srgbClr val="FFFFFF"/>
                </a:solidFill>
                <a:effectLst>
                  <a:glow rad="101600">
                    <a:schemeClr val="tx1">
                      <a:alpha val="75000"/>
                    </a:schemeClr>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rPr>
              <a:t>في المسيح (2: 20-23)</a:t>
            </a:r>
            <a:endParaRPr lang="en-US" sz="9600" b="1" dirty="0">
              <a:solidFill>
                <a:srgbClr val="FFFFFF"/>
              </a:solidFill>
              <a:effectLst>
                <a:glow rad="101600">
                  <a:schemeClr val="tx1">
                    <a:alpha val="75000"/>
                  </a:schemeClr>
                </a:glow>
                <a:outerShdw blurRad="50800" dist="38100" dir="10800000" algn="r" rotWithShape="0">
                  <a:prstClr val="black">
                    <a:alpha val="40000"/>
                  </a:prstClr>
                </a:outerShdw>
              </a:effectLst>
              <a:latin typeface="Arial" panose="020B0604020202020204" pitchFamily="34" charset="0"/>
              <a:ea typeface="+mj-ea"/>
              <a:cs typeface="+mj-cs"/>
            </a:endParaRPr>
          </a:p>
        </p:txBody>
      </p:sp>
    </p:spTree>
    <p:extLst>
      <p:ext uri="{BB962C8B-B14F-4D97-AF65-F5344CB8AC3E}">
        <p14:creationId xmlns:p14="http://schemas.microsoft.com/office/powerpoint/2010/main" val="9999453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030" y="44624"/>
            <a:ext cx="9149030" cy="769349"/>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ea typeface="ＭＳ Ｐゴシック" charset="0"/>
                <a:cs typeface="ＭＳ Ｐゴシック" charset="0"/>
              </a:rPr>
              <a:t>تعليم كاذب</a:t>
            </a:r>
            <a:endParaRPr lang="en-US" sz="4000" dirty="0">
              <a:effectLst>
                <a:glow rad="127000">
                  <a:schemeClr val="tx1"/>
                </a:glow>
              </a:effectLst>
              <a:ea typeface="ＭＳ Ｐゴシック" charset="0"/>
              <a:cs typeface="ＭＳ Ｐゴシック" charset="0"/>
            </a:endParaRPr>
          </a:p>
        </p:txBody>
      </p:sp>
      <p:sp>
        <p:nvSpPr>
          <p:cNvPr id="4" name="Rectangle 2">
            <a:extLst>
              <a:ext uri="{FF2B5EF4-FFF2-40B4-BE49-F238E27FC236}">
                <a16:creationId xmlns:a16="http://schemas.microsoft.com/office/drawing/2014/main" id="{D9D6DF91-7433-3743-9453-C7DADA08AE77}"/>
              </a:ext>
            </a:extLst>
          </p:cNvPr>
          <p:cNvSpPr txBox="1">
            <a:spLocks noChangeArrowheads="1"/>
          </p:cNvSpPr>
          <p:nvPr/>
        </p:nvSpPr>
        <p:spPr bwMode="auto">
          <a:xfrm>
            <a:off x="108994" y="813973"/>
            <a:ext cx="5369118" cy="60440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a:defRPr/>
            </a:pPr>
            <a:r>
              <a:rPr lang="ar-JO" sz="2400" b="1" dirty="0">
                <a:latin typeface="Arial" panose="020B0604020202020204" pitchFamily="34" charset="0"/>
                <a:cs typeface="Arial" panose="020B0604020202020204" pitchFamily="34" charset="0"/>
              </a:rPr>
              <a:t>أول أعراض المعلمين الكذبة هو ما يؤكدونه. </a:t>
            </a:r>
          </a:p>
          <a:p>
            <a:pPr lvl="0" algn="r">
              <a:defRPr/>
            </a:pPr>
            <a:r>
              <a:rPr lang="ar-JO" sz="2400" b="1" dirty="0">
                <a:latin typeface="Arial" panose="020B0604020202020204" pitchFamily="34" charset="0"/>
                <a:cs typeface="Arial" panose="020B0604020202020204" pitchFamily="34" charset="0"/>
              </a:rPr>
              <a:t>المعلم الكاذب يدعو إلى مذهب مختلف. </a:t>
            </a:r>
          </a:p>
          <a:p>
            <a:pPr lvl="0" algn="r">
              <a:defRPr/>
            </a:pPr>
            <a:r>
              <a:rPr lang="ar-JO" sz="2400" b="1" dirty="0">
                <a:latin typeface="Arial" panose="020B0604020202020204" pitchFamily="34" charset="0"/>
                <a:cs typeface="Arial" panose="020B0604020202020204" pitchFamily="34" charset="0"/>
              </a:rPr>
              <a:t>قد يتخذ التعليم الكاذب عدة أشكال. قد ينكر وجود الله أو يعلم الخطأ في طبيعته وصفاته، قد ينكر الثالوث. إن الخطأ في شخص المسيح وعمله شائع أيضًا في الأنظمة الخاطئة. أولئك الذين ينكرون ولادته من عذراء أو الكمال بلا خطيئة ، أو الموت البديل ، أو القيامة الجسدية ، أو العودة المستقبلية تظهر عليهم علامات عدوى خطيرة. يعلم المعلمون الكذبة أيضًا الخطأ في طبيعة الروح القدس وشخصه وعمله. ومع ذلك ، فإن سلالة أخرى من مرض التعليم الكاذب تنكر أصالة الكتاب المقدس أو وحيه أو سلطانه أو عصمته.</a:t>
            </a:r>
            <a:endPar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C9645B56-3D26-B04F-BEC7-F7A744FDDF2C}"/>
              </a:ext>
            </a:extLst>
          </p:cNvPr>
          <p:cNvSpPr txBox="1">
            <a:spLocks noChangeArrowheads="1"/>
          </p:cNvSpPr>
          <p:nvPr/>
        </p:nvSpPr>
        <p:spPr bwMode="auto">
          <a:xfrm>
            <a:off x="5508104" y="3875462"/>
            <a:ext cx="3509303" cy="9339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400" b="1" kern="0" dirty="0">
                <a:solidFill>
                  <a:srgbClr val="FFFFFF"/>
                </a:solidFill>
                <a:effectLst>
                  <a:glow rad="127000">
                    <a:srgbClr val="000000"/>
                  </a:glow>
                </a:effectLst>
                <a:latin typeface="Arial" panose="020B0604020202020204" pitchFamily="34" charset="0"/>
                <a:ea typeface="ＭＳ Ｐゴシック" charset="0"/>
                <a:cs typeface="ＭＳ Ｐゴシック" charset="0"/>
              </a:rPr>
              <a:t>جون ماك آرثر</a:t>
            </a:r>
            <a:endPar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1600" b="1" kern="0" dirty="0">
                <a:solidFill>
                  <a:srgbClr val="FFFFFF"/>
                </a:solidFill>
                <a:effectLst>
                  <a:glow rad="127000">
                    <a:srgbClr val="000000"/>
                  </a:glow>
                </a:effectLst>
                <a:latin typeface="Arial" panose="020B0604020202020204" pitchFamily="34" charset="0"/>
                <a:ea typeface="ＭＳ Ｐゴシック" charset="0"/>
                <a:cs typeface="ＭＳ Ｐゴシック" charset="0"/>
              </a:rPr>
              <a:t>علم أمراض المعلمين الكذبة</a:t>
            </a:r>
            <a:endParaRPr kumimoji="0" lang="en-US" sz="1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pic>
        <p:nvPicPr>
          <p:cNvPr id="474114" name="Picture 2" descr="John F. MacArthur">
            <a:extLst>
              <a:ext uri="{FF2B5EF4-FFF2-40B4-BE49-F238E27FC236}">
                <a16:creationId xmlns:a16="http://schemas.microsoft.com/office/drawing/2014/main" id="{EC6ACF7F-C19F-154B-96DC-874F8B2C50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8717" y="1268760"/>
            <a:ext cx="3491880" cy="2618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00704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كيف يمكنك أن تكون </a:t>
            </a:r>
            <a:r>
              <a:rPr lang="ar-JO" sz="4800" dirty="0">
                <a:solidFill>
                  <a:srgbClr val="FFFF00"/>
                </a:solidFill>
                <a:effectLst>
                  <a:glow rad="127000">
                    <a:schemeClr val="tx1"/>
                  </a:glow>
                </a:effectLst>
                <a:ea typeface="ＭＳ Ｐゴシック" charset="0"/>
                <a:cs typeface="ＭＳ Ｐゴシック" charset="0"/>
              </a:rPr>
              <a:t>محمياً </a:t>
            </a:r>
            <a:br>
              <a:rPr lang="ar-JO" sz="4800" dirty="0">
                <a:effectLst>
                  <a:glow rad="127000">
                    <a:schemeClr val="tx1"/>
                  </a:glow>
                </a:effectLst>
                <a:ea typeface="ＭＳ Ｐゴシック" charset="0"/>
                <a:cs typeface="ＭＳ Ｐゴシック" charset="0"/>
              </a:rPr>
            </a:br>
            <a:r>
              <a:rPr lang="ar-JO" sz="4800" dirty="0">
                <a:effectLst>
                  <a:glow rad="127000">
                    <a:schemeClr val="tx1"/>
                  </a:glow>
                </a:effectLst>
                <a:ea typeface="ＭＳ Ｐゴシック" charset="0"/>
                <a:cs typeface="ＭＳ Ｐゴシック" charset="0"/>
              </a:rPr>
              <a:t>من التعليم الكاذب ؟</a:t>
            </a:r>
            <a:endParaRPr lang="en-US" sz="4800" dirty="0">
              <a:effectLst>
                <a:glow rad="127000">
                  <a:schemeClr val="tx1"/>
                </a:glow>
              </a:effectLst>
              <a:ea typeface="ＭＳ Ｐゴシック" charset="0"/>
              <a:cs typeface="ＭＳ Ｐゴシック" charset="0"/>
            </a:endParaRP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2390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5D5FD8C9-CDDE-EC47-87D9-9ACF336E71FD}"/>
              </a:ext>
            </a:extLst>
          </p:cNvPr>
          <p:cNvGrpSpPr>
            <a:grpSpLocks/>
          </p:cNvGrpSpPr>
          <p:nvPr/>
        </p:nvGrpSpPr>
        <p:grpSpPr bwMode="auto">
          <a:xfrm>
            <a:off x="1905000" y="1017612"/>
            <a:ext cx="5219700" cy="5219700"/>
            <a:chOff x="1200" y="696"/>
            <a:chExt cx="3288" cy="3288"/>
          </a:xfrm>
        </p:grpSpPr>
        <p:sp>
          <p:nvSpPr>
            <p:cNvPr id="4" name="Oval 6">
              <a:extLst>
                <a:ext uri="{FF2B5EF4-FFF2-40B4-BE49-F238E27FC236}">
                  <a16:creationId xmlns:a16="http://schemas.microsoft.com/office/drawing/2014/main" id="{33CFF20D-BFB5-1B44-B8D9-13E0ED0EB5BD}"/>
                </a:ext>
              </a:extLst>
            </p:cNvPr>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5" name="Oval 7">
              <a:extLst>
                <a:ext uri="{FF2B5EF4-FFF2-40B4-BE49-F238E27FC236}">
                  <a16:creationId xmlns:a16="http://schemas.microsoft.com/office/drawing/2014/main" id="{E1E20F5E-85C3-EC41-86A9-78A0459788A4}"/>
                </a:ext>
              </a:extLst>
            </p:cNvPr>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sp>
        <p:nvSpPr>
          <p:cNvPr id="6" name="AutoShape 9">
            <a:extLst>
              <a:ext uri="{FF2B5EF4-FFF2-40B4-BE49-F238E27FC236}">
                <a16:creationId xmlns:a16="http://schemas.microsoft.com/office/drawing/2014/main" id="{2D9BB5AD-10F7-EE47-AF22-67AA1B1B3FB8}"/>
              </a:ext>
            </a:extLst>
          </p:cNvPr>
          <p:cNvSpPr>
            <a:spLocks noChangeArrowheads="1"/>
          </p:cNvSpPr>
          <p:nvPr/>
        </p:nvSpPr>
        <p:spPr bwMode="auto">
          <a:xfrm>
            <a:off x="1733550" y="446112"/>
            <a:ext cx="5791200" cy="4773613"/>
          </a:xfrm>
          <a:prstGeom prst="triangle">
            <a:avLst>
              <a:gd name="adj" fmla="val 50000"/>
            </a:avLst>
          </a:prstGeom>
          <a:gradFill rotWithShape="1">
            <a:gsLst>
              <a:gs pos="0">
                <a:srgbClr val="CC0000">
                  <a:gamma/>
                  <a:shade val="46275"/>
                  <a:invGamma/>
                </a:srgbClr>
              </a:gs>
              <a:gs pos="100000">
                <a:srgbClr val="CC0000"/>
              </a:gs>
            </a:gsLst>
            <a:path path="shape">
              <a:fillToRect l="50000" t="50000" r="50000" b="50000"/>
            </a:path>
          </a:gradFill>
          <a:ln w="76200">
            <a:no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7" name="Text Box 10">
            <a:extLst>
              <a:ext uri="{FF2B5EF4-FFF2-40B4-BE49-F238E27FC236}">
                <a16:creationId xmlns:a16="http://schemas.microsoft.com/office/drawing/2014/main" id="{3620B188-857A-DE43-B1D4-8F457BB40788}"/>
              </a:ext>
            </a:extLst>
          </p:cNvPr>
          <p:cNvSpPr txBox="1">
            <a:spLocks noChangeArrowheads="1"/>
          </p:cNvSpPr>
          <p:nvPr/>
        </p:nvSpPr>
        <p:spPr bwMode="auto">
          <a:xfrm>
            <a:off x="4114800" y="18780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sp>
        <p:nvSpPr>
          <p:cNvPr id="8" name="Text Box 11">
            <a:extLst>
              <a:ext uri="{FF2B5EF4-FFF2-40B4-BE49-F238E27FC236}">
                <a16:creationId xmlns:a16="http://schemas.microsoft.com/office/drawing/2014/main" id="{8F2FEC4A-8E86-3C4E-92D7-36B9DDCB1C58}"/>
              </a:ext>
            </a:extLst>
          </p:cNvPr>
          <p:cNvSpPr txBox="1">
            <a:spLocks noChangeArrowheads="1"/>
          </p:cNvSpPr>
          <p:nvPr/>
        </p:nvSpPr>
        <p:spPr bwMode="auto">
          <a:xfrm>
            <a:off x="5608638"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sp>
        <p:nvSpPr>
          <p:cNvPr id="9" name="Text Box 12">
            <a:extLst>
              <a:ext uri="{FF2B5EF4-FFF2-40B4-BE49-F238E27FC236}">
                <a16:creationId xmlns:a16="http://schemas.microsoft.com/office/drawing/2014/main" id="{45E551AC-9701-8C41-98ED-4D017E6A5BAE}"/>
              </a:ext>
            </a:extLst>
          </p:cNvPr>
          <p:cNvSpPr txBox="1">
            <a:spLocks noChangeArrowheads="1"/>
          </p:cNvSpPr>
          <p:nvPr/>
        </p:nvSpPr>
        <p:spPr bwMode="auto">
          <a:xfrm>
            <a:off x="2438400"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sp>
        <p:nvSpPr>
          <p:cNvPr id="10" name="Text Box 13">
            <a:extLst>
              <a:ext uri="{FF2B5EF4-FFF2-40B4-BE49-F238E27FC236}">
                <a16:creationId xmlns:a16="http://schemas.microsoft.com/office/drawing/2014/main" id="{17DC88F0-020E-8443-A799-777FE5EA4DD6}"/>
              </a:ext>
            </a:extLst>
          </p:cNvPr>
          <p:cNvSpPr txBox="1">
            <a:spLocks noChangeArrowheads="1"/>
          </p:cNvSpPr>
          <p:nvPr/>
        </p:nvSpPr>
        <p:spPr bwMode="auto">
          <a:xfrm>
            <a:off x="1905000" y="45450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الإبن</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nvGrpSpPr>
          <p:cNvPr id="3" name="Group 14">
            <a:extLst>
              <a:ext uri="{FF2B5EF4-FFF2-40B4-BE49-F238E27FC236}">
                <a16:creationId xmlns:a16="http://schemas.microsoft.com/office/drawing/2014/main" id="{5458A356-5511-EA49-904B-D28FEA4AD793}"/>
              </a:ext>
            </a:extLst>
          </p:cNvPr>
          <p:cNvGrpSpPr>
            <a:grpSpLocks/>
          </p:cNvGrpSpPr>
          <p:nvPr/>
        </p:nvGrpSpPr>
        <p:grpSpPr bwMode="auto">
          <a:xfrm>
            <a:off x="3629025" y="2698775"/>
            <a:ext cx="1981200" cy="1752600"/>
            <a:chOff x="2286" y="1803"/>
            <a:chExt cx="1248" cy="1104"/>
          </a:xfrm>
        </p:grpSpPr>
        <p:sp>
          <p:nvSpPr>
            <p:cNvPr id="12" name="Text Box 15">
              <a:extLst>
                <a:ext uri="{FF2B5EF4-FFF2-40B4-BE49-F238E27FC236}">
                  <a16:creationId xmlns:a16="http://schemas.microsoft.com/office/drawing/2014/main" id="{47A39709-C578-9947-B7B7-17B2DC66CC11}"/>
                </a:ext>
              </a:extLst>
            </p:cNvPr>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الله</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sp>
          <p:nvSpPr>
            <p:cNvPr id="13" name="AutoShape 16">
              <a:extLst>
                <a:ext uri="{FF2B5EF4-FFF2-40B4-BE49-F238E27FC236}">
                  <a16:creationId xmlns:a16="http://schemas.microsoft.com/office/drawing/2014/main" id="{0520A7BF-5D8C-E243-AA68-85D766AAECF1}"/>
                </a:ext>
              </a:extLst>
            </p:cNvPr>
            <p:cNvSpPr>
              <a:spLocks noChangeArrowheads="1"/>
            </p:cNvSpPr>
            <p:nvPr/>
          </p:nvSpPr>
          <p:spPr bwMode="auto">
            <a:xfrm>
              <a:off x="2286" y="1803"/>
              <a:ext cx="1248" cy="1104"/>
            </a:xfrm>
            <a:prstGeom prst="irregularSeal1">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sp>
        <p:nvSpPr>
          <p:cNvPr id="14" name="Text Box 17">
            <a:extLst>
              <a:ext uri="{FF2B5EF4-FFF2-40B4-BE49-F238E27FC236}">
                <a16:creationId xmlns:a16="http://schemas.microsoft.com/office/drawing/2014/main" id="{3F8A5EB6-6C24-974D-9215-990777974E2A}"/>
              </a:ext>
            </a:extLst>
          </p:cNvPr>
          <p:cNvSpPr txBox="1">
            <a:spLocks noChangeArrowheads="1"/>
          </p:cNvSpPr>
          <p:nvPr/>
        </p:nvSpPr>
        <p:spPr bwMode="auto">
          <a:xfrm>
            <a:off x="3714750" y="12684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الآب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sp>
        <p:nvSpPr>
          <p:cNvPr id="15" name="Text Box 18">
            <a:extLst>
              <a:ext uri="{FF2B5EF4-FFF2-40B4-BE49-F238E27FC236}">
                <a16:creationId xmlns:a16="http://schemas.microsoft.com/office/drawing/2014/main" id="{1EEED233-C9CE-184D-AE7F-14340A223601}"/>
              </a:ext>
            </a:extLst>
          </p:cNvPr>
          <p:cNvSpPr txBox="1">
            <a:spLocks noChangeArrowheads="1"/>
          </p:cNvSpPr>
          <p:nvPr/>
        </p:nvSpPr>
        <p:spPr bwMode="auto">
          <a:xfrm>
            <a:off x="5486400" y="4545037"/>
            <a:ext cx="1828800" cy="1323439"/>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الروح القدس</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sp>
        <p:nvSpPr>
          <p:cNvPr id="16" name="WordArt 19">
            <a:extLst>
              <a:ext uri="{FF2B5EF4-FFF2-40B4-BE49-F238E27FC236}">
                <a16:creationId xmlns:a16="http://schemas.microsoft.com/office/drawing/2014/main" id="{AB875D8D-1DCE-7649-BEEC-E20A32EE4EF5}"/>
              </a:ext>
            </a:extLst>
          </p:cNvPr>
          <p:cNvSpPr>
            <a:spLocks noChangeArrowheads="1" noChangeShapeType="1" noTextEdit="1"/>
          </p:cNvSpPr>
          <p:nvPr/>
        </p:nvSpPr>
        <p:spPr bwMode="auto">
          <a:xfrm rot="-3731304">
            <a:off x="1997076"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rPr>
              <a:t>ليس</a:t>
            </a:r>
            <a:endParaRPr kumimoji="0" lang="en-US"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endParaRPr>
          </a:p>
        </p:txBody>
      </p:sp>
      <p:sp>
        <p:nvSpPr>
          <p:cNvPr id="17" name="WordArt 20">
            <a:extLst>
              <a:ext uri="{FF2B5EF4-FFF2-40B4-BE49-F238E27FC236}">
                <a16:creationId xmlns:a16="http://schemas.microsoft.com/office/drawing/2014/main" id="{DECB7740-BC85-E644-897B-74D5A8803EED}"/>
              </a:ext>
            </a:extLst>
          </p:cNvPr>
          <p:cNvSpPr>
            <a:spLocks noChangeArrowheads="1" noChangeShapeType="1" noTextEdit="1"/>
          </p:cNvSpPr>
          <p:nvPr/>
        </p:nvSpPr>
        <p:spPr bwMode="auto">
          <a:xfrm rot="3668274">
            <a:off x="5957888"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rPr>
              <a:t>ليس</a:t>
            </a:r>
            <a:endParaRPr kumimoji="0" lang="en-US"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endParaRPr>
          </a:p>
        </p:txBody>
      </p:sp>
      <p:sp>
        <p:nvSpPr>
          <p:cNvPr id="18" name="WordArt 21">
            <a:extLst>
              <a:ext uri="{FF2B5EF4-FFF2-40B4-BE49-F238E27FC236}">
                <a16:creationId xmlns:a16="http://schemas.microsoft.com/office/drawing/2014/main" id="{7C5F068E-04FB-B845-8223-BD03C4B8C4F0}"/>
              </a:ext>
            </a:extLst>
          </p:cNvPr>
          <p:cNvSpPr>
            <a:spLocks noChangeArrowheads="1" noChangeShapeType="1" noTextEdit="1"/>
          </p:cNvSpPr>
          <p:nvPr/>
        </p:nvSpPr>
        <p:spPr bwMode="auto">
          <a:xfrm>
            <a:off x="4038600" y="5808687"/>
            <a:ext cx="1119188" cy="204788"/>
          </a:xfrm>
          <a:prstGeom prst="rect">
            <a:avLst/>
          </a:prstGeom>
        </p:spPr>
        <p:txBody>
          <a:bodyPr spcFirstLastPara="1" wrap="none" fromWordArt="1">
            <a:prstTxWarp prst="textArchDown">
              <a:avLst>
                <a:gd name="adj"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rPr>
              <a:t>ليس</a:t>
            </a:r>
            <a:endParaRPr kumimoji="0" lang="en-US"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endParaRPr>
          </a:p>
        </p:txBody>
      </p:sp>
      <p:sp>
        <p:nvSpPr>
          <p:cNvPr id="900098" name="Rectangle 2"/>
          <p:cNvSpPr>
            <a:spLocks noGrp="1" noChangeArrowheads="1"/>
          </p:cNvSpPr>
          <p:nvPr>
            <p:ph type="ctrTitle"/>
          </p:nvPr>
        </p:nvSpPr>
        <p:spPr>
          <a:xfrm>
            <a:off x="0" y="49784"/>
            <a:ext cx="9144000" cy="1450390"/>
          </a:xfrm>
          <a:effectLst>
            <a:outerShdw blurRad="63500" dist="35921" dir="2700000" algn="ctr" rotWithShape="0">
              <a:schemeClr val="tx2">
                <a:alpha val="74998"/>
              </a:schemeClr>
            </a:outerShdw>
          </a:effectLst>
        </p:spPr>
        <p:txBody>
          <a:bodyPr anchor="t"/>
          <a:lstStyle/>
          <a:p>
            <a:pPr algn="r">
              <a:defRPr/>
            </a:pPr>
            <a:r>
              <a:rPr lang="ar-JO" sz="4800" dirty="0">
                <a:effectLst>
                  <a:glow rad="127000">
                    <a:schemeClr val="tx1"/>
                  </a:glow>
                </a:effectLst>
                <a:ea typeface="ＭＳ Ｐゴシック" charset="0"/>
                <a:cs typeface="ＭＳ Ｐゴシック" charset="0"/>
              </a:rPr>
              <a:t>1. آمن أن يسوع هو </a:t>
            </a:r>
            <a:r>
              <a:rPr lang="ar-JO" sz="4800" dirty="0">
                <a:solidFill>
                  <a:srgbClr val="FFFF00"/>
                </a:solidFill>
                <a:effectLst>
                  <a:glow rad="127000">
                    <a:schemeClr val="tx1"/>
                  </a:glow>
                </a:effectLst>
                <a:ea typeface="ＭＳ Ｐゴシック" charset="0"/>
                <a:cs typeface="ＭＳ Ｐゴシック" charset="0"/>
              </a:rPr>
              <a:t>الله</a:t>
            </a:r>
            <a:br>
              <a:rPr lang="en-SG" sz="4800" dirty="0">
                <a:effectLst>
                  <a:glow rad="127000">
                    <a:schemeClr val="tx1"/>
                  </a:glow>
                </a:effectLst>
                <a:ea typeface="ＭＳ Ｐゴシック" charset="0"/>
                <a:cs typeface="ＭＳ Ｐゴシック" charset="0"/>
              </a:rPr>
            </a:br>
            <a:r>
              <a:rPr lang="en-SG" sz="4800" dirty="0">
                <a:effectLst>
                  <a:glow rad="127000">
                    <a:schemeClr val="tx1"/>
                  </a:glow>
                </a:effectLst>
                <a:ea typeface="ＭＳ Ｐゴシック" charset="0"/>
                <a:cs typeface="ＭＳ Ｐゴシック" charset="0"/>
              </a:rPr>
              <a:t>(</a:t>
            </a:r>
            <a:r>
              <a:rPr lang="ar-JO" sz="4800" dirty="0">
                <a:effectLst>
                  <a:glow rad="127000">
                    <a:schemeClr val="tx1"/>
                  </a:glow>
                </a:effectLst>
                <a:ea typeface="ＭＳ Ｐゴシック" charset="0"/>
                <a:cs typeface="ＭＳ Ｐゴシック" charset="0"/>
              </a:rPr>
              <a:t>كو 1-2</a:t>
            </a:r>
            <a:r>
              <a:rPr lang="en-SG" sz="4800" dirty="0">
                <a:effectLst>
                  <a:glow rad="127000">
                    <a:schemeClr val="tx1"/>
                  </a:glow>
                </a:effectLst>
                <a:ea typeface="ＭＳ Ｐゴシック" charset="0"/>
                <a:cs typeface="ＭＳ Ｐゴシック" charset="0"/>
              </a:rPr>
              <a:t>) </a:t>
            </a:r>
            <a:endParaRPr lang="en-US" sz="4800" dirty="0">
              <a:effectLst>
                <a:glow rad="127000">
                  <a:schemeClr val="tx1"/>
                </a:glow>
              </a:effectLst>
              <a:ea typeface="ＭＳ Ｐゴシック" charset="0"/>
              <a:cs typeface="ＭＳ Ｐゴシック" charset="0"/>
            </a:endParaRPr>
          </a:p>
        </p:txBody>
      </p:sp>
      <p:sp>
        <p:nvSpPr>
          <p:cNvPr id="19"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كيف تكون محمياً من التعليم الكاذب ؟</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71764180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r">
              <a:defRPr/>
            </a:pPr>
            <a:r>
              <a:rPr lang="ar-JO" sz="4800" dirty="0">
                <a:effectLst>
                  <a:glow rad="127000">
                    <a:schemeClr val="tx1"/>
                  </a:glow>
                </a:effectLst>
                <a:ea typeface="ＭＳ Ｐゴシック" charset="0"/>
                <a:cs typeface="ＭＳ Ｐゴシック" charset="0"/>
              </a:rPr>
              <a:t>2. احتضن الحياة </a:t>
            </a:r>
            <a:r>
              <a:rPr lang="ar-JO" sz="4800" dirty="0">
                <a:solidFill>
                  <a:srgbClr val="FFFF00"/>
                </a:solidFill>
                <a:effectLst>
                  <a:glow rad="127000">
                    <a:schemeClr val="tx1"/>
                  </a:glow>
                </a:effectLst>
                <a:ea typeface="ＭＳ Ｐゴシック" charset="0"/>
                <a:cs typeface="ＭＳ Ｐゴシック" charset="0"/>
              </a:rPr>
              <a:t>المقدسة</a:t>
            </a:r>
            <a:br>
              <a:rPr lang="en-SG" sz="4800" dirty="0">
                <a:effectLst>
                  <a:glow rad="127000">
                    <a:schemeClr val="tx1"/>
                  </a:glow>
                </a:effectLst>
                <a:ea typeface="ＭＳ Ｐゴシック" charset="0"/>
                <a:cs typeface="ＭＳ Ｐゴシック" charset="0"/>
              </a:rPr>
            </a:br>
            <a:r>
              <a:rPr lang="en-SG" sz="4800" dirty="0">
                <a:effectLst>
                  <a:glow rad="127000">
                    <a:schemeClr val="tx1"/>
                  </a:glow>
                </a:effectLst>
                <a:ea typeface="ＭＳ Ｐゴシック" charset="0"/>
                <a:cs typeface="ＭＳ Ｐゴシック" charset="0"/>
              </a:rPr>
              <a:t>(</a:t>
            </a:r>
            <a:r>
              <a:rPr lang="ar-JO" sz="4800" dirty="0">
                <a:effectLst>
                  <a:glow rad="127000">
                    <a:schemeClr val="tx1"/>
                  </a:glow>
                </a:effectLst>
                <a:ea typeface="ＭＳ Ｐゴシック" charset="0"/>
                <a:cs typeface="ＭＳ Ｐゴシック" charset="0"/>
              </a:rPr>
              <a:t>كو 3-4</a:t>
            </a:r>
            <a:r>
              <a:rPr lang="en-SG" sz="4800" dirty="0">
                <a:effectLst>
                  <a:glow rad="127000">
                    <a:schemeClr val="tx1"/>
                  </a:glow>
                </a:effectLst>
                <a:ea typeface="ＭＳ Ｐゴシック" charset="0"/>
                <a:cs typeface="ＭＳ Ｐゴシック" charset="0"/>
              </a:rPr>
              <a:t>) </a:t>
            </a:r>
            <a:endParaRPr lang="en-US" sz="4800" dirty="0">
              <a:effectLst>
                <a:glow rad="127000">
                  <a:schemeClr val="tx1"/>
                </a:glow>
              </a:effectLst>
              <a:ea typeface="ＭＳ Ｐゴシック" charset="0"/>
              <a:cs typeface="ＭＳ Ｐゴシック" charset="0"/>
            </a:endParaRPr>
          </a:p>
        </p:txBody>
      </p:sp>
      <p:pic>
        <p:nvPicPr>
          <p:cNvPr id="498690" name="Picture 2" descr="http://www.swordofthespirit.net/bulwark/what-is-the-holy-spirit2-720x420.jpg">
            <a:extLst>
              <a:ext uri="{FF2B5EF4-FFF2-40B4-BE49-F238E27FC236}">
                <a16:creationId xmlns:a16="http://schemas.microsoft.com/office/drawing/2014/main" id="{8DF40EC5-4BC2-B64F-BF2B-B9F20F087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632006"/>
            <a:ext cx="8964488" cy="52259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80F4FEEF-4FD2-A04F-85CA-D0D4D4465430}"/>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kern="0" dirty="0">
                <a:solidFill>
                  <a:srgbClr val="FFFFFF"/>
                </a:solidFill>
                <a:effectLst>
                  <a:glow rad="127000">
                    <a:srgbClr val="000000"/>
                  </a:glow>
                </a:effectLst>
                <a:latin typeface="Arial" panose="020B0604020202020204" pitchFamily="34" charset="0"/>
                <a:ea typeface="ＭＳ Ｐゴシック" charset="0"/>
                <a:cs typeface="ＭＳ Ｐゴシック" charset="0"/>
              </a:rPr>
              <a:t>كيف تكون محمياً من التعليم الكاذب</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59782092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كولوسي 3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7107910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i0.wp.com/newcastlebaptist.co.za/wp-content/uploads/2018/02/amazing-animal-beautiful-beautifull.jpg?resize=580%2C420&amp;ssl=1">
            <a:extLst>
              <a:ext uri="{FF2B5EF4-FFF2-40B4-BE49-F238E27FC236}">
                <a16:creationId xmlns:a16="http://schemas.microsoft.com/office/drawing/2014/main" id="{63FA943C-E190-BA42-8846-8A28B93E31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71" y="-10745"/>
            <a:ext cx="9110629" cy="659735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144DC15-4405-854A-966D-F65655DF156F}"/>
              </a:ext>
            </a:extLst>
          </p:cNvPr>
          <p:cNvSpPr/>
          <p:nvPr/>
        </p:nvSpPr>
        <p:spPr>
          <a:xfrm>
            <a:off x="291109" y="5841795"/>
            <a:ext cx="871486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a:spcBef>
                <a:spcPct val="0"/>
              </a:spcBef>
            </a:pPr>
            <a:r>
              <a:rPr lang="ar-JO" sz="3200" b="1" dirty="0">
                <a:solidFill>
                  <a:schemeClr val="bg1"/>
                </a:solidFill>
              </a:rPr>
              <a:t>كو 3: 1-2 </a:t>
            </a:r>
            <a:endParaRPr lang="en-US" sz="3200" b="1" dirty="0">
              <a:solidFill>
                <a:schemeClr val="bg1"/>
              </a:solidFill>
              <a:effectLst>
                <a:glow rad="228600">
                  <a:srgbClr val="000000">
                    <a:satMod val="175000"/>
                  </a:srgbClr>
                </a:glow>
              </a:effectLst>
              <a:latin typeface="Arial" panose="020B0604020202020204" pitchFamily="34" charset="0"/>
              <a:ea typeface="ＭＳ Ｐゴシック" charset="0"/>
            </a:endParaRPr>
          </a:p>
        </p:txBody>
      </p:sp>
      <p:sp>
        <p:nvSpPr>
          <p:cNvPr id="5" name="Rectangle 4"/>
          <p:cNvSpPr/>
          <p:nvPr/>
        </p:nvSpPr>
        <p:spPr>
          <a:xfrm>
            <a:off x="18714" y="614398"/>
            <a:ext cx="9139942" cy="203132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a:spcBef>
                <a:spcPct val="0"/>
              </a:spcBef>
            </a:pPr>
            <a:r>
              <a:rPr lang="ar-JO" sz="5400" b="1" baseline="30000" dirty="0">
                <a:solidFill>
                  <a:srgbClr val="FFFFFF"/>
                </a:solidFill>
                <a:effectLst>
                  <a:glow rad="228600">
                    <a:srgbClr val="000000">
                      <a:satMod val="175000"/>
                    </a:srgbClr>
                  </a:glow>
                </a:effectLst>
                <a:latin typeface="Arial" panose="020B0604020202020204" pitchFamily="34" charset="0"/>
                <a:ea typeface="ＭＳ Ｐゴシック" charset="0"/>
              </a:rPr>
              <a:t>1 فإن كنتم قد قمتم مع المسيح فاطلبوا ما فوق حيث المسيح جالس عن يمين الله</a:t>
            </a:r>
          </a:p>
          <a:p>
            <a:pPr algn="ctr">
              <a:spcBef>
                <a:spcPct val="0"/>
              </a:spcBef>
            </a:pPr>
            <a:r>
              <a:rPr lang="ar-JO" sz="5400" b="1" baseline="30000" dirty="0">
                <a:solidFill>
                  <a:srgbClr val="FFFFFF"/>
                </a:solidFill>
                <a:effectLst>
                  <a:glow rad="228600">
                    <a:srgbClr val="000000">
                      <a:satMod val="175000"/>
                    </a:srgbClr>
                  </a:glow>
                </a:effectLst>
                <a:latin typeface="Arial" panose="020B0604020202020204" pitchFamily="34" charset="0"/>
              </a:rPr>
              <a:t>2 اهتموا بما فوق لا بما على الأرض</a:t>
            </a:r>
            <a:endParaRPr lang="en-SG" sz="5400" b="1" dirty="0">
              <a:solidFill>
                <a:srgbClr val="FFFFFF"/>
              </a:solidFill>
              <a:effectLst>
                <a:glow rad="228600">
                  <a:srgbClr val="000000">
                    <a:satMod val="175000"/>
                  </a:srgbClr>
                </a:glow>
              </a:effectLst>
              <a:latin typeface="Arial" panose="020B0604020202020204" pitchFamily="34" charset="0"/>
              <a:ea typeface="ＭＳ Ｐゴシック" charset="0"/>
            </a:endParaRPr>
          </a:p>
        </p:txBody>
      </p:sp>
    </p:spTree>
    <p:extLst>
      <p:ext uri="{BB962C8B-B14F-4D97-AF65-F5344CB8AC3E}">
        <p14:creationId xmlns:p14="http://schemas.microsoft.com/office/powerpoint/2010/main" val="2457332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cs typeface="ＭＳ Ｐゴシック" charset="0"/>
              </a:rPr>
              <a:t>الحياة المقدسة علاقاتية</a:t>
            </a:r>
            <a:endParaRPr lang="en-US" dirty="0">
              <a:effectLst>
                <a:glow rad="127000">
                  <a:schemeClr val="tx1"/>
                </a:glow>
              </a:effectLst>
              <a:ea typeface="ＭＳ Ｐゴシック" charset="0"/>
              <a:cs typeface="ＭＳ Ｐゴシック" charset="0"/>
            </a:endParaRPr>
          </a:p>
        </p:txBody>
      </p:sp>
      <p:pic>
        <p:nvPicPr>
          <p:cNvPr id="500738" name="Picture 2" descr="http://gdwm.org/wp-content/uploads/2013/04/Living_A_Holy_Life.jpg">
            <a:extLst>
              <a:ext uri="{FF2B5EF4-FFF2-40B4-BE49-F238E27FC236}">
                <a16:creationId xmlns:a16="http://schemas.microsoft.com/office/drawing/2014/main" id="{517DDE08-491C-2842-9C59-5BA497A88A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9692" y="941489"/>
            <a:ext cx="5544616" cy="5916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8763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4106863"/>
            <a:ext cx="9144000" cy="2527300"/>
          </a:xfrm>
        </p:spPr>
        <p:txBody>
          <a:bodyPr rtlCol="0">
            <a:normAutofit/>
          </a:bodyPr>
          <a:lstStyle/>
          <a:p>
            <a:pPr eaLnBrk="1" fontAlgn="auto" hangingPunct="1">
              <a:spcAft>
                <a:spcPts val="0"/>
              </a:spcAft>
              <a:defRPr/>
            </a:pPr>
            <a:r>
              <a:rPr lang="ar-JO" sz="5300"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كيف </a:t>
            </a:r>
            <a:r>
              <a:rPr lang="ar-JO" sz="5300" dirty="0">
                <a:solidFill>
                  <a:schemeClr val="bg1"/>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نلبس فضائل الحياة الجديدة ؟</a:t>
            </a:r>
            <a:br>
              <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كولوسي 3: 5-17</a:t>
            </a:r>
            <a:endPar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ＭＳ Ｐゴシック" charset="0"/>
              </a:rPr>
              <a:t>التعليم الكاذب</a:t>
            </a:r>
            <a:endParaRPr lang="en-US" sz="5400" dirty="0">
              <a:effectLst>
                <a:glow rad="127000">
                  <a:schemeClr val="tx1"/>
                </a:glow>
              </a:effectLst>
              <a:ea typeface="ＭＳ Ｐゴシック" charset="0"/>
              <a:cs typeface="ＭＳ Ｐゴシック" charset="0"/>
            </a:endParaRPr>
          </a:p>
        </p:txBody>
      </p:sp>
      <p:pic>
        <p:nvPicPr>
          <p:cNvPr id="4" name="Picture 2" descr="Related image">
            <a:extLst>
              <a:ext uri="{FF2B5EF4-FFF2-40B4-BE49-F238E27FC236}">
                <a16:creationId xmlns:a16="http://schemas.microsoft.com/office/drawing/2014/main" id="{3ED8AFE0-9A5C-FA4C-884B-513FE53E5C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1268760"/>
            <a:ext cx="9230578" cy="34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1481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rtlCol="0">
            <a:normAutofit fontScale="90000"/>
          </a:bodyPr>
          <a:lstStyle/>
          <a:p>
            <a:pPr algn="r" eaLnBrk="1" fontAlgn="auto" hangingPunct="1">
              <a:spcAft>
                <a:spcPts val="0"/>
              </a:spcAft>
              <a:defRPr/>
            </a:pP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1. اخلع الملابس </a:t>
            </a:r>
            <a:r>
              <a:rPr lang="ar-JO"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القديمة</a:t>
            </a:r>
            <a:b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    (3: 5-11)</a:t>
            </a:r>
            <a:endPar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pic>
        <p:nvPicPr>
          <p:cNvPr id="523266" name="Picture 2" descr="http://home.bt.com/images/from-moths-to-tumble-dryers-7-everyday-habits-that-are-ruining-your-clothes-136398861877603901-150624154917.jpg">
            <a:extLst>
              <a:ext uri="{FF2B5EF4-FFF2-40B4-BE49-F238E27FC236}">
                <a16:creationId xmlns:a16="http://schemas.microsoft.com/office/drawing/2014/main" id="{E1C69092-695D-E146-869B-57B411952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47862"/>
            <a:ext cx="8229600" cy="4635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36550"/>
            <a:ext cx="9144000" cy="5935663"/>
          </a:xfrm>
        </p:spPr>
        <p:txBody>
          <a:bodyPr rtlCol="0">
            <a:noAutofit/>
          </a:bodyPr>
          <a:lstStyle/>
          <a:p>
            <a:pPr eaLnBrk="1" fontAlgn="auto" hangingPunct="1">
              <a:spcAft>
                <a:spcPts val="0"/>
              </a:spcAft>
              <a:defRPr/>
            </a:pPr>
            <a:r>
              <a:rPr lang="ar-JO"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كو 3: 5</a:t>
            </a:r>
            <a:br>
              <a:rPr lang="en-US"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ar-JO"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فأميتوا أعضاءكم التي على الأرض</a:t>
            </a:r>
            <a:br>
              <a:rPr lang="en-US"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br>
              <a:rPr lang="en-US"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br>
              <a:rPr lang="en-US"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ar-JO"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مت 18: 9أ</a:t>
            </a:r>
            <a:br>
              <a:rPr lang="en-US"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ar-JO"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و إن أعثرتك عينك فاقلعها و ألقها عنك </a:t>
            </a:r>
            <a:endParaRPr lang="en-US"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8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07950" y="2957513"/>
            <a:ext cx="5529263" cy="3932237"/>
          </a:xfrm>
        </p:spPr>
        <p:txBody>
          <a:bodyPr rtlCol="0">
            <a:noAutofit/>
          </a:bodyPr>
          <a:lstStyle/>
          <a:p>
            <a:pPr eaLnBrk="1" fontAlgn="auto" hangingPunct="1">
              <a:spcAft>
                <a:spcPts val="0"/>
              </a:spcAft>
              <a:defRPr/>
            </a:pPr>
            <a:r>
              <a:rPr lang="ar-JO" dirty="0">
                <a:solidFill>
                  <a:srgbClr val="FFFFFF"/>
                </a:solidFill>
                <a:effectLst>
                  <a:glow rad="444500">
                    <a:schemeClr val="tx1">
                      <a:alpha val="90000"/>
                    </a:schemeClr>
                  </a:glow>
                  <a:outerShdw blurRad="50800" dist="38100" dir="10800000" algn="r" rotWithShape="0">
                    <a:prstClr val="black">
                      <a:alpha val="40000"/>
                    </a:prstClr>
                  </a:outerShdw>
                </a:effectLst>
                <a:ea typeface="+mj-ea"/>
                <a:cs typeface="Arial" panose="020B0604020202020204" pitchFamily="34" charset="0"/>
              </a:rPr>
              <a:t>النقطة</a:t>
            </a:r>
            <a:br>
              <a:rPr lang="en-US" dirty="0">
                <a:solidFill>
                  <a:srgbClr val="FFFFFF"/>
                </a:solidFill>
                <a:effectLst>
                  <a:glow rad="444500">
                    <a:schemeClr val="tx1">
                      <a:alpha val="90000"/>
                    </a:schemeClr>
                  </a:glow>
                  <a:outerShdw blurRad="50800" dist="38100" dir="10800000" algn="r" rotWithShape="0">
                    <a:prstClr val="black">
                      <a:alpha val="40000"/>
                    </a:prstClr>
                  </a:outerShdw>
                </a:effectLst>
                <a:ea typeface="+mj-ea"/>
                <a:cs typeface="+mj-cs"/>
              </a:rPr>
            </a:br>
            <a:r>
              <a:rPr lang="ar-JO" dirty="0">
                <a:solidFill>
                  <a:srgbClr val="FFFFFF"/>
                </a:solidFill>
                <a:effectLst>
                  <a:glow rad="444500">
                    <a:schemeClr val="tx1">
                      <a:alpha val="90000"/>
                    </a:schemeClr>
                  </a:glow>
                  <a:outerShdw blurRad="50800" dist="38100" dir="10800000" algn="r" rotWithShape="0">
                    <a:prstClr val="black">
                      <a:alpha val="40000"/>
                    </a:prstClr>
                  </a:outerShdw>
                </a:effectLst>
                <a:ea typeface="+mj-ea"/>
                <a:cs typeface="Arial" panose="020B0604020202020204" pitchFamily="34" charset="0"/>
              </a:rPr>
              <a:t>تخلص مما هو شرير فينا</a:t>
            </a:r>
            <a:endParaRPr lang="en-US" dirty="0">
              <a:solidFill>
                <a:srgbClr val="FFFFFF"/>
              </a:solidFill>
              <a:effectLst>
                <a:glow rad="444500">
                  <a:schemeClr val="tx1">
                    <a:alpha val="90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550313"/>
          </a:xfrm>
        </p:spPr>
        <p:txBody>
          <a:bodyPr rtlCol="0">
            <a:noAutofit/>
          </a:bodyPr>
          <a:lstStyle/>
          <a:p>
            <a:pPr eaLnBrk="1" fontAlgn="auto" hangingPunct="1">
              <a:spcAft>
                <a:spcPts val="0"/>
              </a:spcAft>
              <a:defRPr/>
            </a:pPr>
            <a:r>
              <a:rPr lang="ar-JO" sz="4800" dirty="0">
                <a:solidFill>
                  <a:srgbClr val="FFFFFF"/>
                </a:solidFill>
                <a:effectLst>
                  <a:glow rad="101600">
                    <a:schemeClr val="tx1">
                      <a:alpha val="75000"/>
                    </a:schemeClr>
                  </a:glow>
                  <a:outerShdw blurRad="50800" dist="38100" dir="10800000" algn="r" rotWithShape="0">
                    <a:prstClr val="black">
                      <a:alpha val="40000"/>
                    </a:prstClr>
                  </a:outerShdw>
                </a:effectLst>
              </a:rPr>
              <a:t>إخلع ملابس </a:t>
            </a:r>
            <a:r>
              <a:rPr lang="ar-JO" sz="4800" dirty="0">
                <a:solidFill>
                  <a:srgbClr val="FFFF00"/>
                </a:solidFill>
                <a:effectLst>
                  <a:glow rad="101600">
                    <a:schemeClr val="tx1">
                      <a:alpha val="75000"/>
                    </a:schemeClr>
                  </a:glow>
                  <a:outerShdw blurRad="50800" dist="38100" dir="10800000" algn="r" rotWithShape="0">
                    <a:prstClr val="black">
                      <a:alpha val="40000"/>
                    </a:prstClr>
                  </a:outerShdw>
                </a:effectLst>
              </a:rPr>
              <a:t>الحياة الفاسدة </a:t>
            </a:r>
            <a:r>
              <a:rPr lang="ar-JO" sz="4800" dirty="0">
                <a:solidFill>
                  <a:srgbClr val="FFFFFF"/>
                </a:solidFill>
                <a:effectLst>
                  <a:glow rad="101600">
                    <a:schemeClr val="tx1">
                      <a:alpha val="75000"/>
                    </a:schemeClr>
                  </a:glow>
                  <a:outerShdw blurRad="50800" dist="38100" dir="10800000" algn="r" rotWithShape="0">
                    <a:prstClr val="black">
                      <a:alpha val="40000"/>
                    </a:prstClr>
                  </a:outerShdw>
                </a:effectLst>
              </a:rPr>
              <a:t>(3: 5-7)</a:t>
            </a:r>
            <a:endParaRPr lang="en-US" sz="48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pic>
        <p:nvPicPr>
          <p:cNvPr id="519170" name="Picture 2" descr="Related image">
            <a:extLst>
              <a:ext uri="{FF2B5EF4-FFF2-40B4-BE49-F238E27FC236}">
                <a16:creationId xmlns:a16="http://schemas.microsoft.com/office/drawing/2014/main" id="{A976635F-E38D-844E-8141-5902BAABF9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375"/>
          <a:stretch/>
        </p:blipFill>
        <p:spPr bwMode="auto">
          <a:xfrm>
            <a:off x="573621" y="1721713"/>
            <a:ext cx="7886811" cy="5307687"/>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520194" name="Picture 2" descr="https://www.statista.com/graphic/1/262095/global-corruption-barometer--bribery-rates-around-the-world-by-service.jpg">
            <a:extLst>
              <a:ext uri="{FF2B5EF4-FFF2-40B4-BE49-F238E27FC236}">
                <a16:creationId xmlns:a16="http://schemas.microsoft.com/office/drawing/2014/main" id="{5B2FFFBF-7A2C-D94E-BB9D-50EEF06359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464"/>
          <a:stretch/>
        </p:blipFill>
        <p:spPr bwMode="auto">
          <a:xfrm>
            <a:off x="94690" y="264939"/>
            <a:ext cx="9229838" cy="66204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550313"/>
            <a:ext cx="9144000" cy="1550313"/>
          </a:xfrm>
        </p:spPr>
        <p:txBody>
          <a:bodyPr rtlCol="0">
            <a:noAutofit/>
          </a:bodyPr>
          <a:lstStyle/>
          <a:p>
            <a:pPr eaLnBrk="1" fontAlgn="auto" hangingPunct="1">
              <a:spcAft>
                <a:spcPts val="0"/>
              </a:spcAft>
              <a:defRPr/>
            </a:pPr>
            <a:r>
              <a:rPr lang="ar-JO" sz="48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موت الحياة الفاسدة</a:t>
            </a:r>
            <a:br>
              <a:rPr lang="en-US" sz="48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48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a:t>
            </a:r>
            <a:r>
              <a:rPr lang="ar-JO" sz="4800" dirty="0">
                <a:solidFill>
                  <a:srgbClr val="FFFFFF"/>
                </a:solidFill>
                <a:effectLst>
                  <a:glow rad="101600">
                    <a:schemeClr val="tx1">
                      <a:alpha val="75000"/>
                    </a:schemeClr>
                  </a:glow>
                  <a:outerShdw blurRad="50800" dist="38100" dir="10800000" algn="r" rotWithShape="0">
                    <a:prstClr val="black">
                      <a:alpha val="40000"/>
                    </a:prstClr>
                  </a:outerShdw>
                </a:effectLst>
              </a:rPr>
              <a:t>3: 5-7</a:t>
            </a:r>
            <a:r>
              <a:rPr lang="en-US" sz="48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a:t>
            </a:r>
          </a:p>
        </p:txBody>
      </p:sp>
      <p:sp>
        <p:nvSpPr>
          <p:cNvPr id="4" name="Title 1">
            <a:extLst>
              <a:ext uri="{FF2B5EF4-FFF2-40B4-BE49-F238E27FC236}">
                <a16:creationId xmlns:a16="http://schemas.microsoft.com/office/drawing/2014/main" id="{91B431EC-BEF6-0043-819D-0178B012D848}"/>
              </a:ext>
            </a:extLst>
          </p:cNvPr>
          <p:cNvSpPr txBox="1">
            <a:spLocks/>
          </p:cNvSpPr>
          <p:nvPr/>
        </p:nvSpPr>
        <p:spPr bwMode="auto">
          <a:xfrm>
            <a:off x="0" y="1"/>
            <a:ext cx="9144000" cy="1052736"/>
          </a:xfrm>
          <a:prstGeom prst="rect">
            <a:avLst/>
          </a:prstGeom>
          <a:solidFill>
            <a:srgbClr val="F5F5F5"/>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eaLnBrk="1" fontAlgn="auto" hangingPunct="1">
              <a:spcAft>
                <a:spcPts val="0"/>
              </a:spcAft>
              <a:defRPr/>
            </a:pPr>
            <a:r>
              <a:rPr lang="ar-JO" sz="2800" kern="0" dirty="0">
                <a:solidFill>
                  <a:schemeClr val="tx1"/>
                </a:solidFill>
                <a:effectLst/>
                <a:latin typeface="Arial" panose="020B0604020202020204" pitchFamily="34" charset="0"/>
              </a:rPr>
              <a:t>نسبة الأشخاص حول العالم</a:t>
            </a:r>
            <a:br>
              <a:rPr lang="en-US" sz="2800" kern="0" dirty="0">
                <a:solidFill>
                  <a:schemeClr val="tx1"/>
                </a:solidFill>
                <a:effectLst/>
                <a:latin typeface="Arial" panose="020B0604020202020204" pitchFamily="34" charset="0"/>
              </a:rPr>
            </a:br>
            <a:r>
              <a:rPr lang="ar-JO" sz="2800" kern="0" dirty="0">
                <a:solidFill>
                  <a:schemeClr val="tx1"/>
                </a:solidFill>
                <a:effectLst/>
                <a:latin typeface="Arial" panose="020B0604020202020204" pitchFamily="34" charset="0"/>
              </a:rPr>
              <a:t>الذين دفعوا رشوة مقابل خدمات معينة في 2013</a:t>
            </a:r>
            <a:endParaRPr lang="en-US" sz="2800" kern="0" dirty="0">
              <a:solidFill>
                <a:schemeClr val="tx1"/>
              </a:solidFill>
              <a:effectLst/>
              <a:latin typeface="Arial" panose="020B0604020202020204" pitchFamily="34" charset="0"/>
            </a:endParaRPr>
          </a:p>
        </p:txBody>
      </p:sp>
      <p:sp>
        <p:nvSpPr>
          <p:cNvPr id="5" name="Title 1">
            <a:extLst>
              <a:ext uri="{FF2B5EF4-FFF2-40B4-BE49-F238E27FC236}">
                <a16:creationId xmlns:a16="http://schemas.microsoft.com/office/drawing/2014/main" id="{13A55AC3-23EB-2B42-AB62-52673C64BA59}"/>
              </a:ext>
            </a:extLst>
          </p:cNvPr>
          <p:cNvSpPr txBox="1">
            <a:spLocks/>
          </p:cNvSpPr>
          <p:nvPr/>
        </p:nvSpPr>
        <p:spPr bwMode="auto">
          <a:xfrm>
            <a:off x="-49326" y="1317675"/>
            <a:ext cx="1306127" cy="384397"/>
          </a:xfrm>
          <a:prstGeom prst="rect">
            <a:avLst/>
          </a:prstGeom>
          <a:solidFill>
            <a:srgbClr val="F5F5F5"/>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r" eaLnBrk="1" fontAlgn="auto" hangingPunct="1">
              <a:spcAft>
                <a:spcPts val="0"/>
              </a:spcAft>
              <a:defRPr/>
            </a:pPr>
            <a:r>
              <a:rPr lang="ar-JO" sz="1600" kern="0" dirty="0">
                <a:solidFill>
                  <a:schemeClr val="tx1"/>
                </a:solidFill>
                <a:effectLst/>
                <a:latin typeface="Arial" panose="020B0604020202020204" pitchFamily="34" charset="0"/>
              </a:rPr>
              <a:t>الشرطة</a:t>
            </a:r>
            <a:endParaRPr lang="en-US" sz="1600" kern="0" dirty="0">
              <a:solidFill>
                <a:schemeClr val="tx1"/>
              </a:solidFill>
              <a:effectLst/>
              <a:latin typeface="Arial" panose="020B0604020202020204" pitchFamily="34" charset="0"/>
            </a:endParaRPr>
          </a:p>
        </p:txBody>
      </p:sp>
      <p:sp>
        <p:nvSpPr>
          <p:cNvPr id="6" name="Title 1">
            <a:extLst>
              <a:ext uri="{FF2B5EF4-FFF2-40B4-BE49-F238E27FC236}">
                <a16:creationId xmlns:a16="http://schemas.microsoft.com/office/drawing/2014/main" id="{45CFBDD3-5BBE-5A41-A1D1-647A33179B4E}"/>
              </a:ext>
            </a:extLst>
          </p:cNvPr>
          <p:cNvSpPr txBox="1">
            <a:spLocks/>
          </p:cNvSpPr>
          <p:nvPr/>
        </p:nvSpPr>
        <p:spPr bwMode="auto">
          <a:xfrm>
            <a:off x="-49326" y="1868470"/>
            <a:ext cx="1306127" cy="384397"/>
          </a:xfrm>
          <a:prstGeom prst="rect">
            <a:avLst/>
          </a:prstGeom>
          <a:solidFill>
            <a:srgbClr val="F5F5F5"/>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r" eaLnBrk="1" fontAlgn="auto" hangingPunct="1">
              <a:spcAft>
                <a:spcPts val="0"/>
              </a:spcAft>
              <a:defRPr/>
            </a:pPr>
            <a:r>
              <a:rPr lang="ar-JO" sz="1600" kern="0" dirty="0">
                <a:solidFill>
                  <a:schemeClr val="tx1"/>
                </a:solidFill>
                <a:effectLst/>
                <a:latin typeface="Arial" panose="020B0604020202020204" pitchFamily="34" charset="0"/>
              </a:rPr>
              <a:t>القضاء</a:t>
            </a:r>
            <a:endParaRPr lang="en-US" sz="1600" kern="0" dirty="0">
              <a:solidFill>
                <a:schemeClr val="tx1"/>
              </a:solidFill>
              <a:effectLst/>
              <a:latin typeface="Arial" panose="020B0604020202020204" pitchFamily="34" charset="0"/>
            </a:endParaRPr>
          </a:p>
        </p:txBody>
      </p:sp>
      <p:sp>
        <p:nvSpPr>
          <p:cNvPr id="7" name="Title 1">
            <a:extLst>
              <a:ext uri="{FF2B5EF4-FFF2-40B4-BE49-F238E27FC236}">
                <a16:creationId xmlns:a16="http://schemas.microsoft.com/office/drawing/2014/main" id="{2B892C85-9071-7A4D-AE49-3767FF83BDB1}"/>
              </a:ext>
            </a:extLst>
          </p:cNvPr>
          <p:cNvSpPr txBox="1">
            <a:spLocks/>
          </p:cNvSpPr>
          <p:nvPr/>
        </p:nvSpPr>
        <p:spPr bwMode="auto">
          <a:xfrm>
            <a:off x="-49326" y="2419265"/>
            <a:ext cx="1306127" cy="384397"/>
          </a:xfrm>
          <a:prstGeom prst="rect">
            <a:avLst/>
          </a:prstGeom>
          <a:solidFill>
            <a:srgbClr val="F5F5F5"/>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r" eaLnBrk="1" fontAlgn="auto" hangingPunct="1">
              <a:spcAft>
                <a:spcPts val="0"/>
              </a:spcAft>
              <a:defRPr/>
            </a:pPr>
            <a:r>
              <a:rPr lang="ar-JO" sz="1600" kern="0" dirty="0">
                <a:solidFill>
                  <a:schemeClr val="tx1"/>
                </a:solidFill>
                <a:effectLst/>
                <a:latin typeface="Arial" panose="020B0604020202020204" pitchFamily="34" charset="0"/>
              </a:rPr>
              <a:t>التسجيل</a:t>
            </a:r>
            <a:endParaRPr lang="en-US" sz="1600" kern="0" dirty="0">
              <a:solidFill>
                <a:schemeClr val="tx1"/>
              </a:solidFill>
              <a:effectLst/>
              <a:latin typeface="Arial" panose="020B0604020202020204" pitchFamily="34" charset="0"/>
            </a:endParaRPr>
          </a:p>
        </p:txBody>
      </p:sp>
      <p:sp>
        <p:nvSpPr>
          <p:cNvPr id="8" name="Title 1">
            <a:extLst>
              <a:ext uri="{FF2B5EF4-FFF2-40B4-BE49-F238E27FC236}">
                <a16:creationId xmlns:a16="http://schemas.microsoft.com/office/drawing/2014/main" id="{4CE6001E-6E2F-994F-9F0E-E71E5FD8688D}"/>
              </a:ext>
            </a:extLst>
          </p:cNvPr>
          <p:cNvSpPr txBox="1">
            <a:spLocks/>
          </p:cNvSpPr>
          <p:nvPr/>
        </p:nvSpPr>
        <p:spPr bwMode="auto">
          <a:xfrm>
            <a:off x="-49326" y="2970060"/>
            <a:ext cx="1306127" cy="384397"/>
          </a:xfrm>
          <a:prstGeom prst="rect">
            <a:avLst/>
          </a:prstGeom>
          <a:solidFill>
            <a:srgbClr val="F5F5F5"/>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r" eaLnBrk="1" fontAlgn="auto" hangingPunct="1">
              <a:spcAft>
                <a:spcPts val="0"/>
              </a:spcAft>
              <a:defRPr/>
            </a:pPr>
            <a:r>
              <a:rPr lang="ar-JO" sz="1600" kern="0" dirty="0">
                <a:solidFill>
                  <a:schemeClr val="tx1"/>
                </a:solidFill>
                <a:effectLst/>
                <a:latin typeface="Arial" panose="020B0604020202020204" pitchFamily="34" charset="0"/>
              </a:rPr>
              <a:t>الأراضي</a:t>
            </a:r>
            <a:endParaRPr lang="en-US" sz="1600" kern="0" dirty="0">
              <a:solidFill>
                <a:schemeClr val="tx1"/>
              </a:solidFill>
              <a:effectLst/>
              <a:latin typeface="Arial" panose="020B0604020202020204" pitchFamily="34" charset="0"/>
            </a:endParaRPr>
          </a:p>
        </p:txBody>
      </p:sp>
      <p:sp>
        <p:nvSpPr>
          <p:cNvPr id="9" name="Title 1">
            <a:extLst>
              <a:ext uri="{FF2B5EF4-FFF2-40B4-BE49-F238E27FC236}">
                <a16:creationId xmlns:a16="http://schemas.microsoft.com/office/drawing/2014/main" id="{4773D759-DF19-AE45-9E6C-643F9C175CA3}"/>
              </a:ext>
            </a:extLst>
          </p:cNvPr>
          <p:cNvSpPr txBox="1">
            <a:spLocks/>
          </p:cNvSpPr>
          <p:nvPr/>
        </p:nvSpPr>
        <p:spPr bwMode="auto">
          <a:xfrm>
            <a:off x="-49326" y="3520855"/>
            <a:ext cx="1306127" cy="384397"/>
          </a:xfrm>
          <a:prstGeom prst="rect">
            <a:avLst/>
          </a:prstGeom>
          <a:solidFill>
            <a:srgbClr val="F5F5F5"/>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r" eaLnBrk="1" fontAlgn="auto" hangingPunct="1">
              <a:spcAft>
                <a:spcPts val="0"/>
              </a:spcAft>
              <a:defRPr/>
            </a:pPr>
            <a:r>
              <a:rPr lang="ar-JO" sz="1600" kern="0" dirty="0">
                <a:solidFill>
                  <a:schemeClr val="tx1"/>
                </a:solidFill>
                <a:effectLst/>
                <a:latin typeface="Arial" panose="020B0604020202020204" pitchFamily="34" charset="0"/>
              </a:rPr>
              <a:t>العلاج</a:t>
            </a:r>
            <a:endParaRPr lang="en-US" sz="1600" kern="0" dirty="0">
              <a:solidFill>
                <a:schemeClr val="tx1"/>
              </a:solidFill>
              <a:effectLst/>
              <a:latin typeface="Arial" panose="020B0604020202020204" pitchFamily="34" charset="0"/>
            </a:endParaRPr>
          </a:p>
        </p:txBody>
      </p:sp>
      <p:sp>
        <p:nvSpPr>
          <p:cNvPr id="10" name="Title 1">
            <a:extLst>
              <a:ext uri="{FF2B5EF4-FFF2-40B4-BE49-F238E27FC236}">
                <a16:creationId xmlns:a16="http://schemas.microsoft.com/office/drawing/2014/main" id="{C4EAA820-3B71-8A46-9B40-ACC996B8410F}"/>
              </a:ext>
            </a:extLst>
          </p:cNvPr>
          <p:cNvSpPr txBox="1">
            <a:spLocks/>
          </p:cNvSpPr>
          <p:nvPr/>
        </p:nvSpPr>
        <p:spPr bwMode="auto">
          <a:xfrm>
            <a:off x="-49326" y="4071650"/>
            <a:ext cx="1306127" cy="384397"/>
          </a:xfrm>
          <a:prstGeom prst="rect">
            <a:avLst/>
          </a:prstGeom>
          <a:solidFill>
            <a:srgbClr val="F5F5F5"/>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r" eaLnBrk="1" fontAlgn="auto" hangingPunct="1">
              <a:spcAft>
                <a:spcPts val="0"/>
              </a:spcAft>
              <a:defRPr/>
            </a:pPr>
            <a:r>
              <a:rPr lang="ar-JO" sz="1600" kern="0" dirty="0">
                <a:solidFill>
                  <a:schemeClr val="tx1"/>
                </a:solidFill>
                <a:effectLst/>
                <a:latin typeface="Arial" panose="020B0604020202020204" pitchFamily="34" charset="0"/>
              </a:rPr>
              <a:t>التعليم</a:t>
            </a:r>
            <a:endParaRPr lang="en-US" sz="1600" kern="0" dirty="0">
              <a:solidFill>
                <a:schemeClr val="tx1"/>
              </a:solidFill>
              <a:effectLst/>
              <a:latin typeface="Arial" panose="020B0604020202020204" pitchFamily="34" charset="0"/>
            </a:endParaRPr>
          </a:p>
        </p:txBody>
      </p:sp>
      <p:sp>
        <p:nvSpPr>
          <p:cNvPr id="11" name="Title 1">
            <a:extLst>
              <a:ext uri="{FF2B5EF4-FFF2-40B4-BE49-F238E27FC236}">
                <a16:creationId xmlns:a16="http://schemas.microsoft.com/office/drawing/2014/main" id="{F34F6008-8047-F54A-AD94-2BEECF9C139F}"/>
              </a:ext>
            </a:extLst>
          </p:cNvPr>
          <p:cNvSpPr txBox="1">
            <a:spLocks/>
          </p:cNvSpPr>
          <p:nvPr/>
        </p:nvSpPr>
        <p:spPr bwMode="auto">
          <a:xfrm>
            <a:off x="-49326" y="4622445"/>
            <a:ext cx="1306127" cy="384397"/>
          </a:xfrm>
          <a:prstGeom prst="rect">
            <a:avLst/>
          </a:prstGeom>
          <a:solidFill>
            <a:srgbClr val="F5F5F5"/>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r" eaLnBrk="1" fontAlgn="auto" hangingPunct="1">
              <a:spcAft>
                <a:spcPts val="0"/>
              </a:spcAft>
              <a:defRPr/>
            </a:pPr>
            <a:r>
              <a:rPr lang="ar-JO" sz="1600" kern="0" dirty="0">
                <a:solidFill>
                  <a:schemeClr val="tx1"/>
                </a:solidFill>
                <a:effectLst/>
                <a:latin typeface="Arial" panose="020B0604020202020204" pitchFamily="34" charset="0"/>
              </a:rPr>
              <a:t>الضريبة</a:t>
            </a:r>
            <a:endParaRPr lang="en-US" sz="1600" kern="0" dirty="0">
              <a:solidFill>
                <a:schemeClr val="tx1"/>
              </a:solidFill>
              <a:effectLst/>
              <a:latin typeface="Arial" panose="020B0604020202020204" pitchFamily="34" charset="0"/>
            </a:endParaRPr>
          </a:p>
        </p:txBody>
      </p:sp>
      <p:sp>
        <p:nvSpPr>
          <p:cNvPr id="12" name="Title 1">
            <a:extLst>
              <a:ext uri="{FF2B5EF4-FFF2-40B4-BE49-F238E27FC236}">
                <a16:creationId xmlns:a16="http://schemas.microsoft.com/office/drawing/2014/main" id="{DB4078FC-B8DB-1247-84D0-C393A091C5A3}"/>
              </a:ext>
            </a:extLst>
          </p:cNvPr>
          <p:cNvSpPr txBox="1">
            <a:spLocks/>
          </p:cNvSpPr>
          <p:nvPr/>
        </p:nvSpPr>
        <p:spPr bwMode="auto">
          <a:xfrm>
            <a:off x="-49326" y="5173238"/>
            <a:ext cx="1306127" cy="384397"/>
          </a:xfrm>
          <a:prstGeom prst="rect">
            <a:avLst/>
          </a:prstGeom>
          <a:solidFill>
            <a:srgbClr val="F5F5F5"/>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r" eaLnBrk="1" fontAlgn="auto" hangingPunct="1">
              <a:spcAft>
                <a:spcPts val="0"/>
              </a:spcAft>
              <a:defRPr/>
            </a:pPr>
            <a:r>
              <a:rPr lang="ar-JO" sz="1600" kern="0" dirty="0">
                <a:solidFill>
                  <a:schemeClr val="tx1"/>
                </a:solidFill>
                <a:effectLst/>
                <a:latin typeface="Arial" panose="020B0604020202020204" pitchFamily="34" charset="0"/>
              </a:rPr>
              <a:t>الخدمات</a:t>
            </a:r>
            <a:endParaRPr lang="en-US" sz="1600" kern="0" dirty="0">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16634557"/>
      </p:ext>
    </p:extLst>
  </p:cSld>
  <p:clrMapOvr>
    <a:overrideClrMapping bg1="lt1" tx1="dk1" bg2="lt2" tx2="dk2" accent1="accent1" accent2="accent2" accent3="accent3" accent4="accent4" accent5="accent5" accent6="accent6" hlink="hlink" folHlink="folHlink"/>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77697"/>
            <a:ext cx="9144000" cy="1550313"/>
          </a:xfrm>
        </p:spPr>
        <p:txBody>
          <a:bodyPr rtlCol="0">
            <a:noAutofit/>
          </a:bodyPr>
          <a:lstStyle/>
          <a:p>
            <a:pPr eaLnBrk="1" fontAlgn="auto" hangingPunct="1">
              <a:spcAft>
                <a:spcPts val="0"/>
              </a:spcAft>
              <a:defRPr/>
            </a:pPr>
            <a:r>
              <a:rPr lang="ar-JO" sz="40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الموت بسبب </a:t>
            </a:r>
            <a:r>
              <a:rPr lang="ar-JO" sz="4000"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الحياة الفاسدة</a:t>
            </a:r>
            <a:br>
              <a:rPr lang="en-US" sz="40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40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a:t>
            </a:r>
            <a:r>
              <a:rPr lang="ar-JO" sz="4000" dirty="0">
                <a:solidFill>
                  <a:srgbClr val="FFFFFF"/>
                </a:solidFill>
                <a:effectLst>
                  <a:glow rad="101600">
                    <a:schemeClr val="tx1">
                      <a:alpha val="75000"/>
                    </a:schemeClr>
                  </a:glow>
                  <a:outerShdw blurRad="50800" dist="38100" dir="10800000" algn="r" rotWithShape="0">
                    <a:prstClr val="black">
                      <a:alpha val="40000"/>
                    </a:prstClr>
                  </a:outerShdw>
                </a:effectLst>
              </a:rPr>
              <a:t>3: 5-7</a:t>
            </a:r>
            <a:r>
              <a:rPr lang="en-US" sz="40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a:t>
            </a:r>
          </a:p>
        </p:txBody>
      </p:sp>
      <p:grpSp>
        <p:nvGrpSpPr>
          <p:cNvPr id="18" name="Group 17">
            <a:extLst>
              <a:ext uri="{FF2B5EF4-FFF2-40B4-BE49-F238E27FC236}">
                <a16:creationId xmlns:a16="http://schemas.microsoft.com/office/drawing/2014/main" id="{D70B48DA-D6D5-BD4D-80C4-7EF01CB66B8B}"/>
              </a:ext>
            </a:extLst>
          </p:cNvPr>
          <p:cNvGrpSpPr/>
          <p:nvPr/>
        </p:nvGrpSpPr>
        <p:grpSpPr>
          <a:xfrm>
            <a:off x="1423987" y="0"/>
            <a:ext cx="6296026" cy="6858000"/>
            <a:chOff x="1423987" y="0"/>
            <a:chExt cx="6296026" cy="6858000"/>
          </a:xfrm>
        </p:grpSpPr>
        <p:pic>
          <p:nvPicPr>
            <p:cNvPr id="521218" name="Picture 2" descr="https://cdn.static-economist.com/sites/default/files/images/print-edition/20180526_WBC521.png">
              <a:extLst>
                <a:ext uri="{FF2B5EF4-FFF2-40B4-BE49-F238E27FC236}">
                  <a16:creationId xmlns:a16="http://schemas.microsoft.com/office/drawing/2014/main" id="{83FA8B59-B0A7-284C-BFE8-4A137CE40D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3988" y="0"/>
              <a:ext cx="62960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63691DAC-BBF0-4E44-B9F2-199B892608A4}"/>
                </a:ext>
              </a:extLst>
            </p:cNvPr>
            <p:cNvSpPr txBox="1">
              <a:spLocks/>
            </p:cNvSpPr>
            <p:nvPr/>
          </p:nvSpPr>
          <p:spPr bwMode="auto">
            <a:xfrm>
              <a:off x="1817975" y="590719"/>
              <a:ext cx="5850369" cy="485662"/>
            </a:xfrm>
            <a:prstGeom prst="rect">
              <a:avLst/>
            </a:prstGeom>
            <a:solidFill>
              <a:srgbClr val="CEDFE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r" eaLnBrk="1" fontAlgn="auto" hangingPunct="1">
                <a:spcAft>
                  <a:spcPts val="0"/>
                </a:spcAft>
                <a:defRPr/>
              </a:pPr>
              <a:r>
                <a:rPr lang="ar-JO" sz="1800" kern="0" dirty="0">
                  <a:solidFill>
                    <a:schemeClr val="tx1"/>
                  </a:solidFill>
                  <a:effectLst/>
                  <a:latin typeface="Arial" panose="020B0604020202020204" pitchFamily="34" charset="0"/>
                </a:rPr>
                <a:t>معاقبة مخططات الرشوة الأجنبية للشركات</a:t>
              </a:r>
              <a:endParaRPr lang="en-US" sz="1600" kern="0" dirty="0">
                <a:solidFill>
                  <a:schemeClr val="tx1"/>
                </a:solidFill>
                <a:effectLst/>
                <a:latin typeface="Arial" panose="020B0604020202020204" pitchFamily="34" charset="0"/>
              </a:endParaRPr>
            </a:p>
          </p:txBody>
        </p:sp>
        <p:sp>
          <p:nvSpPr>
            <p:cNvPr id="4" name="Title 1">
              <a:extLst>
                <a:ext uri="{FF2B5EF4-FFF2-40B4-BE49-F238E27FC236}">
                  <a16:creationId xmlns:a16="http://schemas.microsoft.com/office/drawing/2014/main" id="{7212FD42-0515-774F-917F-D1ED8E5EA64B}"/>
                </a:ext>
              </a:extLst>
            </p:cNvPr>
            <p:cNvSpPr txBox="1">
              <a:spLocks/>
            </p:cNvSpPr>
            <p:nvPr/>
          </p:nvSpPr>
          <p:spPr bwMode="auto">
            <a:xfrm>
              <a:off x="1817975" y="252872"/>
              <a:ext cx="5850369" cy="485662"/>
            </a:xfrm>
            <a:prstGeom prst="rect">
              <a:avLst/>
            </a:prstGeom>
            <a:solidFill>
              <a:srgbClr val="CEDFE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eaLnBrk="1" fontAlgn="auto" hangingPunct="1">
                <a:spcAft>
                  <a:spcPts val="0"/>
                </a:spcAft>
                <a:defRPr/>
              </a:pPr>
              <a:r>
                <a:rPr lang="ar-JO" sz="2800" kern="0" dirty="0">
                  <a:solidFill>
                    <a:schemeClr val="tx1"/>
                  </a:solidFill>
                  <a:latin typeface="Arial" panose="020B0604020202020204" pitchFamily="34" charset="0"/>
                </a:rPr>
                <a:t>ت</a:t>
              </a:r>
              <a:r>
                <a:rPr lang="ar-JO" sz="2800" kern="0" dirty="0">
                  <a:solidFill>
                    <a:schemeClr val="tx1"/>
                  </a:solidFill>
                  <a:effectLst/>
                  <a:latin typeface="Arial" panose="020B0604020202020204" pitchFamily="34" charset="0"/>
                </a:rPr>
                <a:t>جعيد المدفوعانت</a:t>
              </a:r>
              <a:endParaRPr lang="en-US" sz="2800" kern="0" dirty="0">
                <a:solidFill>
                  <a:schemeClr val="tx1"/>
                </a:solidFill>
                <a:effectLst/>
                <a:latin typeface="Arial" panose="020B0604020202020204" pitchFamily="34" charset="0"/>
              </a:endParaRPr>
            </a:p>
          </p:txBody>
        </p:sp>
        <p:sp>
          <p:nvSpPr>
            <p:cNvPr id="6" name="Title 1">
              <a:extLst>
                <a:ext uri="{FF2B5EF4-FFF2-40B4-BE49-F238E27FC236}">
                  <a16:creationId xmlns:a16="http://schemas.microsoft.com/office/drawing/2014/main" id="{530B3D5C-D24B-F54E-8F63-620EA2978831}"/>
                </a:ext>
              </a:extLst>
            </p:cNvPr>
            <p:cNvSpPr txBox="1">
              <a:spLocks/>
            </p:cNvSpPr>
            <p:nvPr/>
          </p:nvSpPr>
          <p:spPr bwMode="auto">
            <a:xfrm>
              <a:off x="1817975" y="1044960"/>
              <a:ext cx="1473328" cy="367816"/>
            </a:xfrm>
            <a:prstGeom prst="rect">
              <a:avLst/>
            </a:prstGeom>
            <a:solidFill>
              <a:srgbClr val="CEDFE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eaLnBrk="1" fontAlgn="auto" hangingPunct="1">
                <a:spcAft>
                  <a:spcPts val="0"/>
                </a:spcAft>
                <a:defRPr/>
              </a:pPr>
              <a:r>
                <a:rPr lang="en-US" sz="1600" kern="0" dirty="0">
                  <a:solidFill>
                    <a:schemeClr val="tx1"/>
                  </a:solidFill>
                  <a:effectLst/>
                  <a:latin typeface="Arial" panose="020B0604020202020204" pitchFamily="34" charset="0"/>
                </a:rPr>
                <a:t>1999-2014</a:t>
              </a:r>
            </a:p>
          </p:txBody>
        </p:sp>
        <p:sp>
          <p:nvSpPr>
            <p:cNvPr id="7" name="Title 1">
              <a:extLst>
                <a:ext uri="{FF2B5EF4-FFF2-40B4-BE49-F238E27FC236}">
                  <a16:creationId xmlns:a16="http://schemas.microsoft.com/office/drawing/2014/main" id="{550E5241-104A-9F4A-ABD5-0FB64CCCDA7B}"/>
                </a:ext>
              </a:extLst>
            </p:cNvPr>
            <p:cNvSpPr txBox="1">
              <a:spLocks/>
            </p:cNvSpPr>
            <p:nvPr/>
          </p:nvSpPr>
          <p:spPr bwMode="auto">
            <a:xfrm>
              <a:off x="1423987" y="1660154"/>
              <a:ext cx="1995885" cy="393168"/>
            </a:xfrm>
            <a:prstGeom prst="rect">
              <a:avLst/>
            </a:prstGeom>
            <a:solidFill>
              <a:srgbClr val="CEDFE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r" eaLnBrk="1" fontAlgn="auto" hangingPunct="1">
                <a:spcAft>
                  <a:spcPts val="0"/>
                </a:spcAft>
                <a:defRPr/>
              </a:pPr>
              <a:r>
                <a:rPr lang="ar-JO" sz="2000" kern="0" dirty="0">
                  <a:solidFill>
                    <a:schemeClr val="tx1"/>
                  </a:solidFill>
                  <a:effectLst/>
                  <a:latin typeface="Arial" panose="020B0604020202020204" pitchFamily="34" charset="0"/>
                </a:rPr>
                <a:t>الولايات المتحدة</a:t>
              </a:r>
              <a:endParaRPr lang="en-US" sz="2000" kern="0" dirty="0">
                <a:solidFill>
                  <a:schemeClr val="tx1"/>
                </a:solidFill>
                <a:effectLst/>
                <a:latin typeface="Arial" panose="020B0604020202020204" pitchFamily="34" charset="0"/>
              </a:endParaRPr>
            </a:p>
          </p:txBody>
        </p:sp>
        <p:sp>
          <p:nvSpPr>
            <p:cNvPr id="8" name="Title 1">
              <a:extLst>
                <a:ext uri="{FF2B5EF4-FFF2-40B4-BE49-F238E27FC236}">
                  <a16:creationId xmlns:a16="http://schemas.microsoft.com/office/drawing/2014/main" id="{24F8E36E-E2C1-284F-B261-16A502804F82}"/>
                </a:ext>
              </a:extLst>
            </p:cNvPr>
            <p:cNvSpPr txBox="1">
              <a:spLocks/>
            </p:cNvSpPr>
            <p:nvPr/>
          </p:nvSpPr>
          <p:spPr bwMode="auto">
            <a:xfrm>
              <a:off x="1423987" y="2529584"/>
              <a:ext cx="1995885" cy="393168"/>
            </a:xfrm>
            <a:prstGeom prst="rect">
              <a:avLst/>
            </a:prstGeom>
            <a:solidFill>
              <a:srgbClr val="CEDFE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r" eaLnBrk="1" fontAlgn="auto" hangingPunct="1">
                <a:spcAft>
                  <a:spcPts val="0"/>
                </a:spcAft>
                <a:defRPr/>
              </a:pPr>
              <a:r>
                <a:rPr lang="ar-JO" sz="2000" kern="0" dirty="0">
                  <a:solidFill>
                    <a:schemeClr val="tx1"/>
                  </a:solidFill>
                  <a:effectLst/>
                  <a:latin typeface="Arial" panose="020B0604020202020204" pitchFamily="34" charset="0"/>
                </a:rPr>
                <a:t>كوريا الجنوبية</a:t>
              </a:r>
              <a:endParaRPr lang="en-US" sz="2000" kern="0" dirty="0">
                <a:solidFill>
                  <a:schemeClr val="tx1"/>
                </a:solidFill>
                <a:effectLst/>
                <a:latin typeface="Arial" panose="020B0604020202020204" pitchFamily="34" charset="0"/>
              </a:endParaRPr>
            </a:p>
          </p:txBody>
        </p:sp>
        <p:sp>
          <p:nvSpPr>
            <p:cNvPr id="9" name="Title 1">
              <a:extLst>
                <a:ext uri="{FF2B5EF4-FFF2-40B4-BE49-F238E27FC236}">
                  <a16:creationId xmlns:a16="http://schemas.microsoft.com/office/drawing/2014/main" id="{E3B7CF82-5DAF-8B49-96C6-F661B974F271}"/>
                </a:ext>
              </a:extLst>
            </p:cNvPr>
            <p:cNvSpPr txBox="1">
              <a:spLocks/>
            </p:cNvSpPr>
            <p:nvPr/>
          </p:nvSpPr>
          <p:spPr bwMode="auto">
            <a:xfrm>
              <a:off x="1423987" y="2964299"/>
              <a:ext cx="1995885" cy="393168"/>
            </a:xfrm>
            <a:prstGeom prst="rect">
              <a:avLst/>
            </a:prstGeom>
            <a:solidFill>
              <a:srgbClr val="CEDFE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r" eaLnBrk="1" fontAlgn="auto" hangingPunct="1">
                <a:spcAft>
                  <a:spcPts val="0"/>
                </a:spcAft>
                <a:defRPr/>
              </a:pPr>
              <a:r>
                <a:rPr lang="ar-JO" sz="2000" kern="0" dirty="0">
                  <a:solidFill>
                    <a:schemeClr val="tx1"/>
                  </a:solidFill>
                  <a:effectLst/>
                  <a:latin typeface="Arial" panose="020B0604020202020204" pitchFamily="34" charset="0"/>
                </a:rPr>
                <a:t>إيطاليا</a:t>
              </a:r>
              <a:endParaRPr lang="en-US" sz="2000" kern="0" dirty="0">
                <a:solidFill>
                  <a:schemeClr val="tx1"/>
                </a:solidFill>
                <a:effectLst/>
                <a:latin typeface="Arial" panose="020B0604020202020204" pitchFamily="34" charset="0"/>
              </a:endParaRPr>
            </a:p>
          </p:txBody>
        </p:sp>
        <p:sp>
          <p:nvSpPr>
            <p:cNvPr id="10" name="Title 1">
              <a:extLst>
                <a:ext uri="{FF2B5EF4-FFF2-40B4-BE49-F238E27FC236}">
                  <a16:creationId xmlns:a16="http://schemas.microsoft.com/office/drawing/2014/main" id="{2EBAAF92-1494-6C4A-862A-0A940F292EC1}"/>
                </a:ext>
              </a:extLst>
            </p:cNvPr>
            <p:cNvSpPr txBox="1">
              <a:spLocks/>
            </p:cNvSpPr>
            <p:nvPr/>
          </p:nvSpPr>
          <p:spPr bwMode="auto">
            <a:xfrm>
              <a:off x="1423987" y="3399014"/>
              <a:ext cx="1995885" cy="393168"/>
            </a:xfrm>
            <a:prstGeom prst="rect">
              <a:avLst/>
            </a:prstGeom>
            <a:solidFill>
              <a:srgbClr val="CEDFE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r" eaLnBrk="1" fontAlgn="auto" hangingPunct="1">
                <a:spcAft>
                  <a:spcPts val="0"/>
                </a:spcAft>
                <a:defRPr/>
              </a:pPr>
              <a:r>
                <a:rPr lang="ar-JO" sz="2000" kern="0" dirty="0">
                  <a:solidFill>
                    <a:schemeClr val="tx1"/>
                  </a:solidFill>
                  <a:effectLst/>
                  <a:latin typeface="Arial" panose="020B0604020202020204" pitchFamily="34" charset="0"/>
                </a:rPr>
                <a:t>سويسرا</a:t>
              </a:r>
              <a:endParaRPr lang="en-US" sz="2000" kern="0" dirty="0">
                <a:solidFill>
                  <a:schemeClr val="tx1"/>
                </a:solidFill>
                <a:effectLst/>
                <a:latin typeface="Arial" panose="020B0604020202020204" pitchFamily="34" charset="0"/>
              </a:endParaRPr>
            </a:p>
          </p:txBody>
        </p:sp>
        <p:sp>
          <p:nvSpPr>
            <p:cNvPr id="11" name="Title 1">
              <a:extLst>
                <a:ext uri="{FF2B5EF4-FFF2-40B4-BE49-F238E27FC236}">
                  <a16:creationId xmlns:a16="http://schemas.microsoft.com/office/drawing/2014/main" id="{1DE4E0DF-8B71-1C4D-BB58-6259BB67BB14}"/>
                </a:ext>
              </a:extLst>
            </p:cNvPr>
            <p:cNvSpPr txBox="1">
              <a:spLocks/>
            </p:cNvSpPr>
            <p:nvPr/>
          </p:nvSpPr>
          <p:spPr bwMode="auto">
            <a:xfrm>
              <a:off x="1423987" y="3833729"/>
              <a:ext cx="1995885" cy="393168"/>
            </a:xfrm>
            <a:prstGeom prst="rect">
              <a:avLst/>
            </a:prstGeom>
            <a:solidFill>
              <a:srgbClr val="CEDFE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r" eaLnBrk="1" fontAlgn="auto" hangingPunct="1">
                <a:spcAft>
                  <a:spcPts val="0"/>
                </a:spcAft>
                <a:defRPr/>
              </a:pPr>
              <a:r>
                <a:rPr lang="ar-JO" sz="2000" kern="0" dirty="0">
                  <a:solidFill>
                    <a:schemeClr val="tx1"/>
                  </a:solidFill>
                  <a:effectLst/>
                  <a:latin typeface="Arial" panose="020B0604020202020204" pitchFamily="34" charset="0"/>
                </a:rPr>
                <a:t>بريطانيا</a:t>
              </a:r>
              <a:endParaRPr lang="en-US" sz="2000" kern="0" dirty="0">
                <a:solidFill>
                  <a:schemeClr val="tx1"/>
                </a:solidFill>
                <a:effectLst/>
                <a:latin typeface="Arial" panose="020B0604020202020204" pitchFamily="34" charset="0"/>
              </a:endParaRPr>
            </a:p>
          </p:txBody>
        </p:sp>
        <p:sp>
          <p:nvSpPr>
            <p:cNvPr id="12" name="Title 1">
              <a:extLst>
                <a:ext uri="{FF2B5EF4-FFF2-40B4-BE49-F238E27FC236}">
                  <a16:creationId xmlns:a16="http://schemas.microsoft.com/office/drawing/2014/main" id="{27976F4F-4D98-CB4C-8BB7-DEC8AECA50B5}"/>
                </a:ext>
              </a:extLst>
            </p:cNvPr>
            <p:cNvSpPr txBox="1">
              <a:spLocks/>
            </p:cNvSpPr>
            <p:nvPr/>
          </p:nvSpPr>
          <p:spPr bwMode="auto">
            <a:xfrm>
              <a:off x="1423987" y="4268444"/>
              <a:ext cx="1995885" cy="393168"/>
            </a:xfrm>
            <a:prstGeom prst="rect">
              <a:avLst/>
            </a:prstGeom>
            <a:solidFill>
              <a:srgbClr val="CEDFE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r" eaLnBrk="1" fontAlgn="auto" hangingPunct="1">
                <a:spcAft>
                  <a:spcPts val="0"/>
                </a:spcAft>
                <a:defRPr/>
              </a:pPr>
              <a:r>
                <a:rPr lang="ar-JO" sz="2000" kern="0" dirty="0">
                  <a:solidFill>
                    <a:schemeClr val="tx1"/>
                  </a:solidFill>
                  <a:effectLst/>
                  <a:latin typeface="Arial" panose="020B0604020202020204" pitchFamily="34" charset="0"/>
                </a:rPr>
                <a:t>فرنسا</a:t>
              </a:r>
              <a:endParaRPr lang="en-US" sz="2000" kern="0" dirty="0">
                <a:solidFill>
                  <a:schemeClr val="tx1"/>
                </a:solidFill>
                <a:effectLst/>
                <a:latin typeface="Arial" panose="020B0604020202020204" pitchFamily="34" charset="0"/>
              </a:endParaRPr>
            </a:p>
          </p:txBody>
        </p:sp>
        <p:sp>
          <p:nvSpPr>
            <p:cNvPr id="13" name="Title 1">
              <a:extLst>
                <a:ext uri="{FF2B5EF4-FFF2-40B4-BE49-F238E27FC236}">
                  <a16:creationId xmlns:a16="http://schemas.microsoft.com/office/drawing/2014/main" id="{D30731DA-329D-E240-9804-C7BDD4753C1F}"/>
                </a:ext>
              </a:extLst>
            </p:cNvPr>
            <p:cNvSpPr txBox="1">
              <a:spLocks/>
            </p:cNvSpPr>
            <p:nvPr/>
          </p:nvSpPr>
          <p:spPr bwMode="auto">
            <a:xfrm>
              <a:off x="1423987" y="4703159"/>
              <a:ext cx="1995885" cy="388260"/>
            </a:xfrm>
            <a:prstGeom prst="rect">
              <a:avLst/>
            </a:prstGeom>
            <a:solidFill>
              <a:srgbClr val="CEDFE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r" eaLnBrk="1" fontAlgn="auto" hangingPunct="1">
                <a:spcAft>
                  <a:spcPts val="0"/>
                </a:spcAft>
                <a:defRPr/>
              </a:pPr>
              <a:r>
                <a:rPr lang="ar-JO" sz="2000" kern="0" dirty="0">
                  <a:solidFill>
                    <a:schemeClr val="tx1"/>
                  </a:solidFill>
                  <a:effectLst/>
                  <a:latin typeface="Arial" panose="020B0604020202020204" pitchFamily="34" charset="0"/>
                </a:rPr>
                <a:t>النرويج</a:t>
              </a:r>
              <a:endParaRPr lang="en-US" sz="2000" kern="0" dirty="0">
                <a:solidFill>
                  <a:schemeClr val="tx1"/>
                </a:solidFill>
                <a:effectLst/>
                <a:latin typeface="Arial" panose="020B0604020202020204" pitchFamily="34" charset="0"/>
              </a:endParaRPr>
            </a:p>
          </p:txBody>
        </p:sp>
        <p:sp>
          <p:nvSpPr>
            <p:cNvPr id="14" name="Title 1">
              <a:extLst>
                <a:ext uri="{FF2B5EF4-FFF2-40B4-BE49-F238E27FC236}">
                  <a16:creationId xmlns:a16="http://schemas.microsoft.com/office/drawing/2014/main" id="{4B931EDA-B830-B549-A363-2F982C0F6B8D}"/>
                </a:ext>
              </a:extLst>
            </p:cNvPr>
            <p:cNvSpPr txBox="1">
              <a:spLocks/>
            </p:cNvSpPr>
            <p:nvPr/>
          </p:nvSpPr>
          <p:spPr bwMode="auto">
            <a:xfrm>
              <a:off x="1423987" y="5562772"/>
              <a:ext cx="1995885" cy="393168"/>
            </a:xfrm>
            <a:prstGeom prst="rect">
              <a:avLst/>
            </a:prstGeom>
            <a:solidFill>
              <a:srgbClr val="CEDFE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r" eaLnBrk="1" fontAlgn="auto" hangingPunct="1">
                <a:spcAft>
                  <a:spcPts val="0"/>
                </a:spcAft>
                <a:defRPr/>
              </a:pPr>
              <a:r>
                <a:rPr lang="ar-JO" sz="2000" kern="0" dirty="0">
                  <a:solidFill>
                    <a:schemeClr val="tx1"/>
                  </a:solidFill>
                  <a:effectLst/>
                  <a:latin typeface="Arial" panose="020B0604020202020204" pitchFamily="34" charset="0"/>
                </a:rPr>
                <a:t>اليابان</a:t>
              </a:r>
              <a:endParaRPr lang="en-US" sz="2000" kern="0" dirty="0">
                <a:solidFill>
                  <a:schemeClr val="tx1"/>
                </a:solidFill>
                <a:effectLst/>
                <a:latin typeface="Arial" panose="020B0604020202020204" pitchFamily="34" charset="0"/>
              </a:endParaRPr>
            </a:p>
          </p:txBody>
        </p:sp>
        <p:sp>
          <p:nvSpPr>
            <p:cNvPr id="15" name="Title 1">
              <a:extLst>
                <a:ext uri="{FF2B5EF4-FFF2-40B4-BE49-F238E27FC236}">
                  <a16:creationId xmlns:a16="http://schemas.microsoft.com/office/drawing/2014/main" id="{DBAB561C-785F-9146-98E8-94CAEC1AB7AD}"/>
                </a:ext>
              </a:extLst>
            </p:cNvPr>
            <p:cNvSpPr txBox="1">
              <a:spLocks/>
            </p:cNvSpPr>
            <p:nvPr/>
          </p:nvSpPr>
          <p:spPr bwMode="auto">
            <a:xfrm>
              <a:off x="1423987" y="2094869"/>
              <a:ext cx="1995885" cy="393168"/>
            </a:xfrm>
            <a:prstGeom prst="rect">
              <a:avLst/>
            </a:prstGeom>
            <a:solidFill>
              <a:srgbClr val="CEDFE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r" eaLnBrk="1" fontAlgn="auto" hangingPunct="1">
                <a:spcAft>
                  <a:spcPts val="0"/>
                </a:spcAft>
                <a:defRPr/>
              </a:pPr>
              <a:r>
                <a:rPr lang="ar-JO" sz="2000" kern="0" dirty="0">
                  <a:solidFill>
                    <a:schemeClr val="tx1"/>
                  </a:solidFill>
                  <a:effectLst/>
                  <a:latin typeface="Arial" panose="020B0604020202020204" pitchFamily="34" charset="0"/>
                </a:rPr>
                <a:t>ألمانيا</a:t>
              </a:r>
              <a:endParaRPr lang="en-US" sz="2000" kern="0" dirty="0">
                <a:solidFill>
                  <a:schemeClr val="tx1"/>
                </a:solidFill>
                <a:effectLst/>
                <a:latin typeface="Arial" panose="020B0604020202020204" pitchFamily="34" charset="0"/>
              </a:endParaRPr>
            </a:p>
          </p:txBody>
        </p:sp>
        <p:sp>
          <p:nvSpPr>
            <p:cNvPr id="16" name="Title 1">
              <a:extLst>
                <a:ext uri="{FF2B5EF4-FFF2-40B4-BE49-F238E27FC236}">
                  <a16:creationId xmlns:a16="http://schemas.microsoft.com/office/drawing/2014/main" id="{A0B8AC40-CD78-4643-91AF-342F2D93321F}"/>
                </a:ext>
              </a:extLst>
            </p:cNvPr>
            <p:cNvSpPr txBox="1">
              <a:spLocks/>
            </p:cNvSpPr>
            <p:nvPr/>
          </p:nvSpPr>
          <p:spPr bwMode="auto">
            <a:xfrm>
              <a:off x="1423987" y="5132966"/>
              <a:ext cx="1995885" cy="388260"/>
            </a:xfrm>
            <a:prstGeom prst="rect">
              <a:avLst/>
            </a:prstGeom>
            <a:solidFill>
              <a:srgbClr val="CEDFE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r" eaLnBrk="1" fontAlgn="auto" hangingPunct="1">
                <a:spcAft>
                  <a:spcPts val="0"/>
                </a:spcAft>
                <a:defRPr/>
              </a:pPr>
              <a:r>
                <a:rPr lang="ar-JO" sz="2000" kern="0" dirty="0">
                  <a:solidFill>
                    <a:schemeClr val="tx1"/>
                  </a:solidFill>
                  <a:effectLst/>
                  <a:latin typeface="Arial" panose="020B0604020202020204" pitchFamily="34" charset="0"/>
                </a:rPr>
                <a:t>كندا</a:t>
              </a:r>
              <a:endParaRPr lang="en-US" sz="2000" kern="0" dirty="0">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875975878"/>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Death to </a:t>
            </a:r>
            <a:r>
              <a:rPr lang="en-US" u="sng"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corrupt</a:t>
            </a:r>
            <a:r>
              <a:rPr lang="en-US"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 </a:t>
            </a:r>
            <a:r>
              <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living</a:t>
            </a:r>
          </a:p>
        </p:txBody>
      </p:sp>
      <p:pic>
        <p:nvPicPr>
          <p:cNvPr id="31539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63" y="0"/>
            <a:ext cx="2308225" cy="6858000"/>
          </a:xfrm>
        </p:spPr>
        <p:txBody>
          <a:bodyPr rtlCol="0">
            <a:noAutofit/>
          </a:bodyPr>
          <a:lstStyle/>
          <a:p>
            <a:pPr eaLnBrk="1" fontAlgn="auto" hangingPunct="1">
              <a:spcAft>
                <a:spcPts val="0"/>
              </a:spcAft>
              <a:defRPr/>
            </a:pPr>
            <a:br>
              <a:rPr lang="en-US" sz="40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ar-JO" sz="4000"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الزنا، النجاسة، الهوى، الشهوة الردية، الطمع </a:t>
            </a:r>
            <a:r>
              <a:rPr lang="ar-JO" sz="40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الذي هو عبادة الأوثان</a:t>
            </a:r>
            <a:br>
              <a:rPr lang="ar-JO" sz="40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sz="40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(3: 5ب)</a:t>
            </a:r>
            <a:endParaRPr lang="en-US" sz="40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grpSp>
        <p:nvGrpSpPr>
          <p:cNvPr id="3" name="Group 2">
            <a:extLst>
              <a:ext uri="{FF2B5EF4-FFF2-40B4-BE49-F238E27FC236}">
                <a16:creationId xmlns:a16="http://schemas.microsoft.com/office/drawing/2014/main" id="{8F8DF691-CA4F-B044-8DB6-8D367F970FA8}"/>
              </a:ext>
            </a:extLst>
          </p:cNvPr>
          <p:cNvGrpSpPr/>
          <p:nvPr/>
        </p:nvGrpSpPr>
        <p:grpSpPr>
          <a:xfrm>
            <a:off x="2308225" y="0"/>
            <a:ext cx="7251893" cy="6858000"/>
            <a:chOff x="2308225" y="0"/>
            <a:chExt cx="7251893" cy="6858000"/>
          </a:xfrm>
        </p:grpSpPr>
        <p:pic>
          <p:nvPicPr>
            <p:cNvPr id="317442"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08225" y="0"/>
              <a:ext cx="6835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a:extLst>
                <a:ext uri="{FF2B5EF4-FFF2-40B4-BE49-F238E27FC236}">
                  <a16:creationId xmlns:a16="http://schemas.microsoft.com/office/drawing/2014/main" id="{3DD433AA-B56F-A84B-850E-A3C158F46393}"/>
                </a:ext>
              </a:extLst>
            </p:cNvPr>
            <p:cNvSpPr txBox="1">
              <a:spLocks/>
            </p:cNvSpPr>
            <p:nvPr/>
          </p:nvSpPr>
          <p:spPr bwMode="auto">
            <a:xfrm rot="20794748">
              <a:off x="2463605" y="2327269"/>
              <a:ext cx="2838420" cy="720080"/>
            </a:xfrm>
            <a:prstGeom prst="rect">
              <a:avLst/>
            </a:prstGeom>
            <a:solidFill>
              <a:srgbClr val="C00000"/>
            </a:solidFill>
            <a:ln>
              <a:solidFill>
                <a:schemeClr val="accent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eaLnBrk="1" fontAlgn="auto" hangingPunct="1">
                <a:spcAft>
                  <a:spcPts val="0"/>
                </a:spcAft>
                <a:defRPr/>
              </a:pPr>
              <a:r>
                <a:rPr lang="ar-JO" sz="4000" b="1" dirty="0">
                  <a:solidFill>
                    <a:srgbClr val="FFFFFF"/>
                  </a:solidFill>
                  <a:effectLst>
                    <a:glow rad="101600">
                      <a:schemeClr val="tx1">
                        <a:alpha val="75000"/>
                      </a:schemeClr>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rPr>
                <a:t>الأكاذيب</a:t>
              </a:r>
              <a:endParaRPr lang="en-US" sz="4000" b="1" dirty="0">
                <a:solidFill>
                  <a:srgbClr val="FFFFFF"/>
                </a:solidFill>
                <a:effectLst>
                  <a:glow rad="101600">
                    <a:schemeClr val="tx1">
                      <a:alpha val="75000"/>
                    </a:schemeClr>
                  </a:glow>
                  <a:outerShdw blurRad="50800" dist="38100" dir="10800000" algn="r" rotWithShape="0">
                    <a:prstClr val="black">
                      <a:alpha val="40000"/>
                    </a:prstClr>
                  </a:outerShdw>
                </a:effectLst>
                <a:latin typeface="Arial" panose="020B0604020202020204" pitchFamily="34" charset="0"/>
                <a:ea typeface="+mj-ea"/>
                <a:cs typeface="+mj-cs"/>
              </a:endParaRPr>
            </a:p>
          </p:txBody>
        </p:sp>
        <p:sp>
          <p:nvSpPr>
            <p:cNvPr id="5" name="Title 1">
              <a:extLst>
                <a:ext uri="{FF2B5EF4-FFF2-40B4-BE49-F238E27FC236}">
                  <a16:creationId xmlns:a16="http://schemas.microsoft.com/office/drawing/2014/main" id="{D7A33DD8-E672-8447-836C-9C6FB1B6829F}"/>
                </a:ext>
              </a:extLst>
            </p:cNvPr>
            <p:cNvSpPr txBox="1">
              <a:spLocks/>
            </p:cNvSpPr>
            <p:nvPr/>
          </p:nvSpPr>
          <p:spPr bwMode="auto">
            <a:xfrm rot="1361840">
              <a:off x="3088848" y="763079"/>
              <a:ext cx="2838420" cy="720080"/>
            </a:xfrm>
            <a:prstGeom prst="rect">
              <a:avLst/>
            </a:prstGeom>
            <a:solidFill>
              <a:srgbClr val="C00000"/>
            </a:solidFill>
            <a:ln>
              <a:solidFill>
                <a:schemeClr val="accent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eaLnBrk="1" fontAlgn="auto" hangingPunct="1">
                <a:spcAft>
                  <a:spcPts val="0"/>
                </a:spcAft>
                <a:defRPr/>
              </a:pPr>
              <a:r>
                <a:rPr lang="ar-JO" sz="4000" b="1" dirty="0">
                  <a:solidFill>
                    <a:srgbClr val="FFFFFF"/>
                  </a:solidFill>
                  <a:effectLst>
                    <a:glow rad="101600">
                      <a:schemeClr val="tx1">
                        <a:alpha val="75000"/>
                      </a:schemeClr>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rPr>
                <a:t>الطمع</a:t>
              </a:r>
              <a:endParaRPr lang="en-US" sz="4000" b="1" dirty="0">
                <a:solidFill>
                  <a:srgbClr val="FFFFFF"/>
                </a:solidFill>
                <a:effectLst>
                  <a:glow rad="101600">
                    <a:schemeClr val="tx1">
                      <a:alpha val="75000"/>
                    </a:schemeClr>
                  </a:glow>
                  <a:outerShdw blurRad="50800" dist="38100" dir="10800000" algn="r" rotWithShape="0">
                    <a:prstClr val="black">
                      <a:alpha val="40000"/>
                    </a:prstClr>
                  </a:outerShdw>
                </a:effectLst>
                <a:latin typeface="Arial" panose="020B0604020202020204" pitchFamily="34" charset="0"/>
                <a:ea typeface="+mj-ea"/>
                <a:cs typeface="+mj-cs"/>
              </a:endParaRPr>
            </a:p>
          </p:txBody>
        </p:sp>
        <p:sp>
          <p:nvSpPr>
            <p:cNvPr id="6" name="Title 1">
              <a:extLst>
                <a:ext uri="{FF2B5EF4-FFF2-40B4-BE49-F238E27FC236}">
                  <a16:creationId xmlns:a16="http://schemas.microsoft.com/office/drawing/2014/main" id="{5DD11EF9-A2C5-344E-88C1-FEA0B3BA968C}"/>
                </a:ext>
              </a:extLst>
            </p:cNvPr>
            <p:cNvSpPr txBox="1">
              <a:spLocks/>
            </p:cNvSpPr>
            <p:nvPr/>
          </p:nvSpPr>
          <p:spPr bwMode="auto">
            <a:xfrm rot="19706777">
              <a:off x="2363615" y="5448482"/>
              <a:ext cx="2838420" cy="720080"/>
            </a:xfrm>
            <a:prstGeom prst="rect">
              <a:avLst/>
            </a:prstGeom>
            <a:solidFill>
              <a:srgbClr val="C00000"/>
            </a:solidFill>
            <a:ln>
              <a:solidFill>
                <a:schemeClr val="accent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eaLnBrk="1" fontAlgn="auto" hangingPunct="1">
                <a:spcAft>
                  <a:spcPts val="0"/>
                </a:spcAft>
                <a:defRPr/>
              </a:pPr>
              <a:r>
                <a:rPr lang="ar-JO" sz="4000" b="1" dirty="0">
                  <a:solidFill>
                    <a:srgbClr val="FFFFFF"/>
                  </a:solidFill>
                  <a:effectLst>
                    <a:glow rad="101600">
                      <a:schemeClr val="tx1">
                        <a:alpha val="75000"/>
                      </a:schemeClr>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rPr>
                <a:t>الغيرة</a:t>
              </a:r>
              <a:endParaRPr lang="en-US" sz="4000" b="1" dirty="0">
                <a:solidFill>
                  <a:srgbClr val="FFFFFF"/>
                </a:solidFill>
                <a:effectLst>
                  <a:glow rad="101600">
                    <a:schemeClr val="tx1">
                      <a:alpha val="75000"/>
                    </a:schemeClr>
                  </a:glow>
                  <a:outerShdw blurRad="50800" dist="38100" dir="10800000" algn="r" rotWithShape="0">
                    <a:prstClr val="black">
                      <a:alpha val="40000"/>
                    </a:prstClr>
                  </a:outerShdw>
                </a:effectLst>
                <a:latin typeface="Arial" panose="020B0604020202020204" pitchFamily="34" charset="0"/>
                <a:ea typeface="+mj-ea"/>
                <a:cs typeface="+mj-cs"/>
              </a:endParaRPr>
            </a:p>
          </p:txBody>
        </p:sp>
        <p:sp>
          <p:nvSpPr>
            <p:cNvPr id="7" name="Title 1">
              <a:extLst>
                <a:ext uri="{FF2B5EF4-FFF2-40B4-BE49-F238E27FC236}">
                  <a16:creationId xmlns:a16="http://schemas.microsoft.com/office/drawing/2014/main" id="{F4BDF18D-57E5-0840-9CC4-716A5632F024}"/>
                </a:ext>
              </a:extLst>
            </p:cNvPr>
            <p:cNvSpPr txBox="1">
              <a:spLocks/>
            </p:cNvSpPr>
            <p:nvPr/>
          </p:nvSpPr>
          <p:spPr bwMode="auto">
            <a:xfrm rot="20092244">
              <a:off x="6721698" y="811948"/>
              <a:ext cx="2838420" cy="720080"/>
            </a:xfrm>
            <a:prstGeom prst="rect">
              <a:avLst/>
            </a:prstGeom>
            <a:solidFill>
              <a:srgbClr val="C00000"/>
            </a:solidFill>
            <a:ln>
              <a:solidFill>
                <a:schemeClr val="accent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eaLnBrk="1" fontAlgn="auto" hangingPunct="1">
                <a:spcAft>
                  <a:spcPts val="0"/>
                </a:spcAft>
                <a:defRPr/>
              </a:pPr>
              <a:r>
                <a:rPr lang="ar-JO" sz="4000" b="1" dirty="0">
                  <a:solidFill>
                    <a:srgbClr val="FFFFFF"/>
                  </a:solidFill>
                  <a:effectLst>
                    <a:glow rad="101600">
                      <a:schemeClr val="tx1">
                        <a:alpha val="75000"/>
                      </a:schemeClr>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rPr>
                <a:t>الشهوة</a:t>
              </a:r>
              <a:endParaRPr lang="en-US" sz="4000" b="1" dirty="0">
                <a:solidFill>
                  <a:srgbClr val="FFFFFF"/>
                </a:solidFill>
                <a:effectLst>
                  <a:glow rad="101600">
                    <a:schemeClr val="tx1">
                      <a:alpha val="75000"/>
                    </a:schemeClr>
                  </a:glow>
                  <a:outerShdw blurRad="50800" dist="38100" dir="10800000" algn="r" rotWithShape="0">
                    <a:prstClr val="black">
                      <a:alpha val="40000"/>
                    </a:prstClr>
                  </a:outerShdw>
                </a:effectLst>
                <a:latin typeface="Arial" panose="020B0604020202020204" pitchFamily="34" charset="0"/>
                <a:ea typeface="+mj-ea"/>
                <a:cs typeface="+mj-cs"/>
              </a:endParaRPr>
            </a:p>
          </p:txBody>
        </p:sp>
        <p:sp>
          <p:nvSpPr>
            <p:cNvPr id="8" name="Title 1">
              <a:extLst>
                <a:ext uri="{FF2B5EF4-FFF2-40B4-BE49-F238E27FC236}">
                  <a16:creationId xmlns:a16="http://schemas.microsoft.com/office/drawing/2014/main" id="{F6945388-49ED-A74E-9F29-619B8D01E58F}"/>
                </a:ext>
              </a:extLst>
            </p:cNvPr>
            <p:cNvSpPr txBox="1">
              <a:spLocks/>
            </p:cNvSpPr>
            <p:nvPr/>
          </p:nvSpPr>
          <p:spPr bwMode="auto">
            <a:xfrm rot="1190333">
              <a:off x="5189181" y="5746962"/>
              <a:ext cx="2838420" cy="720080"/>
            </a:xfrm>
            <a:prstGeom prst="rect">
              <a:avLst/>
            </a:prstGeom>
            <a:solidFill>
              <a:srgbClr val="C00000"/>
            </a:solidFill>
            <a:ln>
              <a:solidFill>
                <a:schemeClr val="accent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eaLnBrk="1" fontAlgn="auto" hangingPunct="1">
                <a:spcAft>
                  <a:spcPts val="0"/>
                </a:spcAft>
                <a:defRPr/>
              </a:pPr>
              <a:r>
                <a:rPr lang="ar-JO" sz="4000" b="1" dirty="0">
                  <a:solidFill>
                    <a:srgbClr val="FFFFFF"/>
                  </a:solidFill>
                  <a:effectLst>
                    <a:glow rad="101600">
                      <a:schemeClr val="tx1">
                        <a:alpha val="75000"/>
                      </a:schemeClr>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rPr>
                <a:t>الأصنام</a:t>
              </a:r>
              <a:endParaRPr lang="en-US" sz="4000" b="1" dirty="0">
                <a:solidFill>
                  <a:srgbClr val="FFFFFF"/>
                </a:solidFill>
                <a:effectLst>
                  <a:glow rad="101600">
                    <a:schemeClr val="tx1">
                      <a:alpha val="75000"/>
                    </a:schemeClr>
                  </a:glow>
                  <a:outerShdw blurRad="50800" dist="38100" dir="10800000" algn="r" rotWithShape="0">
                    <a:prstClr val="black">
                      <a:alpha val="40000"/>
                    </a:prstClr>
                  </a:outerShdw>
                </a:effectLst>
                <a:latin typeface="Arial" panose="020B0604020202020204" pitchFamily="34" charset="0"/>
                <a:ea typeface="+mj-ea"/>
                <a:cs typeface="+mj-cs"/>
              </a:endParaRPr>
            </a:p>
          </p:txBody>
        </p:sp>
      </p:gr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1417638"/>
          </a:xfrm>
        </p:spPr>
        <p:txBody>
          <a:bodyPr rtlCol="0">
            <a:noAutofit/>
          </a:bodyPr>
          <a:lstStyle/>
          <a:p>
            <a:pPr eaLnBrk="1" fontAlgn="auto" hangingPunct="1">
              <a:spcAft>
                <a:spcPts val="0"/>
              </a:spcAft>
              <a:defRPr/>
            </a:pPr>
            <a:r>
              <a:rPr lang="ar-JO" sz="48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إخلع ملابس </a:t>
            </a:r>
            <a:r>
              <a:rPr lang="ar-JO" sz="4800"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المحادثات السيئة </a:t>
            </a:r>
            <a:r>
              <a:rPr lang="ar-JO" sz="48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(3: 8-9)</a:t>
            </a:r>
            <a:endParaRPr lang="en-US" sz="48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pic>
        <p:nvPicPr>
          <p:cNvPr id="522242" name="Picture 2" descr="http://www.nicknotas.com/wp-content/uploads/2017/01/Complaining_Couples.jpg">
            <a:extLst>
              <a:ext uri="{FF2B5EF4-FFF2-40B4-BE49-F238E27FC236}">
                <a16:creationId xmlns:a16="http://schemas.microsoft.com/office/drawing/2014/main" id="{BF8B963F-654D-B946-B176-FBB8DD9BE0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521714"/>
            <a:ext cx="8648700" cy="5346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p:cNvSpPr>
            <a:spLocks noGrp="1"/>
          </p:cNvSpPr>
          <p:nvPr>
            <p:ph type="title"/>
          </p:nvPr>
        </p:nvSpPr>
        <p:spPr/>
        <p:txBody>
          <a:bodyPr/>
          <a:lstStyle/>
          <a:p>
            <a:pPr eaLnBrk="1" hangingPunct="1"/>
            <a:r>
              <a:rPr lang="en-US" dirty="0"/>
              <a:t>3:8-9</a:t>
            </a:r>
          </a:p>
        </p:txBody>
      </p:sp>
      <p:pic>
        <p:nvPicPr>
          <p:cNvPr id="321538"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a:xfrm>
            <a:off x="6143625" y="0"/>
            <a:ext cx="3000375" cy="6858000"/>
          </a:xfrm>
          <a:prstGeom prst="rect">
            <a:avLst/>
          </a:prstGeom>
          <a:solidFill>
            <a:srgbClr val="000090"/>
          </a:solidFil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8 و أما الآن فاطرحوا عنكم أنتم أيضاً الكل </a:t>
            </a:r>
            <a:r>
              <a:rPr lang="ar-JO" sz="3600" b="1" dirty="0">
                <a:solidFill>
                  <a:srgbClr val="FFFF00"/>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الغضب السخط الخبث التجديف الكلام القبيح </a:t>
            </a: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من أفواهكم 9 لا تكذبوا بعضكم على بعض إذ خلعتم الإنسان العتيق مع أعماله</a:t>
            </a:r>
            <a:endPar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endParaRPr>
          </a:p>
          <a:p>
            <a:pPr fontAlgn="auto">
              <a:spcAft>
                <a:spcPts val="0"/>
              </a:spcAft>
              <a:defRPr/>
            </a:pP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rPr>
              <a:t>(</a:t>
            </a: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3: 8-9</a:t>
            </a: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rPr>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138" name="Picture 2" descr="https://127xwr2qcfsvmn8a91nbd428-wpengine.netdna-ssl.com/wp-content/uploads/IMG-Can-Patient-Safety-Be-Protected-After-a-Cyber-Attack_.jpg">
            <a:extLst>
              <a:ext uri="{FF2B5EF4-FFF2-40B4-BE49-F238E27FC236}">
                <a16:creationId xmlns:a16="http://schemas.microsoft.com/office/drawing/2014/main" id="{618C2593-36AD-E94F-ADDD-86AD0B74B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0"/>
            <a:ext cx="9150112"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ＭＳ Ｐゴシック" charset="0"/>
              </a:rPr>
              <a:t>التعليم الكاذب</a:t>
            </a:r>
            <a:endParaRPr lang="en-US" sz="54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146339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7150"/>
            <a:ext cx="91440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p:nvPr>
        </p:nvSpPr>
        <p:spPr>
          <a:xfrm>
            <a:off x="0" y="6130925"/>
            <a:ext cx="9144000" cy="727075"/>
          </a:xfrm>
        </p:spPr>
        <p:txBody>
          <a:bodyPr rtlCol="0">
            <a:noAutofit/>
          </a:bodyPr>
          <a:lstStyle/>
          <a:p>
            <a:pPr eaLnBrk="1" fontAlgn="auto" hangingPunct="1">
              <a:spcAft>
                <a:spcPts val="0"/>
              </a:spcAft>
              <a:defRPr/>
            </a:pPr>
            <a:r>
              <a:rPr lang="ar-JO"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ما هو نوع الكلام الذي يجب التخلص منه ؟</a:t>
            </a:r>
            <a:endParaRPr lang="en-US"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
        <p:nvSpPr>
          <p:cNvPr id="6" name="Rectangle 5"/>
          <p:cNvSpPr/>
          <p:nvPr/>
        </p:nvSpPr>
        <p:spPr>
          <a:xfrm>
            <a:off x="0" y="0"/>
            <a:ext cx="9143999" cy="1938992"/>
          </a:xfrm>
          <a:prstGeom prst="rect">
            <a:avLst/>
          </a:prstGeom>
        </p:spPr>
        <p:txBody>
          <a:bodyPr wrap="square">
            <a:spAutoFit/>
          </a:bodyPr>
          <a:lstStyle/>
          <a:p>
            <a:pPr algn="ctr"/>
            <a:r>
              <a:rPr lang="ar-JO" sz="6000" b="1" dirty="0">
                <a:solidFill>
                  <a:schemeClr val="bg1"/>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rPr>
              <a:t>الغضب، السخط، الخبث، التجديف الكلام القبيح، الأمور الباطلة</a:t>
            </a:r>
            <a:endParaRPr lang="ar-JO" sz="6000" dirty="0">
              <a:solidFill>
                <a:schemeClr val="bg1"/>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p:txBody>
          <a:bodyPr rtlCol="0">
            <a:normAutofit/>
          </a:bodyPr>
          <a:lstStyle/>
          <a:p>
            <a:pPr eaLnBrk="1" fontAlgn="auto" hangingPunct="1">
              <a:spcAft>
                <a:spcPts val="0"/>
              </a:spcAft>
              <a:defRPr/>
            </a:pP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الموت </a:t>
            </a:r>
            <a:r>
              <a:rPr lang="ar-JO"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للفروق التقليدية</a:t>
            </a:r>
            <a:endParaRPr lang="en-US"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pic>
        <p:nvPicPr>
          <p:cNvPr id="4" name="Picture 2" descr="http://home.bt.com/images/from-moths-to-tumble-dryers-7-everyday-habits-that-are-ruining-your-clothes-136398861877603901-150624154917.jpg">
            <a:extLst>
              <a:ext uri="{FF2B5EF4-FFF2-40B4-BE49-F238E27FC236}">
                <a16:creationId xmlns:a16="http://schemas.microsoft.com/office/drawing/2014/main" id="{E15C17C8-3173-AD42-81EC-51B0230051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47862"/>
            <a:ext cx="8229600" cy="4635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a:xfrm>
            <a:off x="0" y="3698875"/>
            <a:ext cx="9144000" cy="3159125"/>
          </a:xfrm>
          <a:prstGeom prst="rect">
            <a:avLst/>
          </a:prstGeom>
          <a:solidFill>
            <a:schemeClr val="tx1"/>
          </a:solidFil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10 و لبستم الجديد الذي يتجدد للمعرفة حسب صورة خالقه 11 حيث ليس يوناني و يهودي ختان و غرلة بربري سكيثي عبد حر بل المسيح الكل و في الكل</a:t>
            </a:r>
          </a:p>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(3: 10-11)</a:t>
            </a:r>
            <a:endPar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endParaRPr>
          </a:p>
        </p:txBody>
      </p:sp>
      <p:sp>
        <p:nvSpPr>
          <p:cNvPr id="331779" name="Title 2"/>
          <p:cNvSpPr>
            <a:spLocks noGrp="1"/>
          </p:cNvSpPr>
          <p:nvPr>
            <p:ph type="title"/>
          </p:nvPr>
        </p:nvSpPr>
        <p:spPr>
          <a:xfrm>
            <a:off x="914400" y="30163"/>
            <a:ext cx="8229600" cy="1143000"/>
          </a:xfrm>
        </p:spPr>
        <p:txBody>
          <a:bodyPr/>
          <a:lstStyle/>
          <a:p>
            <a:pPr algn="r" eaLnBrk="1" hangingPunct="1"/>
            <a:r>
              <a:rPr lang="en-US" dirty="0"/>
              <a:t>3:10-11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30163"/>
            <a:ext cx="9144000" cy="777875"/>
          </a:xfrm>
        </p:spPr>
        <p:txBody>
          <a:bodyPr rtlCol="0">
            <a:normAutofit/>
          </a:bodyPr>
          <a:lstStyle/>
          <a:p>
            <a:pPr eaLnBrk="1" fontAlgn="auto" hangingPunct="1">
              <a:spcAft>
                <a:spcPts val="0"/>
              </a:spcAft>
              <a:defRPr/>
            </a:pPr>
            <a:r>
              <a:rPr lang="ar-JO" sz="3600" dirty="0">
                <a:solidFill>
                  <a:srgbClr val="FFFFFF"/>
                </a:solidFill>
                <a:effectLst>
                  <a:glow rad="241300">
                    <a:schemeClr val="tx1">
                      <a:alpha val="75000"/>
                    </a:schemeClr>
                  </a:glow>
                  <a:outerShdw blurRad="50800" dist="38100" dir="10800000" algn="r" rotWithShape="0">
                    <a:prstClr val="black">
                      <a:alpha val="40000"/>
                    </a:prstClr>
                  </a:outerShdw>
                </a:effectLst>
                <a:ea typeface="+mj-ea"/>
                <a:cs typeface="Arial" panose="020B0604020202020204" pitchFamily="34" charset="0"/>
              </a:rPr>
              <a:t>تجنب هذه الفروقات</a:t>
            </a:r>
            <a:endParaRPr lang="en-US" sz="3600" dirty="0">
              <a:solidFill>
                <a:srgbClr val="FFFFFF"/>
              </a:solidFill>
              <a:effectLst>
                <a:glow rad="241300">
                  <a:schemeClr val="tx1">
                    <a:alpha val="75000"/>
                  </a:schemeClr>
                </a:glow>
                <a:outerShdw blurRad="50800" dist="38100" dir="10800000" algn="r" rotWithShape="0">
                  <a:prstClr val="black">
                    <a:alpha val="40000"/>
                  </a:prstClr>
                </a:outerShdw>
              </a:effectLst>
              <a:ea typeface="+mj-ea"/>
              <a:cs typeface="+mj-cs"/>
            </a:endParaRPr>
          </a:p>
        </p:txBody>
      </p:sp>
      <p:sp>
        <p:nvSpPr>
          <p:cNvPr id="5" name="Title 1"/>
          <p:cNvSpPr txBox="1">
            <a:spLocks/>
          </p:cNvSpPr>
          <p:nvPr/>
        </p:nvSpPr>
        <p:spPr>
          <a:xfrm>
            <a:off x="0" y="704850"/>
            <a:ext cx="9144000" cy="5502275"/>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ar-JO" sz="3600" b="1" dirty="0">
                <a:solidFill>
                  <a:srgbClr val="FFFFFF"/>
                </a:solidFill>
                <a:effectLst>
                  <a:glow rad="2413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عرقي : يوناني أو يهودي</a:t>
            </a:r>
            <a:endParaRPr lang="en-US" sz="3600" b="1" dirty="0">
              <a:solidFill>
                <a:srgbClr val="FFFFFF"/>
              </a:solidFill>
              <a:effectLst>
                <a:glow rad="241300">
                  <a:prstClr val="black">
                    <a:alpha val="75000"/>
                  </a:prstClr>
                </a:glow>
                <a:outerShdw blurRad="50800" dist="38100" dir="10800000" algn="r" rotWithShape="0">
                  <a:prstClr val="black">
                    <a:alpha val="40000"/>
                  </a:prstClr>
                </a:outerShdw>
              </a:effectLst>
              <a:latin typeface="Arial" panose="020B0604020202020204" pitchFamily="34" charset="0"/>
            </a:endParaRPr>
          </a:p>
          <a:p>
            <a:pPr fontAlgn="auto">
              <a:spcAft>
                <a:spcPts val="0"/>
              </a:spcAft>
              <a:defRPr/>
            </a:pPr>
            <a:endParaRPr lang="en-US" sz="3600" b="1" dirty="0">
              <a:solidFill>
                <a:srgbClr val="FFFFFF"/>
              </a:solidFill>
              <a:effectLst>
                <a:glow rad="241300">
                  <a:prstClr val="black">
                    <a:alpha val="75000"/>
                  </a:prstClr>
                </a:glow>
                <a:outerShdw blurRad="50800" dist="38100" dir="10800000" algn="r" rotWithShape="0">
                  <a:prstClr val="black">
                    <a:alpha val="40000"/>
                  </a:prstClr>
                </a:outerShdw>
              </a:effectLst>
              <a:latin typeface="Arial" panose="020B0604020202020204" pitchFamily="34" charset="0"/>
            </a:endParaRPr>
          </a:p>
          <a:p>
            <a:pPr fontAlgn="auto">
              <a:spcAft>
                <a:spcPts val="0"/>
              </a:spcAft>
              <a:defRPr/>
            </a:pPr>
            <a:r>
              <a:rPr lang="ar-JO" sz="3600" b="1" dirty="0">
                <a:solidFill>
                  <a:srgbClr val="FFFFFF"/>
                </a:solidFill>
                <a:effectLst>
                  <a:glow rad="2413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طقسي : ختان أو غرلة</a:t>
            </a:r>
            <a:endParaRPr lang="en-US" sz="3600" b="1" dirty="0">
              <a:solidFill>
                <a:srgbClr val="FFFFFF"/>
              </a:solidFill>
              <a:effectLst>
                <a:glow rad="241300">
                  <a:prstClr val="black">
                    <a:alpha val="75000"/>
                  </a:prstClr>
                </a:glow>
                <a:outerShdw blurRad="50800" dist="38100" dir="10800000" algn="r" rotWithShape="0">
                  <a:prstClr val="black">
                    <a:alpha val="40000"/>
                  </a:prstClr>
                </a:outerShdw>
              </a:effectLst>
              <a:latin typeface="Arial" panose="020B0604020202020204" pitchFamily="34" charset="0"/>
            </a:endParaRPr>
          </a:p>
          <a:p>
            <a:pPr fontAlgn="auto">
              <a:spcAft>
                <a:spcPts val="0"/>
              </a:spcAft>
              <a:defRPr/>
            </a:pPr>
            <a:endParaRPr lang="en-US" sz="3600" b="1" dirty="0">
              <a:solidFill>
                <a:srgbClr val="FFFFFF"/>
              </a:solidFill>
              <a:effectLst>
                <a:glow rad="241300">
                  <a:prstClr val="black">
                    <a:alpha val="75000"/>
                  </a:prstClr>
                </a:glow>
                <a:outerShdw blurRad="50800" dist="38100" dir="10800000" algn="r" rotWithShape="0">
                  <a:prstClr val="black">
                    <a:alpha val="40000"/>
                  </a:prstClr>
                </a:outerShdw>
              </a:effectLst>
              <a:latin typeface="Arial" panose="020B0604020202020204" pitchFamily="34" charset="0"/>
            </a:endParaRPr>
          </a:p>
          <a:p>
            <a:pPr fontAlgn="auto">
              <a:spcAft>
                <a:spcPts val="0"/>
              </a:spcAft>
              <a:defRPr/>
            </a:pPr>
            <a:r>
              <a:rPr lang="ar-JO" sz="3600" b="1" dirty="0">
                <a:solidFill>
                  <a:srgbClr val="FFFFFF"/>
                </a:solidFill>
                <a:effectLst>
                  <a:glow rad="2413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حضاري : بربري أو سكيثي</a:t>
            </a:r>
            <a:endParaRPr lang="en-US" sz="3600" b="1" dirty="0">
              <a:solidFill>
                <a:srgbClr val="FFFFFF"/>
              </a:solidFill>
              <a:effectLst>
                <a:glow rad="241300">
                  <a:prstClr val="black">
                    <a:alpha val="75000"/>
                  </a:prstClr>
                </a:glow>
                <a:outerShdw blurRad="50800" dist="38100" dir="10800000" algn="r" rotWithShape="0">
                  <a:prstClr val="black">
                    <a:alpha val="40000"/>
                  </a:prstClr>
                </a:outerShdw>
              </a:effectLst>
              <a:latin typeface="Arial" panose="020B0604020202020204" pitchFamily="34" charset="0"/>
            </a:endParaRPr>
          </a:p>
          <a:p>
            <a:pPr fontAlgn="auto">
              <a:spcAft>
                <a:spcPts val="0"/>
              </a:spcAft>
              <a:defRPr/>
            </a:pPr>
            <a:endParaRPr lang="en-US" sz="3600" b="1" dirty="0">
              <a:solidFill>
                <a:srgbClr val="FFFFFF"/>
              </a:solidFill>
              <a:effectLst>
                <a:glow rad="241300">
                  <a:prstClr val="black">
                    <a:alpha val="75000"/>
                  </a:prstClr>
                </a:glow>
                <a:outerShdw blurRad="50800" dist="38100" dir="10800000" algn="r" rotWithShape="0">
                  <a:prstClr val="black">
                    <a:alpha val="40000"/>
                  </a:prstClr>
                </a:outerShdw>
              </a:effectLst>
              <a:latin typeface="Arial" panose="020B0604020202020204" pitchFamily="34" charset="0"/>
            </a:endParaRPr>
          </a:p>
          <a:p>
            <a:pPr fontAlgn="auto">
              <a:spcAft>
                <a:spcPts val="0"/>
              </a:spcAft>
              <a:defRPr/>
            </a:pPr>
            <a:r>
              <a:rPr lang="ar-JO" sz="3600" b="1" dirty="0">
                <a:solidFill>
                  <a:srgbClr val="FFFFFF"/>
                </a:solidFill>
                <a:effectLst>
                  <a:glow rad="2413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اجتماعي : عبد أو حر</a:t>
            </a:r>
            <a:endParaRPr lang="en-US" sz="3600" b="1" dirty="0">
              <a:solidFill>
                <a:srgbClr val="FFFFFF"/>
              </a:solidFill>
              <a:effectLst>
                <a:glow rad="241300">
                  <a:prstClr val="black">
                    <a:alpha val="75000"/>
                  </a:prstClr>
                </a:glow>
                <a:outerShdw blurRad="50800" dist="38100" dir="10800000" algn="r" rotWithShape="0">
                  <a:prstClr val="black">
                    <a:alpha val="40000"/>
                  </a:prstClr>
                </a:outerShdw>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blinds(horizontal)">
                                      <p:cBhvr>
                                        <p:cTn id="17" dur="500"/>
                                        <p:tgtEl>
                                          <p:spTgt spid="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blinds(horizontal)">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5874" name="Title 1"/>
          <p:cNvSpPr>
            <a:spLocks noGrp="1"/>
          </p:cNvSpPr>
          <p:nvPr>
            <p:ph type="title"/>
          </p:nvPr>
        </p:nvSpPr>
        <p:spPr>
          <a:xfrm>
            <a:off x="2771800" y="1988840"/>
            <a:ext cx="2088232" cy="1584176"/>
          </a:xfrm>
        </p:spPr>
        <p:txBody>
          <a:bodyPr/>
          <a:lstStyle/>
          <a:p>
            <a:pPr eaLnBrk="1" hangingPunct="1"/>
            <a:r>
              <a:rPr lang="ar-JO" sz="3200" dirty="0"/>
              <a:t>الكنيسة</a:t>
            </a:r>
            <a:br>
              <a:rPr lang="ar-JO" sz="3200" dirty="0"/>
            </a:br>
            <a:r>
              <a:rPr lang="ar-JO" sz="3200" dirty="0"/>
              <a:t>تحتضن الجميع</a:t>
            </a:r>
            <a:endParaRPr lang="en-US" sz="320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Picture 9"/>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69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a:spLocks noGrp="1"/>
          </p:cNvSpPr>
          <p:nvPr>
            <p:ph type="title"/>
          </p:nvPr>
        </p:nvSpPr>
        <p:spPr>
          <a:xfrm>
            <a:off x="0" y="30163"/>
            <a:ext cx="8748464" cy="1143000"/>
          </a:xfrm>
        </p:spPr>
        <p:txBody>
          <a:bodyPr rtlCol="0">
            <a:normAutofit fontScale="90000"/>
          </a:bodyPr>
          <a:lstStyle/>
          <a:p>
            <a:pPr algn="r" eaLnBrk="1" fontAlgn="auto" hangingPunct="1">
              <a:spcAft>
                <a:spcPts val="0"/>
              </a:spcAft>
              <a:defRPr/>
            </a:pPr>
            <a:br>
              <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2. البس </a:t>
            </a:r>
            <a:r>
              <a:rPr lang="ar-JO"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نعمة</a:t>
            </a: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 المسيح</a:t>
            </a:r>
            <a:b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    (3: 12-17) </a:t>
            </a:r>
            <a:endParaRPr lang="en-US" u="sng"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a:spLocks noGrp="1"/>
          </p:cNvSpPr>
          <p:nvPr>
            <p:ph type="title"/>
          </p:nvPr>
        </p:nvSpPr>
        <p:spPr/>
        <p:txBody>
          <a:bodyPr rtlCol="0">
            <a:normAutofit/>
          </a:bodyPr>
          <a:lstStyle/>
          <a:p>
            <a:pPr eaLnBrk="1" fontAlgn="auto" hangingPunct="1">
              <a:spcAft>
                <a:spcPts val="0"/>
              </a:spcAft>
              <a:defRPr/>
            </a:pP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ملابس</a:t>
            </a:r>
            <a:r>
              <a:rPr lang="ar-JO"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 الرأفة </a:t>
            </a: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(3: 12)</a:t>
            </a:r>
            <a:endPar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a:spLocks noGrp="1"/>
          </p:cNvSpPr>
          <p:nvPr>
            <p:ph type="title"/>
          </p:nvPr>
        </p:nvSpPr>
        <p:spPr>
          <a:xfrm>
            <a:off x="0" y="274638"/>
            <a:ext cx="9144000" cy="2650306"/>
          </a:xfrm>
        </p:spPr>
        <p:txBody>
          <a:bodyPr rtlCol="0">
            <a:normAutofit/>
          </a:bodyPr>
          <a:lstStyle/>
          <a:p>
            <a:pPr eaLnBrk="1" fontAlgn="auto" hangingPunct="1">
              <a:spcAft>
                <a:spcPts val="0"/>
              </a:spcAft>
              <a:defRPr/>
            </a:pPr>
            <a:br>
              <a:rPr lang="en-US" sz="5400" dirty="0">
                <a:solidFill>
                  <a:schemeClr val="bg1"/>
                </a:solidFill>
                <a:effectLst>
                  <a:glow rad="330200">
                    <a:schemeClr val="tx1">
                      <a:alpha val="75000"/>
                    </a:schemeClr>
                  </a:glow>
                  <a:outerShdw blurRad="50800" dist="38100" dir="10800000" algn="r" rotWithShape="0">
                    <a:prstClr val="black">
                      <a:alpha val="40000"/>
                    </a:prstClr>
                  </a:outerShdw>
                </a:effectLst>
                <a:ea typeface="+mj-ea"/>
                <a:cs typeface="+mj-cs"/>
              </a:rPr>
            </a:br>
            <a:r>
              <a:rPr lang="ar-JO" sz="5400" dirty="0">
                <a:solidFill>
                  <a:schemeClr val="bg1"/>
                </a:solidFill>
                <a:effectLst>
                  <a:glow rad="330200">
                    <a:schemeClr val="tx1">
                      <a:alpha val="75000"/>
                    </a:schemeClr>
                  </a:glow>
                  <a:outerShdw blurRad="50800" dist="38100" dir="10800000" algn="r" rotWithShape="0">
                    <a:prstClr val="black">
                      <a:alpha val="40000"/>
                    </a:prstClr>
                  </a:outerShdw>
                </a:effectLst>
                <a:ea typeface="+mj-ea"/>
                <a:cs typeface="Arial" panose="020B0604020202020204" pitchFamily="34" charset="0"/>
              </a:rPr>
              <a:t>بدون الرأفة </a:t>
            </a:r>
            <a:br>
              <a:rPr lang="ar-JO" sz="5400" dirty="0">
                <a:solidFill>
                  <a:schemeClr val="bg1"/>
                </a:solidFill>
                <a:effectLst>
                  <a:glow rad="3302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sz="5400" dirty="0">
                <a:solidFill>
                  <a:schemeClr val="bg1"/>
                </a:solidFill>
                <a:effectLst>
                  <a:glow rad="330200">
                    <a:schemeClr val="tx1">
                      <a:alpha val="75000"/>
                    </a:schemeClr>
                  </a:glow>
                  <a:outerShdw blurRad="50800" dist="38100" dir="10800000" algn="r" rotWithShape="0">
                    <a:prstClr val="black">
                      <a:alpha val="40000"/>
                    </a:prstClr>
                  </a:outerShdw>
                </a:effectLst>
                <a:ea typeface="+mj-ea"/>
                <a:cs typeface="Arial" panose="020B0604020202020204" pitchFamily="34" charset="0"/>
              </a:rPr>
              <a:t>لا نستطيع أن نشعر مع الآخرين</a:t>
            </a:r>
            <a:endParaRPr lang="en-US" sz="5400" dirty="0">
              <a:solidFill>
                <a:schemeClr val="bg1"/>
              </a:solidFill>
              <a:effectLst>
                <a:glow rad="3302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a:spLocks noGrp="1"/>
          </p:cNvSpPr>
          <p:nvPr>
            <p:ph type="title"/>
          </p:nvPr>
        </p:nvSpPr>
        <p:spPr>
          <a:xfrm>
            <a:off x="0" y="274638"/>
            <a:ext cx="9144000" cy="1143000"/>
          </a:xfrm>
        </p:spPr>
        <p:txBody>
          <a:bodyPr rtlCol="0">
            <a:normAutofit/>
          </a:bodyPr>
          <a:lstStyle/>
          <a:p>
            <a:pPr eaLnBrk="1" fontAlgn="auto" hangingPunct="1">
              <a:spcAft>
                <a:spcPts val="0"/>
              </a:spcAft>
              <a:defRPr/>
            </a:pP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ملابس</a:t>
            </a:r>
            <a:r>
              <a:rPr lang="ar-JO"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 الغفران </a:t>
            </a: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(3: 13)</a:t>
            </a:r>
            <a:endParaRPr lang="en-US"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0" y="274638"/>
            <a:ext cx="9144000" cy="6265862"/>
          </a:xfrm>
        </p:spPr>
        <p:txBody>
          <a:bodyPr rtlCol="0">
            <a:normAutofit/>
          </a:bodyPr>
          <a:lstStyle/>
          <a:p>
            <a:pPr eaLnBrk="1" fontAlgn="auto" hangingPunct="1">
              <a:spcAft>
                <a:spcPts val="0"/>
              </a:spcAft>
              <a:defRPr/>
            </a:pPr>
            <a:r>
              <a:rPr lang="ar-JO"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الغفران ليس إعطاء أحدهم ما يستحق و لكن ما يحتاج</a:t>
            </a:r>
            <a:br>
              <a:rPr lang="ar-JO"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مجهول</a:t>
            </a:r>
            <a:br>
              <a:rPr lang="en-US"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br>
              <a:rPr lang="en-US"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br>
              <a:rPr lang="en-US"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ar-JO"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الضعيف لا يستطيع أن يغفر أبداً</a:t>
            </a:r>
            <a:br>
              <a:rPr lang="ar-JO"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الغفران هو صفة الأقوياء</a:t>
            </a:r>
            <a:br>
              <a:rPr lang="ar-JO"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غاندي</a:t>
            </a:r>
            <a:endParaRPr lang="en-US" sz="3200" u="sng"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descr="https://127xwr2qcfsvmn8a91nbd428-wpengine.netdna-ssl.com/wp-content/uploads/IMG-Can-Patient-Safety-Be-Protected-After-a-Cyber-Attack_.jpg">
            <a:extLst>
              <a:ext uri="{FF2B5EF4-FFF2-40B4-BE49-F238E27FC236}">
                <a16:creationId xmlns:a16="http://schemas.microsoft.com/office/drawing/2014/main" id="{9CD3F000-4C04-904C-9391-2C59A03E4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0"/>
            <a:ext cx="915011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74114" name="Picture 2" descr="https://www.vandolph.co.za/vandolphsa/wp-content/uploads/2016/07/security.jpg">
            <a:extLst>
              <a:ext uri="{FF2B5EF4-FFF2-40B4-BE49-F238E27FC236}">
                <a16:creationId xmlns:a16="http://schemas.microsoft.com/office/drawing/2014/main" id="{468EED65-E500-A246-B90D-F804B71206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35244"/>
            <a:ext cx="9220730" cy="519243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15307" y="4581128"/>
            <a:ext cx="9028693" cy="1446653"/>
          </a:xfrm>
          <a:effectLst>
            <a:outerShdw blurRad="63500" dist="35921" dir="2700000" algn="ctr" rotWithShape="0">
              <a:schemeClr val="tx2">
                <a:alpha val="74998"/>
              </a:schemeClr>
            </a:outerShdw>
          </a:effectLst>
        </p:spPr>
        <p:txBody>
          <a:bodyPr/>
          <a:lstStyle/>
          <a:p>
            <a:pPr algn="r">
              <a:defRPr/>
            </a:pPr>
            <a:r>
              <a:rPr lang="ar-JO" sz="8800" dirty="0">
                <a:effectLst>
                  <a:glow rad="127000">
                    <a:schemeClr val="tx1"/>
                  </a:glow>
                </a:effectLst>
                <a:ea typeface="ＭＳ Ｐゴシック" charset="0"/>
                <a:cs typeface="ＭＳ Ｐゴシック" charset="0"/>
              </a:rPr>
              <a:t>كن محمياً</a:t>
            </a:r>
            <a:endParaRPr lang="en-US" sz="88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71747860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7938"/>
            <a:ext cx="6235700" cy="573088"/>
          </a:xfrm>
          <a:solidFill>
            <a:schemeClr val="tx1"/>
          </a:solidFill>
        </p:spPr>
        <p:txBody>
          <a:bodyPr rtlCol="0">
            <a:normAutofit fontScale="90000"/>
          </a:bodyPr>
          <a:lstStyle/>
          <a:p>
            <a:pPr eaLnBrk="1" fontAlgn="auto" hangingPunct="1">
              <a:spcAft>
                <a:spcPts val="0"/>
              </a:spcAft>
              <a:defRPr/>
            </a:pPr>
            <a:r>
              <a:rPr lang="ar-JO" sz="3600" dirty="0">
                <a:solidFill>
                  <a:srgbClr val="FFFFFF"/>
                </a:solidFill>
                <a:ea typeface="+mj-ea"/>
                <a:cs typeface="Arial" panose="020B0604020202020204" pitchFamily="34" charset="0"/>
              </a:rPr>
              <a:t>غراهام و غلاديس ستينز</a:t>
            </a:r>
            <a:endParaRPr lang="en-US" sz="3600" dirty="0">
              <a:solidFill>
                <a:srgbClr val="FFFFFF"/>
              </a:solidFill>
              <a:ea typeface="+mj-ea"/>
              <a:cs typeface="+mj-cs"/>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Title 1"/>
          <p:cNvSpPr>
            <a:spLocks noGrp="1"/>
          </p:cNvSpPr>
          <p:nvPr>
            <p:ph type="title"/>
          </p:nvPr>
        </p:nvSpPr>
        <p:spPr/>
        <p:txBody>
          <a:bodyPr/>
          <a:lstStyle/>
          <a:p>
            <a:pPr eaLnBrk="1" hangingPunct="1"/>
            <a:r>
              <a:rPr lang="en-US" dirty="0"/>
              <a:t>3:13</a:t>
            </a:r>
          </a:p>
        </p:txBody>
      </p:sp>
      <p:pic>
        <p:nvPicPr>
          <p:cNvPr id="354306"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1750"/>
            <a:ext cx="9144000" cy="682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a:xfrm>
            <a:off x="144016" y="2649538"/>
            <a:ext cx="8964488" cy="3986212"/>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محتملين بعضكم بعضاً و مسامحين بعضكم بعضاً </a:t>
            </a:r>
          </a:p>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إن كان لأحد على أحد شكوى </a:t>
            </a:r>
          </a:p>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كما غفر لكم المسيح هكذا أنتم أيضاً</a:t>
            </a:r>
            <a:b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rPr>
            </a:b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rPr>
              <a:t>(</a:t>
            </a: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كو 3: 13</a:t>
            </a: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rPr>
              <a:t>)</a:t>
            </a:r>
            <a:endParaRPr lang="en-US" sz="3600" b="1" u="sng" dirty="0">
              <a:solidFill>
                <a:srgbClr val="FFFF00"/>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a:spLocks noGrp="1"/>
          </p:cNvSpPr>
          <p:nvPr>
            <p:ph type="title"/>
          </p:nvPr>
        </p:nvSpPr>
        <p:spPr>
          <a:xfrm>
            <a:off x="0" y="274638"/>
            <a:ext cx="9144000" cy="1143000"/>
          </a:xfrm>
        </p:spPr>
        <p:txBody>
          <a:bodyPr rtlCol="0">
            <a:normAutofit/>
          </a:bodyPr>
          <a:lstStyle/>
          <a:p>
            <a:pPr eaLnBrk="1" fontAlgn="auto" hangingPunct="1">
              <a:spcAft>
                <a:spcPts val="0"/>
              </a:spcAft>
              <a:defRPr/>
            </a:pPr>
            <a:r>
              <a:rPr lang="ar-JO" sz="48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ملابس</a:t>
            </a:r>
            <a:r>
              <a:rPr lang="ar-JO" sz="4800"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 المحبة </a:t>
            </a:r>
            <a:r>
              <a:rPr lang="ar-JO" sz="48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(3: 14)</a:t>
            </a:r>
            <a:endParaRPr lang="en-US" sz="4800"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a:spLocks noGrp="1"/>
          </p:cNvSpPr>
          <p:nvPr>
            <p:ph type="title"/>
          </p:nvPr>
        </p:nvSpPr>
        <p:spPr/>
        <p:txBody>
          <a:bodyPr rtlCol="0">
            <a:normAutofit/>
          </a:bodyPr>
          <a:lstStyle/>
          <a:p>
            <a:pPr eaLnBrk="1" fontAlgn="auto" hangingPunct="1">
              <a:spcAft>
                <a:spcPts val="0"/>
              </a:spcAft>
              <a:defRPr/>
            </a:pP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مغفور لي لكني لا أستطيع</a:t>
            </a:r>
            <a:endParaRPr lang="en-US" u="sng"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686800" cy="4995862"/>
          </a:xfrm>
        </p:spPr>
        <p:txBody>
          <a:bodyPr rtlCol="0">
            <a:normAutofit/>
          </a:bodyPr>
          <a:lstStyle/>
          <a:p>
            <a:pPr algn="r" eaLnBrk="1" fontAlgn="auto" hangingPunct="1">
              <a:spcAft>
                <a:spcPts val="0"/>
              </a:spcAft>
              <a:defRPr/>
            </a:pPr>
            <a:br>
              <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1. إخلع الملابس </a:t>
            </a:r>
            <a:r>
              <a:rPr lang="ar-JO"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القديمة</a:t>
            </a:r>
            <a:b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2. البس </a:t>
            </a:r>
            <a:r>
              <a:rPr lang="ar-JO"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نعمة</a:t>
            </a: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 المسيح</a:t>
            </a:r>
            <a:br>
              <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br>
              <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endParaRPr lang="en-US"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349625"/>
            <a:ext cx="4525963" cy="350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63" y="0"/>
            <a:ext cx="4837112" cy="347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00013" y="400050"/>
            <a:ext cx="2478088" cy="1143000"/>
          </a:xfrm>
        </p:spPr>
        <p:txBody>
          <a:bodyPr rtlCol="0">
            <a:normAutofit/>
          </a:bodyPr>
          <a:lstStyle/>
          <a:p>
            <a:pPr eaLnBrk="1" fontAlgn="auto" hangingPunct="1">
              <a:spcAft>
                <a:spcPts val="0"/>
              </a:spcAft>
              <a:defRPr/>
            </a:pPr>
            <a:r>
              <a:rPr lang="ar-JO"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غضب ؟</a:t>
            </a:r>
            <a:endParaRPr lang="en-US"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60888" y="0"/>
            <a:ext cx="4583112" cy="4583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txBox="1">
            <a:spLocks/>
          </p:cNvSpPr>
          <p:nvPr/>
        </p:nvSpPr>
        <p:spPr>
          <a:xfrm>
            <a:off x="4560888" y="46038"/>
            <a:ext cx="4475162"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كراهية ؟</a:t>
            </a:r>
            <a:endPar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endParaRPr>
          </a:p>
        </p:txBody>
      </p:sp>
      <p:sp>
        <p:nvSpPr>
          <p:cNvPr id="8" name="Title 1"/>
          <p:cNvSpPr txBox="1">
            <a:spLocks/>
          </p:cNvSpPr>
          <p:nvPr/>
        </p:nvSpPr>
        <p:spPr>
          <a:xfrm>
            <a:off x="423863" y="5018088"/>
            <a:ext cx="2278062" cy="1143000"/>
          </a:xfrm>
          <a:prstGeom prst="rect">
            <a:avLst/>
          </a:prstGeom>
        </p:spPr>
        <p:txBody>
          <a:bodyPr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ماضي </a:t>
            </a:r>
          </a:p>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مؤلم ؟</a:t>
            </a:r>
            <a:endPar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endParaRPr>
          </a:p>
        </p:txBody>
      </p:sp>
      <p:pic>
        <p:nvPicPr>
          <p:cNvPr id="3" name="Picture 2" descr="jealous-woman.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087688" y="2365375"/>
            <a:ext cx="6073775" cy="450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a:xfrm>
            <a:off x="6607175" y="5589588"/>
            <a:ext cx="2536825"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غيرة ؟</a:t>
            </a:r>
            <a:endPar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endParaRPr>
          </a:p>
        </p:txBody>
      </p:sp>
      <p:sp>
        <p:nvSpPr>
          <p:cNvPr id="12" name="Title 1"/>
          <p:cNvSpPr txBox="1">
            <a:spLocks/>
          </p:cNvSpPr>
          <p:nvPr/>
        </p:nvSpPr>
        <p:spPr>
          <a:xfrm>
            <a:off x="3902075" y="5546725"/>
            <a:ext cx="2536825"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طمع ؟</a:t>
            </a:r>
            <a:endPar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endParaRPr>
          </a:p>
        </p:txBody>
      </p:sp>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378075" y="1344613"/>
            <a:ext cx="4948238" cy="4005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itle 1"/>
          <p:cNvSpPr txBox="1">
            <a:spLocks/>
          </p:cNvSpPr>
          <p:nvPr/>
        </p:nvSpPr>
        <p:spPr>
          <a:xfrm>
            <a:off x="4116388" y="1344613"/>
            <a:ext cx="3209925" cy="2651125"/>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علاقات </a:t>
            </a:r>
          </a:p>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مكسورة ؟</a:t>
            </a:r>
            <a:endPar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endParaRPr>
          </a:p>
        </p:txBody>
      </p:sp>
      <p:sp>
        <p:nvSpPr>
          <p:cNvPr id="13" name="Title 1"/>
          <p:cNvSpPr txBox="1">
            <a:spLocks/>
          </p:cNvSpPr>
          <p:nvPr/>
        </p:nvSpPr>
        <p:spPr>
          <a:xfrm>
            <a:off x="2511425" y="3995738"/>
            <a:ext cx="3155950" cy="120015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أفكار</a:t>
            </a:r>
          </a:p>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ازدراء ؟</a:t>
            </a:r>
            <a:endPar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3"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43"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
                                        <p:tgtEl>
                                          <p:spTgt spid="5"/>
                                        </p:tgtEl>
                                      </p:cBhvr>
                                    </p:animEffect>
                                    <p:anim calcmode="lin" valueType="num">
                                      <p:cBhvr>
                                        <p:cTn id="19" dur="400" fill="hold"/>
                                        <p:tgtEl>
                                          <p:spTgt spid="5"/>
                                        </p:tgtEl>
                                        <p:attrNameLst>
                                          <p:attrName>ppt_x</p:attrName>
                                        </p:attrNameLst>
                                      </p:cBhvr>
                                      <p:tavLst>
                                        <p:tav tm="0">
                                          <p:val>
                                            <p:strVal val="#ppt_x"/>
                                          </p:val>
                                        </p:tav>
                                        <p:tav tm="100000">
                                          <p:val>
                                            <p:strVal val="#ppt_x"/>
                                          </p:val>
                                        </p:tav>
                                      </p:tavLst>
                                    </p:anim>
                                    <p:anim calcmode="lin" valueType="num">
                                      <p:cBhvr>
                                        <p:cTn id="20" dur="400" fill="hold"/>
                                        <p:tgtEl>
                                          <p:spTgt spid="5"/>
                                        </p:tgtEl>
                                        <p:attrNameLst>
                                          <p:attrName>ppt_y</p:attrName>
                                        </p:attrNameLst>
                                      </p:cBhvr>
                                      <p:tavLst>
                                        <p:tav tm="0">
                                          <p:val>
                                            <p:strVal val="#ppt_y+0.31"/>
                                          </p:val>
                                        </p:tav>
                                        <p:tav tm="100000">
                                          <p:val>
                                            <p:strVal val="#ppt_y+0.31"/>
                                          </p:val>
                                        </p:tav>
                                      </p:tavLst>
                                    </p:anim>
                                    <p:anim calcmode="lin" valueType="num">
                                      <p:cBhvr>
                                        <p:cTn id="21"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2"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999"/>
                                          </p:stCondLst>
                                        </p:cTn>
                                        <p:tgtEl>
                                          <p:spTgt spid="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43"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
                                        <p:tgtEl>
                                          <p:spTgt spid="6"/>
                                        </p:tgtEl>
                                      </p:cBhvr>
                                    </p:animEffect>
                                    <p:anim calcmode="lin" valueType="num">
                                      <p:cBhvr>
                                        <p:cTn id="30" dur="400" fill="hold"/>
                                        <p:tgtEl>
                                          <p:spTgt spid="6"/>
                                        </p:tgtEl>
                                        <p:attrNameLst>
                                          <p:attrName>ppt_x</p:attrName>
                                        </p:attrNameLst>
                                      </p:cBhvr>
                                      <p:tavLst>
                                        <p:tav tm="0">
                                          <p:val>
                                            <p:strVal val="#ppt_x"/>
                                          </p:val>
                                        </p:tav>
                                        <p:tav tm="100000">
                                          <p:val>
                                            <p:strVal val="#ppt_x"/>
                                          </p:val>
                                        </p:tav>
                                      </p:tavLst>
                                    </p:anim>
                                    <p:anim calcmode="lin" valueType="num">
                                      <p:cBhvr>
                                        <p:cTn id="31" dur="400" fill="hold"/>
                                        <p:tgtEl>
                                          <p:spTgt spid="6"/>
                                        </p:tgtEl>
                                        <p:attrNameLst>
                                          <p:attrName>ppt_y</p:attrName>
                                        </p:attrNameLst>
                                      </p:cBhvr>
                                      <p:tavLst>
                                        <p:tav tm="0">
                                          <p:val>
                                            <p:strVal val="#ppt_y+0.31"/>
                                          </p:val>
                                        </p:tav>
                                        <p:tav tm="100000">
                                          <p:val>
                                            <p:strVal val="#ppt_y+0.31"/>
                                          </p:val>
                                        </p:tav>
                                      </p:tavLst>
                                    </p:anim>
                                    <p:anim calcmode="lin" valueType="num">
                                      <p:cBhvr>
                                        <p:cTn id="32"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3"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4" presetID="31"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fltVal val="0"/>
                                          </p:val>
                                        </p:tav>
                                        <p:tav tm="100000">
                                          <p:val>
                                            <p:strVal val="#ppt_w"/>
                                          </p:val>
                                        </p:tav>
                                      </p:tavLst>
                                    </p:anim>
                                    <p:anim calcmode="lin" valueType="num">
                                      <p:cBhvr>
                                        <p:cTn id="37" dur="1000" fill="hold"/>
                                        <p:tgtEl>
                                          <p:spTgt spid="8"/>
                                        </p:tgtEl>
                                        <p:attrNameLst>
                                          <p:attrName>ppt_h</p:attrName>
                                        </p:attrNameLst>
                                      </p:cBhvr>
                                      <p:tavLst>
                                        <p:tav tm="0">
                                          <p:val>
                                            <p:fltVal val="0"/>
                                          </p:val>
                                        </p:tav>
                                        <p:tav tm="100000">
                                          <p:val>
                                            <p:strVal val="#ppt_h"/>
                                          </p:val>
                                        </p:tav>
                                      </p:tavLst>
                                    </p:anim>
                                    <p:anim calcmode="lin" valueType="num">
                                      <p:cBhvr>
                                        <p:cTn id="38" dur="1000" fill="hold"/>
                                        <p:tgtEl>
                                          <p:spTgt spid="8"/>
                                        </p:tgtEl>
                                        <p:attrNameLst>
                                          <p:attrName>style.rotation</p:attrName>
                                        </p:attrNameLst>
                                      </p:cBhvr>
                                      <p:tavLst>
                                        <p:tav tm="0">
                                          <p:val>
                                            <p:fltVal val="90"/>
                                          </p:val>
                                        </p:tav>
                                        <p:tav tm="100000">
                                          <p:val>
                                            <p:fltVal val="0"/>
                                          </p:val>
                                        </p:tav>
                                      </p:tavLst>
                                    </p:anim>
                                    <p:animEffect transition="in" filter="fade">
                                      <p:cBhvr>
                                        <p:cTn id="39" dur="1000"/>
                                        <p:tgtEl>
                                          <p:spTgt spid="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3"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
                                        <p:tgtEl>
                                          <p:spTgt spid="3"/>
                                        </p:tgtEl>
                                      </p:cBhvr>
                                    </p:animEffect>
                                    <p:anim calcmode="lin" valueType="num">
                                      <p:cBhvr>
                                        <p:cTn id="45" dur="400" fill="hold"/>
                                        <p:tgtEl>
                                          <p:spTgt spid="3"/>
                                        </p:tgtEl>
                                        <p:attrNameLst>
                                          <p:attrName>ppt_x</p:attrName>
                                        </p:attrNameLst>
                                      </p:cBhvr>
                                      <p:tavLst>
                                        <p:tav tm="0">
                                          <p:val>
                                            <p:strVal val="#ppt_x"/>
                                          </p:val>
                                        </p:tav>
                                        <p:tav tm="100000">
                                          <p:val>
                                            <p:strVal val="#ppt_x"/>
                                          </p:val>
                                        </p:tav>
                                      </p:tavLst>
                                    </p:anim>
                                    <p:anim calcmode="lin" valueType="num">
                                      <p:cBhvr>
                                        <p:cTn id="46" dur="400" fill="hold"/>
                                        <p:tgtEl>
                                          <p:spTgt spid="3"/>
                                        </p:tgtEl>
                                        <p:attrNameLst>
                                          <p:attrName>ppt_y</p:attrName>
                                        </p:attrNameLst>
                                      </p:cBhvr>
                                      <p:tavLst>
                                        <p:tav tm="0">
                                          <p:val>
                                            <p:strVal val="#ppt_y+0.31"/>
                                          </p:val>
                                        </p:tav>
                                        <p:tav tm="100000">
                                          <p:val>
                                            <p:strVal val="#ppt_y+0.31"/>
                                          </p:val>
                                        </p:tav>
                                      </p:tavLst>
                                    </p:anim>
                                    <p:anim calcmode="lin" valueType="num">
                                      <p:cBhvr>
                                        <p:cTn id="47"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8"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9" presetID="3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1000" fill="hold"/>
                                        <p:tgtEl>
                                          <p:spTgt spid="9"/>
                                        </p:tgtEl>
                                        <p:attrNameLst>
                                          <p:attrName>ppt_w</p:attrName>
                                        </p:attrNameLst>
                                      </p:cBhvr>
                                      <p:tavLst>
                                        <p:tav tm="0">
                                          <p:val>
                                            <p:fltVal val="0"/>
                                          </p:val>
                                        </p:tav>
                                        <p:tav tm="100000">
                                          <p:val>
                                            <p:strVal val="#ppt_w"/>
                                          </p:val>
                                        </p:tav>
                                      </p:tavLst>
                                    </p:anim>
                                    <p:anim calcmode="lin" valueType="num">
                                      <p:cBhvr>
                                        <p:cTn id="52" dur="1000" fill="hold"/>
                                        <p:tgtEl>
                                          <p:spTgt spid="9"/>
                                        </p:tgtEl>
                                        <p:attrNameLst>
                                          <p:attrName>ppt_h</p:attrName>
                                        </p:attrNameLst>
                                      </p:cBhvr>
                                      <p:tavLst>
                                        <p:tav tm="0">
                                          <p:val>
                                            <p:fltVal val="0"/>
                                          </p:val>
                                        </p:tav>
                                        <p:tav tm="100000">
                                          <p:val>
                                            <p:strVal val="#ppt_h"/>
                                          </p:val>
                                        </p:tav>
                                      </p:tavLst>
                                    </p:anim>
                                    <p:anim calcmode="lin" valueType="num">
                                      <p:cBhvr>
                                        <p:cTn id="53" dur="1000" fill="hold"/>
                                        <p:tgtEl>
                                          <p:spTgt spid="9"/>
                                        </p:tgtEl>
                                        <p:attrNameLst>
                                          <p:attrName>style.rotation</p:attrName>
                                        </p:attrNameLst>
                                      </p:cBhvr>
                                      <p:tavLst>
                                        <p:tav tm="0">
                                          <p:val>
                                            <p:fltVal val="90"/>
                                          </p:val>
                                        </p:tav>
                                        <p:tav tm="100000">
                                          <p:val>
                                            <p:fltVal val="0"/>
                                          </p:val>
                                        </p:tav>
                                      </p:tavLst>
                                    </p:anim>
                                    <p:animEffect transition="in" filter="fade">
                                      <p:cBhvr>
                                        <p:cTn id="54" dur="1000"/>
                                        <p:tgtEl>
                                          <p:spTgt spid="9"/>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1000" fill="hold"/>
                                        <p:tgtEl>
                                          <p:spTgt spid="12"/>
                                        </p:tgtEl>
                                        <p:attrNameLst>
                                          <p:attrName>ppt_w</p:attrName>
                                        </p:attrNameLst>
                                      </p:cBhvr>
                                      <p:tavLst>
                                        <p:tav tm="0">
                                          <p:val>
                                            <p:fltVal val="0"/>
                                          </p:val>
                                        </p:tav>
                                        <p:tav tm="100000">
                                          <p:val>
                                            <p:strVal val="#ppt_w"/>
                                          </p:val>
                                        </p:tav>
                                      </p:tavLst>
                                    </p:anim>
                                    <p:anim calcmode="lin" valueType="num">
                                      <p:cBhvr>
                                        <p:cTn id="58" dur="1000" fill="hold"/>
                                        <p:tgtEl>
                                          <p:spTgt spid="12"/>
                                        </p:tgtEl>
                                        <p:attrNameLst>
                                          <p:attrName>ppt_h</p:attrName>
                                        </p:attrNameLst>
                                      </p:cBhvr>
                                      <p:tavLst>
                                        <p:tav tm="0">
                                          <p:val>
                                            <p:fltVal val="0"/>
                                          </p:val>
                                        </p:tav>
                                        <p:tav tm="100000">
                                          <p:val>
                                            <p:strVal val="#ppt_h"/>
                                          </p:val>
                                        </p:tav>
                                      </p:tavLst>
                                    </p:anim>
                                    <p:anim calcmode="lin" valueType="num">
                                      <p:cBhvr>
                                        <p:cTn id="59" dur="1000" fill="hold"/>
                                        <p:tgtEl>
                                          <p:spTgt spid="12"/>
                                        </p:tgtEl>
                                        <p:attrNameLst>
                                          <p:attrName>style.rotation</p:attrName>
                                        </p:attrNameLst>
                                      </p:cBhvr>
                                      <p:tavLst>
                                        <p:tav tm="0">
                                          <p:val>
                                            <p:fltVal val="90"/>
                                          </p:val>
                                        </p:tav>
                                        <p:tav tm="100000">
                                          <p:val>
                                            <p:fltVal val="0"/>
                                          </p:val>
                                        </p:tav>
                                      </p:tavLst>
                                    </p:anim>
                                    <p:animEffect transition="in" filter="fade">
                                      <p:cBhvr>
                                        <p:cTn id="60" dur="1000"/>
                                        <p:tgtEl>
                                          <p:spTgt spid="12"/>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5" presetClass="entr" presetSubtype="0"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p:cTn id="65" dur="1000" fill="hold"/>
                                        <p:tgtEl>
                                          <p:spTgt spid="10"/>
                                        </p:tgtEl>
                                        <p:attrNameLst>
                                          <p:attrName>ppt_w</p:attrName>
                                        </p:attrNameLst>
                                      </p:cBhvr>
                                      <p:tavLst>
                                        <p:tav tm="0">
                                          <p:val>
                                            <p:strVal val="#ppt_w*0.70"/>
                                          </p:val>
                                        </p:tav>
                                        <p:tav tm="100000">
                                          <p:val>
                                            <p:strVal val="#ppt_w"/>
                                          </p:val>
                                        </p:tav>
                                      </p:tavLst>
                                    </p:anim>
                                    <p:anim calcmode="lin" valueType="num">
                                      <p:cBhvr>
                                        <p:cTn id="66" dur="1000" fill="hold"/>
                                        <p:tgtEl>
                                          <p:spTgt spid="10"/>
                                        </p:tgtEl>
                                        <p:attrNameLst>
                                          <p:attrName>ppt_h</p:attrName>
                                        </p:attrNameLst>
                                      </p:cBhvr>
                                      <p:tavLst>
                                        <p:tav tm="0">
                                          <p:val>
                                            <p:strVal val="#ppt_h"/>
                                          </p:val>
                                        </p:tav>
                                        <p:tav tm="100000">
                                          <p:val>
                                            <p:strVal val="#ppt_h"/>
                                          </p:val>
                                        </p:tav>
                                      </p:tavLst>
                                    </p:anim>
                                    <p:animEffect transition="in" filter="fade">
                                      <p:cBhvr>
                                        <p:cTn id="67" dur="1000"/>
                                        <p:tgtEl>
                                          <p:spTgt spid="10"/>
                                        </p:tgtEl>
                                      </p:cBhvr>
                                    </p:animEffect>
                                  </p:childTnLst>
                                </p:cTn>
                              </p:par>
                              <p:par>
                                <p:cTn id="68" presetID="31" presetClass="entr" presetSubtype="0"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1000" fill="hold"/>
                                        <p:tgtEl>
                                          <p:spTgt spid="11"/>
                                        </p:tgtEl>
                                        <p:attrNameLst>
                                          <p:attrName>ppt_w</p:attrName>
                                        </p:attrNameLst>
                                      </p:cBhvr>
                                      <p:tavLst>
                                        <p:tav tm="0">
                                          <p:val>
                                            <p:fltVal val="0"/>
                                          </p:val>
                                        </p:tav>
                                        <p:tav tm="100000">
                                          <p:val>
                                            <p:strVal val="#ppt_w"/>
                                          </p:val>
                                        </p:tav>
                                      </p:tavLst>
                                    </p:anim>
                                    <p:anim calcmode="lin" valueType="num">
                                      <p:cBhvr>
                                        <p:cTn id="71" dur="1000" fill="hold"/>
                                        <p:tgtEl>
                                          <p:spTgt spid="11"/>
                                        </p:tgtEl>
                                        <p:attrNameLst>
                                          <p:attrName>ppt_h</p:attrName>
                                        </p:attrNameLst>
                                      </p:cBhvr>
                                      <p:tavLst>
                                        <p:tav tm="0">
                                          <p:val>
                                            <p:fltVal val="0"/>
                                          </p:val>
                                        </p:tav>
                                        <p:tav tm="100000">
                                          <p:val>
                                            <p:strVal val="#ppt_h"/>
                                          </p:val>
                                        </p:tav>
                                      </p:tavLst>
                                    </p:anim>
                                    <p:anim calcmode="lin" valueType="num">
                                      <p:cBhvr>
                                        <p:cTn id="72" dur="1000" fill="hold"/>
                                        <p:tgtEl>
                                          <p:spTgt spid="11"/>
                                        </p:tgtEl>
                                        <p:attrNameLst>
                                          <p:attrName>style.rotation</p:attrName>
                                        </p:attrNameLst>
                                      </p:cBhvr>
                                      <p:tavLst>
                                        <p:tav tm="0">
                                          <p:val>
                                            <p:fltVal val="90"/>
                                          </p:val>
                                        </p:tav>
                                        <p:tav tm="100000">
                                          <p:val>
                                            <p:fltVal val="0"/>
                                          </p:val>
                                        </p:tav>
                                      </p:tavLst>
                                    </p:anim>
                                    <p:animEffect transition="in" filter="fade">
                                      <p:cBhvr>
                                        <p:cTn id="73" dur="1000"/>
                                        <p:tgtEl>
                                          <p:spTgt spid="11"/>
                                        </p:tgtEl>
                                      </p:cBhvr>
                                    </p:animEffect>
                                  </p:childTnLst>
                                </p:cTn>
                              </p:par>
                              <p:par>
                                <p:cTn id="74" presetID="31" presetClass="entr" presetSubtype="0" fill="hold" grpId="0" nodeType="withEffect">
                                  <p:stCondLst>
                                    <p:cond delay="0"/>
                                  </p:stCondLst>
                                  <p:childTnLst>
                                    <p:set>
                                      <p:cBhvr>
                                        <p:cTn id="75" dur="1" fill="hold">
                                          <p:stCondLst>
                                            <p:cond delay="0"/>
                                          </p:stCondLst>
                                        </p:cTn>
                                        <p:tgtEl>
                                          <p:spTgt spid="13"/>
                                        </p:tgtEl>
                                        <p:attrNameLst>
                                          <p:attrName>style.visibility</p:attrName>
                                        </p:attrNameLst>
                                      </p:cBhvr>
                                      <p:to>
                                        <p:strVal val="visible"/>
                                      </p:to>
                                    </p:set>
                                    <p:anim calcmode="lin" valueType="num">
                                      <p:cBhvr>
                                        <p:cTn id="76" dur="1000" fill="hold"/>
                                        <p:tgtEl>
                                          <p:spTgt spid="13"/>
                                        </p:tgtEl>
                                        <p:attrNameLst>
                                          <p:attrName>ppt_w</p:attrName>
                                        </p:attrNameLst>
                                      </p:cBhvr>
                                      <p:tavLst>
                                        <p:tav tm="0">
                                          <p:val>
                                            <p:fltVal val="0"/>
                                          </p:val>
                                        </p:tav>
                                        <p:tav tm="100000">
                                          <p:val>
                                            <p:strVal val="#ppt_w"/>
                                          </p:val>
                                        </p:tav>
                                      </p:tavLst>
                                    </p:anim>
                                    <p:anim calcmode="lin" valueType="num">
                                      <p:cBhvr>
                                        <p:cTn id="77" dur="1000" fill="hold"/>
                                        <p:tgtEl>
                                          <p:spTgt spid="13"/>
                                        </p:tgtEl>
                                        <p:attrNameLst>
                                          <p:attrName>ppt_h</p:attrName>
                                        </p:attrNameLst>
                                      </p:cBhvr>
                                      <p:tavLst>
                                        <p:tav tm="0">
                                          <p:val>
                                            <p:fltVal val="0"/>
                                          </p:val>
                                        </p:tav>
                                        <p:tav tm="100000">
                                          <p:val>
                                            <p:strVal val="#ppt_h"/>
                                          </p:val>
                                        </p:tav>
                                      </p:tavLst>
                                    </p:anim>
                                    <p:anim calcmode="lin" valueType="num">
                                      <p:cBhvr>
                                        <p:cTn id="78" dur="1000" fill="hold"/>
                                        <p:tgtEl>
                                          <p:spTgt spid="13"/>
                                        </p:tgtEl>
                                        <p:attrNameLst>
                                          <p:attrName>style.rotation</p:attrName>
                                        </p:attrNameLst>
                                      </p:cBhvr>
                                      <p:tavLst>
                                        <p:tav tm="0">
                                          <p:val>
                                            <p:fltVal val="90"/>
                                          </p:val>
                                        </p:tav>
                                        <p:tav tm="100000">
                                          <p:val>
                                            <p:fltVal val="0"/>
                                          </p:val>
                                        </p:tav>
                                      </p:tavLst>
                                    </p:anim>
                                    <p:animEffect transition="in" filter="fade">
                                      <p:cBhvr>
                                        <p:cTn id="7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2" grpId="0"/>
      <p:bldP spid="11" grpId="0"/>
      <p:bldP spid="13"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273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275" y="730250"/>
            <a:ext cx="9185275" cy="6154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8" name="Text Box 4"/>
          <p:cNvSpPr txBox="1">
            <a:spLocks noChangeArrowheads="1"/>
          </p:cNvSpPr>
          <p:nvPr/>
        </p:nvSpPr>
        <p:spPr bwMode="auto">
          <a:xfrm>
            <a:off x="-8632" y="2124139"/>
            <a:ext cx="3428504" cy="2677656"/>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ar-JO" sz="2800" b="1" dirty="0">
                <a:solidFill>
                  <a:srgbClr val="FFFFFF"/>
                </a:solidFill>
                <a:effectLst>
                  <a:glow rad="101600">
                    <a:schemeClr val="tx1">
                      <a:alpha val="99000"/>
                    </a:schemeClr>
                  </a:glow>
                </a:effectLst>
                <a:latin typeface="Arial" panose="020B0604020202020204" pitchFamily="34" charset="0"/>
                <a:cs typeface="Times New Roman" charset="0"/>
              </a:rPr>
              <a:t>18 أيتها النساء اخضعن لرجالكن كما يليق في الرب 19 أيها الرجال أحبوا نساءكم و لا تكونوا قساة عليهن</a:t>
            </a:r>
            <a:br>
              <a:rPr lang="en-GB" sz="2800" b="1" dirty="0">
                <a:solidFill>
                  <a:srgbClr val="FFFFFF"/>
                </a:solidFill>
                <a:effectLst>
                  <a:glow rad="101600">
                    <a:schemeClr val="tx1">
                      <a:alpha val="99000"/>
                    </a:schemeClr>
                  </a:glow>
                </a:effectLst>
                <a:latin typeface="Arial" panose="020B0604020202020204" pitchFamily="34" charset="0"/>
                <a:cs typeface="Times New Roman" charset="0"/>
              </a:rPr>
            </a:br>
            <a:r>
              <a:rPr lang="en-GB" sz="2800" b="1" dirty="0">
                <a:solidFill>
                  <a:srgbClr val="FFFFFF"/>
                </a:solidFill>
                <a:effectLst>
                  <a:glow rad="101600">
                    <a:schemeClr val="tx1">
                      <a:alpha val="99000"/>
                    </a:schemeClr>
                  </a:glow>
                </a:effectLst>
                <a:latin typeface="Arial" panose="020B0604020202020204" pitchFamily="34" charset="0"/>
                <a:cs typeface="Times New Roman" charset="0"/>
              </a:rPr>
              <a:t>(</a:t>
            </a:r>
            <a:r>
              <a:rPr lang="ar-JO" sz="2800" b="1" dirty="0">
                <a:solidFill>
                  <a:srgbClr val="FFFFFF"/>
                </a:solidFill>
                <a:effectLst>
                  <a:glow rad="101600">
                    <a:schemeClr val="tx1">
                      <a:alpha val="99000"/>
                    </a:schemeClr>
                  </a:glow>
                </a:effectLst>
                <a:latin typeface="Arial" panose="020B0604020202020204" pitchFamily="34" charset="0"/>
                <a:cs typeface="Times New Roman" charset="0"/>
              </a:rPr>
              <a:t>كو 3: 18-19</a:t>
            </a:r>
            <a:r>
              <a:rPr lang="en-GB" sz="2800" b="1" dirty="0">
                <a:solidFill>
                  <a:srgbClr val="FFFFFF"/>
                </a:solidFill>
                <a:effectLst>
                  <a:glow rad="101600">
                    <a:schemeClr val="tx1">
                      <a:alpha val="99000"/>
                    </a:schemeClr>
                  </a:glow>
                </a:effectLst>
                <a:latin typeface="Arial" panose="020B0604020202020204" pitchFamily="34" charset="0"/>
                <a:cs typeface="Times New Roman" charset="0"/>
              </a:rPr>
              <a:t>)</a:t>
            </a:r>
            <a:endParaRPr lang="en-US" sz="2800" b="1" dirty="0">
              <a:solidFill>
                <a:srgbClr val="FFFFFF"/>
              </a:solidFill>
              <a:effectLst>
                <a:glow rad="101600">
                  <a:schemeClr val="tx1">
                    <a:alpha val="99000"/>
                  </a:schemeClr>
                </a:glow>
              </a:effectLst>
              <a:latin typeface="Arial" panose="020B0604020202020204" pitchFamily="34" charset="0"/>
            </a:endParaRPr>
          </a:p>
        </p:txBody>
      </p:sp>
      <p:sp>
        <p:nvSpPr>
          <p:cNvPr id="372740" name="Rectangle 2"/>
          <p:cNvSpPr>
            <a:spLocks noGrp="1" noChangeArrowheads="1"/>
          </p:cNvSpPr>
          <p:nvPr>
            <p:ph type="title"/>
          </p:nvPr>
        </p:nvSpPr>
        <p:spPr>
          <a:xfrm>
            <a:off x="-20638" y="0"/>
            <a:ext cx="9164638" cy="765175"/>
          </a:xfrm>
        </p:spPr>
        <p:txBody>
          <a:bodyPr/>
          <a:lstStyle/>
          <a:p>
            <a:r>
              <a:rPr lang="ar-JO" sz="3200" dirty="0">
                <a:solidFill>
                  <a:schemeClr val="bg1"/>
                </a:solidFill>
                <a:ea typeface="ＭＳ Ｐゴシック" charset="0"/>
                <a:cs typeface="ＭＳ Ｐゴシック" charset="0"/>
              </a:rPr>
              <a:t>ماذا لو تبعنا كولوسي 3: 18-19 ؟</a:t>
            </a:r>
            <a:endParaRPr lang="en-US" dirty="0">
              <a:solidFill>
                <a:schemeClr val="bg1"/>
              </a:solidFill>
              <a:ea typeface="ＭＳ Ｐゴシック" charset="0"/>
              <a:cs typeface="ＭＳ Ｐゴシック"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81" name="Rectangle 270"/>
          <p:cNvSpPr>
            <a:spLocks noGrp="1" noChangeArrowheads="1"/>
          </p:cNvSpPr>
          <p:nvPr>
            <p:ph type="title" idx="4294967295"/>
          </p:nvPr>
        </p:nvSpPr>
        <p:spPr>
          <a:xfrm>
            <a:off x="838200" y="685800"/>
            <a:ext cx="6705600" cy="457200"/>
          </a:xfrm>
        </p:spPr>
        <p:txBody>
          <a:bodyPr/>
          <a:lstStyle/>
          <a:p>
            <a:pPr eaLnBrk="1" hangingPunct="1"/>
            <a:r>
              <a:rPr lang="en-US" sz="3600">
                <a:latin typeface="Times New Roman" charset="0"/>
                <a:ea typeface="ＭＳ Ｐゴシック" charset="0"/>
                <a:cs typeface="ＭＳ Ｐゴシック" charset="0"/>
              </a:rPr>
              <a:t>Ephesians &amp; Colossians</a:t>
            </a:r>
          </a:p>
        </p:txBody>
      </p:sp>
      <p:sp>
        <p:nvSpPr>
          <p:cNvPr id="378882" name="Rectangle 169"/>
          <p:cNvSpPr>
            <a:spLocks noChangeArrowheads="1"/>
          </p:cNvSpPr>
          <p:nvPr/>
        </p:nvSpPr>
        <p:spPr bwMode="auto">
          <a:xfrm>
            <a:off x="196850" y="733425"/>
            <a:ext cx="4375150" cy="541338"/>
          </a:xfrm>
          <a:prstGeom prst="rect">
            <a:avLst/>
          </a:prstGeom>
          <a:solidFill>
            <a:schemeClr val="hlink"/>
          </a:solidFill>
          <a:ln w="7" cap="sq">
            <a:solidFill>
              <a:schemeClr val="tx1"/>
            </a:solidFill>
            <a:miter lim="800000"/>
            <a:headEnd type="none" w="sm" len="sm"/>
            <a:tailEnd type="none" w="sm" len="sm"/>
          </a:ln>
        </p:spPr>
        <p:txBody>
          <a:bodyPr wrap="none"/>
          <a:lstStyle/>
          <a:p>
            <a:endParaRPr lang="en-US"/>
          </a:p>
        </p:txBody>
      </p:sp>
      <p:sp>
        <p:nvSpPr>
          <p:cNvPr id="378883" name="Rectangle 171"/>
          <p:cNvSpPr>
            <a:spLocks noChangeArrowheads="1"/>
          </p:cNvSpPr>
          <p:nvPr/>
        </p:nvSpPr>
        <p:spPr bwMode="auto">
          <a:xfrm>
            <a:off x="4572000" y="733425"/>
            <a:ext cx="4375150" cy="541338"/>
          </a:xfrm>
          <a:prstGeom prst="rect">
            <a:avLst/>
          </a:prstGeom>
          <a:solidFill>
            <a:schemeClr val="hlink"/>
          </a:solidFill>
          <a:ln w="7" cap="sq">
            <a:solidFill>
              <a:schemeClr val="tx1"/>
            </a:solidFill>
            <a:miter lim="800000"/>
            <a:headEnd type="none" w="sm" len="sm"/>
            <a:tailEnd type="none" w="sm" len="sm"/>
          </a:ln>
        </p:spPr>
        <p:txBody>
          <a:bodyPr wrap="none"/>
          <a:lstStyle/>
          <a:p>
            <a:endParaRPr lang="en-US"/>
          </a:p>
        </p:txBody>
      </p:sp>
      <p:sp>
        <p:nvSpPr>
          <p:cNvPr id="378884" name="Text Box 2"/>
          <p:cNvSpPr txBox="1">
            <a:spLocks noChangeArrowheads="1"/>
          </p:cNvSpPr>
          <p:nvPr/>
        </p:nvSpPr>
        <p:spPr bwMode="auto">
          <a:xfrm>
            <a:off x="7684944" y="152400"/>
            <a:ext cx="130997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latin typeface="Arial" panose="020B0604020202020204" pitchFamily="34" charset="0"/>
              </a:rPr>
              <a:t>189-190</a:t>
            </a:r>
            <a:endParaRPr lang="en-US" b="1" dirty="0">
              <a:latin typeface="Arial" panose="020B0604020202020204" pitchFamily="34" charset="0"/>
            </a:endParaRPr>
          </a:p>
        </p:txBody>
      </p:sp>
      <p:sp>
        <p:nvSpPr>
          <p:cNvPr id="378885" name="Text Box 3"/>
          <p:cNvSpPr txBox="1">
            <a:spLocks noChangeArrowheads="1"/>
          </p:cNvSpPr>
          <p:nvPr/>
        </p:nvSpPr>
        <p:spPr bwMode="auto">
          <a:xfrm>
            <a:off x="3846045" y="76200"/>
            <a:ext cx="1377300"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800" b="1" dirty="0">
                <a:solidFill>
                  <a:srgbClr val="FFFFFF"/>
                </a:solidFill>
                <a:latin typeface="Arial" panose="020B0604020202020204" pitchFamily="34" charset="0"/>
                <a:ea typeface="SimSun" charset="0"/>
                <a:cs typeface="SimSun" charset="0"/>
              </a:rPr>
              <a:t>الخصائص</a:t>
            </a:r>
            <a:endParaRPr lang="en-US" altLang="zh-CN" sz="2800" b="1" dirty="0">
              <a:solidFill>
                <a:srgbClr val="FFFFFF"/>
              </a:solidFill>
              <a:latin typeface="Arial" panose="020B0604020202020204" pitchFamily="34" charset="0"/>
              <a:ea typeface="SimSun" charset="0"/>
              <a:cs typeface="SimSun" charset="0"/>
            </a:endParaRPr>
          </a:p>
        </p:txBody>
      </p:sp>
      <p:sp>
        <p:nvSpPr>
          <p:cNvPr id="378886" name="Rectangle 145"/>
          <p:cNvSpPr>
            <a:spLocks noChangeArrowheads="1"/>
          </p:cNvSpPr>
          <p:nvPr/>
        </p:nvSpPr>
        <p:spPr bwMode="auto">
          <a:xfrm>
            <a:off x="273050" y="733425"/>
            <a:ext cx="4222750" cy="54133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sz="3200" b="1" dirty="0">
                <a:solidFill>
                  <a:schemeClr val="bg1"/>
                </a:solidFill>
                <a:latin typeface="Arial" panose="020B0604020202020204" pitchFamily="34" charset="0"/>
                <a:cs typeface="Times New Roman" charset="0"/>
              </a:rPr>
              <a:t>أفسس</a:t>
            </a:r>
            <a:endParaRPr lang="en-US" sz="3200" b="1" dirty="0">
              <a:latin typeface="Arial" panose="020B0604020202020204" pitchFamily="34" charset="0"/>
              <a:cs typeface="Times New Roman" charset="0"/>
            </a:endParaRPr>
          </a:p>
        </p:txBody>
      </p:sp>
      <p:sp>
        <p:nvSpPr>
          <p:cNvPr id="378887" name="Rectangle 146"/>
          <p:cNvSpPr>
            <a:spLocks noChangeArrowheads="1"/>
          </p:cNvSpPr>
          <p:nvPr/>
        </p:nvSpPr>
        <p:spPr bwMode="auto">
          <a:xfrm>
            <a:off x="4648200" y="733425"/>
            <a:ext cx="4222750" cy="54133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SA" sz="3200" b="1" dirty="0" err="1">
                <a:solidFill>
                  <a:schemeClr val="bg1"/>
                </a:solidFill>
                <a:latin typeface="Arial" panose="020B0604020202020204" pitchFamily="34" charset="0"/>
                <a:cs typeface="Times New Roman" charset="0"/>
              </a:rPr>
              <a:t>كولوسي</a:t>
            </a:r>
            <a:endParaRPr lang="en-US" sz="3200" b="1" dirty="0">
              <a:latin typeface="Arial" panose="020B0604020202020204" pitchFamily="34" charset="0"/>
              <a:cs typeface="Times New Roman" charset="0"/>
            </a:endParaRPr>
          </a:p>
        </p:txBody>
      </p:sp>
      <p:grpSp>
        <p:nvGrpSpPr>
          <p:cNvPr id="378888" name="Group 174"/>
          <p:cNvGrpSpPr>
            <a:grpSpLocks/>
          </p:cNvGrpSpPr>
          <p:nvPr/>
        </p:nvGrpSpPr>
        <p:grpSpPr bwMode="auto">
          <a:xfrm>
            <a:off x="196850" y="1274763"/>
            <a:ext cx="4375150" cy="517525"/>
            <a:chOff x="0" y="413"/>
            <a:chExt cx="2488" cy="394"/>
          </a:xfrm>
        </p:grpSpPr>
        <p:sp>
          <p:nvSpPr>
            <p:cNvPr id="378953" name="Rectangle 147"/>
            <p:cNvSpPr>
              <a:spLocks noChangeArrowheads="1"/>
            </p:cNvSpPr>
            <p:nvPr/>
          </p:nvSpPr>
          <p:spPr bwMode="auto">
            <a:xfrm>
              <a:off x="43" y="413"/>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b="1" dirty="0">
                  <a:latin typeface="Arial" panose="020B0604020202020204" pitchFamily="34" charset="0"/>
                  <a:cs typeface="Times New Roman" charset="0"/>
                </a:rPr>
                <a:t>مقاطع متشابهة</a:t>
              </a:r>
              <a:endParaRPr lang="en-US" b="1" dirty="0">
                <a:latin typeface="Arial" panose="020B0604020202020204" pitchFamily="34" charset="0"/>
                <a:cs typeface="Times New Roman" charset="0"/>
              </a:endParaRPr>
            </a:p>
          </p:txBody>
        </p:sp>
        <p:sp>
          <p:nvSpPr>
            <p:cNvPr id="378954" name="Rectangle 173"/>
            <p:cNvSpPr>
              <a:spLocks noChangeArrowheads="1"/>
            </p:cNvSpPr>
            <p:nvPr/>
          </p:nvSpPr>
          <p:spPr bwMode="auto">
            <a:xfrm>
              <a:off x="0" y="413"/>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grpSp>
        <p:nvGrpSpPr>
          <p:cNvPr id="378889" name="Group 176"/>
          <p:cNvGrpSpPr>
            <a:grpSpLocks/>
          </p:cNvGrpSpPr>
          <p:nvPr/>
        </p:nvGrpSpPr>
        <p:grpSpPr bwMode="auto">
          <a:xfrm>
            <a:off x="4572000" y="1274763"/>
            <a:ext cx="4375150" cy="517525"/>
            <a:chOff x="2488" y="413"/>
            <a:chExt cx="2488" cy="394"/>
          </a:xfrm>
        </p:grpSpPr>
        <p:sp>
          <p:nvSpPr>
            <p:cNvPr id="378951" name="Rectangle 148"/>
            <p:cNvSpPr>
              <a:spLocks noChangeArrowheads="1"/>
            </p:cNvSpPr>
            <p:nvPr/>
          </p:nvSpPr>
          <p:spPr bwMode="auto">
            <a:xfrm>
              <a:off x="2531" y="413"/>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b="1" dirty="0">
                  <a:latin typeface="Arial" panose="020B0604020202020204" pitchFamily="34" charset="0"/>
                  <a:cs typeface="Times New Roman" charset="0"/>
                </a:rPr>
                <a:t>مقاطع متشابهة</a:t>
              </a:r>
              <a:endParaRPr lang="en-US" b="1" dirty="0">
                <a:latin typeface="Arial" panose="020B0604020202020204" pitchFamily="34" charset="0"/>
                <a:cs typeface="Times New Roman" charset="0"/>
              </a:endParaRPr>
            </a:p>
          </p:txBody>
        </p:sp>
        <p:sp>
          <p:nvSpPr>
            <p:cNvPr id="378952" name="Rectangle 175"/>
            <p:cNvSpPr>
              <a:spLocks noChangeArrowheads="1"/>
            </p:cNvSpPr>
            <p:nvPr/>
          </p:nvSpPr>
          <p:spPr bwMode="auto">
            <a:xfrm>
              <a:off x="2488" y="413"/>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grpSp>
        <p:nvGrpSpPr>
          <p:cNvPr id="378890" name="Group 178"/>
          <p:cNvGrpSpPr>
            <a:grpSpLocks/>
          </p:cNvGrpSpPr>
          <p:nvPr/>
        </p:nvGrpSpPr>
        <p:grpSpPr bwMode="auto">
          <a:xfrm>
            <a:off x="196850" y="1792288"/>
            <a:ext cx="4375150" cy="490537"/>
            <a:chOff x="0" y="807"/>
            <a:chExt cx="2488" cy="374"/>
          </a:xfrm>
        </p:grpSpPr>
        <p:sp>
          <p:nvSpPr>
            <p:cNvPr id="378949" name="Rectangle 149"/>
            <p:cNvSpPr>
              <a:spLocks noChangeArrowheads="1"/>
            </p:cNvSpPr>
            <p:nvPr/>
          </p:nvSpPr>
          <p:spPr bwMode="auto">
            <a:xfrm>
              <a:off x="43" y="807"/>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b="1" dirty="0">
                  <a:latin typeface="Arial" panose="020B0604020202020204" pitchFamily="34" charset="0"/>
                  <a:cs typeface="Times New Roman" charset="0"/>
                </a:rPr>
                <a:t>1: 15-17</a:t>
              </a:r>
              <a:endParaRPr lang="en-US" b="1" dirty="0">
                <a:latin typeface="Arial" panose="020B0604020202020204" pitchFamily="34" charset="0"/>
                <a:cs typeface="Times New Roman" charset="0"/>
              </a:endParaRPr>
            </a:p>
          </p:txBody>
        </p:sp>
        <p:sp>
          <p:nvSpPr>
            <p:cNvPr id="378950" name="Rectangle 177"/>
            <p:cNvSpPr>
              <a:spLocks noChangeArrowheads="1"/>
            </p:cNvSpPr>
            <p:nvPr/>
          </p:nvSpPr>
          <p:spPr bwMode="auto">
            <a:xfrm>
              <a:off x="0" y="807"/>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grpSp>
        <p:nvGrpSpPr>
          <p:cNvPr id="378891" name="Group 180"/>
          <p:cNvGrpSpPr>
            <a:grpSpLocks/>
          </p:cNvGrpSpPr>
          <p:nvPr/>
        </p:nvGrpSpPr>
        <p:grpSpPr bwMode="auto">
          <a:xfrm>
            <a:off x="4572000" y="1792288"/>
            <a:ext cx="4375150" cy="490537"/>
            <a:chOff x="2488" y="807"/>
            <a:chExt cx="2488" cy="374"/>
          </a:xfrm>
        </p:grpSpPr>
        <p:sp>
          <p:nvSpPr>
            <p:cNvPr id="378947" name="Rectangle 150"/>
            <p:cNvSpPr>
              <a:spLocks noChangeArrowheads="1"/>
            </p:cNvSpPr>
            <p:nvPr/>
          </p:nvSpPr>
          <p:spPr bwMode="auto">
            <a:xfrm>
              <a:off x="2531" y="807"/>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b="1" dirty="0">
                  <a:latin typeface="Arial" panose="020B0604020202020204" pitchFamily="34" charset="0"/>
                  <a:cs typeface="Times New Roman" charset="0"/>
                </a:rPr>
                <a:t>1: 3-4</a:t>
              </a:r>
              <a:endParaRPr lang="en-US" b="1" dirty="0">
                <a:latin typeface="Arial" panose="020B0604020202020204" pitchFamily="34" charset="0"/>
                <a:cs typeface="Times New Roman" charset="0"/>
              </a:endParaRPr>
            </a:p>
          </p:txBody>
        </p:sp>
        <p:sp>
          <p:nvSpPr>
            <p:cNvPr id="378948" name="Rectangle 179"/>
            <p:cNvSpPr>
              <a:spLocks noChangeArrowheads="1"/>
            </p:cNvSpPr>
            <p:nvPr/>
          </p:nvSpPr>
          <p:spPr bwMode="auto">
            <a:xfrm>
              <a:off x="2488" y="807"/>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grpSp>
        <p:nvGrpSpPr>
          <p:cNvPr id="378892" name="Group 182"/>
          <p:cNvGrpSpPr>
            <a:grpSpLocks/>
          </p:cNvGrpSpPr>
          <p:nvPr/>
        </p:nvGrpSpPr>
        <p:grpSpPr bwMode="auto">
          <a:xfrm>
            <a:off x="196850" y="2282825"/>
            <a:ext cx="4375150" cy="492125"/>
            <a:chOff x="0" y="1181"/>
            <a:chExt cx="2488" cy="374"/>
          </a:xfrm>
        </p:grpSpPr>
        <p:sp>
          <p:nvSpPr>
            <p:cNvPr id="378945" name="Rectangle 151"/>
            <p:cNvSpPr>
              <a:spLocks noChangeArrowheads="1"/>
            </p:cNvSpPr>
            <p:nvPr/>
          </p:nvSpPr>
          <p:spPr bwMode="auto">
            <a:xfrm>
              <a:off x="43" y="1181"/>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b="1" dirty="0">
                  <a:latin typeface="Arial" panose="020B0604020202020204" pitchFamily="34" charset="0"/>
                  <a:cs typeface="Times New Roman" charset="0"/>
                </a:rPr>
                <a:t>1: 18</a:t>
              </a:r>
              <a:endParaRPr lang="en-US" b="1" dirty="0">
                <a:latin typeface="Arial" panose="020B0604020202020204" pitchFamily="34" charset="0"/>
                <a:cs typeface="Times New Roman" charset="0"/>
              </a:endParaRPr>
            </a:p>
          </p:txBody>
        </p:sp>
        <p:sp>
          <p:nvSpPr>
            <p:cNvPr id="378946" name="Rectangle 181"/>
            <p:cNvSpPr>
              <a:spLocks noChangeArrowheads="1"/>
            </p:cNvSpPr>
            <p:nvPr/>
          </p:nvSpPr>
          <p:spPr bwMode="auto">
            <a:xfrm>
              <a:off x="0" y="1181"/>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grpSp>
        <p:nvGrpSpPr>
          <p:cNvPr id="378893" name="Group 184"/>
          <p:cNvGrpSpPr>
            <a:grpSpLocks/>
          </p:cNvGrpSpPr>
          <p:nvPr/>
        </p:nvGrpSpPr>
        <p:grpSpPr bwMode="auto">
          <a:xfrm>
            <a:off x="4572000" y="2282825"/>
            <a:ext cx="4375150" cy="492125"/>
            <a:chOff x="2488" y="1181"/>
            <a:chExt cx="2488" cy="374"/>
          </a:xfrm>
        </p:grpSpPr>
        <p:sp>
          <p:nvSpPr>
            <p:cNvPr id="378943" name="Rectangle 152"/>
            <p:cNvSpPr>
              <a:spLocks noChangeArrowheads="1"/>
            </p:cNvSpPr>
            <p:nvPr/>
          </p:nvSpPr>
          <p:spPr bwMode="auto">
            <a:xfrm>
              <a:off x="2531" y="1181"/>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b="1" dirty="0">
                  <a:latin typeface="Arial" panose="020B0604020202020204" pitchFamily="34" charset="0"/>
                  <a:cs typeface="Times New Roman" charset="0"/>
                </a:rPr>
                <a:t>1: 27</a:t>
              </a:r>
              <a:endParaRPr lang="en-US" b="1" dirty="0">
                <a:latin typeface="Arial" panose="020B0604020202020204" pitchFamily="34" charset="0"/>
                <a:cs typeface="Times New Roman" charset="0"/>
              </a:endParaRPr>
            </a:p>
          </p:txBody>
        </p:sp>
        <p:sp>
          <p:nvSpPr>
            <p:cNvPr id="378944" name="Rectangle 183"/>
            <p:cNvSpPr>
              <a:spLocks noChangeArrowheads="1"/>
            </p:cNvSpPr>
            <p:nvPr/>
          </p:nvSpPr>
          <p:spPr bwMode="auto">
            <a:xfrm>
              <a:off x="2488" y="1181"/>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grpSp>
        <p:nvGrpSpPr>
          <p:cNvPr id="378894" name="Group 186"/>
          <p:cNvGrpSpPr>
            <a:grpSpLocks/>
          </p:cNvGrpSpPr>
          <p:nvPr/>
        </p:nvGrpSpPr>
        <p:grpSpPr bwMode="auto">
          <a:xfrm>
            <a:off x="196850" y="2774950"/>
            <a:ext cx="4375150" cy="490538"/>
            <a:chOff x="0" y="1555"/>
            <a:chExt cx="2488" cy="374"/>
          </a:xfrm>
        </p:grpSpPr>
        <p:sp>
          <p:nvSpPr>
            <p:cNvPr id="378941" name="Rectangle 153"/>
            <p:cNvSpPr>
              <a:spLocks noChangeArrowheads="1"/>
            </p:cNvSpPr>
            <p:nvPr/>
          </p:nvSpPr>
          <p:spPr bwMode="auto">
            <a:xfrm>
              <a:off x="43" y="1555"/>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b="1" dirty="0">
                  <a:latin typeface="Arial" panose="020B0604020202020204" pitchFamily="34" charset="0"/>
                  <a:cs typeface="Times New Roman" charset="0"/>
                </a:rPr>
                <a:t>1: 19-20</a:t>
              </a:r>
              <a:endParaRPr lang="en-US" b="1" dirty="0">
                <a:latin typeface="Arial" panose="020B0604020202020204" pitchFamily="34" charset="0"/>
                <a:cs typeface="Times New Roman" charset="0"/>
              </a:endParaRPr>
            </a:p>
          </p:txBody>
        </p:sp>
        <p:sp>
          <p:nvSpPr>
            <p:cNvPr id="378942" name="Rectangle 185"/>
            <p:cNvSpPr>
              <a:spLocks noChangeArrowheads="1"/>
            </p:cNvSpPr>
            <p:nvPr/>
          </p:nvSpPr>
          <p:spPr bwMode="auto">
            <a:xfrm>
              <a:off x="0" y="1555"/>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grpSp>
        <p:nvGrpSpPr>
          <p:cNvPr id="378895" name="Group 188"/>
          <p:cNvGrpSpPr>
            <a:grpSpLocks/>
          </p:cNvGrpSpPr>
          <p:nvPr/>
        </p:nvGrpSpPr>
        <p:grpSpPr bwMode="auto">
          <a:xfrm>
            <a:off x="4572000" y="2774950"/>
            <a:ext cx="4375150" cy="490538"/>
            <a:chOff x="2488" y="1555"/>
            <a:chExt cx="2488" cy="374"/>
          </a:xfrm>
        </p:grpSpPr>
        <p:sp>
          <p:nvSpPr>
            <p:cNvPr id="378939" name="Rectangle 154"/>
            <p:cNvSpPr>
              <a:spLocks noChangeArrowheads="1"/>
            </p:cNvSpPr>
            <p:nvPr/>
          </p:nvSpPr>
          <p:spPr bwMode="auto">
            <a:xfrm>
              <a:off x="2531" y="1555"/>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b="1" dirty="0">
                  <a:latin typeface="Arial" panose="020B0604020202020204" pitchFamily="34" charset="0"/>
                  <a:cs typeface="Times New Roman" charset="0"/>
                </a:rPr>
                <a:t>2: 12</a:t>
              </a:r>
              <a:endParaRPr lang="en-US" b="1" dirty="0">
                <a:latin typeface="Arial" panose="020B0604020202020204" pitchFamily="34" charset="0"/>
                <a:cs typeface="Times New Roman" charset="0"/>
              </a:endParaRPr>
            </a:p>
          </p:txBody>
        </p:sp>
        <p:sp>
          <p:nvSpPr>
            <p:cNvPr id="378940" name="Rectangle 187"/>
            <p:cNvSpPr>
              <a:spLocks noChangeArrowheads="1"/>
            </p:cNvSpPr>
            <p:nvPr/>
          </p:nvSpPr>
          <p:spPr bwMode="auto">
            <a:xfrm>
              <a:off x="2488" y="1555"/>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grpSp>
        <p:nvGrpSpPr>
          <p:cNvPr id="378896" name="Group 190"/>
          <p:cNvGrpSpPr>
            <a:grpSpLocks/>
          </p:cNvGrpSpPr>
          <p:nvPr/>
        </p:nvGrpSpPr>
        <p:grpSpPr bwMode="auto">
          <a:xfrm>
            <a:off x="196850" y="3265488"/>
            <a:ext cx="4375150" cy="490537"/>
            <a:chOff x="0" y="1929"/>
            <a:chExt cx="2488" cy="374"/>
          </a:xfrm>
        </p:grpSpPr>
        <p:sp>
          <p:nvSpPr>
            <p:cNvPr id="378937" name="Rectangle 155"/>
            <p:cNvSpPr>
              <a:spLocks noChangeArrowheads="1"/>
            </p:cNvSpPr>
            <p:nvPr/>
          </p:nvSpPr>
          <p:spPr bwMode="auto">
            <a:xfrm>
              <a:off x="43" y="1929"/>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b="1" dirty="0">
                  <a:latin typeface="Arial" panose="020B0604020202020204" pitchFamily="34" charset="0"/>
                  <a:cs typeface="Times New Roman" charset="0"/>
                </a:rPr>
                <a:t>1: 21-23</a:t>
              </a:r>
              <a:endParaRPr lang="en-US" b="1" dirty="0">
                <a:latin typeface="Arial" panose="020B0604020202020204" pitchFamily="34" charset="0"/>
                <a:cs typeface="Times New Roman" charset="0"/>
              </a:endParaRPr>
            </a:p>
          </p:txBody>
        </p:sp>
        <p:sp>
          <p:nvSpPr>
            <p:cNvPr id="378938" name="Rectangle 189"/>
            <p:cNvSpPr>
              <a:spLocks noChangeArrowheads="1"/>
            </p:cNvSpPr>
            <p:nvPr/>
          </p:nvSpPr>
          <p:spPr bwMode="auto">
            <a:xfrm>
              <a:off x="0" y="1929"/>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grpSp>
        <p:nvGrpSpPr>
          <p:cNvPr id="378897" name="Group 192"/>
          <p:cNvGrpSpPr>
            <a:grpSpLocks/>
          </p:cNvGrpSpPr>
          <p:nvPr/>
        </p:nvGrpSpPr>
        <p:grpSpPr bwMode="auto">
          <a:xfrm>
            <a:off x="4572000" y="3265488"/>
            <a:ext cx="4375150" cy="490537"/>
            <a:chOff x="2488" y="1929"/>
            <a:chExt cx="2488" cy="374"/>
          </a:xfrm>
        </p:grpSpPr>
        <p:sp>
          <p:nvSpPr>
            <p:cNvPr id="378935" name="Rectangle 156"/>
            <p:cNvSpPr>
              <a:spLocks noChangeArrowheads="1"/>
            </p:cNvSpPr>
            <p:nvPr/>
          </p:nvSpPr>
          <p:spPr bwMode="auto">
            <a:xfrm>
              <a:off x="2531" y="1929"/>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b="1" dirty="0">
                  <a:latin typeface="Arial" panose="020B0604020202020204" pitchFamily="34" charset="0"/>
                  <a:cs typeface="Times New Roman" charset="0"/>
                </a:rPr>
                <a:t>1: 16-19</a:t>
              </a:r>
              <a:endParaRPr lang="en-US" b="1" dirty="0">
                <a:latin typeface="Arial" panose="020B0604020202020204" pitchFamily="34" charset="0"/>
                <a:cs typeface="Times New Roman" charset="0"/>
              </a:endParaRPr>
            </a:p>
          </p:txBody>
        </p:sp>
        <p:sp>
          <p:nvSpPr>
            <p:cNvPr id="378936" name="Rectangle 191"/>
            <p:cNvSpPr>
              <a:spLocks noChangeArrowheads="1"/>
            </p:cNvSpPr>
            <p:nvPr/>
          </p:nvSpPr>
          <p:spPr bwMode="auto">
            <a:xfrm>
              <a:off x="2488" y="1929"/>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grpSp>
        <p:nvGrpSpPr>
          <p:cNvPr id="378898" name="Group 194"/>
          <p:cNvGrpSpPr>
            <a:grpSpLocks/>
          </p:cNvGrpSpPr>
          <p:nvPr/>
        </p:nvGrpSpPr>
        <p:grpSpPr bwMode="auto">
          <a:xfrm>
            <a:off x="196850" y="3756025"/>
            <a:ext cx="4375150" cy="490538"/>
            <a:chOff x="0" y="2303"/>
            <a:chExt cx="2488" cy="374"/>
          </a:xfrm>
        </p:grpSpPr>
        <p:sp>
          <p:nvSpPr>
            <p:cNvPr id="378933" name="Rectangle 157"/>
            <p:cNvSpPr>
              <a:spLocks noChangeArrowheads="1"/>
            </p:cNvSpPr>
            <p:nvPr/>
          </p:nvSpPr>
          <p:spPr bwMode="auto">
            <a:xfrm>
              <a:off x="43" y="2303"/>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b="1" dirty="0">
                  <a:latin typeface="Arial" panose="020B0604020202020204" pitchFamily="34" charset="0"/>
                  <a:cs typeface="Times New Roman" charset="0"/>
                </a:rPr>
                <a:t>5: 22-24 (الزوجات)</a:t>
              </a:r>
              <a:endParaRPr lang="en-US" b="1" dirty="0">
                <a:latin typeface="Arial" panose="020B0604020202020204" pitchFamily="34" charset="0"/>
                <a:cs typeface="Times New Roman" charset="0"/>
              </a:endParaRPr>
            </a:p>
          </p:txBody>
        </p:sp>
        <p:sp>
          <p:nvSpPr>
            <p:cNvPr id="378934" name="Rectangle 193"/>
            <p:cNvSpPr>
              <a:spLocks noChangeArrowheads="1"/>
            </p:cNvSpPr>
            <p:nvPr/>
          </p:nvSpPr>
          <p:spPr bwMode="auto">
            <a:xfrm>
              <a:off x="0" y="2303"/>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grpSp>
        <p:nvGrpSpPr>
          <p:cNvPr id="378899" name="Group 196"/>
          <p:cNvGrpSpPr>
            <a:grpSpLocks/>
          </p:cNvGrpSpPr>
          <p:nvPr/>
        </p:nvGrpSpPr>
        <p:grpSpPr bwMode="auto">
          <a:xfrm>
            <a:off x="4572000" y="3756025"/>
            <a:ext cx="4375150" cy="490538"/>
            <a:chOff x="2488" y="2303"/>
            <a:chExt cx="2488" cy="374"/>
          </a:xfrm>
        </p:grpSpPr>
        <p:sp>
          <p:nvSpPr>
            <p:cNvPr id="378931" name="Rectangle 158"/>
            <p:cNvSpPr>
              <a:spLocks noChangeArrowheads="1"/>
            </p:cNvSpPr>
            <p:nvPr/>
          </p:nvSpPr>
          <p:spPr bwMode="auto">
            <a:xfrm>
              <a:off x="2531" y="2303"/>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b="1" dirty="0">
                  <a:latin typeface="Arial" panose="020B0604020202020204" pitchFamily="34" charset="0"/>
                  <a:cs typeface="Times New Roman" charset="0"/>
                </a:rPr>
                <a:t>3: 18 (الزوجات)</a:t>
              </a:r>
              <a:endParaRPr lang="en-US" b="1" dirty="0">
                <a:latin typeface="Arial" panose="020B0604020202020204" pitchFamily="34" charset="0"/>
                <a:cs typeface="Times New Roman" charset="0"/>
              </a:endParaRPr>
            </a:p>
          </p:txBody>
        </p:sp>
        <p:sp>
          <p:nvSpPr>
            <p:cNvPr id="378932" name="Rectangle 195"/>
            <p:cNvSpPr>
              <a:spLocks noChangeArrowheads="1"/>
            </p:cNvSpPr>
            <p:nvPr/>
          </p:nvSpPr>
          <p:spPr bwMode="auto">
            <a:xfrm>
              <a:off x="2488" y="2303"/>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grpSp>
        <p:nvGrpSpPr>
          <p:cNvPr id="378900" name="Group 198"/>
          <p:cNvGrpSpPr>
            <a:grpSpLocks/>
          </p:cNvGrpSpPr>
          <p:nvPr/>
        </p:nvGrpSpPr>
        <p:grpSpPr bwMode="auto">
          <a:xfrm>
            <a:off x="196850" y="4246563"/>
            <a:ext cx="4375150" cy="490537"/>
            <a:chOff x="0" y="2677"/>
            <a:chExt cx="2488" cy="374"/>
          </a:xfrm>
        </p:grpSpPr>
        <p:sp>
          <p:nvSpPr>
            <p:cNvPr id="378929" name="Rectangle 159"/>
            <p:cNvSpPr>
              <a:spLocks noChangeArrowheads="1"/>
            </p:cNvSpPr>
            <p:nvPr/>
          </p:nvSpPr>
          <p:spPr bwMode="auto">
            <a:xfrm>
              <a:off x="43" y="2677"/>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b="1" dirty="0">
                  <a:latin typeface="Arial" panose="020B0604020202020204" pitchFamily="34" charset="0"/>
                  <a:cs typeface="Times New Roman" charset="0"/>
                </a:rPr>
                <a:t>5: 25-33 (الأزواج)</a:t>
              </a:r>
              <a:endParaRPr lang="en-US" b="1" dirty="0">
                <a:latin typeface="Arial" panose="020B0604020202020204" pitchFamily="34" charset="0"/>
                <a:cs typeface="Times New Roman" charset="0"/>
              </a:endParaRPr>
            </a:p>
          </p:txBody>
        </p:sp>
        <p:sp>
          <p:nvSpPr>
            <p:cNvPr id="378930" name="Rectangle 197"/>
            <p:cNvSpPr>
              <a:spLocks noChangeArrowheads="1"/>
            </p:cNvSpPr>
            <p:nvPr/>
          </p:nvSpPr>
          <p:spPr bwMode="auto">
            <a:xfrm>
              <a:off x="0" y="2677"/>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grpSp>
        <p:nvGrpSpPr>
          <p:cNvPr id="378901" name="Group 200"/>
          <p:cNvGrpSpPr>
            <a:grpSpLocks/>
          </p:cNvGrpSpPr>
          <p:nvPr/>
        </p:nvGrpSpPr>
        <p:grpSpPr bwMode="auto">
          <a:xfrm>
            <a:off x="4572000" y="4246563"/>
            <a:ext cx="4375150" cy="490537"/>
            <a:chOff x="2488" y="2677"/>
            <a:chExt cx="2488" cy="374"/>
          </a:xfrm>
        </p:grpSpPr>
        <p:sp>
          <p:nvSpPr>
            <p:cNvPr id="378927" name="Rectangle 160"/>
            <p:cNvSpPr>
              <a:spLocks noChangeArrowheads="1"/>
            </p:cNvSpPr>
            <p:nvPr/>
          </p:nvSpPr>
          <p:spPr bwMode="auto">
            <a:xfrm>
              <a:off x="2531" y="2677"/>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b="1" dirty="0">
                  <a:latin typeface="Arial" panose="020B0604020202020204" pitchFamily="34" charset="0"/>
                  <a:cs typeface="Times New Roman" charset="0"/>
                </a:rPr>
                <a:t>3: 19 (الأزواج)</a:t>
              </a:r>
              <a:endParaRPr lang="en-US" b="1" dirty="0">
                <a:latin typeface="Arial" panose="020B0604020202020204" pitchFamily="34" charset="0"/>
                <a:cs typeface="Times New Roman" charset="0"/>
              </a:endParaRPr>
            </a:p>
          </p:txBody>
        </p:sp>
        <p:sp>
          <p:nvSpPr>
            <p:cNvPr id="378928" name="Rectangle 199"/>
            <p:cNvSpPr>
              <a:spLocks noChangeArrowheads="1"/>
            </p:cNvSpPr>
            <p:nvPr/>
          </p:nvSpPr>
          <p:spPr bwMode="auto">
            <a:xfrm>
              <a:off x="2488" y="2677"/>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grpSp>
        <p:nvGrpSpPr>
          <p:cNvPr id="378902" name="Group 202"/>
          <p:cNvGrpSpPr>
            <a:grpSpLocks/>
          </p:cNvGrpSpPr>
          <p:nvPr/>
        </p:nvGrpSpPr>
        <p:grpSpPr bwMode="auto">
          <a:xfrm>
            <a:off x="196850" y="4737100"/>
            <a:ext cx="4375150" cy="490538"/>
            <a:chOff x="0" y="3051"/>
            <a:chExt cx="2488" cy="374"/>
          </a:xfrm>
        </p:grpSpPr>
        <p:sp>
          <p:nvSpPr>
            <p:cNvPr id="378925" name="Rectangle 161"/>
            <p:cNvSpPr>
              <a:spLocks noChangeArrowheads="1"/>
            </p:cNvSpPr>
            <p:nvPr/>
          </p:nvSpPr>
          <p:spPr bwMode="auto">
            <a:xfrm>
              <a:off x="43" y="3051"/>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b="1" dirty="0">
                  <a:latin typeface="Arial" panose="020B0604020202020204" pitchFamily="34" charset="0"/>
                  <a:cs typeface="Times New Roman" charset="0"/>
                </a:rPr>
                <a:t>6: 1-3 (الأولاد)</a:t>
              </a:r>
              <a:endParaRPr lang="en-US" b="1" dirty="0">
                <a:latin typeface="Arial" panose="020B0604020202020204" pitchFamily="34" charset="0"/>
                <a:cs typeface="Times New Roman" charset="0"/>
              </a:endParaRPr>
            </a:p>
          </p:txBody>
        </p:sp>
        <p:sp>
          <p:nvSpPr>
            <p:cNvPr id="378926" name="Rectangle 201"/>
            <p:cNvSpPr>
              <a:spLocks noChangeArrowheads="1"/>
            </p:cNvSpPr>
            <p:nvPr/>
          </p:nvSpPr>
          <p:spPr bwMode="auto">
            <a:xfrm>
              <a:off x="0" y="3051"/>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grpSp>
        <p:nvGrpSpPr>
          <p:cNvPr id="378903" name="Group 204"/>
          <p:cNvGrpSpPr>
            <a:grpSpLocks/>
          </p:cNvGrpSpPr>
          <p:nvPr/>
        </p:nvGrpSpPr>
        <p:grpSpPr bwMode="auto">
          <a:xfrm>
            <a:off x="4572000" y="4737100"/>
            <a:ext cx="4375150" cy="490538"/>
            <a:chOff x="2488" y="3051"/>
            <a:chExt cx="2488" cy="374"/>
          </a:xfrm>
        </p:grpSpPr>
        <p:sp>
          <p:nvSpPr>
            <p:cNvPr id="378923" name="Rectangle 162"/>
            <p:cNvSpPr>
              <a:spLocks noChangeArrowheads="1"/>
            </p:cNvSpPr>
            <p:nvPr/>
          </p:nvSpPr>
          <p:spPr bwMode="auto">
            <a:xfrm>
              <a:off x="2531" y="3051"/>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b="1" dirty="0">
                  <a:latin typeface="Arial" panose="020B0604020202020204" pitchFamily="34" charset="0"/>
                  <a:cs typeface="Times New Roman" charset="0"/>
                </a:rPr>
                <a:t>3: 20 (الأولاد)</a:t>
              </a:r>
              <a:endParaRPr lang="en-US" b="1" dirty="0">
                <a:latin typeface="Arial" panose="020B0604020202020204" pitchFamily="34" charset="0"/>
                <a:cs typeface="Times New Roman" charset="0"/>
              </a:endParaRPr>
            </a:p>
          </p:txBody>
        </p:sp>
        <p:sp>
          <p:nvSpPr>
            <p:cNvPr id="378924" name="Rectangle 203"/>
            <p:cNvSpPr>
              <a:spLocks noChangeArrowheads="1"/>
            </p:cNvSpPr>
            <p:nvPr/>
          </p:nvSpPr>
          <p:spPr bwMode="auto">
            <a:xfrm>
              <a:off x="2488" y="3051"/>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grpSp>
        <p:nvGrpSpPr>
          <p:cNvPr id="378904" name="Group 206"/>
          <p:cNvGrpSpPr>
            <a:grpSpLocks/>
          </p:cNvGrpSpPr>
          <p:nvPr/>
        </p:nvGrpSpPr>
        <p:grpSpPr bwMode="auto">
          <a:xfrm>
            <a:off x="196850" y="5227638"/>
            <a:ext cx="4375150" cy="492125"/>
            <a:chOff x="0" y="3425"/>
            <a:chExt cx="2488" cy="374"/>
          </a:xfrm>
        </p:grpSpPr>
        <p:sp>
          <p:nvSpPr>
            <p:cNvPr id="378921" name="Rectangle 163"/>
            <p:cNvSpPr>
              <a:spLocks noChangeArrowheads="1"/>
            </p:cNvSpPr>
            <p:nvPr/>
          </p:nvSpPr>
          <p:spPr bwMode="auto">
            <a:xfrm>
              <a:off x="43" y="3425"/>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b="1" dirty="0">
                  <a:latin typeface="Arial" panose="020B0604020202020204" pitchFamily="34" charset="0"/>
                  <a:cs typeface="Times New Roman" charset="0"/>
                </a:rPr>
                <a:t>6: 4 (الآباء)</a:t>
              </a:r>
              <a:endParaRPr lang="en-US" b="1" dirty="0">
                <a:latin typeface="Arial" panose="020B0604020202020204" pitchFamily="34" charset="0"/>
                <a:cs typeface="Times New Roman" charset="0"/>
              </a:endParaRPr>
            </a:p>
          </p:txBody>
        </p:sp>
        <p:sp>
          <p:nvSpPr>
            <p:cNvPr id="378922" name="Rectangle 205"/>
            <p:cNvSpPr>
              <a:spLocks noChangeArrowheads="1"/>
            </p:cNvSpPr>
            <p:nvPr/>
          </p:nvSpPr>
          <p:spPr bwMode="auto">
            <a:xfrm>
              <a:off x="0" y="3425"/>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grpSp>
        <p:nvGrpSpPr>
          <p:cNvPr id="378905" name="Group 208"/>
          <p:cNvGrpSpPr>
            <a:grpSpLocks/>
          </p:cNvGrpSpPr>
          <p:nvPr/>
        </p:nvGrpSpPr>
        <p:grpSpPr bwMode="auto">
          <a:xfrm>
            <a:off x="4572000" y="5227638"/>
            <a:ext cx="4375150" cy="492125"/>
            <a:chOff x="2488" y="3425"/>
            <a:chExt cx="2488" cy="374"/>
          </a:xfrm>
        </p:grpSpPr>
        <p:sp>
          <p:nvSpPr>
            <p:cNvPr id="378919" name="Rectangle 164"/>
            <p:cNvSpPr>
              <a:spLocks noChangeArrowheads="1"/>
            </p:cNvSpPr>
            <p:nvPr/>
          </p:nvSpPr>
          <p:spPr bwMode="auto">
            <a:xfrm>
              <a:off x="2531" y="3425"/>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b="1" dirty="0">
                  <a:latin typeface="Arial" panose="020B0604020202020204" pitchFamily="34" charset="0"/>
                  <a:cs typeface="Times New Roman" charset="0"/>
                </a:rPr>
                <a:t>3: 21 (الآباء)</a:t>
              </a:r>
              <a:endParaRPr lang="en-US" b="1" dirty="0">
                <a:latin typeface="Arial" panose="020B0604020202020204" pitchFamily="34" charset="0"/>
                <a:cs typeface="Times New Roman" charset="0"/>
              </a:endParaRPr>
            </a:p>
          </p:txBody>
        </p:sp>
        <p:sp>
          <p:nvSpPr>
            <p:cNvPr id="378920" name="Rectangle 207"/>
            <p:cNvSpPr>
              <a:spLocks noChangeArrowheads="1"/>
            </p:cNvSpPr>
            <p:nvPr/>
          </p:nvSpPr>
          <p:spPr bwMode="auto">
            <a:xfrm>
              <a:off x="2488" y="3425"/>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grpSp>
        <p:nvGrpSpPr>
          <p:cNvPr id="378906" name="Group 210"/>
          <p:cNvGrpSpPr>
            <a:grpSpLocks/>
          </p:cNvGrpSpPr>
          <p:nvPr/>
        </p:nvGrpSpPr>
        <p:grpSpPr bwMode="auto">
          <a:xfrm>
            <a:off x="196850" y="5719763"/>
            <a:ext cx="4375150" cy="490537"/>
            <a:chOff x="0" y="3799"/>
            <a:chExt cx="2488" cy="374"/>
          </a:xfrm>
        </p:grpSpPr>
        <p:sp>
          <p:nvSpPr>
            <p:cNvPr id="378917" name="Rectangle 165"/>
            <p:cNvSpPr>
              <a:spLocks noChangeArrowheads="1"/>
            </p:cNvSpPr>
            <p:nvPr/>
          </p:nvSpPr>
          <p:spPr bwMode="auto">
            <a:xfrm>
              <a:off x="43" y="3799"/>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b="1" dirty="0">
                  <a:latin typeface="Arial" panose="020B0604020202020204" pitchFamily="34" charset="0"/>
                  <a:cs typeface="Times New Roman" charset="0"/>
                </a:rPr>
                <a:t>6: 5-8 (العبيد)</a:t>
              </a:r>
              <a:endParaRPr lang="en-US" b="1" dirty="0">
                <a:latin typeface="Arial" panose="020B0604020202020204" pitchFamily="34" charset="0"/>
                <a:cs typeface="Times New Roman" charset="0"/>
              </a:endParaRPr>
            </a:p>
          </p:txBody>
        </p:sp>
        <p:sp>
          <p:nvSpPr>
            <p:cNvPr id="378918" name="Rectangle 209"/>
            <p:cNvSpPr>
              <a:spLocks noChangeArrowheads="1"/>
            </p:cNvSpPr>
            <p:nvPr/>
          </p:nvSpPr>
          <p:spPr bwMode="auto">
            <a:xfrm>
              <a:off x="0" y="3799"/>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grpSp>
        <p:nvGrpSpPr>
          <p:cNvPr id="378907" name="Group 212"/>
          <p:cNvGrpSpPr>
            <a:grpSpLocks/>
          </p:cNvGrpSpPr>
          <p:nvPr/>
        </p:nvGrpSpPr>
        <p:grpSpPr bwMode="auto">
          <a:xfrm>
            <a:off x="4572000" y="5719763"/>
            <a:ext cx="4375150" cy="490537"/>
            <a:chOff x="2488" y="3799"/>
            <a:chExt cx="2488" cy="374"/>
          </a:xfrm>
        </p:grpSpPr>
        <p:sp>
          <p:nvSpPr>
            <p:cNvPr id="378915" name="Rectangle 166"/>
            <p:cNvSpPr>
              <a:spLocks noChangeArrowheads="1"/>
            </p:cNvSpPr>
            <p:nvPr/>
          </p:nvSpPr>
          <p:spPr bwMode="auto">
            <a:xfrm>
              <a:off x="2531" y="3799"/>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b="1" dirty="0">
                  <a:latin typeface="Arial" panose="020B0604020202020204" pitchFamily="34" charset="0"/>
                  <a:cs typeface="Times New Roman" charset="0"/>
                </a:rPr>
                <a:t>3: 22-25 (العبيد)</a:t>
              </a:r>
              <a:endParaRPr lang="en-US" b="1" dirty="0">
                <a:latin typeface="Arial" panose="020B0604020202020204" pitchFamily="34" charset="0"/>
                <a:cs typeface="Times New Roman" charset="0"/>
              </a:endParaRPr>
            </a:p>
          </p:txBody>
        </p:sp>
        <p:sp>
          <p:nvSpPr>
            <p:cNvPr id="378916" name="Rectangle 211"/>
            <p:cNvSpPr>
              <a:spLocks noChangeArrowheads="1"/>
            </p:cNvSpPr>
            <p:nvPr/>
          </p:nvSpPr>
          <p:spPr bwMode="auto">
            <a:xfrm>
              <a:off x="2488" y="3799"/>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grpSp>
        <p:nvGrpSpPr>
          <p:cNvPr id="378908" name="Group 214"/>
          <p:cNvGrpSpPr>
            <a:grpSpLocks/>
          </p:cNvGrpSpPr>
          <p:nvPr/>
        </p:nvGrpSpPr>
        <p:grpSpPr bwMode="auto">
          <a:xfrm>
            <a:off x="196850" y="6210300"/>
            <a:ext cx="4375150" cy="490538"/>
            <a:chOff x="0" y="4173"/>
            <a:chExt cx="2488" cy="374"/>
          </a:xfrm>
        </p:grpSpPr>
        <p:sp>
          <p:nvSpPr>
            <p:cNvPr id="378913" name="Rectangle 167"/>
            <p:cNvSpPr>
              <a:spLocks noChangeArrowheads="1"/>
            </p:cNvSpPr>
            <p:nvPr/>
          </p:nvSpPr>
          <p:spPr bwMode="auto">
            <a:xfrm>
              <a:off x="43" y="4173"/>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b="1" dirty="0">
                  <a:latin typeface="Arial" panose="020B0604020202020204" pitchFamily="34" charset="0"/>
                  <a:cs typeface="Times New Roman" charset="0"/>
                </a:rPr>
                <a:t>6: 9 (السادة)</a:t>
              </a:r>
              <a:endParaRPr lang="en-US" b="1" dirty="0">
                <a:latin typeface="Arial" panose="020B0604020202020204" pitchFamily="34" charset="0"/>
                <a:cs typeface="Times New Roman" charset="0"/>
              </a:endParaRPr>
            </a:p>
          </p:txBody>
        </p:sp>
        <p:sp>
          <p:nvSpPr>
            <p:cNvPr id="378914" name="Rectangle 213"/>
            <p:cNvSpPr>
              <a:spLocks noChangeArrowheads="1"/>
            </p:cNvSpPr>
            <p:nvPr/>
          </p:nvSpPr>
          <p:spPr bwMode="auto">
            <a:xfrm>
              <a:off x="0" y="4173"/>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grpSp>
        <p:nvGrpSpPr>
          <p:cNvPr id="378909" name="Group 216"/>
          <p:cNvGrpSpPr>
            <a:grpSpLocks/>
          </p:cNvGrpSpPr>
          <p:nvPr/>
        </p:nvGrpSpPr>
        <p:grpSpPr bwMode="auto">
          <a:xfrm>
            <a:off x="4572000" y="6210300"/>
            <a:ext cx="4375150" cy="490538"/>
            <a:chOff x="2488" y="4173"/>
            <a:chExt cx="2488" cy="374"/>
          </a:xfrm>
        </p:grpSpPr>
        <p:sp>
          <p:nvSpPr>
            <p:cNvPr id="378911" name="Rectangle 168"/>
            <p:cNvSpPr>
              <a:spLocks noChangeArrowheads="1"/>
            </p:cNvSpPr>
            <p:nvPr/>
          </p:nvSpPr>
          <p:spPr bwMode="auto">
            <a:xfrm>
              <a:off x="2531" y="4173"/>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b="1" dirty="0">
                  <a:latin typeface="Arial" panose="020B0604020202020204" pitchFamily="34" charset="0"/>
                  <a:cs typeface="Times New Roman" charset="0"/>
                </a:rPr>
                <a:t>4: 1 (السادة)</a:t>
              </a:r>
              <a:endParaRPr lang="en-US" b="1" dirty="0">
                <a:latin typeface="Arial" panose="020B0604020202020204" pitchFamily="34" charset="0"/>
                <a:cs typeface="Times New Roman" charset="0"/>
              </a:endParaRPr>
            </a:p>
          </p:txBody>
        </p:sp>
        <p:sp>
          <p:nvSpPr>
            <p:cNvPr id="378912" name="Rectangle 215"/>
            <p:cNvSpPr>
              <a:spLocks noChangeArrowheads="1"/>
            </p:cNvSpPr>
            <p:nvPr/>
          </p:nvSpPr>
          <p:spPr bwMode="auto">
            <a:xfrm>
              <a:off x="2488" y="4173"/>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sp>
        <p:nvSpPr>
          <p:cNvPr id="378910" name="Rectangle 218"/>
          <p:cNvSpPr>
            <a:spLocks noChangeArrowheads="1"/>
          </p:cNvSpPr>
          <p:nvPr/>
        </p:nvSpPr>
        <p:spPr bwMode="auto">
          <a:xfrm>
            <a:off x="190500" y="728663"/>
            <a:ext cx="8763000" cy="5976937"/>
          </a:xfrm>
          <a:prstGeom prst="rect">
            <a:avLst/>
          </a:prstGeom>
          <a:noFill/>
          <a:ln w="1428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كولوسي 4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40216585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كيف يمكنك أن تكون </a:t>
            </a:r>
            <a:r>
              <a:rPr lang="ar-JO" sz="4800" dirty="0">
                <a:solidFill>
                  <a:srgbClr val="FFFF00"/>
                </a:solidFill>
                <a:effectLst>
                  <a:glow rad="127000">
                    <a:schemeClr val="tx1"/>
                  </a:glow>
                </a:effectLst>
                <a:ea typeface="ＭＳ Ｐゴシック" charset="0"/>
                <a:cs typeface="ＭＳ Ｐゴシック" charset="0"/>
              </a:rPr>
              <a:t>محمياً </a:t>
            </a:r>
            <a:br>
              <a:rPr lang="ar-JO" sz="4800" dirty="0">
                <a:effectLst>
                  <a:glow rad="127000">
                    <a:schemeClr val="tx1"/>
                  </a:glow>
                </a:effectLst>
                <a:ea typeface="ＭＳ Ｐゴシック" charset="0"/>
                <a:cs typeface="ＭＳ Ｐゴシック" charset="0"/>
              </a:rPr>
            </a:br>
            <a:r>
              <a:rPr lang="ar-JO" sz="4800" dirty="0">
                <a:effectLst>
                  <a:glow rad="127000">
                    <a:schemeClr val="tx1"/>
                  </a:glow>
                </a:effectLst>
                <a:ea typeface="ＭＳ Ｐゴシック" charset="0"/>
                <a:cs typeface="ＭＳ Ｐゴシック" charset="0"/>
              </a:rPr>
              <a:t>من التعليم الكاذب ؟</a:t>
            </a:r>
            <a:endParaRPr lang="en-US" sz="4800" dirty="0">
              <a:effectLst>
                <a:glow rad="127000">
                  <a:schemeClr val="tx1"/>
                </a:glow>
              </a:effectLst>
              <a:ea typeface="ＭＳ Ｐゴシック" charset="0"/>
              <a:cs typeface="ＭＳ Ｐゴシック" charset="0"/>
            </a:endParaRP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960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كيف تكون </a:t>
            </a:r>
            <a:r>
              <a:rPr lang="ar-JO" sz="4800" dirty="0">
                <a:solidFill>
                  <a:srgbClr val="FFFF00"/>
                </a:solidFill>
                <a:effectLst>
                  <a:glow rad="127000">
                    <a:schemeClr val="tx1"/>
                  </a:glow>
                </a:effectLst>
                <a:ea typeface="ＭＳ Ｐゴシック" charset="0"/>
                <a:cs typeface="ＭＳ Ｐゴシック" charset="0"/>
              </a:rPr>
              <a:t>محمياً </a:t>
            </a:r>
            <a:r>
              <a:rPr lang="ar-JO" sz="4800" dirty="0">
                <a:effectLst>
                  <a:glow rad="127000">
                    <a:schemeClr val="tx1"/>
                  </a:glow>
                </a:effectLst>
                <a:ea typeface="ＭＳ Ｐゴシック" charset="0"/>
                <a:cs typeface="ＭＳ Ｐゴシック" charset="0"/>
              </a:rPr>
              <a:t>من التعليم الكاذب ؟</a:t>
            </a:r>
            <a:endParaRPr lang="en-US" sz="4800" dirty="0">
              <a:effectLst>
                <a:glow rad="127000">
                  <a:schemeClr val="tx1"/>
                </a:glow>
              </a:effectLst>
              <a:ea typeface="ＭＳ Ｐゴシック" charset="0"/>
              <a:cs typeface="ＭＳ Ｐゴシック" charset="0"/>
            </a:endParaRP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11616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 Blue Worship Backgrounds.jpg">
            <a:extLst>
              <a:ext uri="{FF2B5EF4-FFF2-40B4-BE49-F238E27FC236}">
                <a16:creationId xmlns:a16="http://schemas.microsoft.com/office/drawing/2014/main" id="{0B470321-189C-F045-AE3B-29BC71408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ＭＳ Ｐゴシック" charset="0"/>
              </a:rPr>
              <a:t>الفكرة الرئيسية في كولوسي</a:t>
            </a:r>
            <a:endParaRPr lang="en-US" sz="5400" dirty="0">
              <a:effectLst>
                <a:glow rad="127000">
                  <a:schemeClr val="tx1"/>
                </a:glow>
              </a:effectLst>
              <a:ea typeface="ＭＳ Ｐゴシック" charset="0"/>
              <a:cs typeface="ＭＳ Ｐゴシック" charset="0"/>
            </a:endParaRPr>
          </a:p>
        </p:txBody>
      </p:sp>
      <p:sp>
        <p:nvSpPr>
          <p:cNvPr id="3" name="Rectangle 2"/>
          <p:cNvSpPr txBox="1">
            <a:spLocks noChangeArrowheads="1"/>
          </p:cNvSpPr>
          <p:nvPr/>
        </p:nvSpPr>
        <p:spPr bwMode="auto">
          <a:xfrm>
            <a:off x="-108520" y="1255551"/>
            <a:ext cx="9144000" cy="34889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4800" b="1" noProof="0" dirty="0">
                <a:solidFill>
                  <a:srgbClr val="FFFFFF"/>
                </a:solidFill>
                <a:effectLst>
                  <a:glow rad="127000">
                    <a:srgbClr val="000000"/>
                  </a:glow>
                </a:effectLst>
                <a:latin typeface="Arial" panose="020B0604020202020204" pitchFamily="34" charset="0"/>
                <a:ea typeface="ＭＳ Ｐゴシック" charset="0"/>
                <a:cs typeface="ＭＳ Ｐゴシック" charset="0"/>
              </a:rPr>
              <a:t>إحمي نفسك من التعليم الكاذب </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4800" b="1" noProof="0" dirty="0">
                <a:solidFill>
                  <a:srgbClr val="FFFFFF"/>
                </a:solidFill>
                <a:effectLst>
                  <a:glow rad="127000">
                    <a:srgbClr val="000000"/>
                  </a:glow>
                </a:effectLst>
                <a:latin typeface="Arial" panose="020B0604020202020204" pitchFamily="34" charset="0"/>
                <a:ea typeface="ＭＳ Ｐゴシック" charset="0"/>
                <a:cs typeface="ＭＳ Ｐゴシック" charset="0"/>
              </a:rPr>
              <a:t>من خلال التمسك </a:t>
            </a:r>
            <a:r>
              <a:rPr lang="ar-JO" sz="4800" b="1" noProof="0" dirty="0">
                <a:solidFill>
                  <a:srgbClr val="FFFF00"/>
                </a:solidFill>
                <a:effectLst>
                  <a:glow rad="127000">
                    <a:srgbClr val="000000"/>
                  </a:glow>
                </a:effectLst>
                <a:latin typeface="Arial" panose="020B0604020202020204" pitchFamily="34" charset="0"/>
                <a:ea typeface="ＭＳ Ｐゴシック" charset="0"/>
                <a:cs typeface="ＭＳ Ｐゴシック" charset="0"/>
              </a:rPr>
              <a:t>بألوهية</a:t>
            </a:r>
            <a:r>
              <a:rPr lang="ar-JO" sz="4800" b="1" noProof="0" dirty="0">
                <a:solidFill>
                  <a:srgbClr val="FFFFFF"/>
                </a:solidFill>
                <a:effectLst>
                  <a:glow rad="127000">
                    <a:srgbClr val="000000"/>
                  </a:glow>
                </a:effectLst>
                <a:latin typeface="Arial" panose="020B0604020202020204" pitchFamily="34" charset="0"/>
                <a:ea typeface="ＭＳ Ｐゴシック" charset="0"/>
                <a:cs typeface="ＭＳ Ｐゴシック" charset="0"/>
              </a:rPr>
              <a:t> المسيح </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4800" b="1" noProof="0" dirty="0">
                <a:solidFill>
                  <a:srgbClr val="FFFFFF"/>
                </a:solidFill>
                <a:effectLst>
                  <a:glow rad="127000">
                    <a:srgbClr val="000000"/>
                  </a:glow>
                </a:effectLst>
                <a:latin typeface="Arial" panose="020B0604020202020204" pitchFamily="34" charset="0"/>
                <a:ea typeface="ＭＳ Ｐゴシック" charset="0"/>
                <a:cs typeface="ＭＳ Ｐゴシック" charset="0"/>
              </a:rPr>
              <a:t>و الحياة المقدسة</a:t>
            </a:r>
            <a:r>
              <a:rPr kumimoji="0" lang="en-SG"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 </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4374194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ar-JO" dirty="0">
                <a:effectLst>
                  <a:glow rad="876300">
                    <a:schemeClr val="tx1"/>
                  </a:glow>
                </a:effectLst>
                <a:ea typeface="ＭＳ Ｐゴシック" charset="0"/>
                <a:cs typeface="ＭＳ Ｐゴシック" charset="0"/>
              </a:rPr>
              <a:t>ملخص كولوسي</a:t>
            </a:r>
            <a:endParaRPr lang="en-US" dirty="0">
              <a:effectLst>
                <a:glow rad="876300">
                  <a:schemeClr val="tx1"/>
                </a:glow>
              </a:effectLst>
              <a:ea typeface="ＭＳ Ｐゴシック" charset="0"/>
              <a:cs typeface="ＭＳ Ｐゴシック" charset="0"/>
            </a:endParaRPr>
          </a:p>
        </p:txBody>
      </p:sp>
      <p:sp>
        <p:nvSpPr>
          <p:cNvPr id="4" name="Rectangle 2"/>
          <p:cNvSpPr txBox="1">
            <a:spLocks noChangeArrowheads="1"/>
          </p:cNvSpPr>
          <p:nvPr/>
        </p:nvSpPr>
        <p:spPr bwMode="auto">
          <a:xfrm>
            <a:off x="323528"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لاهوت</a:t>
            </a:r>
            <a:endParaRPr kumimoji="0" lang="en-US" sz="32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تطبيق</a:t>
            </a:r>
            <a:endPar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2" name="Notched Right Arrow 1"/>
          <p:cNvSpPr/>
          <p:nvPr/>
        </p:nvSpPr>
        <p:spPr bwMode="auto">
          <a:xfrm>
            <a:off x="3194377"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إلى</a:t>
            </a: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2467641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5D5FD8C9-CDDE-EC47-87D9-9ACF336E71FD}"/>
              </a:ext>
            </a:extLst>
          </p:cNvPr>
          <p:cNvGrpSpPr>
            <a:grpSpLocks/>
          </p:cNvGrpSpPr>
          <p:nvPr/>
        </p:nvGrpSpPr>
        <p:grpSpPr bwMode="auto">
          <a:xfrm>
            <a:off x="1905000" y="1017612"/>
            <a:ext cx="5219700" cy="5219700"/>
            <a:chOff x="1200" y="696"/>
            <a:chExt cx="3288" cy="3288"/>
          </a:xfrm>
        </p:grpSpPr>
        <p:sp>
          <p:nvSpPr>
            <p:cNvPr id="4" name="Oval 6">
              <a:extLst>
                <a:ext uri="{FF2B5EF4-FFF2-40B4-BE49-F238E27FC236}">
                  <a16:creationId xmlns:a16="http://schemas.microsoft.com/office/drawing/2014/main" id="{33CFF20D-BFB5-1B44-B8D9-13E0ED0EB5BD}"/>
                </a:ext>
              </a:extLst>
            </p:cNvPr>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5" name="Oval 7">
              <a:extLst>
                <a:ext uri="{FF2B5EF4-FFF2-40B4-BE49-F238E27FC236}">
                  <a16:creationId xmlns:a16="http://schemas.microsoft.com/office/drawing/2014/main" id="{E1E20F5E-85C3-EC41-86A9-78A0459788A4}"/>
                </a:ext>
              </a:extLst>
            </p:cNvPr>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sp>
        <p:nvSpPr>
          <p:cNvPr id="6" name="AutoShape 9">
            <a:extLst>
              <a:ext uri="{FF2B5EF4-FFF2-40B4-BE49-F238E27FC236}">
                <a16:creationId xmlns:a16="http://schemas.microsoft.com/office/drawing/2014/main" id="{2D9BB5AD-10F7-EE47-AF22-67AA1B1B3FB8}"/>
              </a:ext>
            </a:extLst>
          </p:cNvPr>
          <p:cNvSpPr>
            <a:spLocks noChangeArrowheads="1"/>
          </p:cNvSpPr>
          <p:nvPr/>
        </p:nvSpPr>
        <p:spPr bwMode="auto">
          <a:xfrm>
            <a:off x="1733550" y="446112"/>
            <a:ext cx="5791200" cy="4773613"/>
          </a:xfrm>
          <a:prstGeom prst="triangle">
            <a:avLst>
              <a:gd name="adj" fmla="val 50000"/>
            </a:avLst>
          </a:prstGeom>
          <a:gradFill rotWithShape="1">
            <a:gsLst>
              <a:gs pos="0">
                <a:srgbClr val="CC0000">
                  <a:gamma/>
                  <a:shade val="46275"/>
                  <a:invGamma/>
                </a:srgbClr>
              </a:gs>
              <a:gs pos="100000">
                <a:srgbClr val="CC0000"/>
              </a:gs>
            </a:gsLst>
            <a:path path="shape">
              <a:fillToRect l="50000" t="50000" r="50000" b="50000"/>
            </a:path>
          </a:gradFill>
          <a:ln w="76200">
            <a:no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7" name="Text Box 10">
            <a:extLst>
              <a:ext uri="{FF2B5EF4-FFF2-40B4-BE49-F238E27FC236}">
                <a16:creationId xmlns:a16="http://schemas.microsoft.com/office/drawing/2014/main" id="{3620B188-857A-DE43-B1D4-8F457BB40788}"/>
              </a:ext>
            </a:extLst>
          </p:cNvPr>
          <p:cNvSpPr txBox="1">
            <a:spLocks noChangeArrowheads="1"/>
          </p:cNvSpPr>
          <p:nvPr/>
        </p:nvSpPr>
        <p:spPr bwMode="auto">
          <a:xfrm>
            <a:off x="4114800" y="18780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sp>
        <p:nvSpPr>
          <p:cNvPr id="8" name="Text Box 11">
            <a:extLst>
              <a:ext uri="{FF2B5EF4-FFF2-40B4-BE49-F238E27FC236}">
                <a16:creationId xmlns:a16="http://schemas.microsoft.com/office/drawing/2014/main" id="{8F2FEC4A-8E86-3C4E-92D7-36B9DDCB1C58}"/>
              </a:ext>
            </a:extLst>
          </p:cNvPr>
          <p:cNvSpPr txBox="1">
            <a:spLocks noChangeArrowheads="1"/>
          </p:cNvSpPr>
          <p:nvPr/>
        </p:nvSpPr>
        <p:spPr bwMode="auto">
          <a:xfrm>
            <a:off x="5608638"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sp>
        <p:nvSpPr>
          <p:cNvPr id="9" name="Text Box 12">
            <a:extLst>
              <a:ext uri="{FF2B5EF4-FFF2-40B4-BE49-F238E27FC236}">
                <a16:creationId xmlns:a16="http://schemas.microsoft.com/office/drawing/2014/main" id="{45E551AC-9701-8C41-98ED-4D017E6A5BAE}"/>
              </a:ext>
            </a:extLst>
          </p:cNvPr>
          <p:cNvSpPr txBox="1">
            <a:spLocks noChangeArrowheads="1"/>
          </p:cNvSpPr>
          <p:nvPr/>
        </p:nvSpPr>
        <p:spPr bwMode="auto">
          <a:xfrm>
            <a:off x="2438400"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sp>
        <p:nvSpPr>
          <p:cNvPr id="10" name="Text Box 13">
            <a:extLst>
              <a:ext uri="{FF2B5EF4-FFF2-40B4-BE49-F238E27FC236}">
                <a16:creationId xmlns:a16="http://schemas.microsoft.com/office/drawing/2014/main" id="{17DC88F0-020E-8443-A799-777FE5EA4DD6}"/>
              </a:ext>
            </a:extLst>
          </p:cNvPr>
          <p:cNvSpPr txBox="1">
            <a:spLocks noChangeArrowheads="1"/>
          </p:cNvSpPr>
          <p:nvPr/>
        </p:nvSpPr>
        <p:spPr bwMode="auto">
          <a:xfrm>
            <a:off x="1905000" y="45450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الإبن</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nvGrpSpPr>
          <p:cNvPr id="3" name="Group 14">
            <a:extLst>
              <a:ext uri="{FF2B5EF4-FFF2-40B4-BE49-F238E27FC236}">
                <a16:creationId xmlns:a16="http://schemas.microsoft.com/office/drawing/2014/main" id="{5458A356-5511-EA49-904B-D28FEA4AD793}"/>
              </a:ext>
            </a:extLst>
          </p:cNvPr>
          <p:cNvGrpSpPr>
            <a:grpSpLocks/>
          </p:cNvGrpSpPr>
          <p:nvPr/>
        </p:nvGrpSpPr>
        <p:grpSpPr bwMode="auto">
          <a:xfrm>
            <a:off x="3629025" y="2698775"/>
            <a:ext cx="1981200" cy="1752600"/>
            <a:chOff x="2286" y="1803"/>
            <a:chExt cx="1248" cy="1104"/>
          </a:xfrm>
        </p:grpSpPr>
        <p:sp>
          <p:nvSpPr>
            <p:cNvPr id="12" name="Text Box 15">
              <a:extLst>
                <a:ext uri="{FF2B5EF4-FFF2-40B4-BE49-F238E27FC236}">
                  <a16:creationId xmlns:a16="http://schemas.microsoft.com/office/drawing/2014/main" id="{47A39709-C578-9947-B7B7-17B2DC66CC11}"/>
                </a:ext>
              </a:extLst>
            </p:cNvPr>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الله</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sp>
          <p:nvSpPr>
            <p:cNvPr id="13" name="AutoShape 16">
              <a:extLst>
                <a:ext uri="{FF2B5EF4-FFF2-40B4-BE49-F238E27FC236}">
                  <a16:creationId xmlns:a16="http://schemas.microsoft.com/office/drawing/2014/main" id="{0520A7BF-5D8C-E243-AA68-85D766AAECF1}"/>
                </a:ext>
              </a:extLst>
            </p:cNvPr>
            <p:cNvSpPr>
              <a:spLocks noChangeArrowheads="1"/>
            </p:cNvSpPr>
            <p:nvPr/>
          </p:nvSpPr>
          <p:spPr bwMode="auto">
            <a:xfrm>
              <a:off x="2286" y="1803"/>
              <a:ext cx="1248" cy="1104"/>
            </a:xfrm>
            <a:prstGeom prst="irregularSeal1">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sp>
        <p:nvSpPr>
          <p:cNvPr id="14" name="Text Box 17">
            <a:extLst>
              <a:ext uri="{FF2B5EF4-FFF2-40B4-BE49-F238E27FC236}">
                <a16:creationId xmlns:a16="http://schemas.microsoft.com/office/drawing/2014/main" id="{3F8A5EB6-6C24-974D-9215-990777974E2A}"/>
              </a:ext>
            </a:extLst>
          </p:cNvPr>
          <p:cNvSpPr txBox="1">
            <a:spLocks noChangeArrowheads="1"/>
          </p:cNvSpPr>
          <p:nvPr/>
        </p:nvSpPr>
        <p:spPr bwMode="auto">
          <a:xfrm>
            <a:off x="3714750" y="12684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الآب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sp>
        <p:nvSpPr>
          <p:cNvPr id="15" name="Text Box 18">
            <a:extLst>
              <a:ext uri="{FF2B5EF4-FFF2-40B4-BE49-F238E27FC236}">
                <a16:creationId xmlns:a16="http://schemas.microsoft.com/office/drawing/2014/main" id="{1EEED233-C9CE-184D-AE7F-14340A223601}"/>
              </a:ext>
            </a:extLst>
          </p:cNvPr>
          <p:cNvSpPr txBox="1">
            <a:spLocks noChangeArrowheads="1"/>
          </p:cNvSpPr>
          <p:nvPr/>
        </p:nvSpPr>
        <p:spPr bwMode="auto">
          <a:xfrm>
            <a:off x="5486400" y="4545037"/>
            <a:ext cx="1828800" cy="1323439"/>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الروح القدس</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sp>
        <p:nvSpPr>
          <p:cNvPr id="16" name="WordArt 19">
            <a:extLst>
              <a:ext uri="{FF2B5EF4-FFF2-40B4-BE49-F238E27FC236}">
                <a16:creationId xmlns:a16="http://schemas.microsoft.com/office/drawing/2014/main" id="{AB875D8D-1DCE-7649-BEEC-E20A32EE4EF5}"/>
              </a:ext>
            </a:extLst>
          </p:cNvPr>
          <p:cNvSpPr>
            <a:spLocks noChangeArrowheads="1" noChangeShapeType="1" noTextEdit="1"/>
          </p:cNvSpPr>
          <p:nvPr/>
        </p:nvSpPr>
        <p:spPr bwMode="auto">
          <a:xfrm rot="-3731304">
            <a:off x="1997076"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rPr>
              <a:t>ليس</a:t>
            </a:r>
            <a:endParaRPr kumimoji="0" lang="en-US"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endParaRPr>
          </a:p>
        </p:txBody>
      </p:sp>
      <p:sp>
        <p:nvSpPr>
          <p:cNvPr id="17" name="WordArt 20">
            <a:extLst>
              <a:ext uri="{FF2B5EF4-FFF2-40B4-BE49-F238E27FC236}">
                <a16:creationId xmlns:a16="http://schemas.microsoft.com/office/drawing/2014/main" id="{DECB7740-BC85-E644-897B-74D5A8803EED}"/>
              </a:ext>
            </a:extLst>
          </p:cNvPr>
          <p:cNvSpPr>
            <a:spLocks noChangeArrowheads="1" noChangeShapeType="1" noTextEdit="1"/>
          </p:cNvSpPr>
          <p:nvPr/>
        </p:nvSpPr>
        <p:spPr bwMode="auto">
          <a:xfrm rot="3668274">
            <a:off x="5957888"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rPr>
              <a:t>ليس</a:t>
            </a:r>
            <a:endParaRPr kumimoji="0" lang="en-US"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endParaRPr>
          </a:p>
        </p:txBody>
      </p:sp>
      <p:sp>
        <p:nvSpPr>
          <p:cNvPr id="18" name="WordArt 21">
            <a:extLst>
              <a:ext uri="{FF2B5EF4-FFF2-40B4-BE49-F238E27FC236}">
                <a16:creationId xmlns:a16="http://schemas.microsoft.com/office/drawing/2014/main" id="{7C5F068E-04FB-B845-8223-BD03C4B8C4F0}"/>
              </a:ext>
            </a:extLst>
          </p:cNvPr>
          <p:cNvSpPr>
            <a:spLocks noChangeArrowheads="1" noChangeShapeType="1" noTextEdit="1"/>
          </p:cNvSpPr>
          <p:nvPr/>
        </p:nvSpPr>
        <p:spPr bwMode="auto">
          <a:xfrm>
            <a:off x="4038600" y="5808687"/>
            <a:ext cx="1119188" cy="204788"/>
          </a:xfrm>
          <a:prstGeom prst="rect">
            <a:avLst/>
          </a:prstGeom>
        </p:spPr>
        <p:txBody>
          <a:bodyPr spcFirstLastPara="1" wrap="none" fromWordArt="1">
            <a:prstTxWarp prst="textArchDown">
              <a:avLst>
                <a:gd name="adj"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rPr>
              <a:t>ليس</a:t>
            </a:r>
            <a:endParaRPr kumimoji="0" lang="en-US"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endParaRPr>
          </a:p>
        </p:txBody>
      </p:sp>
      <p:sp>
        <p:nvSpPr>
          <p:cNvPr id="900098" name="Rectangle 2"/>
          <p:cNvSpPr>
            <a:spLocks noGrp="1" noChangeArrowheads="1"/>
          </p:cNvSpPr>
          <p:nvPr>
            <p:ph type="ctrTitle"/>
          </p:nvPr>
        </p:nvSpPr>
        <p:spPr>
          <a:xfrm>
            <a:off x="0" y="49784"/>
            <a:ext cx="9144000" cy="1450390"/>
          </a:xfrm>
          <a:effectLst>
            <a:outerShdw blurRad="63500" dist="35921" dir="2700000" algn="ctr" rotWithShape="0">
              <a:schemeClr val="tx2">
                <a:alpha val="74998"/>
              </a:schemeClr>
            </a:outerShdw>
          </a:effectLst>
        </p:spPr>
        <p:txBody>
          <a:bodyPr anchor="t"/>
          <a:lstStyle/>
          <a:p>
            <a:pPr algn="r">
              <a:defRPr/>
            </a:pPr>
            <a:r>
              <a:rPr lang="ar-JO" sz="4800" dirty="0">
                <a:effectLst>
                  <a:glow rad="127000">
                    <a:schemeClr val="tx1"/>
                  </a:glow>
                </a:effectLst>
                <a:ea typeface="ＭＳ Ｐゴシック" charset="0"/>
                <a:cs typeface="ＭＳ Ｐゴシック" charset="0"/>
              </a:rPr>
              <a:t>1. آمن أن يسوع هو </a:t>
            </a:r>
            <a:r>
              <a:rPr lang="ar-JO" sz="4800" dirty="0">
                <a:solidFill>
                  <a:srgbClr val="FFFF00"/>
                </a:solidFill>
                <a:effectLst>
                  <a:glow rad="127000">
                    <a:schemeClr val="tx1"/>
                  </a:glow>
                </a:effectLst>
                <a:ea typeface="ＭＳ Ｐゴシック" charset="0"/>
                <a:cs typeface="ＭＳ Ｐゴシック" charset="0"/>
              </a:rPr>
              <a:t>الله</a:t>
            </a:r>
            <a:br>
              <a:rPr lang="en-SG" sz="4800" dirty="0">
                <a:effectLst>
                  <a:glow rad="127000">
                    <a:schemeClr val="tx1"/>
                  </a:glow>
                </a:effectLst>
                <a:ea typeface="ＭＳ Ｐゴシック" charset="0"/>
                <a:cs typeface="ＭＳ Ｐゴシック" charset="0"/>
              </a:rPr>
            </a:br>
            <a:r>
              <a:rPr lang="en-SG" sz="4800" dirty="0">
                <a:effectLst>
                  <a:glow rad="127000">
                    <a:schemeClr val="tx1"/>
                  </a:glow>
                </a:effectLst>
                <a:ea typeface="ＭＳ Ｐゴシック" charset="0"/>
                <a:cs typeface="ＭＳ Ｐゴシック" charset="0"/>
              </a:rPr>
              <a:t>(</a:t>
            </a:r>
            <a:r>
              <a:rPr lang="ar-JO" sz="4800" dirty="0">
                <a:effectLst>
                  <a:glow rad="127000">
                    <a:schemeClr val="tx1"/>
                  </a:glow>
                </a:effectLst>
                <a:ea typeface="ＭＳ Ｐゴシック" charset="0"/>
                <a:cs typeface="ＭＳ Ｐゴシック" charset="0"/>
              </a:rPr>
              <a:t>كو 1-2</a:t>
            </a:r>
            <a:r>
              <a:rPr lang="en-SG" sz="4800" dirty="0">
                <a:effectLst>
                  <a:glow rad="127000">
                    <a:schemeClr val="tx1"/>
                  </a:glow>
                </a:effectLst>
                <a:ea typeface="ＭＳ Ｐゴシック" charset="0"/>
                <a:cs typeface="ＭＳ Ｐゴシック" charset="0"/>
              </a:rPr>
              <a:t>) </a:t>
            </a:r>
            <a:endParaRPr lang="en-US" sz="4800" dirty="0">
              <a:effectLst>
                <a:glow rad="127000">
                  <a:schemeClr val="tx1"/>
                </a:glow>
              </a:effectLst>
              <a:ea typeface="ＭＳ Ｐゴシック" charset="0"/>
              <a:cs typeface="ＭＳ Ｐゴシック" charset="0"/>
            </a:endParaRPr>
          </a:p>
        </p:txBody>
      </p:sp>
      <p:sp>
        <p:nvSpPr>
          <p:cNvPr id="19"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kern="0" dirty="0">
                <a:solidFill>
                  <a:srgbClr val="FFFFFF"/>
                </a:solidFill>
                <a:effectLst>
                  <a:glow rad="127000">
                    <a:srgbClr val="000000"/>
                  </a:glow>
                </a:effectLst>
                <a:latin typeface="Arial" panose="020B0604020202020204" pitchFamily="34" charset="0"/>
                <a:ea typeface="ＭＳ Ｐゴシック" charset="0"/>
                <a:cs typeface="ＭＳ Ｐゴシック" charset="0"/>
              </a:rPr>
              <a:t>كيف تكون محمياً من التعليم الكاذب ؟</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245415700"/>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r">
              <a:defRPr/>
            </a:pPr>
            <a:r>
              <a:rPr lang="ar-JO" sz="4800" dirty="0">
                <a:effectLst>
                  <a:glow rad="127000">
                    <a:schemeClr val="tx1"/>
                  </a:glow>
                </a:effectLst>
                <a:ea typeface="ＭＳ Ｐゴシック" charset="0"/>
                <a:cs typeface="ＭＳ Ｐゴシック" charset="0"/>
              </a:rPr>
              <a:t>2. تمسك بالحياة </a:t>
            </a:r>
            <a:r>
              <a:rPr lang="ar-JO" sz="4800" dirty="0">
                <a:solidFill>
                  <a:srgbClr val="FFFF00"/>
                </a:solidFill>
                <a:effectLst>
                  <a:glow rad="127000">
                    <a:schemeClr val="tx1"/>
                  </a:glow>
                </a:effectLst>
                <a:ea typeface="ＭＳ Ｐゴシック" charset="0"/>
                <a:cs typeface="ＭＳ Ｐゴシック" charset="0"/>
              </a:rPr>
              <a:t>المقدسة</a:t>
            </a:r>
            <a:br>
              <a:rPr lang="ar-JO" sz="4800" dirty="0">
                <a:effectLst>
                  <a:glow rad="127000">
                    <a:schemeClr val="tx1"/>
                  </a:glow>
                </a:effectLst>
                <a:ea typeface="ＭＳ Ｐゴシック" charset="0"/>
                <a:cs typeface="ＭＳ Ｐゴシック" charset="0"/>
              </a:rPr>
            </a:br>
            <a:r>
              <a:rPr lang="ar-JO" sz="4800" dirty="0">
                <a:effectLst>
                  <a:glow rad="127000">
                    <a:schemeClr val="tx1"/>
                  </a:glow>
                </a:effectLst>
                <a:ea typeface="ＭＳ Ｐゴシック" charset="0"/>
                <a:cs typeface="ＭＳ Ｐゴシック" charset="0"/>
              </a:rPr>
              <a:t>(كو 3-4)</a:t>
            </a:r>
            <a:r>
              <a:rPr lang="en-SG" sz="4800" dirty="0">
                <a:effectLst>
                  <a:glow rad="127000">
                    <a:schemeClr val="tx1"/>
                  </a:glow>
                </a:effectLst>
                <a:ea typeface="ＭＳ Ｐゴシック" charset="0"/>
                <a:cs typeface="ＭＳ Ｐゴシック" charset="0"/>
              </a:rPr>
              <a:t> </a:t>
            </a:r>
            <a:endParaRPr lang="en-US" sz="4800" dirty="0">
              <a:effectLst>
                <a:glow rad="127000">
                  <a:schemeClr val="tx1"/>
                </a:glow>
              </a:effectLst>
              <a:ea typeface="ＭＳ Ｐゴシック" charset="0"/>
              <a:cs typeface="ＭＳ Ｐゴシック" charset="0"/>
            </a:endParaRPr>
          </a:p>
        </p:txBody>
      </p:sp>
      <p:pic>
        <p:nvPicPr>
          <p:cNvPr id="498690" name="Picture 2" descr="http://www.swordofthespirit.net/bulwark/what-is-the-holy-spirit2-720x420.jpg">
            <a:extLst>
              <a:ext uri="{FF2B5EF4-FFF2-40B4-BE49-F238E27FC236}">
                <a16:creationId xmlns:a16="http://schemas.microsoft.com/office/drawing/2014/main" id="{8DF40EC5-4BC2-B64F-BF2B-B9F20F087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632006"/>
            <a:ext cx="8964488" cy="52259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80F4FEEF-4FD2-A04F-85CA-D0D4D4465430}"/>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kern="0" dirty="0">
                <a:effectLst>
                  <a:glow rad="127000">
                    <a:schemeClr val="tx1"/>
                  </a:glow>
                </a:effectLst>
                <a:latin typeface="Arial" panose="020B0604020202020204" pitchFamily="34" charset="0"/>
                <a:ea typeface="ＭＳ Ｐゴシック" charset="0"/>
                <a:cs typeface="ＭＳ Ｐゴシック" charset="0"/>
              </a:rPr>
              <a:t>كيف تكون محمياً من التعليم الكاذب</a:t>
            </a:r>
            <a:endParaRPr lang="en-US" sz="3200" b="1" kern="0" dirty="0">
              <a:effectLst>
                <a:glow rad="127000">
                  <a:schemeClr val="tx1"/>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562530594"/>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ar-JO" dirty="0">
                <a:effectLst>
                  <a:glow rad="876300">
                    <a:schemeClr val="tx1"/>
                  </a:glow>
                </a:effectLst>
                <a:ea typeface="ＭＳ Ｐゴシック" charset="0"/>
                <a:cs typeface="ＭＳ Ｐゴシック" charset="0"/>
              </a:rPr>
              <a:t>بماذا تتمسك ؟</a:t>
            </a:r>
            <a:endParaRPr lang="en-US" dirty="0">
              <a:effectLst>
                <a:glow rad="876300">
                  <a:schemeClr val="tx1"/>
                </a:glow>
              </a:effectLst>
              <a:ea typeface="ＭＳ Ｐゴシック" charset="0"/>
              <a:cs typeface="ＭＳ Ｐゴシック" charset="0"/>
            </a:endParaRPr>
          </a:p>
        </p:txBody>
      </p:sp>
      <p:sp>
        <p:nvSpPr>
          <p:cNvPr id="4" name="Rectangle 2"/>
          <p:cNvSpPr txBox="1">
            <a:spLocks noChangeArrowheads="1"/>
          </p:cNvSpPr>
          <p:nvPr/>
        </p:nvSpPr>
        <p:spPr bwMode="auto">
          <a:xfrm>
            <a:off x="323528"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الألوهية</a:t>
            </a:r>
            <a:endParaRPr kumimoji="0" lang="en-US" sz="32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القداسة</a:t>
            </a:r>
            <a:endPar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2" name="Notched Right Arrow 1"/>
          <p:cNvSpPr/>
          <p:nvPr/>
        </p:nvSpPr>
        <p:spPr bwMode="auto">
          <a:xfrm>
            <a:off x="3194377"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إلى</a:t>
            </a: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4359210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rtlCol="0">
            <a:normAutofit/>
          </a:bodyPr>
          <a:lstStyle/>
          <a:p>
            <a:pPr eaLnBrk="1" fontAlgn="auto" hangingPunct="1">
              <a:spcAft>
                <a:spcPts val="0"/>
              </a:spcAft>
              <a:defRPr/>
            </a:pP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rPr>
              <a:t>ما هي الملابس القديمة التي تحتاج إلى رميها ؟</a:t>
            </a:r>
            <a:endPar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endParaRPr>
          </a:p>
        </p:txBody>
      </p:sp>
      <p:pic>
        <p:nvPicPr>
          <p:cNvPr id="523266" name="Picture 2" descr="http://home.bt.com/images/from-moths-to-tumble-dryers-7-everyday-habits-that-are-ruining-your-clothes-136398861877603901-150624154917.jpg">
            <a:extLst>
              <a:ext uri="{FF2B5EF4-FFF2-40B4-BE49-F238E27FC236}">
                <a16:creationId xmlns:a16="http://schemas.microsoft.com/office/drawing/2014/main" id="{E1C69092-695D-E146-869B-57B411952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47862"/>
            <a:ext cx="8229600" cy="463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2855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96073" y="152400"/>
            <a:ext cx="130676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188-189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489" name="Text Box 9"/>
          <p:cNvSpPr txBox="1">
            <a:spLocks noChangeArrowheads="1"/>
          </p:cNvSpPr>
          <p:nvPr/>
        </p:nvSpPr>
        <p:spPr bwMode="auto">
          <a:xfrm>
            <a:off x="0" y="595313"/>
            <a:ext cx="9144000" cy="65248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i="0" u="none" strike="noStrike" kern="1200" cap="none" spc="0" normalizeH="0" baseline="0" noProof="0" dirty="0">
                <a:ln>
                  <a:noFill/>
                </a:ln>
                <a:solidFill>
                  <a:srgbClr val="FFFFFF"/>
                </a:solidFill>
                <a:effectLst/>
                <a:uLnTx/>
                <a:uFillTx/>
                <a:latin typeface="Times New Roman" charset="0"/>
                <a:ea typeface="ＭＳ Ｐゴシック" charset="0"/>
              </a:rPr>
              <a:t>كانت آسيا الصغرى البذرة لما تطور إلى الغنوسية في القرن الثاني .</a:t>
            </a:r>
            <a:br>
              <a:rPr kumimoji="0" lang="en-US" sz="2500" b="1" i="0" u="none" strike="noStrike" kern="1200" cap="none" spc="0" normalizeH="0" baseline="0" noProof="0" dirty="0">
                <a:ln>
                  <a:noFill/>
                </a:ln>
                <a:solidFill>
                  <a:srgbClr val="FFFFFF"/>
                </a:solidFill>
                <a:effectLst/>
                <a:uLnTx/>
                <a:uFillTx/>
                <a:latin typeface="Times New Roman" charset="0"/>
                <a:ea typeface="ＭＳ Ｐゴシック" charset="0"/>
              </a:rPr>
            </a:br>
            <a:r>
              <a:rPr kumimoji="0" lang="ar-JO" sz="2500" b="1" i="0" u="none" strike="noStrike" kern="1200" cap="none" spc="0" normalizeH="0" baseline="0" noProof="0" dirty="0">
                <a:ln>
                  <a:noFill/>
                </a:ln>
                <a:solidFill>
                  <a:srgbClr val="FFFFFF"/>
                </a:solidFill>
                <a:effectLst/>
                <a:uLnTx/>
                <a:uFillTx/>
                <a:latin typeface="Times New Roman" charset="0"/>
                <a:ea typeface="ＭＳ Ｐゴシック" charset="0"/>
              </a:rPr>
              <a:t> يخبرنا هجوم بولس المضاد بهذا عن البدعة</a:t>
            </a:r>
            <a:r>
              <a:rPr kumimoji="0" lang="ar-JO" sz="2800" b="0" i="0" u="none" strike="noStrike" kern="1200" cap="none" spc="0" normalizeH="0" baseline="0" noProof="0" dirty="0">
                <a:ln>
                  <a:noFill/>
                </a:ln>
                <a:solidFill>
                  <a:srgbClr val="000000"/>
                </a:solidFill>
                <a:effectLst/>
                <a:uLnTx/>
                <a:uFillTx/>
                <a:latin typeface="Times New Roman" charset="0"/>
                <a:ea typeface="ＭＳ Ｐゴシック" charset="0"/>
              </a:rPr>
              <a:t>:</a:t>
            </a:r>
            <a:r>
              <a:rPr kumimoji="0" lang="en-US" altLang="zh-CN" sz="14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p>
          <a:p>
            <a:pPr marL="352425" marR="0" lvl="0" indent="-352425" algn="r" defTabSz="914400" rtl="1" eaLnBrk="1" fontAlgn="base" latinLnBrk="0" hangingPunct="1">
              <a:lnSpc>
                <a:spcPct val="100000"/>
              </a:lnSpc>
              <a:spcBef>
                <a:spcPct val="0"/>
              </a:spcBef>
              <a:spcAft>
                <a:spcPct val="0"/>
              </a:spcAft>
              <a:buClrTx/>
              <a:buSzTx/>
              <a:buFontTx/>
              <a:buAutoNum type="arabicPeriod"/>
              <a:tabLst/>
              <a:defRPr/>
            </a:pPr>
            <a:endParaRPr kumimoji="0" lang="en-US" altLang="zh-CN" sz="2400"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اليهودية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 الناموسية في اتباع نواميس و شرائع العهد القديم (2: 16-17</a:t>
            </a:r>
            <a:r>
              <a:rPr kumimoji="0" lang="ar-JO" altLang="zh-CN" sz="2400" b="1" i="0" u="none" strike="noStrike" kern="1200" cap="none" spc="0" normalizeH="0" baseline="0" noProof="0" dirty="0">
                <a:ln>
                  <a:noFill/>
                </a:ln>
                <a:solidFill>
                  <a:srgbClr val="FFFFFF"/>
                </a:solidFill>
                <a:effectLst/>
                <a:uLnTx/>
                <a:uFillTx/>
                <a:latin typeface="Arial Narrow" charset="0"/>
                <a:ea typeface="SimSun" charset="0"/>
                <a:cs typeface="SimSun" charset="0"/>
              </a:rPr>
              <a:t>)</a:t>
            </a:r>
            <a:endParaRPr kumimoji="0" lang="en-US" altLang="zh-CN" sz="2400"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sz="2400"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الفلسفة اليونانية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ما يعرف بالمعرفة العميقة المعلنة لأحد الرواد فقط (2: 2ب-4     ، 8-10)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sz="2400"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عبادة الملائكة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كوسطاء بين الناس و الله (2: 18)</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sz="2400"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4.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إنكار ألوهية المسيح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15، 2: 9) و تفوقه (1: 15ب، 17أ) و قدرته على الخلق (1: 16) و حفظ العالم (1: 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endParaRPr kumimoji="0" lang="en-US" altLang="zh-CN" sz="2400"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5. الطبيعة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التقشفية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التي تنظر بطريقة دونية إلى الجسد (2: 20-23)</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Times New Roman" charset="0"/>
                <a:ea typeface="ＭＳ Ｐゴシック" charset="0"/>
              </a:rPr>
              <a:t>ما هي بدعة كولوسي؟ ما ورد أعلاه يدل على أنها كانت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Times New Roman" charset="0"/>
                <a:ea typeface="ＭＳ Ｐゴシック" charset="0"/>
              </a:rPr>
              <a:t>عبادة توفيقية يهودية - يونانية - تقشفية – وثنية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Times New Roman" charset="0"/>
                <a:ea typeface="ＭＳ Ｐゴシック" charset="0"/>
              </a:rPr>
              <a:t>طريقة بولس لمحاربة البدعة هي التأكيد على ألوهية المسيح وعلوه.</a:t>
            </a:r>
            <a:endPar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SimSun" charset="0"/>
              </a:rPr>
              <a:t>المناسبة</a:t>
            </a:r>
            <a:endParaRPr lang="en-US" sz="2800" b="1" dirty="0">
              <a:solidFill>
                <a:srgbClr val="FFFFFF"/>
              </a:solidFill>
              <a:latin typeface="Arial" panose="020B0604020202020204" pitchFamily="34" charset="0"/>
              <a:ea typeface="SimSun" charset="0"/>
              <a:cs typeface="SimSun" charset="0"/>
            </a:endParaRPr>
          </a:p>
        </p:txBody>
      </p:sp>
    </p:spTree>
    <p:extLst>
      <p:ext uri="{BB962C8B-B14F-4D97-AF65-F5344CB8AC3E}">
        <p14:creationId xmlns:p14="http://schemas.microsoft.com/office/powerpoint/2010/main" val="36367765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4330700"/>
            <a:ext cx="9144000" cy="2527300"/>
          </a:xfrm>
        </p:spPr>
        <p:txBody>
          <a:bodyPr rtlCol="0">
            <a:normAutofit/>
          </a:bodyPr>
          <a:lstStyle/>
          <a:p>
            <a:pPr eaLnBrk="1" fontAlgn="auto" hangingPunct="1">
              <a:spcAft>
                <a:spcPts val="0"/>
              </a:spcAft>
              <a:defRPr/>
            </a:pPr>
            <a:r>
              <a:rPr lang="ar-JO" dirty="0">
                <a:solidFill>
                  <a:srgbClr val="FFFFFF"/>
                </a:solidFill>
                <a:effectLst>
                  <a:glow rad="101600">
                    <a:schemeClr val="tx1">
                      <a:alpha val="75000"/>
                    </a:schemeClr>
                  </a:glow>
                  <a:outerShdw blurRad="50800" dist="38100" dir="10800000" algn="r" rotWithShape="0">
                    <a:prstClr val="black">
                      <a:alpha val="40000"/>
                    </a:prstClr>
                  </a:outerShdw>
                </a:effectLst>
              </a:rPr>
              <a:t>ما هي الملابس الجديدة التي تحتاج أن ترتديها ؟</a:t>
            </a:r>
            <a:endPar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endParaRPr>
          </a:p>
        </p:txBody>
      </p:sp>
    </p:spTree>
    <p:extLst>
      <p:ext uri="{BB962C8B-B14F-4D97-AF65-F5344CB8AC3E}">
        <p14:creationId xmlns:p14="http://schemas.microsoft.com/office/powerpoint/2010/main" val="264908602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49013628"/>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rPr>
              <a:t>    وعظ العهد الجديد </a:t>
            </a:r>
            <a:r>
              <a:rPr lang="en-US" sz="2800" dirty="0">
                <a:solidFill>
                  <a:srgbClr val="FFFFFF"/>
                </a:solidFill>
                <a:ea typeface="ＭＳ Ｐゴシック" charset="0"/>
              </a:rPr>
              <a:t>•  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على العرض التقديمي و النص مجاناً </a:t>
            </a:r>
            <a:endParaRPr kumimoji="0" lang="en-US"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08973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3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5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Beam</Template>
  <TotalTime>11646</TotalTime>
  <Words>8713</Words>
  <Application>Microsoft Macintosh PowerPoint</Application>
  <PresentationFormat>On-screen Show (4:3)</PresentationFormat>
  <Paragraphs>762</Paragraphs>
  <Slides>99</Slides>
  <Notes>80</Notes>
  <HiddenSlides>0</HiddenSlides>
  <MMClips>0</MMClips>
  <ScaleCrop>false</ScaleCrop>
  <HeadingPairs>
    <vt:vector size="6" baseType="variant">
      <vt:variant>
        <vt:lpstr>Fonts Used</vt:lpstr>
      </vt:variant>
      <vt:variant>
        <vt:i4>18</vt:i4>
      </vt:variant>
      <vt:variant>
        <vt:lpstr>Theme</vt:lpstr>
      </vt:variant>
      <vt:variant>
        <vt:i4>20</vt:i4>
      </vt:variant>
      <vt:variant>
        <vt:lpstr>Slide Titles</vt:lpstr>
      </vt:variant>
      <vt:variant>
        <vt:i4>99</vt:i4>
      </vt:variant>
    </vt:vector>
  </HeadingPairs>
  <TitlesOfParts>
    <vt:vector size="137" baseType="lpstr">
      <vt:lpstr>MS Gothic</vt:lpstr>
      <vt:lpstr>ＭＳ Ｐゴシック</vt:lpstr>
      <vt:lpstr>Osaka</vt:lpstr>
      <vt:lpstr>Times</vt:lpstr>
      <vt:lpstr>Arial</vt:lpstr>
      <vt:lpstr>Arial Narrow</vt:lpstr>
      <vt:lpstr>Arial Rounded MT Bold</vt:lpstr>
      <vt:lpstr>Bank Gothic</vt:lpstr>
      <vt:lpstr>Calibri</vt:lpstr>
      <vt:lpstr>Candara</vt:lpstr>
      <vt:lpstr>Comic Sans MS</vt:lpstr>
      <vt:lpstr>Geneva</vt:lpstr>
      <vt:lpstr>Helvetica</vt:lpstr>
      <vt:lpstr>Helvetica Neue Black Condensed</vt:lpstr>
      <vt:lpstr>Impact</vt:lpstr>
      <vt:lpstr>Tahoma</vt:lpstr>
      <vt:lpstr>Times New Roman</vt:lpstr>
      <vt:lpstr>Wingdings</vt:lpstr>
      <vt:lpstr>Strategic</vt:lpstr>
      <vt:lpstr>Default Design</vt:lpstr>
      <vt:lpstr>Slit</vt:lpstr>
      <vt:lpstr>3_Default Design</vt:lpstr>
      <vt:lpstr>2_Default Design</vt:lpstr>
      <vt:lpstr>5_Default Design</vt:lpstr>
      <vt:lpstr>11_Default Design</vt:lpstr>
      <vt:lpstr>Blank Presentation</vt:lpstr>
      <vt:lpstr>9_Default Design</vt:lpstr>
      <vt:lpstr>Office Theme</vt:lpstr>
      <vt:lpstr>3_Strategic</vt:lpstr>
      <vt:lpstr>1_Blank Presentation</vt:lpstr>
      <vt:lpstr>2_Blank Presentation</vt:lpstr>
      <vt:lpstr>3_Blank Presentation</vt:lpstr>
      <vt:lpstr>4_Blank Presentation</vt:lpstr>
      <vt:lpstr>49_Blank Presentation</vt:lpstr>
      <vt:lpstr>50_Blank Presentation</vt:lpstr>
      <vt:lpstr>15_Default Design</vt:lpstr>
      <vt:lpstr>66_Office Theme</vt:lpstr>
      <vt:lpstr>2_Slit</vt:lpstr>
      <vt:lpstr>كن محمياً</vt:lpstr>
      <vt:lpstr>ينكر المعلمون الكذبة  ألوهية و عمل المسيح</vt:lpstr>
      <vt:lpstr>التعليم الكاذب</vt:lpstr>
      <vt:lpstr>Foster Letter 2002</vt:lpstr>
      <vt:lpstr>Already Gone 04802</vt:lpstr>
      <vt:lpstr>التعليم الكاذب</vt:lpstr>
      <vt:lpstr>التعليم الكاذب</vt:lpstr>
      <vt:lpstr>كن محمياً</vt:lpstr>
      <vt:lpstr>كيف تكون محمياً من التعليم الكاذب ؟</vt:lpstr>
      <vt:lpstr>كولوسي و الكنائس السبعة (رؤ 2-3)</vt:lpstr>
      <vt:lpstr>وادي نهر ليكوس</vt:lpstr>
      <vt:lpstr>المناسبة</vt:lpstr>
      <vt:lpstr>المناسبة</vt:lpstr>
      <vt:lpstr>اليهودية : الناموس صالح</vt:lpstr>
      <vt:lpstr>لا ناموسية    </vt:lpstr>
      <vt:lpstr>لا ظلال</vt:lpstr>
      <vt:lpstr>ركز على </vt:lpstr>
      <vt:lpstr>المناسبة</vt:lpstr>
      <vt:lpstr>الفلسفة اليونانية</vt:lpstr>
      <vt:lpstr>الآية المفتاحية</vt:lpstr>
      <vt:lpstr>المناسبة</vt:lpstr>
      <vt:lpstr>عبادة الملائكة</vt:lpstr>
      <vt:lpstr>رسائل من الملائكة</vt:lpstr>
      <vt:lpstr>AskAnAngel.org</vt:lpstr>
      <vt:lpstr>المناسبة</vt:lpstr>
      <vt:lpstr>ألوهية المسيح</vt:lpstr>
      <vt:lpstr>المناسبة</vt:lpstr>
      <vt:lpstr>التقشف</vt:lpstr>
      <vt:lpstr>المناسبة</vt:lpstr>
      <vt:lpstr>كيف يمكنك أن تكون محمياً  من التعليم الكاذب ؟</vt:lpstr>
      <vt:lpstr>Key Word &amp; Verse</vt:lpstr>
      <vt:lpstr>ملخص كولوسي</vt:lpstr>
      <vt:lpstr>Book Chart</vt:lpstr>
      <vt:lpstr>1. آمن أن يسوع هو الله (كو 1-2) </vt:lpstr>
      <vt:lpstr>كولوسي 1 </vt:lpstr>
      <vt:lpstr>1 بولس رسول يسوع المسيح بمشيئة الله و تيموثاوس الأخ 2 إلى القديسين في كولوسي و الإخوة المؤمنين في المسيح نعمة لكم و سلام من الله أبينا و الرب يسوع المسيح (1: 1-2)</vt:lpstr>
      <vt:lpstr>3 نشكر الله و ابا ربنا يسوع المسيح كل حين مصلين لأجلكم          4 إذ سمعنا بإيمانكم بالمسيح يسوع و محبتكم لجميع القديسين       5 من أجل الرجاء الموضوع لكم في السماوات الذي سمعتم به قبلاً في كلمة حق الإنجيل (1: 3-5)</vt:lpstr>
      <vt:lpstr>الإنتقال العظيم</vt:lpstr>
      <vt:lpstr>كولوسي 1: 15</vt:lpstr>
      <vt:lpstr>Colossians 1:16-18</vt:lpstr>
      <vt:lpstr>داخل الذرة</vt:lpstr>
      <vt:lpstr>PowerPoint Presentation</vt:lpstr>
      <vt:lpstr>عبرانيين 1: 1-2</vt:lpstr>
      <vt:lpstr>يوحنا 3:1</vt:lpstr>
      <vt:lpstr> شكل يسوع آدم من التراب    (يو 1: 3،     تك 2: 7)</vt:lpstr>
      <vt:lpstr>خلق يسوع آدم و حواء (يو 1: 3، تك 2: 21-23)</vt:lpstr>
      <vt:lpstr>كنيسة يسوع الحقيقي، طريق آدم</vt:lpstr>
      <vt:lpstr>بماذا تؤمن كنيسة يسوع الحقيقي ؟</vt:lpstr>
      <vt:lpstr>تزييف ؟</vt:lpstr>
      <vt:lpstr>كولوسي 2 </vt:lpstr>
      <vt:lpstr>ما هو الخطأ ؟</vt:lpstr>
      <vt:lpstr>تعليم كاذب</vt:lpstr>
      <vt:lpstr>كيف يمكنك أن تكون محمياً  من التعليم الكاذب ؟</vt:lpstr>
      <vt:lpstr>1. آمن أن يسوع هو الله (كو 1-2) </vt:lpstr>
      <vt:lpstr>2. احتضن الحياة المقدسة (كو 3-4) </vt:lpstr>
      <vt:lpstr>كولوسي 3 </vt:lpstr>
      <vt:lpstr>PowerPoint Presentation</vt:lpstr>
      <vt:lpstr>الحياة المقدسة علاقاتية</vt:lpstr>
      <vt:lpstr>كيف نلبس فضائل الحياة الجديدة ؟ كولوسي 3: 5-17</vt:lpstr>
      <vt:lpstr>1. اخلع الملابس القديمة     (3: 5-11)</vt:lpstr>
      <vt:lpstr>كو 3: 5 فأميتوا أعضاءكم التي على الأرض   مت 18: 9أ و إن أعثرتك عينك فاقلعها و ألقها عنك </vt:lpstr>
      <vt:lpstr>النقطة تخلص مما هو شرير فينا</vt:lpstr>
      <vt:lpstr>إخلع ملابس الحياة الفاسدة (3: 5-7)</vt:lpstr>
      <vt:lpstr>موت الحياة الفاسدة (3: 5-7)</vt:lpstr>
      <vt:lpstr>الموت بسبب الحياة الفاسدة (3: 5-7)</vt:lpstr>
      <vt:lpstr>Death to corrupt living</vt:lpstr>
      <vt:lpstr> الزنا، النجاسة، الهوى، الشهوة الردية، الطمع الذي هو عبادة الأوثان (3: 5ب)</vt:lpstr>
      <vt:lpstr>إخلع ملابس المحادثات السيئة (3: 8-9)</vt:lpstr>
      <vt:lpstr>3:8-9</vt:lpstr>
      <vt:lpstr>ما هو نوع الكلام الذي يجب التخلص منه ؟</vt:lpstr>
      <vt:lpstr>الموت للفروق التقليدية</vt:lpstr>
      <vt:lpstr>3:10-11</vt:lpstr>
      <vt:lpstr>تجنب هذه الفروقات</vt:lpstr>
      <vt:lpstr>الكنيسة تحتضن الجميع</vt:lpstr>
      <vt:lpstr> 2. البس نعمة المسيح     (3: 12-17) </vt:lpstr>
      <vt:lpstr>ملابس الرأفة (3: 12)</vt:lpstr>
      <vt:lpstr> بدون الرأفة  لا نستطيع أن نشعر مع الآخرين</vt:lpstr>
      <vt:lpstr>ملابس الغفران (3: 13)</vt:lpstr>
      <vt:lpstr>الغفران ليس إعطاء أحدهم ما يستحق و لكن ما يحتاج مجهول   الضعيف لا يستطيع أن يغفر أبداً الغفران هو صفة الأقوياء غاندي</vt:lpstr>
      <vt:lpstr>غراهام و غلاديس ستينز</vt:lpstr>
      <vt:lpstr>3:13</vt:lpstr>
      <vt:lpstr>ملابس المحبة (3: 14)</vt:lpstr>
      <vt:lpstr>مغفور لي لكني لا أستطيع</vt:lpstr>
      <vt:lpstr> 1. إخلع الملابس القديمة 2. البس نعمة المسيح  </vt:lpstr>
      <vt:lpstr>غضب ؟</vt:lpstr>
      <vt:lpstr>ماذا لو تبعنا كولوسي 3: 18-19 ؟</vt:lpstr>
      <vt:lpstr>Ephesians &amp; Colossians</vt:lpstr>
      <vt:lpstr>كولوسي 4 </vt:lpstr>
      <vt:lpstr>كيف يمكنك أن تكون محمياً  من التعليم الكاذب ؟</vt:lpstr>
      <vt:lpstr>الفكرة الرئيسية في كولوسي</vt:lpstr>
      <vt:lpstr>ملخص كولوسي</vt:lpstr>
      <vt:lpstr>1. آمن أن يسوع هو الله (كو 1-2) </vt:lpstr>
      <vt:lpstr>2. تمسك بالحياة المقدسة (كو 3-4) </vt:lpstr>
      <vt:lpstr>بماذا تتمسك ؟</vt:lpstr>
      <vt:lpstr>ما هي الملابس القديمة التي تحتاج إلى رميها ؟</vt:lpstr>
      <vt:lpstr>المناسبة</vt:lpstr>
      <vt:lpstr>ما هي الملابس الجديدة التي تحتاج أن ترتديها ؟</vt:lpstr>
      <vt:lpstr>Black</vt:lpstr>
      <vt:lpstr>    وعظ العهد الجديد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317</cp:revision>
  <dcterms:created xsi:type="dcterms:W3CDTF">2009-03-11T00:09:53Z</dcterms:created>
  <dcterms:modified xsi:type="dcterms:W3CDTF">2024-07-16T19:05:43Z</dcterms:modified>
</cp:coreProperties>
</file>