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theme/theme8.xml" ContentType="application/vnd.openxmlformats-officedocument.theme+xml"/>
  <Override PartName="/ppt/slideLayouts/slideLayout52.xml" ContentType="application/vnd.openxmlformats-officedocument.presentationml.slideLayout+xml"/>
  <Override PartName="/ppt/theme/theme9.xml" ContentType="application/vnd.openxmlformats-officedocument.theme+xml"/>
  <Override PartName="/ppt/slideLayouts/slideLayout53.xml" ContentType="application/vnd.openxmlformats-officedocument.presentationml.slideLayout+xml"/>
  <Override PartName="/ppt/theme/theme10.xml" ContentType="application/vnd.openxmlformats-officedocument.theme+xml"/>
  <Override PartName="/ppt/slideLayouts/slideLayout54.xml" ContentType="application/vnd.openxmlformats-officedocument.presentationml.slideLayout+xml"/>
  <Override PartName="/ppt/theme/theme11.xml" ContentType="application/vnd.openxmlformats-officedocument.theme+xml"/>
  <Override PartName="/ppt/slideLayouts/slideLayout55.xml" ContentType="application/vnd.openxmlformats-officedocument.presentationml.slideLayout+xml"/>
  <Override PartName="/ppt/theme/theme1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7.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8.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9.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2.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77" r:id="rId2"/>
    <p:sldMasterId id="2147483735" r:id="rId3"/>
    <p:sldMasterId id="2147483749" r:id="rId4"/>
    <p:sldMasterId id="2147483754" r:id="rId5"/>
    <p:sldMasterId id="2147485397" r:id="rId6"/>
    <p:sldMasterId id="2147485399" r:id="rId7"/>
    <p:sldMasterId id="2147485943" r:id="rId8"/>
    <p:sldMasterId id="2147486333" r:id="rId9"/>
    <p:sldMasterId id="2147488047" r:id="rId10"/>
    <p:sldMasterId id="2147488075" r:id="rId11"/>
    <p:sldMasterId id="2147488077" r:id="rId12"/>
    <p:sldMasterId id="2147491212" r:id="rId13"/>
    <p:sldMasterId id="2147492920" r:id="rId14"/>
    <p:sldMasterId id="2147492932" r:id="rId15"/>
    <p:sldMasterId id="2147492944" r:id="rId16"/>
    <p:sldMasterId id="2147492956" r:id="rId17"/>
    <p:sldMasterId id="2147492968" r:id="rId18"/>
    <p:sldMasterId id="2147493019" r:id="rId19"/>
    <p:sldMasterId id="2147493033" r:id="rId20"/>
  </p:sldMasterIdLst>
  <p:notesMasterIdLst>
    <p:notesMasterId r:id="rId120"/>
  </p:notesMasterIdLst>
  <p:sldIdLst>
    <p:sldId id="970" r:id="rId21"/>
    <p:sldId id="428" r:id="rId22"/>
    <p:sldId id="1192" r:id="rId23"/>
    <p:sldId id="1191" r:id="rId24"/>
    <p:sldId id="1206" r:id="rId25"/>
    <p:sldId id="1183" r:id="rId26"/>
    <p:sldId id="1190" r:id="rId27"/>
    <p:sldId id="4199" r:id="rId28"/>
    <p:sldId id="1186" r:id="rId29"/>
    <p:sldId id="432" r:id="rId30"/>
    <p:sldId id="4194" r:id="rId31"/>
    <p:sldId id="1193" r:id="rId32"/>
    <p:sldId id="1194" r:id="rId33"/>
    <p:sldId id="1141" r:id="rId34"/>
    <p:sldId id="1181" r:id="rId35"/>
    <p:sldId id="1142" r:id="rId36"/>
    <p:sldId id="269" r:id="rId37"/>
    <p:sldId id="292" r:id="rId38"/>
    <p:sldId id="955" r:id="rId39"/>
    <p:sldId id="1178" r:id="rId40"/>
    <p:sldId id="526" r:id="rId41"/>
    <p:sldId id="320" r:id="rId42"/>
    <p:sldId id="321" r:id="rId43"/>
    <p:sldId id="317" r:id="rId44"/>
    <p:sldId id="313" r:id="rId45"/>
    <p:sldId id="902" r:id="rId46"/>
    <p:sldId id="910" r:id="rId47"/>
    <p:sldId id="916" r:id="rId48"/>
    <p:sldId id="917" r:id="rId49"/>
    <p:sldId id="918" r:id="rId50"/>
    <p:sldId id="920" r:id="rId51"/>
    <p:sldId id="921" r:id="rId52"/>
    <p:sldId id="923" r:id="rId53"/>
    <p:sldId id="924" r:id="rId54"/>
    <p:sldId id="922" r:id="rId55"/>
    <p:sldId id="925" r:id="rId56"/>
    <p:sldId id="4200" r:id="rId57"/>
    <p:sldId id="948" r:id="rId58"/>
    <p:sldId id="931" r:id="rId59"/>
    <p:sldId id="933" r:id="rId60"/>
    <p:sldId id="934" r:id="rId61"/>
    <p:sldId id="956" r:id="rId62"/>
    <p:sldId id="1211" r:id="rId63"/>
    <p:sldId id="4196" r:id="rId64"/>
    <p:sldId id="368" r:id="rId65"/>
    <p:sldId id="441" r:id="rId66"/>
    <p:sldId id="396" r:id="rId67"/>
    <p:sldId id="275" r:id="rId68"/>
    <p:sldId id="440" r:id="rId69"/>
    <p:sldId id="484" r:id="rId70"/>
    <p:sldId id="485" r:id="rId71"/>
    <p:sldId id="487" r:id="rId72"/>
    <p:sldId id="488" r:id="rId73"/>
    <p:sldId id="489" r:id="rId74"/>
    <p:sldId id="490" r:id="rId75"/>
    <p:sldId id="969" r:id="rId76"/>
    <p:sldId id="492" r:id="rId77"/>
    <p:sldId id="493" r:id="rId78"/>
    <p:sldId id="494" r:id="rId79"/>
    <p:sldId id="495" r:id="rId80"/>
    <p:sldId id="511" r:id="rId81"/>
    <p:sldId id="513" r:id="rId82"/>
    <p:sldId id="957" r:id="rId83"/>
    <p:sldId id="1209" r:id="rId84"/>
    <p:sldId id="4197" r:id="rId85"/>
    <p:sldId id="560" r:id="rId86"/>
    <p:sldId id="567" r:id="rId87"/>
    <p:sldId id="570" r:id="rId88"/>
    <p:sldId id="573" r:id="rId89"/>
    <p:sldId id="579" r:id="rId90"/>
    <p:sldId id="580" r:id="rId91"/>
    <p:sldId id="594" r:id="rId92"/>
    <p:sldId id="598" r:id="rId93"/>
    <p:sldId id="655" r:id="rId94"/>
    <p:sldId id="951" r:id="rId95"/>
    <p:sldId id="666" r:id="rId96"/>
    <p:sldId id="696" r:id="rId97"/>
    <p:sldId id="958" r:id="rId98"/>
    <p:sldId id="1207" r:id="rId99"/>
    <p:sldId id="4198" r:id="rId100"/>
    <p:sldId id="769" r:id="rId101"/>
    <p:sldId id="770" r:id="rId102"/>
    <p:sldId id="772" r:id="rId103"/>
    <p:sldId id="773" r:id="rId104"/>
    <p:sldId id="774" r:id="rId105"/>
    <p:sldId id="778" r:id="rId106"/>
    <p:sldId id="779" r:id="rId107"/>
    <p:sldId id="780" r:id="rId108"/>
    <p:sldId id="792" r:id="rId109"/>
    <p:sldId id="796" r:id="rId110"/>
    <p:sldId id="1213" r:id="rId111"/>
    <p:sldId id="1218" r:id="rId112"/>
    <p:sldId id="4195" r:id="rId113"/>
    <p:sldId id="1187" r:id="rId114"/>
    <p:sldId id="331" r:id="rId115"/>
    <p:sldId id="287" r:id="rId116"/>
    <p:sldId id="1219" r:id="rId117"/>
    <p:sldId id="1146" r:id="rId118"/>
    <p:sldId id="1147" r:id="rId11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5613" indent="1588"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2813" indent="1588"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0013" indent="1588"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7213" indent="1588"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650EE4B9-879E-C644-8C57-146B748AD800}">
          <p14:sldIdLst>
            <p14:sldId id="970"/>
            <p14:sldId id="428"/>
            <p14:sldId id="1192"/>
            <p14:sldId id="1191"/>
            <p14:sldId id="1206"/>
            <p14:sldId id="1183"/>
            <p14:sldId id="1190"/>
            <p14:sldId id="4199"/>
            <p14:sldId id="1186"/>
            <p14:sldId id="432"/>
            <p14:sldId id="4194"/>
            <p14:sldId id="1193"/>
            <p14:sldId id="1194"/>
            <p14:sldId id="1141"/>
            <p14:sldId id="1181"/>
            <p14:sldId id="1142"/>
            <p14:sldId id="269"/>
            <p14:sldId id="292"/>
          </p14:sldIdLst>
        </p14:section>
        <p14:section name="Chapters" id="{2921C293-D4F5-074E-8F2E-E4750B5B1521}">
          <p14:sldIdLst>
            <p14:sldId id="955"/>
            <p14:sldId id="1178"/>
            <p14:sldId id="526"/>
            <p14:sldId id="320"/>
            <p14:sldId id="321"/>
            <p14:sldId id="317"/>
            <p14:sldId id="313"/>
            <p14:sldId id="902"/>
            <p14:sldId id="910"/>
            <p14:sldId id="916"/>
            <p14:sldId id="917"/>
            <p14:sldId id="918"/>
            <p14:sldId id="920"/>
            <p14:sldId id="921"/>
            <p14:sldId id="923"/>
            <p14:sldId id="924"/>
            <p14:sldId id="922"/>
            <p14:sldId id="925"/>
            <p14:sldId id="4200"/>
            <p14:sldId id="948"/>
            <p14:sldId id="931"/>
            <p14:sldId id="933"/>
            <p14:sldId id="934"/>
            <p14:sldId id="956"/>
            <p14:sldId id="1211"/>
            <p14:sldId id="4196"/>
            <p14:sldId id="368"/>
            <p14:sldId id="441"/>
            <p14:sldId id="396"/>
            <p14:sldId id="275"/>
            <p14:sldId id="440"/>
            <p14:sldId id="484"/>
            <p14:sldId id="485"/>
            <p14:sldId id="487"/>
            <p14:sldId id="488"/>
            <p14:sldId id="489"/>
            <p14:sldId id="490"/>
            <p14:sldId id="969"/>
            <p14:sldId id="492"/>
            <p14:sldId id="493"/>
            <p14:sldId id="494"/>
            <p14:sldId id="495"/>
            <p14:sldId id="511"/>
            <p14:sldId id="513"/>
            <p14:sldId id="957"/>
            <p14:sldId id="1209"/>
            <p14:sldId id="4197"/>
            <p14:sldId id="560"/>
            <p14:sldId id="567"/>
            <p14:sldId id="570"/>
            <p14:sldId id="573"/>
            <p14:sldId id="579"/>
            <p14:sldId id="580"/>
            <p14:sldId id="594"/>
            <p14:sldId id="598"/>
            <p14:sldId id="655"/>
            <p14:sldId id="951"/>
            <p14:sldId id="666"/>
            <p14:sldId id="696"/>
            <p14:sldId id="958"/>
            <p14:sldId id="1207"/>
            <p14:sldId id="4198"/>
            <p14:sldId id="769"/>
            <p14:sldId id="770"/>
            <p14:sldId id="772"/>
            <p14:sldId id="773"/>
            <p14:sldId id="774"/>
            <p14:sldId id="778"/>
            <p14:sldId id="779"/>
            <p14:sldId id="780"/>
            <p14:sldId id="792"/>
            <p14:sldId id="796"/>
          </p14:sldIdLst>
        </p14:section>
        <p14:section name="Conclusion" id="{6C3DAB74-F669-C841-BDE2-4AF461047161}">
          <p14:sldIdLst>
            <p14:sldId id="1213"/>
            <p14:sldId id="1218"/>
            <p14:sldId id="4195"/>
            <p14:sldId id="1187"/>
            <p14:sldId id="331"/>
            <p14:sldId id="287"/>
            <p14:sldId id="1219"/>
            <p14:sldId id="1146"/>
            <p14:sldId id="1147"/>
          </p14:sldIdLst>
        </p14:section>
      </p14:sectionLst>
    </p:ext>
    <p:ext uri="{EFAFB233-063F-42B5-8137-9DF3F51BA10A}">
      <p15:sldGuideLst xmlns:p15="http://schemas.microsoft.com/office/powerpoint/2012/main">
        <p15:guide id="1" orient="horz" pos="1933">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253B"/>
    <a:srgbClr val="FFF5DB"/>
    <a:srgbClr val="20013F"/>
    <a:srgbClr val="1717DF"/>
    <a:srgbClr val="FFFFCC"/>
    <a:srgbClr val="0E3915"/>
    <a:srgbClr val="C8C0E9"/>
    <a:srgbClr val="8C70B3"/>
    <a:srgbClr val="1C013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845"/>
    <p:restoredTop sz="96005" autoAdjust="0"/>
  </p:normalViewPr>
  <p:slideViewPr>
    <p:cSldViewPr>
      <p:cViewPr>
        <p:scale>
          <a:sx n="80" d="100"/>
          <a:sy n="80" d="100"/>
        </p:scale>
        <p:origin x="160" y="1648"/>
      </p:cViewPr>
      <p:guideLst>
        <p:guide orient="horz" pos="1933"/>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80" d="100"/>
        <a:sy n="80" d="100"/>
      </p:scale>
      <p:origin x="0" y="0"/>
    </p:cViewPr>
  </p:sorterViewPr>
  <p:notesViewPr>
    <p:cSldViewPr>
      <p:cViewPr varScale="1">
        <p:scale>
          <a:sx n="116" d="100"/>
          <a:sy n="116" d="100"/>
        </p:scale>
        <p:origin x="1176"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12" Type="http://schemas.openxmlformats.org/officeDocument/2006/relationships/slide" Target="slides/slide92.xml"/><Relationship Id="rId16" Type="http://schemas.openxmlformats.org/officeDocument/2006/relationships/slideMaster" Target="slideMasters/slideMaster16.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113" Type="http://schemas.openxmlformats.org/officeDocument/2006/relationships/slide" Target="slides/slide93.xml"/><Relationship Id="rId118" Type="http://schemas.openxmlformats.org/officeDocument/2006/relationships/slide" Target="slides/slide98.xml"/><Relationship Id="rId80" Type="http://schemas.openxmlformats.org/officeDocument/2006/relationships/slide" Target="slides/slide60.xml"/><Relationship Id="rId85" Type="http://schemas.openxmlformats.org/officeDocument/2006/relationships/slide" Target="slides/slide6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124" Type="http://schemas.openxmlformats.org/officeDocument/2006/relationships/tableStyles" Target="tableStyles.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3.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119" Type="http://schemas.openxmlformats.org/officeDocument/2006/relationships/slide" Target="slides/slide99.xml"/><Relationship Id="rId44" Type="http://schemas.openxmlformats.org/officeDocument/2006/relationships/slide" Target="slides/slide24.xml"/><Relationship Id="rId60" Type="http://schemas.openxmlformats.org/officeDocument/2006/relationships/slide" Target="slides/slide40.xml"/><Relationship Id="rId65" Type="http://schemas.openxmlformats.org/officeDocument/2006/relationships/slide" Target="slides/slide45.xml"/><Relationship Id="rId81" Type="http://schemas.openxmlformats.org/officeDocument/2006/relationships/slide" Target="slides/slide61.xml"/><Relationship Id="rId86" Type="http://schemas.openxmlformats.org/officeDocument/2006/relationships/slide" Target="slides/slide6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11" charset="0"/>
                <a:ea typeface="+mn-ea"/>
                <a:cs typeface="+mn-cs"/>
              </a:defRPr>
            </a:lvl1pPr>
          </a:lstStyle>
          <a:p>
            <a:pPr>
              <a:defRPr/>
            </a:pPr>
            <a:endParaRPr lang="en-US"/>
          </a:p>
        </p:txBody>
      </p:sp>
      <p:sp>
        <p:nvSpPr>
          <p:cNvPr id="47107"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1" charset="0"/>
                <a:ea typeface="+mn-ea"/>
                <a:cs typeface="+mn-cs"/>
              </a:defRPr>
            </a:lvl1pPr>
          </a:lstStyle>
          <a:p>
            <a:pPr>
              <a:defRPr/>
            </a:pPr>
            <a:endParaRPr lang="en-US"/>
          </a:p>
        </p:txBody>
      </p:sp>
      <p:sp>
        <p:nvSpPr>
          <p:cNvPr id="2089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7109"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7110"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11" charset="0"/>
                <a:ea typeface="+mn-ea"/>
                <a:cs typeface="+mn-cs"/>
              </a:defRPr>
            </a:lvl1pPr>
          </a:lstStyle>
          <a:p>
            <a:pPr>
              <a:defRPr/>
            </a:pPr>
            <a:endParaRPr lang="en-US"/>
          </a:p>
        </p:txBody>
      </p:sp>
      <p:sp>
        <p:nvSpPr>
          <p:cNvPr id="47111"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8A599DDB-6EF9-A142-AE1E-A2DA3047A49A}" type="slidenum">
              <a:rPr lang="en-US"/>
              <a:pPr>
                <a:defRPr/>
              </a:pPr>
              <a:t>‹#›</a:t>
            </a:fld>
            <a:endParaRPr lang="en-US"/>
          </a:p>
        </p:txBody>
      </p:sp>
    </p:spTree>
    <p:extLst>
      <p:ext uri="{BB962C8B-B14F-4D97-AF65-F5344CB8AC3E}">
        <p14:creationId xmlns:p14="http://schemas.microsoft.com/office/powerpoint/2010/main" val="449394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charset="-128"/>
        <a:cs typeface="ＭＳ Ｐゴシック" charset="-128"/>
      </a:defRPr>
    </a:lvl1pPr>
    <a:lvl2pPr marL="455613"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2813"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0013"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7213"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5733" algn="l" defTabSz="457146" rtl="0" eaLnBrk="1" latinLnBrk="0" hangingPunct="1">
      <a:defRPr sz="1200" kern="1200">
        <a:solidFill>
          <a:schemeClr val="tx1"/>
        </a:solidFill>
        <a:latin typeface="+mn-lt"/>
        <a:ea typeface="+mn-ea"/>
        <a:cs typeface="+mn-cs"/>
      </a:defRPr>
    </a:lvl6pPr>
    <a:lvl7pPr marL="2742879" algn="l" defTabSz="457146" rtl="0" eaLnBrk="1" latinLnBrk="0" hangingPunct="1">
      <a:defRPr sz="1200" kern="1200">
        <a:solidFill>
          <a:schemeClr val="tx1"/>
        </a:solidFill>
        <a:latin typeface="+mn-lt"/>
        <a:ea typeface="+mn-ea"/>
        <a:cs typeface="+mn-cs"/>
      </a:defRPr>
    </a:lvl7pPr>
    <a:lvl8pPr marL="3200026" algn="l" defTabSz="457146" rtl="0" eaLnBrk="1" latinLnBrk="0" hangingPunct="1">
      <a:defRPr sz="1200" kern="1200">
        <a:solidFill>
          <a:schemeClr val="tx1"/>
        </a:solidFill>
        <a:latin typeface="+mn-lt"/>
        <a:ea typeface="+mn-ea"/>
        <a:cs typeface="+mn-cs"/>
      </a:defRPr>
    </a:lvl8pPr>
    <a:lvl9pPr marL="3657172" algn="l" defTabSz="45714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385967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Now none of us could ever imitate the actions of Jesus. He lived in a different time and place. He was single whereas God’s will for most of us is marriage. We are told WWJD? (What Would Jesus Do?).</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9124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Imitating Jesus </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can become ridiculous like the t-shirt that says “Jesus took naps. Be like Jesus—Mark 4:38.”</a:t>
            </a:r>
            <a:r>
              <a:rPr lang="en-SG" dirty="0">
                <a:effectLst/>
                <a:latin typeface="Arial" panose="020B0604020202020204" pitchFamily="34" charset="0"/>
                <a:cs typeface="Arial" panose="020B0604020202020204" pitchFamily="34" charset="0"/>
              </a:rPr>
              <a:t> </a:t>
            </a:r>
            <a:endParaRPr lang="en-US" dirty="0"/>
          </a:p>
        </p:txBody>
      </p:sp>
    </p:spTree>
    <p:extLst>
      <p:ext uri="{BB962C8B-B14F-4D97-AF65-F5344CB8AC3E}">
        <p14:creationId xmlns:p14="http://schemas.microsoft.com/office/powerpoint/2010/main" val="2245622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rPr>
              <a:t>The reality is that we are told to mimic the </a:t>
            </a:r>
            <a:r>
              <a:rPr lang="en-US" sz="1200" i="1" dirty="0">
                <a:effectLst/>
                <a:latin typeface="Arial" panose="020B0604020202020204" pitchFamily="34" charset="0"/>
                <a:ea typeface="Times New Roman" panose="02020603050405020304" pitchFamily="18" charset="0"/>
              </a:rPr>
              <a:t>attitude</a:t>
            </a:r>
            <a:r>
              <a:rPr lang="en-US" sz="1200" dirty="0">
                <a:effectLst/>
                <a:latin typeface="Arial" panose="020B0604020202020204" pitchFamily="34" charset="0"/>
                <a:ea typeface="Times New Roman" panose="02020603050405020304" pitchFamily="18" charset="0"/>
              </a:rPr>
              <a:t> of Christ in the book of Philippians</a:t>
            </a:r>
            <a:r>
              <a:rPr lang="en-SG" sz="1200" dirty="0">
                <a:effectLst/>
                <a:latin typeface="Arial" panose="020B0604020202020204" pitchFamily="34" charset="0"/>
                <a:ea typeface="Times New Roman" panose="02020603050405020304" pitchFamily="18" charset="0"/>
              </a:rPr>
              <a:t>.</a:t>
            </a:r>
            <a:endParaRPr lang="en-US" dirty="0"/>
          </a:p>
        </p:txBody>
      </p:sp>
    </p:spTree>
    <p:extLst>
      <p:ext uri="{BB962C8B-B14F-4D97-AF65-F5344CB8AC3E}">
        <p14:creationId xmlns:p14="http://schemas.microsoft.com/office/powerpoint/2010/main" val="3040654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6046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Stated as a question, the letter of Philippians answers this question</a:t>
            </a:r>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p>
          <a:p>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What are some results when we commit ourselves to respond to life with the same perspective that Jesus had—that kind of view or thinking that the risen Savior has?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6941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latin typeface="Arial" panose="020B0604020202020204" pitchFamily="34" charset="0"/>
                <a:cs typeface="Arial" panose="020B0604020202020204" pitchFamily="34" charset="0"/>
              </a:rPr>
              <a:t>By the time Paul wrote the Philippian letter we will see today, he had spent the last four years in two prisons with a shipwreck between them!</a:t>
            </a:r>
          </a:p>
          <a:p>
            <a:r>
              <a:rPr lang="en-SG" dirty="0">
                <a:latin typeface="Arial" panose="020B0604020202020204" pitchFamily="34" charset="0"/>
                <a:cs typeface="Arial" panose="020B0604020202020204" pitchFamily="34" charset="0"/>
              </a:rPr>
              <a:t>If we need easy circumstances to show the attitude of Jesus, then Paul certainly would be no example! </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4811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434775-DA5F-D34C-9066-39263C84FE96}" type="slidenum">
              <a:rPr lang="en-US" sz="1200"/>
              <a:pPr eaLnBrk="1" hangingPunct="1"/>
              <a:t>17</a:t>
            </a:fld>
            <a:endParaRPr lang="en-US" sz="1200"/>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6192DE-1539-9B4A-822A-F86A1AA371AE}" type="slidenum">
              <a:rPr lang="en-US" sz="1200"/>
              <a:pPr eaLnBrk="1" hangingPunct="1"/>
              <a:t>18</a:t>
            </a:fld>
            <a:endParaRPr lang="en-US" sz="1200"/>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Mimicking Jesus gives us the same joyfulness that Christ had</a:t>
            </a:r>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1378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8A0E66-4D76-4942-877A-5C42A8015F4F}" type="slidenum">
              <a:rPr lang="en-US" sz="1200">
                <a:solidFill>
                  <a:srgbClr val="000000"/>
                </a:solidFill>
              </a:rPr>
              <a:pPr eaLnBrk="1" hangingPunct="1"/>
              <a:t>21</a:t>
            </a:fld>
            <a:endParaRPr lang="en-US" sz="1200">
              <a:solidFill>
                <a:srgbClr val="000000"/>
              </a:solidFill>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1" charset="0"/>
                <a:ea typeface="ＭＳ Ｐゴシック" charset="-128"/>
                <a:cs typeface="ＭＳ Ｐゴシック" charset="-128"/>
              </a:rPr>
              <a:t>“Most” (Czech for “The Bridge”) movie at https://</a:t>
            </a:r>
            <a:r>
              <a:rPr lang="en-US" sz="1200" kern="1200" dirty="0" err="1">
                <a:solidFill>
                  <a:schemeClr val="tx1"/>
                </a:solidFill>
                <a:effectLst/>
                <a:latin typeface="Times New Roman" pitchFamily="-111" charset="0"/>
                <a:ea typeface="ＭＳ Ｐゴシック" charset="-128"/>
                <a:cs typeface="ＭＳ Ｐゴシック" charset="-128"/>
              </a:rPr>
              <a:t>www.wingclips.com</a:t>
            </a:r>
            <a:r>
              <a:rPr lang="en-US" sz="1200" kern="1200" dirty="0">
                <a:solidFill>
                  <a:schemeClr val="tx1"/>
                </a:solidFill>
                <a:effectLst/>
                <a:latin typeface="Times New Roman" pitchFamily="-111" charset="0"/>
                <a:ea typeface="ＭＳ Ｐゴシック" charset="-128"/>
                <a:cs typeface="ＭＳ Ｐゴシック" charset="-128"/>
              </a:rPr>
              <a:t>/movie-clips/most/the-bridge.</a:t>
            </a:r>
            <a:r>
              <a:rPr lang="en-SG" dirty="0">
                <a:effectLst/>
              </a:rPr>
              <a:t> </a:t>
            </a:r>
          </a:p>
          <a:p>
            <a:r>
              <a:rPr lang="en-US" dirty="0"/>
              <a:t>https://www.youtube.com/</a:t>
            </a:r>
            <a:r>
              <a:rPr lang="en-US" dirty="0" err="1"/>
              <a:t>watch?v</a:t>
            </a:r>
            <a:r>
              <a:rPr lang="en-US" dirty="0"/>
              <a:t>=6pVe6pBXk1A</a:t>
            </a:r>
          </a:p>
        </p:txBody>
      </p:sp>
    </p:spTree>
    <p:extLst>
      <p:ext uri="{BB962C8B-B14F-4D97-AF65-F5344CB8AC3E}">
        <p14:creationId xmlns:p14="http://schemas.microsoft.com/office/powerpoint/2010/main" val="1953979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FFA2B75-C87E-3543-B3EF-C0DA4DA8C646}" type="slidenum">
              <a:rPr lang="en-US" sz="1200">
                <a:solidFill>
                  <a:srgbClr val="000000"/>
                </a:solidFill>
              </a:rPr>
              <a:pPr eaLnBrk="1" hangingPunct="1"/>
              <a:t>25</a:t>
            </a:fld>
            <a:endParaRPr lang="en-US" sz="1200">
              <a:solidFill>
                <a:srgbClr val="000000"/>
              </a:solidFill>
            </a:endParaRPr>
          </a:p>
        </p:txBody>
      </p:sp>
      <p:sp>
        <p:nvSpPr>
          <p:cNvPr id="259074" name="Rectangle 1026"/>
          <p:cNvSpPr>
            <a:spLocks noGrp="1" noRot="1" noChangeAspect="1" noChangeArrowheads="1"/>
          </p:cNvSpPr>
          <p:nvPr>
            <p:ph type="sldImg"/>
          </p:nvPr>
        </p:nvSpPr>
        <p:spPr>
          <a:solidFill>
            <a:srgbClr val="FFFFFF"/>
          </a:solidFill>
          <a:ln/>
        </p:spPr>
      </p:sp>
      <p:sp>
        <p:nvSpPr>
          <p:cNvPr id="2590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defTabSz="455613" eaLnBrk="0" hangingPunct="0">
              <a:defRPr sz="2400">
                <a:solidFill>
                  <a:schemeClr val="tx1"/>
                </a:solidFill>
                <a:latin typeface="Times New Roman" charset="0"/>
                <a:ea typeface="ＭＳ Ｐゴシック" charset="0"/>
                <a:cs typeface="ＭＳ Ｐゴシック" charset="0"/>
              </a:defRPr>
            </a:lvl1pPr>
            <a:lvl2pPr marL="742950" indent="-285750" defTabSz="455613" eaLnBrk="0" hangingPunct="0">
              <a:defRPr sz="2400">
                <a:solidFill>
                  <a:schemeClr val="tx1"/>
                </a:solidFill>
                <a:latin typeface="Times New Roman" charset="0"/>
                <a:ea typeface="ＭＳ Ｐゴシック" charset="0"/>
              </a:defRPr>
            </a:lvl2pPr>
            <a:lvl3pPr marL="1143000" indent="-228600" defTabSz="455613" eaLnBrk="0" hangingPunct="0">
              <a:defRPr sz="2400">
                <a:solidFill>
                  <a:schemeClr val="tx1"/>
                </a:solidFill>
                <a:latin typeface="Times New Roman" charset="0"/>
                <a:ea typeface="ＭＳ Ｐゴシック" charset="0"/>
              </a:defRPr>
            </a:lvl3pPr>
            <a:lvl4pPr marL="1600200" indent="-228600" defTabSz="455613" eaLnBrk="0" hangingPunct="0">
              <a:defRPr sz="2400">
                <a:solidFill>
                  <a:schemeClr val="tx1"/>
                </a:solidFill>
                <a:latin typeface="Times New Roman" charset="0"/>
                <a:ea typeface="ＭＳ Ｐゴシック" charset="0"/>
              </a:defRPr>
            </a:lvl4pPr>
            <a:lvl5pPr marL="2057400" indent="-228600" defTabSz="455613" eaLnBrk="0" hangingPunct="0">
              <a:defRPr sz="2400">
                <a:solidFill>
                  <a:schemeClr val="tx1"/>
                </a:solidFill>
                <a:latin typeface="Times New Roman"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000089-AD71-E745-A554-C785686B8586}" type="slidenum">
              <a:rPr lang="en-US" sz="1200">
                <a:solidFill>
                  <a:srgbClr val="000000"/>
                </a:solidFill>
              </a:rPr>
              <a:pPr eaLnBrk="1" hangingPunct="1"/>
              <a:t>26</a:t>
            </a:fld>
            <a:endParaRPr lang="en-US" sz="1200">
              <a:solidFill>
                <a:srgbClr val="000000"/>
              </a:solidFill>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spcBef>
                <a:spcPct val="0"/>
              </a:spcBef>
            </a:pPr>
            <a:r>
              <a:rPr lang="en-US">
                <a:latin typeface="Times New Roman" charset="0"/>
                <a:ea typeface="ＭＳ Ｐゴシック" charset="0"/>
                <a:cs typeface="ＭＳ Ｐゴシック" charset="0"/>
              </a:rPr>
              <a:t>Get feedback from everyone and add up to these 10 issues.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defTabSz="455613" eaLnBrk="0" hangingPunct="0">
              <a:defRPr sz="2400">
                <a:solidFill>
                  <a:schemeClr val="tx1"/>
                </a:solidFill>
                <a:latin typeface="Times New Roman" charset="0"/>
                <a:ea typeface="ＭＳ Ｐゴシック" charset="0"/>
                <a:cs typeface="ＭＳ Ｐゴシック" charset="0"/>
              </a:defRPr>
            </a:lvl1pPr>
            <a:lvl2pPr marL="742950" indent="-285750" defTabSz="455613" eaLnBrk="0" hangingPunct="0">
              <a:defRPr sz="2400">
                <a:solidFill>
                  <a:schemeClr val="tx1"/>
                </a:solidFill>
                <a:latin typeface="Times New Roman" charset="0"/>
                <a:ea typeface="ＭＳ Ｐゴシック" charset="0"/>
              </a:defRPr>
            </a:lvl2pPr>
            <a:lvl3pPr marL="1143000" indent="-228600" defTabSz="455613" eaLnBrk="0" hangingPunct="0">
              <a:defRPr sz="2400">
                <a:solidFill>
                  <a:schemeClr val="tx1"/>
                </a:solidFill>
                <a:latin typeface="Times New Roman" charset="0"/>
                <a:ea typeface="ＭＳ Ｐゴシック" charset="0"/>
              </a:defRPr>
            </a:lvl3pPr>
            <a:lvl4pPr marL="1600200" indent="-228600" defTabSz="455613" eaLnBrk="0" hangingPunct="0">
              <a:defRPr sz="2400">
                <a:solidFill>
                  <a:schemeClr val="tx1"/>
                </a:solidFill>
                <a:latin typeface="Times New Roman" charset="0"/>
                <a:ea typeface="ＭＳ Ｐゴシック" charset="0"/>
              </a:defRPr>
            </a:lvl4pPr>
            <a:lvl5pPr marL="2057400" indent="-228600" defTabSz="455613" eaLnBrk="0" hangingPunct="0">
              <a:defRPr sz="2400">
                <a:solidFill>
                  <a:schemeClr val="tx1"/>
                </a:solidFill>
                <a:latin typeface="Times New Roman"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49D984C-BB58-AC47-8757-EC0524337E1E}" type="slidenum">
              <a:rPr lang="en-US" sz="1200">
                <a:solidFill>
                  <a:srgbClr val="000000"/>
                </a:solidFill>
              </a:rPr>
              <a:pPr eaLnBrk="1" hangingPunct="1"/>
              <a:t>28</a:t>
            </a:fld>
            <a:endParaRPr lang="en-US" sz="1200">
              <a:solidFill>
                <a:srgbClr val="000000"/>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Slide Image Placeholder 1"/>
          <p:cNvSpPr>
            <a:spLocks noGrp="1" noRot="1" noChangeAspect="1"/>
          </p:cNvSpPr>
          <p:nvPr>
            <p:ph type="sldImg"/>
          </p:nvPr>
        </p:nvSpPr>
        <p:spPr>
          <a:ln/>
        </p:spPr>
      </p:sp>
      <p:sp>
        <p:nvSpPr>
          <p:cNvPr id="31744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Translators, please move the six black rectangles to the side and translate the text underneath.  Then return them to their original spots.  You might need to resize them, so look at this slide in slide show view to see if the text fits correctly.</a:t>
            </a:r>
          </a:p>
        </p:txBody>
      </p:sp>
      <p:sp>
        <p:nvSpPr>
          <p:cNvPr id="31744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D82476-6851-9D40-99ED-EE5209540D59}" type="slidenum">
              <a:rPr lang="en-US" sz="1200"/>
              <a:pPr eaLnBrk="1" hangingPunct="1"/>
              <a:t>37</a:t>
            </a:fld>
            <a:endParaRPr lang="en-US" sz="1200"/>
          </a:p>
        </p:txBody>
      </p:sp>
    </p:spTree>
    <p:extLst>
      <p:ext uri="{BB962C8B-B14F-4D97-AF65-F5344CB8AC3E}">
        <p14:creationId xmlns:p14="http://schemas.microsoft.com/office/powerpoint/2010/main" val="35826730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Slide Image Placeholder 1"/>
          <p:cNvSpPr>
            <a:spLocks noGrp="1" noRot="1" noChangeAspect="1"/>
          </p:cNvSpPr>
          <p:nvPr>
            <p:ph type="sldImg"/>
          </p:nvPr>
        </p:nvSpPr>
        <p:spPr>
          <a:ln/>
        </p:spPr>
      </p:sp>
      <p:sp>
        <p:nvSpPr>
          <p:cNvPr id="31949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Translators, please translate the text on the cross at the right.</a:t>
            </a:r>
          </a:p>
          <a:p>
            <a:endParaRPr lang="en-US">
              <a:latin typeface="Times New Roman" charset="0"/>
              <a:ea typeface="ＭＳ Ｐゴシック" charset="0"/>
              <a:cs typeface="ＭＳ Ｐゴシック" charset="0"/>
            </a:endParaRPr>
          </a:p>
        </p:txBody>
      </p:sp>
      <p:sp>
        <p:nvSpPr>
          <p:cNvPr id="31949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44236C-25A6-AD4D-8820-FA97B52E1819}" type="slidenum">
              <a:rPr lang="en-US" sz="1200"/>
              <a:pPr eaLnBrk="1" hangingPunct="1"/>
              <a:t>38</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rPr>
              <a:t>Mimicking Jesus leads us to be meek.</a:t>
            </a:r>
            <a:endParaRPr lang="en-US" dirty="0">
              <a:cs typeface="ＭＳ Ｐゴシック" charset="0"/>
            </a:endParaRPr>
          </a:p>
        </p:txBody>
      </p:sp>
    </p:spTree>
    <p:extLst>
      <p:ext uri="{BB962C8B-B14F-4D97-AF65-F5344CB8AC3E}">
        <p14:creationId xmlns:p14="http://schemas.microsoft.com/office/powerpoint/2010/main" val="508534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8A0E66-4D76-4942-877A-5C42A8015F4F}" type="slidenum">
              <a:rPr lang="en-US" sz="1200">
                <a:solidFill>
                  <a:srgbClr val="000000"/>
                </a:solidFill>
              </a:rPr>
              <a:pPr eaLnBrk="1" hangingPunct="1"/>
              <a:t>44</a:t>
            </a:fld>
            <a:endParaRPr lang="en-US" sz="1200">
              <a:solidFill>
                <a:srgbClr val="000000"/>
              </a:solidFill>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0"/>
                <a:cs typeface="Arial" panose="020B0604020202020204" pitchFamily="34" charset="0"/>
              </a:rPr>
              <a:t>In one of my past ministries, I got along with all eight of the other colleagues—except one.  She thought I was very proud.  What do you do when someone thinks you are proud?  Defend your humility, right?  I decided to try to serve her in any way I could.  This wasn’t easy, for she didn’t want me to do anything for her that she could do herself!  But eventually I found I could do some things that she couldn’t—like use a power drill to hang pictures in her house.  I discovered that the best way to defeat pride is to serve others.  By the way, trying to serve her really worked—now she’s my wife! </a:t>
            </a:r>
            <a:endParaRPr lang="en-SG" sz="1200" b="0" kern="1200"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7FA677-5860-FA4C-8E59-DCDF4FE5AC4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6837885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Slide Image Placeholder 1"/>
          <p:cNvSpPr>
            <a:spLocks noGrp="1" noRot="1" noChangeAspect="1"/>
          </p:cNvSpPr>
          <p:nvPr>
            <p:ph type="sldImg"/>
          </p:nvPr>
        </p:nvSpPr>
        <p:spPr>
          <a:ln/>
        </p:spPr>
      </p:sp>
      <p:sp>
        <p:nvSpPr>
          <p:cNvPr id="36659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Some translations add </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merely</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(NASB) or </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only</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(NIV, NKJV, NCV, NET)</a:t>
            </a:r>
          </a:p>
        </p:txBody>
      </p:sp>
      <p:sp>
        <p:nvSpPr>
          <p:cNvPr id="36659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B970C0-C400-1146-847C-5BC40B31240D}" type="slidenum">
              <a:rPr lang="en-US" sz="1200"/>
              <a:pPr eaLnBrk="1" hangingPunct="1"/>
              <a:t>49</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F9A8D57-5115-1D4C-9AE6-661379AB0056}" type="slidenum">
              <a:rPr lang="en-US" sz="1200">
                <a:solidFill>
                  <a:srgbClr val="000000"/>
                </a:solidFill>
              </a:rPr>
              <a:pPr eaLnBrk="1" hangingPunct="1"/>
              <a:t>56</a:t>
            </a:fld>
            <a:endParaRPr lang="en-US" sz="1200">
              <a:solidFill>
                <a:srgbClr val="000000"/>
              </a:solidFill>
            </a:endParaRPr>
          </a:p>
        </p:txBody>
      </p:sp>
      <p:sp>
        <p:nvSpPr>
          <p:cNvPr id="416770" name="Rectangle 2"/>
          <p:cNvSpPr>
            <a:spLocks noGrp="1" noRot="1" noChangeAspect="1" noChangeArrowheads="1" noTextEdit="1"/>
          </p:cNvSpPr>
          <p:nvPr>
            <p:ph type="sldImg"/>
          </p:nvPr>
        </p:nvSpPr>
        <p:spPr>
          <a:ln/>
        </p:spPr>
      </p:sp>
      <p:sp>
        <p:nvSpPr>
          <p:cNvPr id="4167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The boy did not accidentally die, but he willingly risked his life for the apathetic passengers. </a:t>
            </a:r>
          </a:p>
          <a:p>
            <a:endParaRPr lang="en-US"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_________</a:t>
            </a:r>
          </a:p>
          <a:p>
            <a:endParaRPr lang="en-US"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“Most” (Czech for “The Bridge”) movie at https://</a:t>
            </a:r>
            <a:r>
              <a:rPr lang="en-US" sz="1200" kern="1200" dirty="0" err="1">
                <a:solidFill>
                  <a:schemeClr val="tx1"/>
                </a:solidFill>
                <a:effectLst/>
                <a:latin typeface="Arial" panose="020B0604020202020204" pitchFamily="34" charset="0"/>
                <a:ea typeface="ＭＳ Ｐゴシック" charset="-128"/>
                <a:cs typeface="Arial" panose="020B0604020202020204" pitchFamily="34" charset="0"/>
              </a:rPr>
              <a:t>www.wingclips.com</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/movie-clips/most/the-bridge.</a:t>
            </a:r>
            <a:r>
              <a:rPr lang="en-SG" dirty="0">
                <a:effectLst/>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https://www.youtube.com/</a:t>
            </a:r>
            <a:r>
              <a:rPr lang="en-US" dirty="0" err="1">
                <a:latin typeface="Arial" panose="020B0604020202020204" pitchFamily="34" charset="0"/>
                <a:cs typeface="Arial" panose="020B0604020202020204" pitchFamily="34" charset="0"/>
              </a:rPr>
              <a:t>watch?v</a:t>
            </a:r>
            <a:r>
              <a:rPr lang="en-US" dirty="0">
                <a:latin typeface="Arial" panose="020B0604020202020204" pitchFamily="34" charset="0"/>
                <a:cs typeface="Arial" panose="020B0604020202020204" pitchFamily="34" charset="0"/>
              </a:rPr>
              <a:t>=6pVe6pBXk1A</a:t>
            </a:r>
          </a:p>
        </p:txBody>
      </p:sp>
    </p:spTree>
    <p:extLst>
      <p:ext uri="{BB962C8B-B14F-4D97-AF65-F5344CB8AC3E}">
        <p14:creationId xmlns:p14="http://schemas.microsoft.com/office/powerpoint/2010/main" val="27684045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rPr>
              <a:t>Mimicking Jesus guards us from either starving or indulging our flesh</a:t>
            </a:r>
            <a:r>
              <a:rPr lang="en-SG" sz="1200" dirty="0">
                <a:effectLst/>
                <a:latin typeface="Arial" panose="020B0604020202020204" pitchFamily="34" charset="0"/>
                <a:ea typeface="Times New Roman" panose="02020603050405020304" pitchFamily="18" charset="0"/>
              </a:rPr>
              <a:t>.</a:t>
            </a:r>
            <a:endParaRPr lang="en-US" dirty="0">
              <a:cs typeface="ＭＳ Ｐゴシック" charset="0"/>
            </a:endParaRPr>
          </a:p>
        </p:txBody>
      </p:sp>
    </p:spTree>
    <p:extLst>
      <p:ext uri="{BB962C8B-B14F-4D97-AF65-F5344CB8AC3E}">
        <p14:creationId xmlns:p14="http://schemas.microsoft.com/office/powerpoint/2010/main" val="36777827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8A0E66-4D76-4942-877A-5C42A8015F4F}" type="slidenum">
              <a:rPr lang="en-US" sz="1200">
                <a:solidFill>
                  <a:srgbClr val="000000"/>
                </a:solidFill>
              </a:rPr>
              <a:pPr eaLnBrk="1" hangingPunct="1"/>
              <a:t>65</a:t>
            </a:fld>
            <a:endParaRPr lang="en-US" sz="1200">
              <a:solidFill>
                <a:srgbClr val="000000"/>
              </a:solidFill>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Slide Image Placeholder 1"/>
          <p:cNvSpPr>
            <a:spLocks noGrp="1" noRot="1" noChangeAspect="1"/>
          </p:cNvSpPr>
          <p:nvPr>
            <p:ph type="sldImg"/>
          </p:nvPr>
        </p:nvSpPr>
        <p:spPr>
          <a:ln/>
        </p:spPr>
      </p:sp>
      <p:sp>
        <p:nvSpPr>
          <p:cNvPr id="46489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Hey!  What</a:t>
            </a:r>
            <a:r>
              <a:rPr lang="uk-UA"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wrong with dogs?</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you say.  </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I have a nice dog—he</a:t>
            </a:r>
            <a:r>
              <a:rPr lang="uk-UA"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affectionate, loyal, and he protects me.</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Well, I think you have a different concept of </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dogs</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than we have here. </a:t>
            </a:r>
          </a:p>
        </p:txBody>
      </p:sp>
      <p:sp>
        <p:nvSpPr>
          <p:cNvPr id="46489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2C12F0B-3C68-584F-AF73-A7DC82CDF34B}" type="slidenum">
              <a:rPr lang="en-US" sz="1200"/>
              <a:pPr eaLnBrk="1" hangingPunct="1"/>
              <a:t>69</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Slide Image Placeholder 1"/>
          <p:cNvSpPr>
            <a:spLocks noGrp="1" noRot="1" noChangeAspect="1"/>
          </p:cNvSpPr>
          <p:nvPr>
            <p:ph type="sldImg"/>
          </p:nvPr>
        </p:nvSpPr>
        <p:spPr>
          <a:ln/>
        </p:spPr>
      </p:sp>
      <p:sp>
        <p:nvSpPr>
          <p:cNvPr id="47309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en-US">
                <a:latin typeface="Times New Roman" charset="0"/>
                <a:ea typeface="ＭＳ Ｐゴシック" charset="0"/>
                <a:cs typeface="ＭＳ Ｐゴシック" charset="0"/>
              </a:rPr>
              <a:t>Jewish legalists cared little for people—and in this way they were like packs of dogs</a:t>
            </a:r>
            <a:r>
              <a:rPr lang="en-US">
                <a:latin typeface="Times New Roman" charset="0"/>
                <a:ea typeface="ＭＳ Ｐゴシック" charset="0"/>
                <a:cs typeface="ＭＳ Ｐゴシック" charset="0"/>
              </a:rPr>
              <a:t> </a:t>
            </a:r>
          </a:p>
        </p:txBody>
      </p:sp>
      <p:sp>
        <p:nvSpPr>
          <p:cNvPr id="47309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3087DD-1351-9640-948E-794202039F50}" type="slidenum">
              <a:rPr lang="en-US" sz="1200"/>
              <a:pPr eaLnBrk="1" hangingPunct="1"/>
              <a:t>70</a:t>
            </a:fld>
            <a:endParaRPr 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Slide Image Placeholder 1"/>
          <p:cNvSpPr>
            <a:spLocks noGrp="1" noRot="1" noChangeAspect="1"/>
          </p:cNvSpPr>
          <p:nvPr>
            <p:ph type="sldImg"/>
          </p:nvPr>
        </p:nvSpPr>
        <p:spPr>
          <a:ln/>
        </p:spPr>
      </p:sp>
      <p:sp>
        <p:nvSpPr>
          <p:cNvPr id="47513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Jesus confronted these people who were incensed that he would heal a man</a:t>
            </a:r>
            <a:r>
              <a:rPr lang="uk-UA"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shriveled hand on the Sabbath. </a:t>
            </a:r>
          </a:p>
        </p:txBody>
      </p:sp>
      <p:sp>
        <p:nvSpPr>
          <p:cNvPr id="47513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A59A16-E7C0-2345-B0AB-CC961B4B0F8A}" type="slidenum">
              <a:rPr lang="en-US" sz="1200"/>
              <a:pPr eaLnBrk="1" hangingPunct="1"/>
              <a:t>71</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rPr>
              <a:t>Mimicking Jesus leads to harmony with people and God.</a:t>
            </a:r>
            <a:endParaRPr lang="en-US" dirty="0">
              <a:cs typeface="ＭＳ Ｐゴシック" charset="0"/>
            </a:endParaRPr>
          </a:p>
        </p:txBody>
      </p:sp>
    </p:spTree>
    <p:extLst>
      <p:ext uri="{BB962C8B-B14F-4D97-AF65-F5344CB8AC3E}">
        <p14:creationId xmlns:p14="http://schemas.microsoft.com/office/powerpoint/2010/main" val="7321016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8A0E66-4D76-4942-877A-5C42A8015F4F}" type="slidenum">
              <a:rPr lang="en-US" sz="1200">
                <a:solidFill>
                  <a:srgbClr val="000000"/>
                </a:solidFill>
              </a:rPr>
              <a:pPr eaLnBrk="1" hangingPunct="1"/>
              <a:t>80</a:t>
            </a:fld>
            <a:endParaRPr lang="en-US" sz="1200">
              <a:solidFill>
                <a:srgbClr val="000000"/>
              </a:solidFill>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Stated as a question, the letter of Philippians answers this question</a:t>
            </a:r>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p>
          <a:p>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What are some results when we commit ourselves to respond to life with the same perspective that Jesus had—that kind of view or thinking that the risen Savior has?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15013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3078694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Imitating Jesus </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can become ridiculous like the t-shirt that says “Jesus took naps. Be like Jesus—Mark 4:38.”</a:t>
            </a:r>
            <a:r>
              <a:rPr lang="en-SG" dirty="0">
                <a:effectLst/>
                <a:latin typeface="Arial" panose="020B0604020202020204" pitchFamily="34" charset="0"/>
                <a:cs typeface="Arial" panose="020B0604020202020204" pitchFamily="34" charset="0"/>
              </a:rPr>
              <a:t> </a:t>
            </a:r>
            <a:endParaRPr lang="en-US" dirty="0"/>
          </a:p>
        </p:txBody>
      </p:sp>
    </p:spTree>
    <p:extLst>
      <p:ext uri="{BB962C8B-B14F-4D97-AF65-F5344CB8AC3E}">
        <p14:creationId xmlns:p14="http://schemas.microsoft.com/office/powerpoint/2010/main" val="3975480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The agony of the father can hardly be fathomed. What an example of sacrifice!</a:t>
            </a:r>
            <a:r>
              <a:rPr lang="en-SG" dirty="0">
                <a:effectLst/>
                <a:latin typeface="Arial" panose="020B0604020202020204" pitchFamily="34" charset="0"/>
                <a:cs typeface="Arial" panose="020B0604020202020204" pitchFamily="34" charset="0"/>
              </a:rPr>
              <a:t> </a:t>
            </a:r>
          </a:p>
          <a:p>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_____________</a:t>
            </a:r>
          </a:p>
          <a:p>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“Most” (Czech for “The Bridge”) movie at https://</a:t>
            </a:r>
            <a:r>
              <a:rPr lang="en-US" sz="1200" kern="1200" dirty="0" err="1">
                <a:solidFill>
                  <a:schemeClr val="tx1"/>
                </a:solidFill>
                <a:effectLst/>
                <a:latin typeface="Arial" panose="020B0604020202020204" pitchFamily="34" charset="0"/>
                <a:ea typeface="ＭＳ Ｐゴシック" charset="-128"/>
                <a:cs typeface="Arial" panose="020B0604020202020204" pitchFamily="34" charset="0"/>
              </a:rPr>
              <a:t>www.wingclips.com</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/movie-clips/most/the-bridge.</a:t>
            </a:r>
            <a:r>
              <a:rPr lang="en-SG" dirty="0">
                <a:effectLst/>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https://www.youtube.com/</a:t>
            </a:r>
            <a:r>
              <a:rPr lang="en-US" dirty="0" err="1">
                <a:latin typeface="Arial" panose="020B0604020202020204" pitchFamily="34" charset="0"/>
                <a:cs typeface="Arial" panose="020B0604020202020204" pitchFamily="34" charset="0"/>
              </a:rPr>
              <a:t>watch?v</a:t>
            </a:r>
            <a:r>
              <a:rPr lang="en-US" dirty="0">
                <a:latin typeface="Arial" panose="020B0604020202020204" pitchFamily="34" charset="0"/>
                <a:cs typeface="Arial" panose="020B0604020202020204" pitchFamily="34" charset="0"/>
              </a:rPr>
              <a:t>=6pVe6pBXk1A</a:t>
            </a:r>
          </a:p>
        </p:txBody>
      </p:sp>
    </p:spTree>
    <p:extLst>
      <p:ext uri="{BB962C8B-B14F-4D97-AF65-F5344CB8AC3E}">
        <p14:creationId xmlns:p14="http://schemas.microsoft.com/office/powerpoint/2010/main" val="30736835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A better t-shirt says this…</a:t>
            </a:r>
          </a:p>
        </p:txBody>
      </p:sp>
    </p:spTree>
    <p:extLst>
      <p:ext uri="{BB962C8B-B14F-4D97-AF65-F5344CB8AC3E}">
        <p14:creationId xmlns:p14="http://schemas.microsoft.com/office/powerpoint/2010/main" val="28710623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0CB257-508B-AD4F-A014-7D2C8FC9ECB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97346" name="Rectangle 2"/>
          <p:cNvSpPr>
            <a:spLocks noGrp="1" noRot="1" noChangeAspect="1" noChangeArrowheads="1" noTextEdit="1"/>
          </p:cNvSpPr>
          <p:nvPr>
            <p:ph type="sldImg"/>
          </p:nvPr>
        </p:nvSpPr>
        <p:spPr>
          <a:ln/>
        </p:spPr>
      </p:sp>
      <p:sp>
        <p:nvSpPr>
          <p:cNvPr id="6973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053374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086AB-9D89-544D-9F97-C845539B4D3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86082" name="Rectangle 2"/>
          <p:cNvSpPr>
            <a:spLocks noGrp="1" noRot="1" noChangeAspect="1" noChangeArrowheads="1" noTextEdit="1"/>
          </p:cNvSpPr>
          <p:nvPr>
            <p:ph type="sldImg"/>
          </p:nvPr>
        </p:nvSpPr>
        <p:spPr>
          <a:ln/>
        </p:spPr>
      </p:sp>
      <p:sp>
        <p:nvSpPr>
          <p:cNvPr id="6860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969888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a:effectLst/>
                <a:latin typeface="Arial" panose="020B0604020202020204" pitchFamily="34" charset="0"/>
                <a:ea typeface="Times New Roman" panose="02020603050405020304" pitchFamily="18" charset="0"/>
              </a:rPr>
              <a:t>You can mimic Jesus in any of these areas with his help.</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A599DDB-6EF9-A142-AE1E-A2DA3047A49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811257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84032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Who is your ultimate example in life? Who do you admire most? Who do you want to be like more than anyone else?</a:t>
            </a:r>
            <a:r>
              <a:rPr lang="en-SG" dirty="0">
                <a:effectLst/>
                <a:latin typeface="Arial" panose="020B0604020202020204" pitchFamily="34" charset="0"/>
                <a:cs typeface="Arial" panose="020B0604020202020204" pitchFamily="34" charset="0"/>
              </a:rPr>
              <a:t> </a:t>
            </a: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A century ago the most admired people were scientists.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2180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t>Today many of the most admired are actors who make a pretty good living by pretending to be someone else.</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t>Actually, in 2018 the most admired man was Barack Obama and woman was Angelina Jolie.</a:t>
            </a:r>
            <a:endParaRPr lang="en-US" dirty="0"/>
          </a:p>
        </p:txBody>
      </p:sp>
    </p:spTree>
    <p:extLst>
      <p:ext uri="{BB962C8B-B14F-4D97-AF65-F5344CB8AC3E}">
        <p14:creationId xmlns:p14="http://schemas.microsoft.com/office/powerpoint/2010/main" val="2319832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But what I find amazing is that Jesus does not top every list. He—more than anyone—should be our example in life!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5053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Times New Roman" pitchFamily="-111" charset="0"/>
                <a:ea typeface="ＭＳ Ｐゴシック" charset="-128"/>
                <a:cs typeface="ＭＳ Ｐゴシック" charset="-128"/>
              </a:rPr>
              <a:t>Who else left heaven to take on humanity?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Times New Roman" pitchFamily="-111" charset="0"/>
                <a:ea typeface="ＭＳ Ｐゴシック" charset="-128"/>
                <a:cs typeface="ＭＳ Ｐゴシック" charset="-128"/>
              </a:rPr>
              <a:t>Who else was completely innocent any sin but willingly gave his life for all?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Times New Roman" pitchFamily="-111" charset="0"/>
                <a:ea typeface="ＭＳ Ｐゴシック" charset="-128"/>
                <a:cs typeface="ＭＳ Ｐゴシック" charset="-128"/>
              </a:rPr>
              <a:t>Who else came back from the dead and appeared to over 500 people?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11" charset="0"/>
                <a:ea typeface="ＭＳ Ｐゴシック" charset="-128"/>
                <a:cs typeface="ＭＳ Ｐゴシック" charset="-128"/>
              </a:rPr>
              <a:t>The son did not accidentally die, but he willingly risked his life for the apathetic passengers.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11" charset="0"/>
                <a:ea typeface="ＭＳ Ｐゴシック" charset="-128"/>
                <a:cs typeface="ＭＳ Ｐゴシック" charset="-128"/>
              </a:rPr>
              <a:t>The agony of the Czech father to sacrifice his son aptly depicts God's grief to put Jesus to death even for apathetic people like us. What an example of sacrifice!</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946012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Yet God also brought Jesus back to life. We worship a risen Savior!</a:t>
            </a:r>
          </a:p>
        </p:txBody>
      </p:sp>
    </p:spTree>
    <p:extLst>
      <p:ext uri="{BB962C8B-B14F-4D97-AF65-F5344CB8AC3E}">
        <p14:creationId xmlns:p14="http://schemas.microsoft.com/office/powerpoint/2010/main" val="47687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452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7C91FB75-1981-E446-84D2-3D73DECABE85}" type="slidenum">
              <a:rPr lang="en-US"/>
              <a:pPr>
                <a:defRPr/>
              </a:pPr>
              <a:t>‹#›</a:t>
            </a:fld>
            <a:endParaRPr lang="en-US"/>
          </a:p>
        </p:txBody>
      </p:sp>
    </p:spTree>
    <p:extLst>
      <p:ext uri="{BB962C8B-B14F-4D97-AF65-F5344CB8AC3E}">
        <p14:creationId xmlns:p14="http://schemas.microsoft.com/office/powerpoint/2010/main" val="39191282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26770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303496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280783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13931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759194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416484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5960879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7672734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214315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59711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5666E7A8-FC2B-F04C-804E-1F5C52B21959}" type="slidenum">
              <a:rPr lang="en-US"/>
              <a:pPr>
                <a:defRPr/>
              </a:pPr>
              <a:t>‹#›</a:t>
            </a:fld>
            <a:endParaRPr lang="en-US"/>
          </a:p>
        </p:txBody>
      </p:sp>
    </p:spTree>
    <p:extLst>
      <p:ext uri="{BB962C8B-B14F-4D97-AF65-F5344CB8AC3E}">
        <p14:creationId xmlns:p14="http://schemas.microsoft.com/office/powerpoint/2010/main" val="13554459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35005213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321728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893409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98668800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0126149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5719459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8755926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06207639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0781406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79723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5" name="Footer Placeholder 4"/>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6" name="Slide Number Placeholder 5"/>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728DA697-271D-8F4C-82F0-40F102230104}" type="slidenum">
              <a:rPr lang="en-US"/>
              <a:pPr>
                <a:defRPr/>
              </a:pPr>
              <a:t>‹#›</a:t>
            </a:fld>
            <a:endParaRPr lang="en-US"/>
          </a:p>
        </p:txBody>
      </p:sp>
    </p:spTree>
    <p:extLst>
      <p:ext uri="{BB962C8B-B14F-4D97-AF65-F5344CB8AC3E}">
        <p14:creationId xmlns:p14="http://schemas.microsoft.com/office/powerpoint/2010/main" val="20102882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88402757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67928380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41615064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34332110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818243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1068267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03756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0811352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3368817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11"/>
          <p:cNvSpPr>
            <a:spLocks noChangeArrowheads="1"/>
          </p:cNvSpPr>
          <p:nvPr userDrawn="1"/>
        </p:nvSpPr>
        <p:spPr bwMode="auto">
          <a:xfrm>
            <a:off x="1547813" y="0"/>
            <a:ext cx="75961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a:lstStyle/>
          <a:p>
            <a:endParaRPr lang="en-US">
              <a:solidFill>
                <a:srgbClr val="EAEAEA"/>
              </a:solidFill>
            </a:endParaRPr>
          </a:p>
        </p:txBody>
      </p:sp>
      <p:grpSp>
        <p:nvGrpSpPr>
          <p:cNvPr id="2" name="Group 2"/>
          <p:cNvGrpSpPr>
            <a:grpSpLocks/>
          </p:cNvGrpSpPr>
          <p:nvPr/>
        </p:nvGrpSpPr>
        <p:grpSpPr bwMode="auto">
          <a:xfrm>
            <a:off x="0" y="0"/>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pic>
          <p:nvPicPr>
            <p:cNvPr id="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1" name="Rectangle 10"/>
          <p:cNvSpPr>
            <a:spLocks noGrp="1" noChangeArrowheads="1"/>
          </p:cNvSpPr>
          <p:nvPr>
            <p:ph type="sldNum" sz="quarter" idx="12"/>
          </p:nvPr>
        </p:nvSpPr>
        <p:spPr/>
        <p:txBody>
          <a:bodyPr/>
          <a:lstStyle>
            <a:lvl1pPr>
              <a:defRPr/>
            </a:lvl1pPr>
          </a:lstStyle>
          <a:p>
            <a:pPr>
              <a:defRPr/>
            </a:pPr>
            <a:fld id="{7298F94F-C63F-8C40-99FB-A279F53032E5}" type="slidenum">
              <a:rPr lang="en-US"/>
              <a:pPr>
                <a:defRPr/>
              </a:pPr>
              <a:t>‹#›</a:t>
            </a:fld>
            <a:endParaRPr lang="en-US"/>
          </a:p>
        </p:txBody>
      </p:sp>
    </p:spTree>
    <p:extLst>
      <p:ext uri="{BB962C8B-B14F-4D97-AF65-F5344CB8AC3E}">
        <p14:creationId xmlns:p14="http://schemas.microsoft.com/office/powerpoint/2010/main" val="3194991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7B1687E3-08E1-7741-AA3B-79AC3DD39791}" type="slidenum">
              <a:rPr lang="en-GB"/>
              <a:pPr>
                <a:defRPr/>
              </a:pPr>
              <a:t>‹#›</a:t>
            </a:fld>
            <a:endParaRPr lang="en-GB"/>
          </a:p>
        </p:txBody>
      </p:sp>
    </p:spTree>
    <p:extLst>
      <p:ext uri="{BB962C8B-B14F-4D97-AF65-F5344CB8AC3E}">
        <p14:creationId xmlns:p14="http://schemas.microsoft.com/office/powerpoint/2010/main" val="35207144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71490FFE-E974-BF4C-88A6-0C909F8385A8}" type="slidenum">
              <a:rPr lang="en-US"/>
              <a:pPr>
                <a:defRPr/>
              </a:pPr>
              <a:t>‹#›</a:t>
            </a:fld>
            <a:endParaRPr lang="en-US"/>
          </a:p>
        </p:txBody>
      </p:sp>
    </p:spTree>
    <p:extLst>
      <p:ext uri="{BB962C8B-B14F-4D97-AF65-F5344CB8AC3E}">
        <p14:creationId xmlns:p14="http://schemas.microsoft.com/office/powerpoint/2010/main" val="109635656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8EBE513-5A3E-7345-BC51-44BCAB70FCCB}" type="slidenum">
              <a:rPr lang="en-US"/>
              <a:pPr>
                <a:defRPr/>
              </a:pPr>
              <a:t>‹#›</a:t>
            </a:fld>
            <a:endParaRPr lang="en-US"/>
          </a:p>
        </p:txBody>
      </p:sp>
    </p:spTree>
    <p:extLst>
      <p:ext uri="{BB962C8B-B14F-4D97-AF65-F5344CB8AC3E}">
        <p14:creationId xmlns:p14="http://schemas.microsoft.com/office/powerpoint/2010/main" val="357592928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367853A-31ED-2B42-B58B-66F4720266A7}" type="slidenum">
              <a:rPr lang="en-US"/>
              <a:pPr>
                <a:defRPr/>
              </a:pPr>
              <a:t>‹#›</a:t>
            </a:fld>
            <a:endParaRPr lang="en-US"/>
          </a:p>
        </p:txBody>
      </p:sp>
    </p:spTree>
    <p:extLst>
      <p:ext uri="{BB962C8B-B14F-4D97-AF65-F5344CB8AC3E}">
        <p14:creationId xmlns:p14="http://schemas.microsoft.com/office/powerpoint/2010/main" val="5869505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DE3673C3-D589-6F48-A343-265012A84573}" type="slidenum">
              <a:rPr lang="en-US"/>
              <a:pPr>
                <a:defRPr/>
              </a:pPr>
              <a:t>‹#›</a:t>
            </a:fld>
            <a:endParaRPr lang="en-US"/>
          </a:p>
        </p:txBody>
      </p:sp>
    </p:spTree>
    <p:extLst>
      <p:ext uri="{BB962C8B-B14F-4D97-AF65-F5344CB8AC3E}">
        <p14:creationId xmlns:p14="http://schemas.microsoft.com/office/powerpoint/2010/main" val="29456645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B26531B9-6058-9B45-9BCA-4FA62E5A34A0}" type="slidenum">
              <a:rPr lang="en-US"/>
              <a:pPr>
                <a:defRPr/>
              </a:pPr>
              <a:t>‹#›</a:t>
            </a:fld>
            <a:endParaRPr lang="en-US"/>
          </a:p>
        </p:txBody>
      </p:sp>
    </p:spTree>
    <p:extLst>
      <p:ext uri="{BB962C8B-B14F-4D97-AF65-F5344CB8AC3E}">
        <p14:creationId xmlns:p14="http://schemas.microsoft.com/office/powerpoint/2010/main" val="371599144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5E9C08A5-58EA-3949-96C0-11611134F488}" type="slidenum">
              <a:rPr lang="en-US"/>
              <a:pPr>
                <a:defRPr/>
              </a:pPr>
              <a:t>‹#›</a:t>
            </a:fld>
            <a:endParaRPr lang="en-US"/>
          </a:p>
        </p:txBody>
      </p:sp>
    </p:spTree>
    <p:extLst>
      <p:ext uri="{BB962C8B-B14F-4D97-AF65-F5344CB8AC3E}">
        <p14:creationId xmlns:p14="http://schemas.microsoft.com/office/powerpoint/2010/main" val="159532350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C607F85F-C3E0-144F-A785-C80F46F2FFDB}" type="slidenum">
              <a:rPr lang="en-US"/>
              <a:pPr>
                <a:defRPr/>
              </a:pPr>
              <a:t>‹#›</a:t>
            </a:fld>
            <a:endParaRPr lang="en-US"/>
          </a:p>
        </p:txBody>
      </p:sp>
    </p:spTree>
    <p:extLst>
      <p:ext uri="{BB962C8B-B14F-4D97-AF65-F5344CB8AC3E}">
        <p14:creationId xmlns:p14="http://schemas.microsoft.com/office/powerpoint/2010/main" val="327311466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144CFF2-95F1-9241-AA25-5FEA49DDA69E}" type="slidenum">
              <a:rPr lang="en-US"/>
              <a:pPr>
                <a:defRPr/>
              </a:pPr>
              <a:t>‹#›</a:t>
            </a:fld>
            <a:endParaRPr lang="en-US"/>
          </a:p>
        </p:txBody>
      </p:sp>
    </p:spTree>
    <p:extLst>
      <p:ext uri="{BB962C8B-B14F-4D97-AF65-F5344CB8AC3E}">
        <p14:creationId xmlns:p14="http://schemas.microsoft.com/office/powerpoint/2010/main" val="254618713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5F7B2BF-BE78-014B-AADB-00C0116E2BCC}" type="slidenum">
              <a:rPr lang="en-US"/>
              <a:pPr>
                <a:defRPr/>
              </a:pPr>
              <a:t>‹#›</a:t>
            </a:fld>
            <a:endParaRPr lang="en-US"/>
          </a:p>
        </p:txBody>
      </p:sp>
    </p:spTree>
    <p:extLst>
      <p:ext uri="{BB962C8B-B14F-4D97-AF65-F5344CB8AC3E}">
        <p14:creationId xmlns:p14="http://schemas.microsoft.com/office/powerpoint/2010/main" val="242270943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A81C0D1-9729-3947-B63C-8EB7B2730A48}" type="slidenum">
              <a:rPr lang="en-US"/>
              <a:pPr>
                <a:defRPr/>
              </a:pPr>
              <a:t>‹#›</a:t>
            </a:fld>
            <a:endParaRPr lang="en-US"/>
          </a:p>
        </p:txBody>
      </p:sp>
    </p:spTree>
    <p:extLst>
      <p:ext uri="{BB962C8B-B14F-4D97-AF65-F5344CB8AC3E}">
        <p14:creationId xmlns:p14="http://schemas.microsoft.com/office/powerpoint/2010/main" val="4169636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11"/>
          <p:cNvSpPr>
            <a:spLocks noChangeArrowheads="1"/>
          </p:cNvSpPr>
          <p:nvPr userDrawn="1"/>
        </p:nvSpPr>
        <p:spPr bwMode="auto">
          <a:xfrm>
            <a:off x="1547813" y="0"/>
            <a:ext cx="75961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a:lstStyle/>
          <a:p>
            <a:endParaRPr lang="en-US"/>
          </a:p>
        </p:txBody>
      </p:sp>
      <p:grpSp>
        <p:nvGrpSpPr>
          <p:cNvPr id="5" name="Group 2"/>
          <p:cNvGrpSpPr>
            <a:grpSpLocks/>
          </p:cNvGrpSpPr>
          <p:nvPr/>
        </p:nvGrpSpPr>
        <p:grpSpPr bwMode="auto">
          <a:xfrm>
            <a:off x="0" y="0"/>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pic>
          <p:nvPicPr>
            <p:cNvPr id="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1" name="Rectangle 10"/>
          <p:cNvSpPr>
            <a:spLocks noGrp="1" noChangeArrowheads="1"/>
          </p:cNvSpPr>
          <p:nvPr>
            <p:ph type="sldNum" sz="quarter" idx="12"/>
          </p:nvPr>
        </p:nvSpPr>
        <p:spPr/>
        <p:txBody>
          <a:bodyPr/>
          <a:lstStyle>
            <a:lvl1pPr>
              <a:defRPr/>
            </a:lvl1pPr>
          </a:lstStyle>
          <a:p>
            <a:pPr>
              <a:defRPr/>
            </a:pPr>
            <a:fld id="{7298F94F-C63F-8C40-99FB-A279F53032E5}" type="slidenum">
              <a:rPr lang="en-US"/>
              <a:pPr>
                <a:defRPr/>
              </a:pPr>
              <a:t>‹#›</a:t>
            </a:fld>
            <a:endParaRPr lang="en-US"/>
          </a:p>
        </p:txBody>
      </p:sp>
    </p:spTree>
    <p:extLst>
      <p:ext uri="{BB962C8B-B14F-4D97-AF65-F5344CB8AC3E}">
        <p14:creationId xmlns:p14="http://schemas.microsoft.com/office/powerpoint/2010/main" val="3194991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71490FFE-E974-BF4C-88A6-0C909F8385A8}" type="slidenum">
              <a:rPr lang="en-US"/>
              <a:pPr>
                <a:defRPr/>
              </a:pPr>
              <a:t>‹#›</a:t>
            </a:fld>
            <a:endParaRPr lang="en-US"/>
          </a:p>
        </p:txBody>
      </p:sp>
    </p:spTree>
    <p:extLst>
      <p:ext uri="{BB962C8B-B14F-4D97-AF65-F5344CB8AC3E}">
        <p14:creationId xmlns:p14="http://schemas.microsoft.com/office/powerpoint/2010/main" val="1096356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8EBE513-5A3E-7345-BC51-44BCAB70FCCB}" type="slidenum">
              <a:rPr lang="en-US"/>
              <a:pPr>
                <a:defRPr/>
              </a:pPr>
              <a:t>‹#›</a:t>
            </a:fld>
            <a:endParaRPr lang="en-US"/>
          </a:p>
        </p:txBody>
      </p:sp>
    </p:spTree>
    <p:extLst>
      <p:ext uri="{BB962C8B-B14F-4D97-AF65-F5344CB8AC3E}">
        <p14:creationId xmlns:p14="http://schemas.microsoft.com/office/powerpoint/2010/main" val="35759292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367853A-31ED-2B42-B58B-66F4720266A7}" type="slidenum">
              <a:rPr lang="en-US"/>
              <a:pPr>
                <a:defRPr/>
              </a:pPr>
              <a:t>‹#›</a:t>
            </a:fld>
            <a:endParaRPr lang="en-US"/>
          </a:p>
        </p:txBody>
      </p:sp>
    </p:spTree>
    <p:extLst>
      <p:ext uri="{BB962C8B-B14F-4D97-AF65-F5344CB8AC3E}">
        <p14:creationId xmlns:p14="http://schemas.microsoft.com/office/powerpoint/2010/main" val="586950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DE3673C3-D589-6F48-A343-265012A84573}" type="slidenum">
              <a:rPr lang="en-US"/>
              <a:pPr>
                <a:defRPr/>
              </a:pPr>
              <a:t>‹#›</a:t>
            </a:fld>
            <a:endParaRPr lang="en-US"/>
          </a:p>
        </p:txBody>
      </p:sp>
    </p:spTree>
    <p:extLst>
      <p:ext uri="{BB962C8B-B14F-4D97-AF65-F5344CB8AC3E}">
        <p14:creationId xmlns:p14="http://schemas.microsoft.com/office/powerpoint/2010/main" val="29456645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B26531B9-6058-9B45-9BCA-4FA62E5A34A0}" type="slidenum">
              <a:rPr lang="en-US"/>
              <a:pPr>
                <a:defRPr/>
              </a:pPr>
              <a:t>‹#›</a:t>
            </a:fld>
            <a:endParaRPr lang="en-US"/>
          </a:p>
        </p:txBody>
      </p:sp>
    </p:spTree>
    <p:extLst>
      <p:ext uri="{BB962C8B-B14F-4D97-AF65-F5344CB8AC3E}">
        <p14:creationId xmlns:p14="http://schemas.microsoft.com/office/powerpoint/2010/main" val="3715991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w="12700" cap="sq">
            <a:solidFill>
              <a:srgbClr val="000000"/>
            </a:solidFill>
            <a:round/>
            <a:headEnd type="none" w="sm" len="sm"/>
            <a:tailEnd type="none" w="sm" len="sm"/>
          </a:ln>
        </p:spPr>
        <p:txBody>
          <a:bodyPr wrap="none"/>
          <a:lstStyle/>
          <a:p>
            <a:endParaRPr lang="en-US"/>
          </a:p>
        </p:txBody>
      </p:sp>
      <p:grpSp>
        <p:nvGrpSpPr>
          <p:cNvPr id="5" name="Group 2"/>
          <p:cNvGrpSpPr>
            <a:grpSpLocks/>
          </p:cNvGrpSpPr>
          <p:nvPr/>
        </p:nvGrpSpPr>
        <p:grpSpPr bwMode="auto">
          <a:xfrm>
            <a:off x="0" y="0"/>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p>
          </p:txBody>
        </p:sp>
        <p:pic>
          <p:nvPicPr>
            <p:cNvPr id="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Date Placeholder 8"/>
          <p:cNvSpPr>
            <a:spLocks noGrp="1" noChangeArrowheads="1"/>
          </p:cNvSpPr>
          <p:nvPr>
            <p:ph type="dt" sz="quarter" idx="10"/>
          </p:nvPr>
        </p:nvSpPr>
        <p:spPr>
          <a:xfrm>
            <a:off x="1828800" y="6400800"/>
            <a:ext cx="1905000" cy="457200"/>
          </a:xfrm>
          <a:prstGeom prst="rect">
            <a:avLst/>
          </a:prstGeom>
        </p:spPr>
        <p:txBody>
          <a:bodyPr/>
          <a:lstStyle>
            <a:lvl1pPr>
              <a:defRPr/>
            </a:lvl1pPr>
          </a:lstStyle>
          <a:p>
            <a:pPr>
              <a:defRPr/>
            </a:pPr>
            <a:endParaRPr lang="en-US"/>
          </a:p>
        </p:txBody>
      </p:sp>
      <p:sp>
        <p:nvSpPr>
          <p:cNvPr id="10" name="Footer Placeholder 9"/>
          <p:cNvSpPr>
            <a:spLocks noGrp="1" noChangeArrowheads="1"/>
          </p:cNvSpPr>
          <p:nvPr>
            <p:ph type="ftr" sz="quarter" idx="11"/>
          </p:nvPr>
        </p:nvSpPr>
        <p:spPr>
          <a:xfrm>
            <a:off x="3962400" y="6400800"/>
            <a:ext cx="2895600" cy="457200"/>
          </a:xfrm>
          <a:prstGeom prst="rect">
            <a:avLst/>
          </a:prstGeom>
        </p:spPr>
        <p:txBody>
          <a:bodyPr/>
          <a:lstStyle>
            <a:lvl1pPr>
              <a:defRPr/>
            </a:lvl1pPr>
          </a:lstStyle>
          <a:p>
            <a:pPr>
              <a:defRPr/>
            </a:pPr>
            <a:endParaRPr lang="en-US"/>
          </a:p>
        </p:txBody>
      </p:sp>
      <p:sp>
        <p:nvSpPr>
          <p:cNvPr id="11" name="Slide Number Placeholder 10"/>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F6342B50-4E91-4B4E-8098-D583E1053BA7}" type="slidenum">
              <a:rPr lang="en-US"/>
              <a:pPr>
                <a:defRPr/>
              </a:pPr>
              <a:t>‹#›</a:t>
            </a:fld>
            <a:endParaRPr lang="en-US"/>
          </a:p>
        </p:txBody>
      </p:sp>
    </p:spTree>
    <p:extLst>
      <p:ext uri="{BB962C8B-B14F-4D97-AF65-F5344CB8AC3E}">
        <p14:creationId xmlns:p14="http://schemas.microsoft.com/office/powerpoint/2010/main" val="7952215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5E9C08A5-58EA-3949-96C0-11611134F488}" type="slidenum">
              <a:rPr lang="en-US"/>
              <a:pPr>
                <a:defRPr/>
              </a:pPr>
              <a:t>‹#›</a:t>
            </a:fld>
            <a:endParaRPr lang="en-US"/>
          </a:p>
        </p:txBody>
      </p:sp>
    </p:spTree>
    <p:extLst>
      <p:ext uri="{BB962C8B-B14F-4D97-AF65-F5344CB8AC3E}">
        <p14:creationId xmlns:p14="http://schemas.microsoft.com/office/powerpoint/2010/main" val="1595323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C607F85F-C3E0-144F-A785-C80F46F2FFDB}" type="slidenum">
              <a:rPr lang="en-US"/>
              <a:pPr>
                <a:defRPr/>
              </a:pPr>
              <a:t>‹#›</a:t>
            </a:fld>
            <a:endParaRPr lang="en-US"/>
          </a:p>
        </p:txBody>
      </p:sp>
    </p:spTree>
    <p:extLst>
      <p:ext uri="{BB962C8B-B14F-4D97-AF65-F5344CB8AC3E}">
        <p14:creationId xmlns:p14="http://schemas.microsoft.com/office/powerpoint/2010/main" val="32731146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144CFF2-95F1-9241-AA25-5FEA49DDA69E}" type="slidenum">
              <a:rPr lang="en-US"/>
              <a:pPr>
                <a:defRPr/>
              </a:pPr>
              <a:t>‹#›</a:t>
            </a:fld>
            <a:endParaRPr lang="en-US"/>
          </a:p>
        </p:txBody>
      </p:sp>
    </p:spTree>
    <p:extLst>
      <p:ext uri="{BB962C8B-B14F-4D97-AF65-F5344CB8AC3E}">
        <p14:creationId xmlns:p14="http://schemas.microsoft.com/office/powerpoint/2010/main" val="2546187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5F7B2BF-BE78-014B-AADB-00C0116E2BCC}" type="slidenum">
              <a:rPr lang="en-US"/>
              <a:pPr>
                <a:defRPr/>
              </a:pPr>
              <a:t>‹#›</a:t>
            </a:fld>
            <a:endParaRPr lang="en-US"/>
          </a:p>
        </p:txBody>
      </p:sp>
    </p:spTree>
    <p:extLst>
      <p:ext uri="{BB962C8B-B14F-4D97-AF65-F5344CB8AC3E}">
        <p14:creationId xmlns:p14="http://schemas.microsoft.com/office/powerpoint/2010/main" val="24227094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A81C0D1-9729-3947-B63C-8EB7B2730A48}" type="slidenum">
              <a:rPr lang="en-US"/>
              <a:pPr>
                <a:defRPr/>
              </a:pPr>
              <a:t>‹#›</a:t>
            </a:fld>
            <a:endParaRPr lang="en-US"/>
          </a:p>
        </p:txBody>
      </p:sp>
    </p:spTree>
    <p:extLst>
      <p:ext uri="{BB962C8B-B14F-4D97-AF65-F5344CB8AC3E}">
        <p14:creationId xmlns:p14="http://schemas.microsoft.com/office/powerpoint/2010/main" val="41696367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4CA9BE2-96D9-634F-99FD-C0BFC94EB9BD}" type="slidenum">
              <a:rPr lang="en-US"/>
              <a:pPr>
                <a:defRPr/>
              </a:pPr>
              <a:t>‹#›</a:t>
            </a:fld>
            <a:endParaRPr lang="en-US"/>
          </a:p>
        </p:txBody>
      </p:sp>
    </p:spTree>
    <p:extLst>
      <p:ext uri="{BB962C8B-B14F-4D97-AF65-F5344CB8AC3E}">
        <p14:creationId xmlns:p14="http://schemas.microsoft.com/office/powerpoint/2010/main" val="40044711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solidFill>
                  <a:srgbClr val="000000"/>
                </a:solidFill>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solidFill>
                  <a:srgbClr val="000000"/>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A050F19-65E6-4E44-AF35-9102C1B9519D}" type="slidenum">
              <a:rPr lang="en-US"/>
              <a:pPr>
                <a:defRPr/>
              </a:pPr>
              <a:t>‹#›</a:t>
            </a:fld>
            <a:endParaRPr lang="en-US"/>
          </a:p>
        </p:txBody>
      </p:sp>
    </p:spTree>
    <p:extLst>
      <p:ext uri="{BB962C8B-B14F-4D97-AF65-F5344CB8AC3E}">
        <p14:creationId xmlns:p14="http://schemas.microsoft.com/office/powerpoint/2010/main" val="261545851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EF5D6CC-C455-174B-ACB6-05AE74AF17FB}" type="slidenum">
              <a:rPr lang="en-US"/>
              <a:pPr>
                <a:defRPr/>
              </a:pPr>
              <a:t>‹#›</a:t>
            </a:fld>
            <a:endParaRPr lang="en-US"/>
          </a:p>
        </p:txBody>
      </p:sp>
    </p:spTree>
    <p:extLst>
      <p:ext uri="{BB962C8B-B14F-4D97-AF65-F5344CB8AC3E}">
        <p14:creationId xmlns:p14="http://schemas.microsoft.com/office/powerpoint/2010/main" val="5818505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653BC6-FAF8-6C48-BF99-C3DB249FE43D}" type="slidenum">
              <a:rPr lang="en-US"/>
              <a:pPr>
                <a:defRPr/>
              </a:pPr>
              <a:t>‹#›</a:t>
            </a:fld>
            <a:endParaRPr lang="en-US"/>
          </a:p>
        </p:txBody>
      </p:sp>
    </p:spTree>
    <p:extLst>
      <p:ext uri="{BB962C8B-B14F-4D97-AF65-F5344CB8AC3E}">
        <p14:creationId xmlns:p14="http://schemas.microsoft.com/office/powerpoint/2010/main" val="27221002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A3E228F-D8DC-A94E-88FF-40C8D71D8926}" type="slidenum">
              <a:rPr lang="en-US"/>
              <a:pPr>
                <a:defRPr/>
              </a:pPr>
              <a:t>‹#›</a:t>
            </a:fld>
            <a:endParaRPr lang="en-US"/>
          </a:p>
        </p:txBody>
      </p:sp>
    </p:spTree>
    <p:extLst>
      <p:ext uri="{BB962C8B-B14F-4D97-AF65-F5344CB8AC3E}">
        <p14:creationId xmlns:p14="http://schemas.microsoft.com/office/powerpoint/2010/main" val="1328033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5" name="Footer Placeholder 4"/>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6" name="Slide Number Placeholder 5"/>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D05BF29A-0F01-3D44-9487-0CC9431DAD7A}" type="slidenum">
              <a:rPr lang="en-US"/>
              <a:pPr>
                <a:defRPr/>
              </a:pPr>
              <a:t>‹#›</a:t>
            </a:fld>
            <a:endParaRPr lang="en-US"/>
          </a:p>
        </p:txBody>
      </p:sp>
    </p:spTree>
    <p:extLst>
      <p:ext uri="{BB962C8B-B14F-4D97-AF65-F5344CB8AC3E}">
        <p14:creationId xmlns:p14="http://schemas.microsoft.com/office/powerpoint/2010/main" val="20557729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DDBE10D-3734-3141-899A-DC25F4C1EEEE}" type="slidenum">
              <a:rPr lang="en-US"/>
              <a:pPr>
                <a:defRPr/>
              </a:pPr>
              <a:t>‹#›</a:t>
            </a:fld>
            <a:endParaRPr lang="en-US"/>
          </a:p>
        </p:txBody>
      </p:sp>
    </p:spTree>
    <p:extLst>
      <p:ext uri="{BB962C8B-B14F-4D97-AF65-F5344CB8AC3E}">
        <p14:creationId xmlns:p14="http://schemas.microsoft.com/office/powerpoint/2010/main" val="35108755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B66CFE51-93F0-FD4C-BAD4-7BEB0EDE35D2}" type="slidenum">
              <a:rPr lang="en-US"/>
              <a:pPr>
                <a:defRPr/>
              </a:pPr>
              <a:t>‹#›</a:t>
            </a:fld>
            <a:endParaRPr lang="en-US"/>
          </a:p>
        </p:txBody>
      </p:sp>
    </p:spTree>
    <p:extLst>
      <p:ext uri="{BB962C8B-B14F-4D97-AF65-F5344CB8AC3E}">
        <p14:creationId xmlns:p14="http://schemas.microsoft.com/office/powerpoint/2010/main" val="36008176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A16E1EF6-48BA-7247-B57B-EEABB3B78360}" type="slidenum">
              <a:rPr lang="en-US"/>
              <a:pPr>
                <a:defRPr/>
              </a:pPr>
              <a:t>‹#›</a:t>
            </a:fld>
            <a:endParaRPr lang="en-US"/>
          </a:p>
        </p:txBody>
      </p:sp>
    </p:spTree>
    <p:extLst>
      <p:ext uri="{BB962C8B-B14F-4D97-AF65-F5344CB8AC3E}">
        <p14:creationId xmlns:p14="http://schemas.microsoft.com/office/powerpoint/2010/main" val="1056273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9D074B6-0928-104A-800F-440DEA7B9270}" type="slidenum">
              <a:rPr lang="en-US"/>
              <a:pPr>
                <a:defRPr/>
              </a:pPr>
              <a:t>‹#›</a:t>
            </a:fld>
            <a:endParaRPr lang="en-US"/>
          </a:p>
        </p:txBody>
      </p:sp>
    </p:spTree>
    <p:extLst>
      <p:ext uri="{BB962C8B-B14F-4D97-AF65-F5344CB8AC3E}">
        <p14:creationId xmlns:p14="http://schemas.microsoft.com/office/powerpoint/2010/main" val="24807727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B8637C2-05D4-DE46-B277-EAD3C49093D6}" type="slidenum">
              <a:rPr lang="en-US"/>
              <a:pPr>
                <a:defRPr/>
              </a:pPr>
              <a:t>‹#›</a:t>
            </a:fld>
            <a:endParaRPr lang="en-US"/>
          </a:p>
        </p:txBody>
      </p:sp>
    </p:spTree>
    <p:extLst>
      <p:ext uri="{BB962C8B-B14F-4D97-AF65-F5344CB8AC3E}">
        <p14:creationId xmlns:p14="http://schemas.microsoft.com/office/powerpoint/2010/main" val="19030059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1093544-53D8-B64A-8158-A61C9E00A1D7}" type="slidenum">
              <a:rPr lang="en-US"/>
              <a:pPr>
                <a:defRPr/>
              </a:pPr>
              <a:t>‹#›</a:t>
            </a:fld>
            <a:endParaRPr lang="en-US"/>
          </a:p>
        </p:txBody>
      </p:sp>
    </p:spTree>
    <p:extLst>
      <p:ext uri="{BB962C8B-B14F-4D97-AF65-F5344CB8AC3E}">
        <p14:creationId xmlns:p14="http://schemas.microsoft.com/office/powerpoint/2010/main" val="5366010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4B4D363-1939-BD47-8919-74AF4B485ABF}" type="slidenum">
              <a:rPr lang="en-US"/>
              <a:pPr>
                <a:defRPr/>
              </a:pPr>
              <a:t>‹#›</a:t>
            </a:fld>
            <a:endParaRPr lang="en-US"/>
          </a:p>
        </p:txBody>
      </p:sp>
    </p:spTree>
    <p:extLst>
      <p:ext uri="{BB962C8B-B14F-4D97-AF65-F5344CB8AC3E}">
        <p14:creationId xmlns:p14="http://schemas.microsoft.com/office/powerpoint/2010/main" val="14613403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B98B0AF-B31F-6347-82F0-96D0345B2776}" type="slidenum">
              <a:rPr lang="en-US"/>
              <a:pPr>
                <a:defRPr/>
              </a:pPr>
              <a:t>‹#›</a:t>
            </a:fld>
            <a:endParaRPr lang="en-US"/>
          </a:p>
        </p:txBody>
      </p:sp>
    </p:spTree>
    <p:extLst>
      <p:ext uri="{BB962C8B-B14F-4D97-AF65-F5344CB8AC3E}">
        <p14:creationId xmlns:p14="http://schemas.microsoft.com/office/powerpoint/2010/main" val="37846674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EC843C5E-F6DE-5B44-8CEF-62A2672FF977}" type="slidenum">
              <a:rPr lang="en-US"/>
              <a:pPr>
                <a:defRPr/>
              </a:pPr>
              <a:t>‹#›</a:t>
            </a:fld>
            <a:endParaRPr lang="en-US"/>
          </a:p>
        </p:txBody>
      </p:sp>
    </p:spTree>
    <p:extLst>
      <p:ext uri="{BB962C8B-B14F-4D97-AF65-F5344CB8AC3E}">
        <p14:creationId xmlns:p14="http://schemas.microsoft.com/office/powerpoint/2010/main" val="9073620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a:xfrm>
            <a:off x="1676400" y="1752600"/>
            <a:ext cx="6781800" cy="1676400"/>
          </a:xfrm>
        </p:spPr>
        <p:txBody>
          <a:bodyPr/>
          <a:lstStyle>
            <a:lvl1pPr>
              <a:defRPr/>
            </a:lvl1pPr>
          </a:lstStyle>
          <a:p>
            <a:r>
              <a:rPr lang="en-US"/>
              <a:t>Click to edit Master title style</a:t>
            </a:r>
          </a:p>
        </p:txBody>
      </p:sp>
      <p:sp>
        <p:nvSpPr>
          <p:cNvPr id="125955" name="Rectangle 3"/>
          <p:cNvSpPr>
            <a:spLocks noGrp="1" noChangeArrowheads="1"/>
          </p:cNvSpPr>
          <p:nvPr>
            <p:ph type="subTitle" idx="1"/>
          </p:nvPr>
        </p:nvSpPr>
        <p:spPr>
          <a:xfrm>
            <a:off x="1676400" y="3733800"/>
            <a:ext cx="6781800" cy="1371600"/>
          </a:xfrm>
        </p:spPr>
        <p:txBody>
          <a:bodyPr/>
          <a:lstStyle>
            <a:lvl1pPr marL="0" indent="0" algn="r">
              <a:buFont typeface="Wingdings" pitchFamily="-112" charset="2"/>
              <a:buNone/>
              <a:defRPr i="1"/>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charset="0"/>
                <a:ea typeface="ヒラギノ角ゴ Pro W3" charset="-128"/>
                <a:cs typeface="ヒラギノ角ゴ Pro W3"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ea typeface="ヒラギノ角ゴ Pro W3" charset="-128"/>
                <a:cs typeface="ヒラギノ角ゴ Pro W3"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A7147C7-9A65-8141-B9E6-3C557C38080B}" type="slidenum">
              <a:rPr lang="en-US"/>
              <a:pPr>
                <a:defRPr/>
              </a:pPr>
              <a:t>‹#›</a:t>
            </a:fld>
            <a:endParaRPr lang="en-US"/>
          </a:p>
        </p:txBody>
      </p:sp>
    </p:spTree>
    <p:extLst>
      <p:ext uri="{BB962C8B-B14F-4D97-AF65-F5344CB8AC3E}">
        <p14:creationId xmlns:p14="http://schemas.microsoft.com/office/powerpoint/2010/main" val="1646514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Date Placeholder 3"/>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5" name="Footer Placeholder 4"/>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6" name="Slide Number Placeholder 5"/>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8BC8523E-AD22-DA4E-B328-F675875812B2}" type="slidenum">
              <a:rPr lang="en-US"/>
              <a:pPr>
                <a:defRPr/>
              </a:pPr>
              <a:t>‹#›</a:t>
            </a:fld>
            <a:endParaRPr lang="en-US"/>
          </a:p>
        </p:txBody>
      </p:sp>
    </p:spTree>
    <p:extLst>
      <p:ext uri="{BB962C8B-B14F-4D97-AF65-F5344CB8AC3E}">
        <p14:creationId xmlns:p14="http://schemas.microsoft.com/office/powerpoint/2010/main" val="8420512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11"/>
          <p:cNvSpPr>
            <a:spLocks noChangeArrowheads="1"/>
          </p:cNvSpPr>
          <p:nvPr/>
        </p:nvSpPr>
        <p:spPr bwMode="auto">
          <a:xfrm>
            <a:off x="1692275" y="0"/>
            <a:ext cx="7451725"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a:lstStyle/>
          <a:p>
            <a:endParaRPr lang="en-US"/>
          </a:p>
        </p:txBody>
      </p:sp>
      <p:grpSp>
        <p:nvGrpSpPr>
          <p:cNvPr id="5" name="Group 2"/>
          <p:cNvGrpSpPr>
            <a:grpSpLocks/>
          </p:cNvGrpSpPr>
          <p:nvPr/>
        </p:nvGrpSpPr>
        <p:grpSpPr bwMode="auto">
          <a:xfrm>
            <a:off x="0" y="0"/>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pic>
          <p:nvPicPr>
            <p:cNvPr id="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10" name="Rectangle 9"/>
          <p:cNvSpPr>
            <a:spLocks noGrp="1" noChangeArrowheads="1"/>
          </p:cNvSpPr>
          <p:nvPr>
            <p:ph type="ftr" sz="quarter" idx="11"/>
          </p:nvPr>
        </p:nvSpPr>
        <p:spPr>
          <a:xfrm>
            <a:off x="3962400" y="6400800"/>
            <a:ext cx="2895600" cy="457200"/>
          </a:xfrm>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11" name="Rectangle 10"/>
          <p:cNvSpPr>
            <a:spLocks noGrp="1" noChangeArrowheads="1"/>
          </p:cNvSpPr>
          <p:nvPr>
            <p:ph type="sldNum" sz="quarter" idx="12"/>
          </p:nvPr>
        </p:nvSpPr>
        <p:spPr/>
        <p:txBody>
          <a:bodyPr/>
          <a:lstStyle>
            <a:lvl1pPr>
              <a:defRPr/>
            </a:lvl1pPr>
          </a:lstStyle>
          <a:p>
            <a:pPr>
              <a:defRPr/>
            </a:pPr>
            <a:fld id="{D36D32EF-39A5-5E46-BC8F-F8DAFCF27E99}" type="slidenum">
              <a:rPr lang="en-US"/>
              <a:pPr>
                <a:defRPr/>
              </a:pPr>
              <a:t>‹#›</a:t>
            </a:fld>
            <a:endParaRPr lang="en-US"/>
          </a:p>
        </p:txBody>
      </p:sp>
    </p:spTree>
    <p:extLst>
      <p:ext uri="{BB962C8B-B14F-4D97-AF65-F5344CB8AC3E}">
        <p14:creationId xmlns:p14="http://schemas.microsoft.com/office/powerpoint/2010/main" val="37641940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96B553CF-9E4D-1F48-9E48-A93BE3A31FB6}" type="slidenum">
              <a:rPr lang="en-US"/>
              <a:pPr>
                <a:defRPr/>
              </a:pPr>
              <a:t>‹#›</a:t>
            </a:fld>
            <a:endParaRPr lang="en-US"/>
          </a:p>
        </p:txBody>
      </p:sp>
    </p:spTree>
    <p:extLst>
      <p:ext uri="{BB962C8B-B14F-4D97-AF65-F5344CB8AC3E}">
        <p14:creationId xmlns:p14="http://schemas.microsoft.com/office/powerpoint/2010/main" val="25510029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62F927D1-6304-3848-B34B-0A35CA5AE795}" type="slidenum">
              <a:rPr lang="en-US"/>
              <a:pPr>
                <a:defRPr/>
              </a:pPr>
              <a:t>‹#›</a:t>
            </a:fld>
            <a:endParaRPr lang="en-US"/>
          </a:p>
        </p:txBody>
      </p:sp>
    </p:spTree>
    <p:extLst>
      <p:ext uri="{BB962C8B-B14F-4D97-AF65-F5344CB8AC3E}">
        <p14:creationId xmlns:p14="http://schemas.microsoft.com/office/powerpoint/2010/main" val="42165888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pPr>
              <a:defRPr/>
            </a:pPr>
            <a:fld id="{1CFFC39D-31A0-584D-80C6-7B16DC5B3D1C}" type="slidenum">
              <a:rPr lang="en-US"/>
              <a:pPr>
                <a:defRPr/>
              </a:pPr>
              <a:t>‹#›</a:t>
            </a:fld>
            <a:endParaRPr lang="en-US"/>
          </a:p>
        </p:txBody>
      </p:sp>
    </p:spTree>
    <p:extLst>
      <p:ext uri="{BB962C8B-B14F-4D97-AF65-F5344CB8AC3E}">
        <p14:creationId xmlns:p14="http://schemas.microsoft.com/office/powerpoint/2010/main" val="36719820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8"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9" name="Rectangle 10"/>
          <p:cNvSpPr>
            <a:spLocks noGrp="1" noChangeArrowheads="1"/>
          </p:cNvSpPr>
          <p:nvPr>
            <p:ph type="sldNum" sz="quarter" idx="12"/>
          </p:nvPr>
        </p:nvSpPr>
        <p:spPr/>
        <p:txBody>
          <a:bodyPr/>
          <a:lstStyle>
            <a:lvl1pPr>
              <a:defRPr/>
            </a:lvl1pPr>
          </a:lstStyle>
          <a:p>
            <a:pPr>
              <a:defRPr/>
            </a:pPr>
            <a:fld id="{7EBA79F9-6EB8-5F41-AD19-A57137A44BB3}" type="slidenum">
              <a:rPr lang="en-US"/>
              <a:pPr>
                <a:defRPr/>
              </a:pPr>
              <a:t>‹#›</a:t>
            </a:fld>
            <a:endParaRPr lang="en-US"/>
          </a:p>
        </p:txBody>
      </p:sp>
    </p:spTree>
    <p:extLst>
      <p:ext uri="{BB962C8B-B14F-4D97-AF65-F5344CB8AC3E}">
        <p14:creationId xmlns:p14="http://schemas.microsoft.com/office/powerpoint/2010/main" val="5301546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4"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5" name="Rectangle 10"/>
          <p:cNvSpPr>
            <a:spLocks noGrp="1" noChangeArrowheads="1"/>
          </p:cNvSpPr>
          <p:nvPr>
            <p:ph type="sldNum" sz="quarter" idx="12"/>
          </p:nvPr>
        </p:nvSpPr>
        <p:spPr/>
        <p:txBody>
          <a:bodyPr/>
          <a:lstStyle>
            <a:lvl1pPr>
              <a:defRPr/>
            </a:lvl1pPr>
          </a:lstStyle>
          <a:p>
            <a:pPr>
              <a:defRPr/>
            </a:pPr>
            <a:fld id="{8953AF02-FE43-5843-A761-200E0A059313}" type="slidenum">
              <a:rPr lang="en-US"/>
              <a:pPr>
                <a:defRPr/>
              </a:pPr>
              <a:t>‹#›</a:t>
            </a:fld>
            <a:endParaRPr lang="en-US"/>
          </a:p>
        </p:txBody>
      </p:sp>
    </p:spTree>
    <p:extLst>
      <p:ext uri="{BB962C8B-B14F-4D97-AF65-F5344CB8AC3E}">
        <p14:creationId xmlns:p14="http://schemas.microsoft.com/office/powerpoint/2010/main" val="35451887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3"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4" name="Rectangle 10"/>
          <p:cNvSpPr>
            <a:spLocks noGrp="1" noChangeArrowheads="1"/>
          </p:cNvSpPr>
          <p:nvPr>
            <p:ph type="sldNum" sz="quarter" idx="12"/>
          </p:nvPr>
        </p:nvSpPr>
        <p:spPr/>
        <p:txBody>
          <a:bodyPr/>
          <a:lstStyle>
            <a:lvl1pPr>
              <a:defRPr/>
            </a:lvl1pPr>
          </a:lstStyle>
          <a:p>
            <a:pPr>
              <a:defRPr/>
            </a:pPr>
            <a:fld id="{379B40E6-8007-9E4D-8AAB-F93477490D3E}" type="slidenum">
              <a:rPr lang="en-US"/>
              <a:pPr>
                <a:defRPr/>
              </a:pPr>
              <a:t>‹#›</a:t>
            </a:fld>
            <a:endParaRPr lang="en-US"/>
          </a:p>
        </p:txBody>
      </p:sp>
    </p:spTree>
    <p:extLst>
      <p:ext uri="{BB962C8B-B14F-4D97-AF65-F5344CB8AC3E}">
        <p14:creationId xmlns:p14="http://schemas.microsoft.com/office/powerpoint/2010/main" val="12325315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pPr>
              <a:defRPr/>
            </a:pPr>
            <a:fld id="{84E8C9F4-2C5B-A943-A87D-01D588D9E2A5}" type="slidenum">
              <a:rPr lang="en-US"/>
              <a:pPr>
                <a:defRPr/>
              </a:pPr>
              <a:t>‹#›</a:t>
            </a:fld>
            <a:endParaRPr lang="en-US"/>
          </a:p>
        </p:txBody>
      </p:sp>
    </p:spTree>
    <p:extLst>
      <p:ext uri="{BB962C8B-B14F-4D97-AF65-F5344CB8AC3E}">
        <p14:creationId xmlns:p14="http://schemas.microsoft.com/office/powerpoint/2010/main" val="7693789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pPr>
              <a:defRPr/>
            </a:pPr>
            <a:fld id="{F234F7C0-B385-1449-89C3-5103758CC6C5}" type="slidenum">
              <a:rPr lang="en-US"/>
              <a:pPr>
                <a:defRPr/>
              </a:pPr>
              <a:t>‹#›</a:t>
            </a:fld>
            <a:endParaRPr lang="en-US"/>
          </a:p>
        </p:txBody>
      </p:sp>
    </p:spTree>
    <p:extLst>
      <p:ext uri="{BB962C8B-B14F-4D97-AF65-F5344CB8AC3E}">
        <p14:creationId xmlns:p14="http://schemas.microsoft.com/office/powerpoint/2010/main" val="19451072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34E2BBBC-9433-1C47-BA29-F1D18B87199D}" type="slidenum">
              <a:rPr lang="en-US"/>
              <a:pPr>
                <a:defRPr/>
              </a:pPr>
              <a:t>‹#›</a:t>
            </a:fld>
            <a:endParaRPr lang="en-US"/>
          </a:p>
        </p:txBody>
      </p:sp>
    </p:spTree>
    <p:extLst>
      <p:ext uri="{BB962C8B-B14F-4D97-AF65-F5344CB8AC3E}">
        <p14:creationId xmlns:p14="http://schemas.microsoft.com/office/powerpoint/2010/main" val="3028050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4713C8B4-F2FE-2644-83AD-112A52DC1D3C}" type="slidenum">
              <a:rPr lang="en-US"/>
              <a:pPr>
                <a:defRPr/>
              </a:pPr>
              <a:t>‹#›</a:t>
            </a:fld>
            <a:endParaRPr lang="en-US"/>
          </a:p>
        </p:txBody>
      </p:sp>
    </p:spTree>
    <p:extLst>
      <p:ext uri="{BB962C8B-B14F-4D97-AF65-F5344CB8AC3E}">
        <p14:creationId xmlns:p14="http://schemas.microsoft.com/office/powerpoint/2010/main" val="31005026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D136A241-D3A9-2A4E-8D09-DE815DDB33D6}" type="slidenum">
              <a:rPr lang="en-US"/>
              <a:pPr>
                <a:defRPr/>
              </a:pPr>
              <a:t>‹#›</a:t>
            </a:fld>
            <a:endParaRPr lang="en-US"/>
          </a:p>
        </p:txBody>
      </p:sp>
    </p:spTree>
    <p:extLst>
      <p:ext uri="{BB962C8B-B14F-4D97-AF65-F5344CB8AC3E}">
        <p14:creationId xmlns:p14="http://schemas.microsoft.com/office/powerpoint/2010/main" val="3909139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cs typeface="Arial" charset="0"/>
              </a:defRPr>
            </a:lvl1pPr>
          </a:lstStyle>
          <a:p>
            <a:pPr>
              <a:defRPr/>
            </a:pPr>
            <a:fld id="{AA0115EB-0440-0D4F-8DC5-5F57ADF83539}" type="slidenum">
              <a:rPr lang="en-US"/>
              <a:pPr>
                <a:defRPr/>
              </a:pPr>
              <a:t>‹#›</a:t>
            </a:fld>
            <a:endParaRPr lang="en-US"/>
          </a:p>
        </p:txBody>
      </p:sp>
    </p:spTree>
    <p:extLst>
      <p:ext uri="{BB962C8B-B14F-4D97-AF65-F5344CB8AC3E}">
        <p14:creationId xmlns:p14="http://schemas.microsoft.com/office/powerpoint/2010/main" val="27477872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atin typeface="Arial Black"/>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atin typeface="Arial Black"/>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827FB7B-9BF7-4B4B-9167-E7E4FB86691F}" type="slidenum">
              <a:rPr lang="en-US"/>
              <a:pPr>
                <a:defRPr/>
              </a:pPr>
              <a:t>‹#›</a:t>
            </a:fld>
            <a:endParaRPr lang="en-US"/>
          </a:p>
        </p:txBody>
      </p:sp>
    </p:spTree>
    <p:extLst>
      <p:ext uri="{BB962C8B-B14F-4D97-AF65-F5344CB8AC3E}">
        <p14:creationId xmlns:p14="http://schemas.microsoft.com/office/powerpoint/2010/main" val="21352058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fontAlgn="auto">
              <a:spcBef>
                <a:spcPts val="0"/>
              </a:spcBef>
              <a:spcAft>
                <a:spcPts val="0"/>
              </a:spcAft>
              <a:defRPr>
                <a:latin typeface="Times New Roman" pitchFamily="-111" charset="0"/>
                <a:ea typeface="+mn-ea"/>
                <a:cs typeface="+mn-cs"/>
              </a:defRPr>
            </a:lvl1pPr>
          </a:lstStyle>
          <a:p>
            <a:pPr>
              <a:defRPr/>
            </a:pPr>
            <a:endParaRPr lang="en-US"/>
          </a:p>
        </p:txBody>
      </p:sp>
      <p:sp>
        <p:nvSpPr>
          <p:cNvPr id="3" name="Rectangle 9"/>
          <p:cNvSpPr>
            <a:spLocks noGrp="1" noChangeArrowheads="1"/>
          </p:cNvSpPr>
          <p:nvPr>
            <p:ph type="ftr" sz="quarter" idx="11"/>
          </p:nvPr>
        </p:nvSpPr>
        <p:spPr/>
        <p:txBody>
          <a:bodyPr/>
          <a:lstStyle>
            <a:lvl1pPr fontAlgn="auto">
              <a:spcBef>
                <a:spcPts val="0"/>
              </a:spcBef>
              <a:spcAft>
                <a:spcPts val="0"/>
              </a:spcAft>
              <a:defRPr>
                <a:latin typeface="Times New Roman" pitchFamily="-111" charset="0"/>
                <a:ea typeface="+mn-ea"/>
                <a:cs typeface="+mn-cs"/>
              </a:defRPr>
            </a:lvl1pPr>
          </a:lstStyle>
          <a:p>
            <a:pPr>
              <a:defRPr/>
            </a:pPr>
            <a:endParaRPr lang="en-US"/>
          </a:p>
        </p:txBody>
      </p:sp>
      <p:sp>
        <p:nvSpPr>
          <p:cNvPr id="4" name="Rectangle 10"/>
          <p:cNvSpPr>
            <a:spLocks noGrp="1" noChangeArrowheads="1"/>
          </p:cNvSpPr>
          <p:nvPr>
            <p:ph type="sldNum" sz="quarter" idx="12"/>
          </p:nvPr>
        </p:nvSpPr>
        <p:spPr/>
        <p:txBody>
          <a:bodyPr/>
          <a:lstStyle>
            <a:lvl1pPr>
              <a:defRPr>
                <a:latin typeface="Arial" charset="0"/>
              </a:defRPr>
            </a:lvl1pPr>
          </a:lstStyle>
          <a:p>
            <a:pPr>
              <a:defRPr/>
            </a:pPr>
            <a:fld id="{2DDF18B7-50FD-7040-8708-8B5DB7D140DA}" type="slidenum">
              <a:rPr lang="en-US"/>
              <a:pPr>
                <a:defRPr/>
              </a:pPr>
              <a:t>‹#›</a:t>
            </a:fld>
            <a:endParaRPr lang="en-US"/>
          </a:p>
        </p:txBody>
      </p:sp>
    </p:spTree>
    <p:extLst>
      <p:ext uri="{BB962C8B-B14F-4D97-AF65-F5344CB8AC3E}">
        <p14:creationId xmlns:p14="http://schemas.microsoft.com/office/powerpoint/2010/main" val="32393198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atin typeface="Arial Black"/>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atin typeface="Arial Black"/>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56E1007-5434-1141-BDF2-A3D8547CD62C}" type="slidenum">
              <a:rPr lang="en-US"/>
              <a:pPr>
                <a:defRPr/>
              </a:pPr>
              <a:t>‹#›</a:t>
            </a:fld>
            <a:endParaRPr lang="en-US"/>
          </a:p>
        </p:txBody>
      </p:sp>
    </p:spTree>
    <p:extLst>
      <p:ext uri="{BB962C8B-B14F-4D97-AF65-F5344CB8AC3E}">
        <p14:creationId xmlns:p14="http://schemas.microsoft.com/office/powerpoint/2010/main" val="15099514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atin typeface="Times New Roman"/>
                <a:ea typeface="Times New Roman"/>
                <a:cs typeface="Times New Roman"/>
              </a:defRPr>
            </a:lvl1pPr>
          </a:lstStyle>
          <a:p>
            <a:pPr>
              <a:defRPr/>
            </a:pPr>
            <a:endParaRPr lang="en-GB"/>
          </a:p>
        </p:txBody>
      </p:sp>
      <p:sp>
        <p:nvSpPr>
          <p:cNvPr id="3" name="Rectangle 5"/>
          <p:cNvSpPr>
            <a:spLocks noGrp="1" noChangeArrowheads="1"/>
          </p:cNvSpPr>
          <p:nvPr>
            <p:ph type="ftr" sz="quarter" idx="11"/>
          </p:nvPr>
        </p:nvSpPr>
        <p:spPr/>
        <p:txBody>
          <a:bodyPr/>
          <a:lstStyle>
            <a:lvl1pPr fontAlgn="auto">
              <a:spcBef>
                <a:spcPts val="0"/>
              </a:spcBef>
              <a:spcAft>
                <a:spcPts val="0"/>
              </a:spcAft>
              <a:defRPr>
                <a:latin typeface="Times New Roman"/>
                <a:ea typeface="Times New Roman"/>
                <a:cs typeface="Times New Roman"/>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69191DCE-143E-C24F-9366-C4D4D9114B6B}" type="slidenum">
              <a:rPr lang="en-GB"/>
              <a:pPr>
                <a:defRPr/>
              </a:pPr>
              <a:t>‹#›</a:t>
            </a:fld>
            <a:endParaRPr lang="en-GB"/>
          </a:p>
        </p:txBody>
      </p:sp>
    </p:spTree>
    <p:extLst>
      <p:ext uri="{BB962C8B-B14F-4D97-AF65-F5344CB8AC3E}">
        <p14:creationId xmlns:p14="http://schemas.microsoft.com/office/powerpoint/2010/main" val="23515577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zh-CN" alt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zh-CN" alt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E044451A-D6EA-5F4B-B9CC-ECCAB12FE20C}" type="slidenum">
              <a:rPr lang="en-US"/>
              <a:pPr>
                <a:defRPr/>
              </a:pPr>
              <a:t>‹#›</a:t>
            </a:fld>
            <a:endParaRPr lang="en-US"/>
          </a:p>
        </p:txBody>
      </p:sp>
    </p:spTree>
    <p:extLst>
      <p:ext uri="{BB962C8B-B14F-4D97-AF65-F5344CB8AC3E}">
        <p14:creationId xmlns:p14="http://schemas.microsoft.com/office/powerpoint/2010/main" val="4227019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zh-CN" alt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zh-CN" alt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754DF772-B3BE-6F44-8223-CE642640AF8E}" type="slidenum">
              <a:rPr lang="en-US"/>
              <a:pPr>
                <a:defRPr/>
              </a:pPr>
              <a:t>‹#›</a:t>
            </a:fld>
            <a:endParaRPr lang="en-US"/>
          </a:p>
        </p:txBody>
      </p:sp>
    </p:spTree>
    <p:extLst>
      <p:ext uri="{BB962C8B-B14F-4D97-AF65-F5344CB8AC3E}">
        <p14:creationId xmlns:p14="http://schemas.microsoft.com/office/powerpoint/2010/main" val="32859058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zh-CN" alt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EA1E3D2-33C6-3C46-AF34-A2AE69850196}" type="slidenum">
              <a:rPr lang="en-US"/>
              <a:pPr>
                <a:defRPr/>
              </a:pPr>
              <a:t>‹#›</a:t>
            </a:fld>
            <a:endParaRPr lang="en-US"/>
          </a:p>
        </p:txBody>
      </p:sp>
    </p:spTree>
    <p:extLst>
      <p:ext uri="{BB962C8B-B14F-4D97-AF65-F5344CB8AC3E}">
        <p14:creationId xmlns:p14="http://schemas.microsoft.com/office/powerpoint/2010/main" val="7155049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69678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8" name="Footer Placeholder 7"/>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9" name="Slide Number Placeholder 8"/>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91358057-48B4-6748-93A5-C099F66CFEED}" type="slidenum">
              <a:rPr lang="en-US"/>
              <a:pPr>
                <a:defRPr/>
              </a:pPr>
              <a:t>‹#›</a:t>
            </a:fld>
            <a:endParaRPr lang="en-US"/>
          </a:p>
        </p:txBody>
      </p:sp>
    </p:spTree>
    <p:extLst>
      <p:ext uri="{BB962C8B-B14F-4D97-AF65-F5344CB8AC3E}">
        <p14:creationId xmlns:p14="http://schemas.microsoft.com/office/powerpoint/2010/main" val="9045362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945494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083454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763182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91241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662382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200842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789884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74212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731674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32048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4" name="Footer Placeholder 3"/>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5" name="Slide Number Placeholder 4"/>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2209EC9E-14B5-6F46-BDFA-EF42821D4B1C}" type="slidenum">
              <a:rPr lang="en-US"/>
              <a:pPr>
                <a:defRPr/>
              </a:pPr>
              <a:t>‹#›</a:t>
            </a:fld>
            <a:endParaRPr lang="en-US"/>
          </a:p>
        </p:txBody>
      </p:sp>
    </p:spTree>
    <p:extLst>
      <p:ext uri="{BB962C8B-B14F-4D97-AF65-F5344CB8AC3E}">
        <p14:creationId xmlns:p14="http://schemas.microsoft.com/office/powerpoint/2010/main" val="40377657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65614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809600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691341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738942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948931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536004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583881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175772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51009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42171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3" name="Footer Placeholder 2"/>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4" name="Slide Number Placeholder 3"/>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58938A98-3DE3-D449-95CE-E645E2F4A5F2}" type="slidenum">
              <a:rPr lang="en-US"/>
              <a:pPr>
                <a:defRPr/>
              </a:pPr>
              <a:t>‹#›</a:t>
            </a:fld>
            <a:endParaRPr lang="en-US"/>
          </a:p>
        </p:txBody>
      </p:sp>
    </p:spTree>
    <p:extLst>
      <p:ext uri="{BB962C8B-B14F-4D97-AF65-F5344CB8AC3E}">
        <p14:creationId xmlns:p14="http://schemas.microsoft.com/office/powerpoint/2010/main" val="10627016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972368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66647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48488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552504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35865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11717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855320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169009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867070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50201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68E38142-DC64-2249-9DDD-399A57E35CC3}" type="slidenum">
              <a:rPr lang="en-US"/>
              <a:pPr>
                <a:defRPr/>
              </a:pPr>
              <a:t>‹#›</a:t>
            </a:fld>
            <a:endParaRPr lang="en-US"/>
          </a:p>
        </p:txBody>
      </p:sp>
    </p:spTree>
    <p:extLst>
      <p:ext uri="{BB962C8B-B14F-4D97-AF65-F5344CB8AC3E}">
        <p14:creationId xmlns:p14="http://schemas.microsoft.com/office/powerpoint/2010/main" val="5280106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95577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55860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815956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504510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367881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031665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40661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605637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414552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66585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0.xml"/><Relationship Id="rId1" Type="http://schemas.openxmlformats.org/officeDocument/2006/relationships/slideLayout" Target="../slideLayouts/slideLayout53.xml"/><Relationship Id="rId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54.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2.xml"/><Relationship Id="rId1" Type="http://schemas.openxmlformats.org/officeDocument/2006/relationships/slideLayout" Target="../slideLayouts/slideLayout55.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14.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15.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6.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7.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image" Target="../media/image1.jpeg"/><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2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5.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6.xml"/><Relationship Id="rId1" Type="http://schemas.openxmlformats.org/officeDocument/2006/relationships/slideLayout" Target="../slideLayouts/slideLayout3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jpe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7.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51.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10"/>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w="12700" cap="sq">
            <a:solidFill>
              <a:srgbClr val="000000"/>
            </a:solidFill>
            <a:round/>
            <a:headEnd type="none" w="sm" len="sm"/>
            <a:tailEnd type="none" w="sm" len="sm"/>
          </a:ln>
        </p:spPr>
        <p:txBody>
          <a:bodyPr wrap="none"/>
          <a:lstStyle/>
          <a:p>
            <a:endParaRPr lang="en-US"/>
          </a:p>
        </p:txBody>
      </p:sp>
      <p:grpSp>
        <p:nvGrpSpPr>
          <p:cNvPr id="1027" name="Group 2"/>
          <p:cNvGrpSpPr>
            <a:grpSpLocks/>
          </p:cNvGrpSpPr>
          <p:nvPr/>
        </p:nvGrpSpPr>
        <p:grpSpPr bwMode="auto">
          <a:xfrm>
            <a:off x="0" y="0"/>
            <a:ext cx="1143000" cy="6856413"/>
            <a:chOff x="0" y="0"/>
            <a:chExt cx="720" cy="4319"/>
          </a:xfrm>
        </p:grpSpPr>
        <p:sp>
          <p:nvSpPr>
            <p:cNvPr id="1030"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p>
          </p:txBody>
        </p:sp>
        <p:sp>
          <p:nvSpPr>
            <p:cNvPr id="1031"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p>
          </p:txBody>
        </p:sp>
        <p:pic>
          <p:nvPicPr>
            <p:cNvPr id="1032" name="Picture 5"/>
            <p:cNvPicPr>
              <a:picLocks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grpSp>
      <p:sp>
        <p:nvSpPr>
          <p:cNvPr id="1028"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2797" r:id="rId1"/>
    <p:sldLayoutId id="2147492798" r:id="rId2"/>
    <p:sldLayoutId id="2147492799" r:id="rId3"/>
    <p:sldLayoutId id="2147492800" r:id="rId4"/>
    <p:sldLayoutId id="2147492801" r:id="rId5"/>
    <p:sldLayoutId id="2147492802" r:id="rId6"/>
    <p:sldLayoutId id="2147492803" r:id="rId7"/>
    <p:sldLayoutId id="2147492804" r:id="rId8"/>
    <p:sldLayoutId id="2147492805" r:id="rId9"/>
    <p:sldLayoutId id="2147492806" r:id="rId10"/>
    <p:sldLayoutId id="2147492807" r:id="rId11"/>
    <p:sldLayoutId id="2147492808" r:id="rId12"/>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146" algn="l" rtl="0" fontAlgn="base">
        <a:spcBef>
          <a:spcPct val="0"/>
        </a:spcBef>
        <a:spcAft>
          <a:spcPct val="0"/>
        </a:spcAft>
        <a:defRPr sz="4400">
          <a:solidFill>
            <a:schemeClr val="tx2"/>
          </a:solidFill>
          <a:latin typeface="Times New Roman" pitchFamily="-111" charset="0"/>
        </a:defRPr>
      </a:lvl6pPr>
      <a:lvl7pPr marL="914293" algn="l" rtl="0" fontAlgn="base">
        <a:spcBef>
          <a:spcPct val="0"/>
        </a:spcBef>
        <a:spcAft>
          <a:spcPct val="0"/>
        </a:spcAft>
        <a:defRPr sz="4400">
          <a:solidFill>
            <a:schemeClr val="tx2"/>
          </a:solidFill>
          <a:latin typeface="Times New Roman" pitchFamily="-111" charset="0"/>
        </a:defRPr>
      </a:lvl7pPr>
      <a:lvl8pPr marL="1371440" algn="l" rtl="0" fontAlgn="base">
        <a:spcBef>
          <a:spcPct val="0"/>
        </a:spcBef>
        <a:spcAft>
          <a:spcPct val="0"/>
        </a:spcAft>
        <a:defRPr sz="4400">
          <a:solidFill>
            <a:schemeClr val="tx2"/>
          </a:solidFill>
          <a:latin typeface="Times New Roman" pitchFamily="-111" charset="0"/>
        </a:defRPr>
      </a:lvl8pPr>
      <a:lvl9pPr marL="1828586" algn="l" rtl="0" fontAlgn="base">
        <a:spcBef>
          <a:spcPct val="0"/>
        </a:spcBef>
        <a:spcAft>
          <a:spcPct val="0"/>
        </a:spcAft>
        <a:defRPr sz="4400">
          <a:solidFill>
            <a:schemeClr val="tx2"/>
          </a:solidFill>
          <a:latin typeface="Times New Roman" pitchFamily="-111" charset="0"/>
        </a:defRPr>
      </a:lvl9pPr>
    </p:titleStyle>
    <p:bodyStyle>
      <a:lvl1pPr marL="341313" indent="-341313"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charset="-128"/>
          <a:cs typeface="Arial"/>
        </a:defRPr>
      </a:lvl1pPr>
      <a:lvl2pPr marL="741363" indent="-284163"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1413" indent="-227013"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598613" indent="-227013"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5813" indent="-227013"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306" indent="-228573" algn="l" rtl="0" fontAlgn="base">
        <a:spcBef>
          <a:spcPct val="20000"/>
        </a:spcBef>
        <a:spcAft>
          <a:spcPct val="0"/>
        </a:spcAft>
        <a:buChar char="•"/>
        <a:defRPr sz="2000">
          <a:solidFill>
            <a:schemeClr val="tx1"/>
          </a:solidFill>
          <a:latin typeface="+mn-lt"/>
          <a:ea typeface="ＭＳ Ｐゴシック" pitchFamily="-111"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11"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11"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171010" name="Group 2"/>
          <p:cNvGrpSpPr>
            <a:grpSpLocks/>
          </p:cNvGrpSpPr>
          <p:nvPr/>
        </p:nvGrpSpPr>
        <p:grpSpPr bwMode="auto">
          <a:xfrm>
            <a:off x="0" y="0"/>
            <a:ext cx="1143000" cy="6856413"/>
            <a:chOff x="0" y="0"/>
            <a:chExt cx="720" cy="4319"/>
          </a:xfrm>
        </p:grpSpPr>
        <p:sp>
          <p:nvSpPr>
            <p:cNvPr id="171016"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defTabSz="911225" eaLnBrk="0" hangingPunct="0">
                <a:spcBef>
                  <a:spcPct val="50000"/>
                </a:spcBef>
              </a:pPr>
              <a:endParaRPr lang="en-US">
                <a:solidFill>
                  <a:srgbClr val="EAEAEA"/>
                </a:solidFill>
              </a:endParaRPr>
            </a:p>
          </p:txBody>
        </p:sp>
        <p:sp>
          <p:nvSpPr>
            <p:cNvPr id="171017"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defTabSz="911225" eaLnBrk="0" hangingPunct="0">
                <a:spcBef>
                  <a:spcPct val="50000"/>
                </a:spcBef>
              </a:pPr>
              <a:endParaRPr lang="en-US">
                <a:solidFill>
                  <a:srgbClr val="EAEAEA"/>
                </a:solidFill>
              </a:endParaRPr>
            </a:p>
          </p:txBody>
        </p:sp>
        <p:pic>
          <p:nvPicPr>
            <p:cNvPr id="171018" name="Picture 5"/>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71011"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171012"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07" tIns="45704" rIns="91407" bIns="45704" numCol="1" anchor="b" anchorCtr="0" compatLnSpc="1">
            <a:prstTxWarp prst="textNoShape">
              <a:avLst/>
            </a:prstTxWarp>
          </a:bodyPr>
          <a:lstStyle>
            <a:lvl1pPr defTabSz="457092">
              <a:defRPr sz="1400">
                <a:solidFill>
                  <a:srgbClr val="EAEAEA"/>
                </a:solidFill>
                <a:latin typeface="Times New Roman" charset="0"/>
                <a:ea typeface="ＭＳ Ｐゴシック" charset="-128"/>
                <a:cs typeface="ＭＳ Ｐゴシック" charset="-128"/>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07" tIns="45704" rIns="91407" bIns="45704" numCol="1" anchor="b" anchorCtr="0" compatLnSpc="1">
            <a:prstTxWarp prst="textNoShape">
              <a:avLst/>
            </a:prstTxWarp>
          </a:bodyPr>
          <a:lstStyle>
            <a:lvl1pPr algn="ctr" defTabSz="457092">
              <a:defRPr sz="1400">
                <a:solidFill>
                  <a:srgbClr val="EAEAEA"/>
                </a:solidFill>
                <a:latin typeface="Times New Roman" charset="0"/>
                <a:ea typeface="ＭＳ Ｐゴシック" charset="-128"/>
                <a:cs typeface="ＭＳ Ｐゴシック" charset="-128"/>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07" tIns="45704" rIns="91407" bIns="45704" numCol="1" anchor="b" anchorCtr="0" compatLnSpc="1">
            <a:prstTxWarp prst="textNoShape">
              <a:avLst/>
            </a:prstTxWarp>
          </a:bodyPr>
          <a:lstStyle>
            <a:lvl1pPr algn="r" defTabSz="457092">
              <a:defRPr sz="1400">
                <a:solidFill>
                  <a:srgbClr val="EAEAEA"/>
                </a:solidFill>
                <a:latin typeface="Times New Roman" charset="0"/>
              </a:defRPr>
            </a:lvl1pPr>
          </a:lstStyle>
          <a:p>
            <a:pPr>
              <a:defRPr/>
            </a:pPr>
            <a:fld id="{B1B296CE-1EAE-874C-BF79-82EC9623725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890" r:id="rId1"/>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039" algn="l" rtl="0" fontAlgn="base">
        <a:spcBef>
          <a:spcPct val="0"/>
        </a:spcBef>
        <a:spcAft>
          <a:spcPct val="0"/>
        </a:spcAft>
        <a:defRPr sz="4400">
          <a:solidFill>
            <a:schemeClr val="tx2"/>
          </a:solidFill>
          <a:latin typeface="Times New Roman" pitchFamily="-111" charset="0"/>
        </a:defRPr>
      </a:lvl6pPr>
      <a:lvl7pPr marL="914079" algn="l" rtl="0" fontAlgn="base">
        <a:spcBef>
          <a:spcPct val="0"/>
        </a:spcBef>
        <a:spcAft>
          <a:spcPct val="0"/>
        </a:spcAft>
        <a:defRPr sz="4400">
          <a:solidFill>
            <a:schemeClr val="tx2"/>
          </a:solidFill>
          <a:latin typeface="Times New Roman" pitchFamily="-111" charset="0"/>
        </a:defRPr>
      </a:lvl7pPr>
      <a:lvl8pPr marL="1371119" algn="l" rtl="0" fontAlgn="base">
        <a:spcBef>
          <a:spcPct val="0"/>
        </a:spcBef>
        <a:spcAft>
          <a:spcPct val="0"/>
        </a:spcAft>
        <a:defRPr sz="4400">
          <a:solidFill>
            <a:schemeClr val="tx2"/>
          </a:solidFill>
          <a:latin typeface="Times New Roman" pitchFamily="-111" charset="0"/>
        </a:defRPr>
      </a:lvl8pPr>
      <a:lvl9pPr marL="1828159" algn="l" rtl="0" fontAlgn="base">
        <a:spcBef>
          <a:spcPct val="0"/>
        </a:spcBef>
        <a:spcAft>
          <a:spcPct val="0"/>
        </a:spcAft>
        <a:defRPr sz="4400">
          <a:solidFill>
            <a:schemeClr val="tx2"/>
          </a:solidFill>
          <a:latin typeface="Times New Roman" pitchFamily="-111" charset="0"/>
        </a:defRPr>
      </a:lvl9pPr>
    </p:titleStyle>
    <p:bodyStyle>
      <a:lvl1pPr marL="338138" indent="-338138"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charset="-128"/>
          <a:cs typeface="Arial"/>
        </a:defRPr>
      </a:lvl1pPr>
      <a:lvl2pPr marL="738188" indent="-280988"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38238" indent="-223838"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595438" indent="-223838"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2638" indent="-223838"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3718" indent="-228519" algn="l" rtl="0" fontAlgn="base">
        <a:spcBef>
          <a:spcPct val="20000"/>
        </a:spcBef>
        <a:spcAft>
          <a:spcPct val="0"/>
        </a:spcAft>
        <a:buChar char="•"/>
        <a:defRPr sz="2000">
          <a:solidFill>
            <a:schemeClr val="tx1"/>
          </a:solidFill>
          <a:latin typeface="+mn-lt"/>
          <a:ea typeface="ＭＳ Ｐゴシック" pitchFamily="-111" charset="-128"/>
        </a:defRPr>
      </a:lvl6pPr>
      <a:lvl7pPr marL="2970758" indent="-228519" algn="l" rtl="0" fontAlgn="base">
        <a:spcBef>
          <a:spcPct val="20000"/>
        </a:spcBef>
        <a:spcAft>
          <a:spcPct val="0"/>
        </a:spcAft>
        <a:buChar char="•"/>
        <a:defRPr sz="2000">
          <a:solidFill>
            <a:schemeClr val="tx1"/>
          </a:solidFill>
          <a:latin typeface="+mn-lt"/>
          <a:ea typeface="ＭＳ Ｐゴシック" pitchFamily="-111" charset="-128"/>
        </a:defRPr>
      </a:lvl7pPr>
      <a:lvl8pPr marL="3427797" indent="-228519" algn="l" rtl="0" fontAlgn="base">
        <a:spcBef>
          <a:spcPct val="20000"/>
        </a:spcBef>
        <a:spcAft>
          <a:spcPct val="0"/>
        </a:spcAft>
        <a:buChar char="•"/>
        <a:defRPr sz="2000">
          <a:solidFill>
            <a:schemeClr val="tx1"/>
          </a:solidFill>
          <a:latin typeface="+mn-lt"/>
          <a:ea typeface="ＭＳ Ｐゴシック" pitchFamily="-111" charset="-128"/>
        </a:defRPr>
      </a:lvl8pPr>
      <a:lvl9pPr marL="3884837" indent="-228519"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1884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defTabSz="457092"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defTabSz="457092"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defTabSz="457092" eaLnBrk="0" hangingPunct="0">
              <a:defRPr sz="1400">
                <a:solidFill>
                  <a:srgbClr val="FFFFFF"/>
                </a:solidFill>
                <a:latin typeface="Arial Black" charset="0"/>
              </a:defRPr>
            </a:lvl1pPr>
          </a:lstStyle>
          <a:p>
            <a:pPr>
              <a:defRPr/>
            </a:pPr>
            <a:fld id="{986AB9FB-1BF6-174C-A205-CD3BA54408F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90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p:titleStyle>
    <p:bodyStyle>
      <a:lvl1pPr marL="338138" indent="-338138"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38188" indent="-280988"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38238" indent="-223838"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5438" indent="-223838"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2638" indent="-223838"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3718" indent="-228519" algn="l" rtl="0" fontAlgn="base">
        <a:spcBef>
          <a:spcPct val="20000"/>
        </a:spcBef>
        <a:spcAft>
          <a:spcPct val="0"/>
        </a:spcAft>
        <a:buChar char="»"/>
        <a:defRPr sz="2000">
          <a:solidFill>
            <a:schemeClr val="tx1"/>
          </a:solidFill>
          <a:latin typeface="+mn-lt"/>
          <a:ea typeface="ＭＳ Ｐゴシック" pitchFamily="-105" charset="-128"/>
        </a:defRPr>
      </a:lvl6pPr>
      <a:lvl7pPr marL="2970758" indent="-228519" algn="l" rtl="0" fontAlgn="base">
        <a:spcBef>
          <a:spcPct val="20000"/>
        </a:spcBef>
        <a:spcAft>
          <a:spcPct val="0"/>
        </a:spcAft>
        <a:buChar char="»"/>
        <a:defRPr sz="2000">
          <a:solidFill>
            <a:schemeClr val="tx1"/>
          </a:solidFill>
          <a:latin typeface="+mn-lt"/>
          <a:ea typeface="ＭＳ Ｐゴシック" pitchFamily="-105" charset="-128"/>
        </a:defRPr>
      </a:lvl7pPr>
      <a:lvl8pPr marL="3427797" indent="-228519" algn="l" rtl="0" fontAlgn="base">
        <a:spcBef>
          <a:spcPct val="20000"/>
        </a:spcBef>
        <a:spcAft>
          <a:spcPct val="0"/>
        </a:spcAft>
        <a:buChar char="»"/>
        <a:defRPr sz="2000">
          <a:solidFill>
            <a:schemeClr val="tx1"/>
          </a:solidFill>
          <a:latin typeface="+mn-lt"/>
          <a:ea typeface="ＭＳ Ｐゴシック" pitchFamily="-105" charset="-128"/>
        </a:defRPr>
      </a:lvl8pPr>
      <a:lvl9pPr marL="3884837" indent="-228519"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p>
            <a:pPr lvl="0"/>
            <a:r>
              <a:rPr lang="en-GB"/>
              <a:t>Click to edit Master title style</a:t>
            </a:r>
          </a:p>
        </p:txBody>
      </p:sp>
      <p:sp>
        <p:nvSpPr>
          <p:cNvPr id="190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defTabSz="457092">
              <a:defRPr sz="1400">
                <a:solidFill>
                  <a:srgbClr val="000000"/>
                </a:solidFill>
                <a:latin typeface="Times New Roman" charset="0"/>
                <a:ea typeface="Times New Roman" charset="0"/>
                <a:cs typeface="Times New Roman"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defTabSz="457092">
              <a:defRPr sz="1400">
                <a:solidFill>
                  <a:srgbClr val="000000"/>
                </a:solidFill>
                <a:latin typeface="Times New Roman" charset="0"/>
                <a:ea typeface="Times New Roman" charset="0"/>
                <a:cs typeface="Times New Roman"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defTabSz="457092">
              <a:defRPr sz="1400">
                <a:solidFill>
                  <a:srgbClr val="000000"/>
                </a:solidFill>
                <a:latin typeface="Times New Roman" charset="0"/>
                <a:cs typeface="Times New Roman" charset="0"/>
              </a:defRPr>
            </a:lvl1pPr>
          </a:lstStyle>
          <a:p>
            <a:pPr>
              <a:defRPr/>
            </a:pPr>
            <a:fld id="{12FDFA3D-54B1-6B4E-9E75-C8AAEAE1C09A}"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92905" r:id="rId1"/>
  </p:sldLayoutIdLst>
  <p:txStyles>
    <p:titleStyle>
      <a:lvl1pPr algn="ctr" rtl="0" eaLnBrk="0" fontAlgn="base" hangingPunct="0">
        <a:spcBef>
          <a:spcPct val="0"/>
        </a:spcBef>
        <a:spcAft>
          <a:spcPct val="0"/>
        </a:spcAft>
        <a:defRPr sz="4400" b="1">
          <a:solidFill>
            <a:schemeClr val="tx2"/>
          </a:solidFill>
          <a:latin typeface="Arial"/>
          <a:ea typeface="ＭＳ Ｐゴシック" charset="0"/>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5pPr>
      <a:lvl6pPr marL="457039"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079"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11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159"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38138" indent="-338138" algn="l" rtl="0" eaLnBrk="0" fontAlgn="base" hangingPunct="0">
        <a:spcBef>
          <a:spcPct val="20000"/>
        </a:spcBef>
        <a:spcAft>
          <a:spcPct val="0"/>
        </a:spcAft>
        <a:buChar char="•"/>
        <a:defRPr sz="3200" b="1">
          <a:solidFill>
            <a:schemeClr val="tx1"/>
          </a:solidFill>
          <a:latin typeface="Arial"/>
          <a:ea typeface="ＭＳ Ｐゴシック" charset="0"/>
          <a:cs typeface="Arial"/>
        </a:defRPr>
      </a:lvl1pPr>
      <a:lvl2pPr marL="738188" indent="-280988" algn="l" rtl="0" eaLnBrk="0" fontAlgn="base" hangingPunct="0">
        <a:spcBef>
          <a:spcPct val="20000"/>
        </a:spcBef>
        <a:spcAft>
          <a:spcPct val="0"/>
        </a:spcAft>
        <a:buChar char="–"/>
        <a:defRPr sz="2800" b="1">
          <a:solidFill>
            <a:schemeClr val="tx1"/>
          </a:solidFill>
          <a:latin typeface="Arial"/>
          <a:ea typeface="+mn-ea"/>
          <a:cs typeface="Arial"/>
        </a:defRPr>
      </a:lvl2pPr>
      <a:lvl3pPr marL="1138238" indent="-223838" algn="l" rtl="0" eaLnBrk="0" fontAlgn="base" hangingPunct="0">
        <a:spcBef>
          <a:spcPct val="20000"/>
        </a:spcBef>
        <a:spcAft>
          <a:spcPct val="0"/>
        </a:spcAft>
        <a:buChar char="•"/>
        <a:defRPr sz="2400" b="1">
          <a:solidFill>
            <a:schemeClr val="tx1"/>
          </a:solidFill>
          <a:latin typeface="Arial"/>
          <a:ea typeface="+mn-ea"/>
          <a:cs typeface="Arial"/>
        </a:defRPr>
      </a:lvl3pPr>
      <a:lvl4pPr marL="1595438" indent="-223838" algn="l" rtl="0" eaLnBrk="0" fontAlgn="base" hangingPunct="0">
        <a:spcBef>
          <a:spcPct val="20000"/>
        </a:spcBef>
        <a:spcAft>
          <a:spcPct val="0"/>
        </a:spcAft>
        <a:buChar char="–"/>
        <a:defRPr sz="2000" b="1">
          <a:solidFill>
            <a:schemeClr val="tx1"/>
          </a:solidFill>
          <a:latin typeface="Arial"/>
          <a:ea typeface="+mn-ea"/>
          <a:cs typeface="Arial"/>
        </a:defRPr>
      </a:lvl4pPr>
      <a:lvl5pPr marL="2052638" indent="-223838" algn="l" rtl="0" eaLnBrk="0" fontAlgn="base" hangingPunct="0">
        <a:spcBef>
          <a:spcPct val="20000"/>
        </a:spcBef>
        <a:spcAft>
          <a:spcPct val="0"/>
        </a:spcAft>
        <a:buChar char="»"/>
        <a:defRPr sz="2000" b="1">
          <a:solidFill>
            <a:schemeClr val="tx1"/>
          </a:solidFill>
          <a:latin typeface="Arial"/>
          <a:ea typeface="+mn-ea"/>
          <a:cs typeface="Arial"/>
        </a:defRPr>
      </a:lvl5pPr>
      <a:lvl6pPr marL="2513718" indent="-228519" algn="l" rtl="0" fontAlgn="base">
        <a:spcBef>
          <a:spcPct val="20000"/>
        </a:spcBef>
        <a:spcAft>
          <a:spcPct val="0"/>
        </a:spcAft>
        <a:buChar char="»"/>
        <a:defRPr sz="2000">
          <a:solidFill>
            <a:schemeClr val="tx1"/>
          </a:solidFill>
          <a:latin typeface="+mn-lt"/>
          <a:ea typeface="+mn-ea"/>
          <a:cs typeface="+mn-cs"/>
        </a:defRPr>
      </a:lvl6pPr>
      <a:lvl7pPr marL="2970758" indent="-228519" algn="l" rtl="0" fontAlgn="base">
        <a:spcBef>
          <a:spcPct val="20000"/>
        </a:spcBef>
        <a:spcAft>
          <a:spcPct val="0"/>
        </a:spcAft>
        <a:buChar char="»"/>
        <a:defRPr sz="2000">
          <a:solidFill>
            <a:schemeClr val="tx1"/>
          </a:solidFill>
          <a:latin typeface="+mn-lt"/>
          <a:ea typeface="+mn-ea"/>
          <a:cs typeface="+mn-cs"/>
        </a:defRPr>
      </a:lvl7pPr>
      <a:lvl8pPr marL="3427797" indent="-228519" algn="l" rtl="0" fontAlgn="base">
        <a:spcBef>
          <a:spcPct val="20000"/>
        </a:spcBef>
        <a:spcAft>
          <a:spcPct val="0"/>
        </a:spcAft>
        <a:buChar char="»"/>
        <a:defRPr sz="2000">
          <a:solidFill>
            <a:schemeClr val="tx1"/>
          </a:solidFill>
          <a:latin typeface="+mn-lt"/>
          <a:ea typeface="+mn-ea"/>
          <a:cs typeface="+mn-cs"/>
        </a:defRPr>
      </a:lvl8pPr>
      <a:lvl9pPr marL="3884837" indent="-22851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0" y="44450"/>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192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charset="0"/>
              </a:defRPr>
            </a:lvl1pPr>
          </a:lstStyle>
          <a:p>
            <a:pPr>
              <a:defRPr/>
            </a:pPr>
            <a:endParaRPr lang="zh-CN"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charset="0"/>
              </a:defRPr>
            </a:lvl1pPr>
          </a:lstStyle>
          <a:p>
            <a:pPr>
              <a:defRPr/>
            </a:pPr>
            <a:endParaRPr lang="zh-CN"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22CD392A-9237-4647-B22B-759607682DA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906" r:id="rId1"/>
    <p:sldLayoutId id="2147492907" r:id="rId2"/>
    <p:sldLayoutId id="2147492908" r:id="rId3"/>
  </p:sldLayoutIdLst>
  <p:txStyles>
    <p:titleStyle>
      <a:lvl1pPr algn="ctr" rtl="0" eaLnBrk="0" fontAlgn="base" hangingPunct="0">
        <a:spcBef>
          <a:spcPct val="0"/>
        </a:spcBef>
        <a:spcAft>
          <a:spcPct val="0"/>
        </a:spcAft>
        <a:defRPr kumimoji="1"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kumimoji="1"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kumimoji="1"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kumimoji="1" sz="2800">
          <a:solidFill>
            <a:schemeClr val="tx1"/>
          </a:solidFill>
          <a:latin typeface="+mn-lt"/>
          <a:ea typeface="ＭＳ Ｐゴシック" pitchFamily="-105" charset="-128"/>
          <a:cs typeface="ＭＳ Ｐゴシック" charset="0"/>
        </a:defRPr>
      </a:lvl2pPr>
      <a:lvl3pPr marL="1141413" indent="-227013" algn="l" rtl="0" eaLnBrk="0" fontAlgn="base" hangingPunct="0">
        <a:spcBef>
          <a:spcPct val="20000"/>
        </a:spcBef>
        <a:spcAft>
          <a:spcPct val="0"/>
        </a:spcAft>
        <a:buChar char="•"/>
        <a:defRPr kumimoji="1" sz="2400">
          <a:solidFill>
            <a:schemeClr val="tx1"/>
          </a:solidFill>
          <a:latin typeface="+mn-lt"/>
          <a:ea typeface="ＭＳ Ｐゴシック" pitchFamily="-105" charset="-128"/>
          <a:cs typeface="ＭＳ Ｐゴシック" charset="0"/>
        </a:defRPr>
      </a:lvl3pPr>
      <a:lvl4pPr marL="1598613" indent="-227013"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4pPr>
      <a:lvl5pPr marL="2055813" indent="-227013"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72358376"/>
      </p:ext>
    </p:extLst>
  </p:cSld>
  <p:clrMap bg1="lt1" tx1="dk1" bg2="lt2" tx2="dk2" accent1="accent1" accent2="accent2" accent3="accent3" accent4="accent4" accent5="accent5" accent6="accent6" hlink="hlink" folHlink="folHlink"/>
  <p:sldLayoutIdLst>
    <p:sldLayoutId id="2147492921" r:id="rId1"/>
    <p:sldLayoutId id="2147492922" r:id="rId2"/>
    <p:sldLayoutId id="2147492923" r:id="rId3"/>
    <p:sldLayoutId id="2147492924" r:id="rId4"/>
    <p:sldLayoutId id="2147492925" r:id="rId5"/>
    <p:sldLayoutId id="2147492926" r:id="rId6"/>
    <p:sldLayoutId id="2147492927" r:id="rId7"/>
    <p:sldLayoutId id="2147492928" r:id="rId8"/>
    <p:sldLayoutId id="2147492929" r:id="rId9"/>
    <p:sldLayoutId id="2147492930" r:id="rId10"/>
    <p:sldLayoutId id="214749293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739896529"/>
      </p:ext>
    </p:extLst>
  </p:cSld>
  <p:clrMap bg1="lt1" tx1="dk1" bg2="lt2" tx2="dk2" accent1="accent1" accent2="accent2" accent3="accent3" accent4="accent4" accent5="accent5" accent6="accent6" hlink="hlink" folHlink="folHlink"/>
  <p:sldLayoutIdLst>
    <p:sldLayoutId id="2147492933" r:id="rId1"/>
    <p:sldLayoutId id="2147492934" r:id="rId2"/>
    <p:sldLayoutId id="2147492935" r:id="rId3"/>
    <p:sldLayoutId id="2147492936" r:id="rId4"/>
    <p:sldLayoutId id="2147492937" r:id="rId5"/>
    <p:sldLayoutId id="2147492938" r:id="rId6"/>
    <p:sldLayoutId id="2147492939" r:id="rId7"/>
    <p:sldLayoutId id="2147492940" r:id="rId8"/>
    <p:sldLayoutId id="2147492941" r:id="rId9"/>
    <p:sldLayoutId id="2147492942" r:id="rId10"/>
    <p:sldLayoutId id="214749294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089571968"/>
      </p:ext>
    </p:extLst>
  </p:cSld>
  <p:clrMap bg1="lt1" tx1="dk1" bg2="lt2" tx2="dk2" accent1="accent1" accent2="accent2" accent3="accent3" accent4="accent4" accent5="accent5" accent6="accent6" hlink="hlink" folHlink="folHlink"/>
  <p:sldLayoutIdLst>
    <p:sldLayoutId id="2147492945" r:id="rId1"/>
    <p:sldLayoutId id="2147492946" r:id="rId2"/>
    <p:sldLayoutId id="2147492947" r:id="rId3"/>
    <p:sldLayoutId id="2147492948" r:id="rId4"/>
    <p:sldLayoutId id="2147492949" r:id="rId5"/>
    <p:sldLayoutId id="2147492950" r:id="rId6"/>
    <p:sldLayoutId id="2147492951" r:id="rId7"/>
    <p:sldLayoutId id="2147492952" r:id="rId8"/>
    <p:sldLayoutId id="2147492953" r:id="rId9"/>
    <p:sldLayoutId id="2147492954" r:id="rId10"/>
    <p:sldLayoutId id="214749295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309468570"/>
      </p:ext>
    </p:extLst>
  </p:cSld>
  <p:clrMap bg1="lt1" tx1="dk1" bg2="lt2" tx2="dk2" accent1="accent1" accent2="accent2" accent3="accent3" accent4="accent4" accent5="accent5" accent6="accent6" hlink="hlink" folHlink="folHlink"/>
  <p:sldLayoutIdLst>
    <p:sldLayoutId id="2147492957" r:id="rId1"/>
    <p:sldLayoutId id="2147492958" r:id="rId2"/>
    <p:sldLayoutId id="2147492959" r:id="rId3"/>
    <p:sldLayoutId id="2147492960" r:id="rId4"/>
    <p:sldLayoutId id="2147492961" r:id="rId5"/>
    <p:sldLayoutId id="2147492962" r:id="rId6"/>
    <p:sldLayoutId id="2147492963" r:id="rId7"/>
    <p:sldLayoutId id="2147492964" r:id="rId8"/>
    <p:sldLayoutId id="2147492965" r:id="rId9"/>
    <p:sldLayoutId id="2147492966" r:id="rId10"/>
    <p:sldLayoutId id="214749296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900076656"/>
      </p:ext>
    </p:extLst>
  </p:cSld>
  <p:clrMap bg1="lt1" tx1="dk1" bg2="lt2" tx2="dk2" accent1="accent1" accent2="accent2" accent3="accent3" accent4="accent4" accent5="accent5" accent6="accent6" hlink="hlink" folHlink="folHlink"/>
  <p:sldLayoutIdLst>
    <p:sldLayoutId id="2147492969" r:id="rId1"/>
    <p:sldLayoutId id="2147492970" r:id="rId2"/>
    <p:sldLayoutId id="2147492971" r:id="rId3"/>
    <p:sldLayoutId id="2147492972" r:id="rId4"/>
    <p:sldLayoutId id="2147492973" r:id="rId5"/>
    <p:sldLayoutId id="2147492974" r:id="rId6"/>
    <p:sldLayoutId id="2147492975" r:id="rId7"/>
    <p:sldLayoutId id="2147492976" r:id="rId8"/>
    <p:sldLayoutId id="2147492977" r:id="rId9"/>
    <p:sldLayoutId id="2147492978" r:id="rId10"/>
    <p:sldLayoutId id="2147492979" r:id="rId11"/>
    <p:sldLayoutId id="2147492980" r:id="rId12"/>
    <p:sldLayoutId id="214749298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88981347"/>
      </p:ext>
    </p:extLst>
  </p:cSld>
  <p:clrMap bg1="lt1" tx1="dk1" bg2="lt2" tx2="dk2" accent1="accent1" accent2="accent2" accent3="accent3" accent4="accent4" accent5="accent5" accent6="accent6" hlink="hlink" folHlink="folHlink"/>
  <p:sldLayoutIdLst>
    <p:sldLayoutId id="2147493020" r:id="rId1"/>
    <p:sldLayoutId id="2147493021" r:id="rId2"/>
    <p:sldLayoutId id="2147493022" r:id="rId3"/>
    <p:sldLayoutId id="2147493023" r:id="rId4"/>
    <p:sldLayoutId id="2147493024" r:id="rId5"/>
    <p:sldLayoutId id="2147493025" r:id="rId6"/>
    <p:sldLayoutId id="2147493026" r:id="rId7"/>
    <p:sldLayoutId id="2147493027" r:id="rId8"/>
    <p:sldLayoutId id="2147493028" r:id="rId9"/>
    <p:sldLayoutId id="2147493029" r:id="rId10"/>
    <p:sldLayoutId id="2147493030" r:id="rId11"/>
    <p:sldLayoutId id="2147493031" r:id="rId12"/>
    <p:sldLayoutId id="214749303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ctr" anchorCtr="0" compatLnSpc="1">
            <a:prstTxWarp prst="textNoShape">
              <a:avLst/>
            </a:prstTxWarp>
          </a:bodyPr>
          <a:lstStyle/>
          <a:p>
            <a:pPr lvl="0"/>
            <a:r>
              <a:rPr lang="en-GB"/>
              <a:t>Click to edit Master title style</a:t>
            </a:r>
          </a:p>
        </p:txBody>
      </p:sp>
      <p:sp>
        <p:nvSpPr>
          <p:cNvPr id="14339"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a:solidFill>
                  <a:srgbClr val="000000"/>
                </a:solidFill>
                <a:cs typeface="Times New Roman" charset="0"/>
              </a:defRPr>
            </a:lvl1pPr>
          </a:lstStyle>
          <a:p>
            <a:pPr>
              <a:defRPr/>
            </a:pPr>
            <a:fld id="{8C450FCA-6B3E-D140-AE55-2FBE4DC62158}"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92750" r:id="rId1"/>
  </p:sldLayoutIdLst>
  <p:txStyles>
    <p:titleStyle>
      <a:lvl1pPr algn="ctr" rtl="0" eaLnBrk="0" fontAlgn="base" hangingPunct="0">
        <a:spcBef>
          <a:spcPct val="0"/>
        </a:spcBef>
        <a:spcAft>
          <a:spcPct val="0"/>
        </a:spcAft>
        <a:defRPr sz="4400" b="1">
          <a:solidFill>
            <a:schemeClr val="tx2"/>
          </a:solidFill>
          <a:latin typeface="Arial"/>
          <a:ea typeface="ＭＳ Ｐゴシック" charset="0"/>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5pPr>
      <a:lvl6pPr marL="457146"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293"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44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586"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313" indent="-341313" algn="l" rtl="0" eaLnBrk="0" fontAlgn="base" hangingPunct="0">
        <a:spcBef>
          <a:spcPct val="20000"/>
        </a:spcBef>
        <a:spcAft>
          <a:spcPct val="0"/>
        </a:spcAft>
        <a:buChar char="•"/>
        <a:defRPr sz="3200" b="1">
          <a:solidFill>
            <a:schemeClr val="tx1"/>
          </a:solidFill>
          <a:latin typeface="Arial"/>
          <a:ea typeface="ＭＳ Ｐゴシック" charset="0"/>
          <a:cs typeface="Arial"/>
        </a:defRPr>
      </a:lvl1pPr>
      <a:lvl2pPr marL="741363" indent="-284163" algn="l" rtl="0" eaLnBrk="0" fontAlgn="base" hangingPunct="0">
        <a:spcBef>
          <a:spcPct val="20000"/>
        </a:spcBef>
        <a:spcAft>
          <a:spcPct val="0"/>
        </a:spcAft>
        <a:buChar char="–"/>
        <a:defRPr sz="2800" b="1">
          <a:solidFill>
            <a:schemeClr val="tx1"/>
          </a:solidFill>
          <a:latin typeface="Arial"/>
          <a:ea typeface="+mn-ea"/>
          <a:cs typeface="Arial"/>
        </a:defRPr>
      </a:lvl2pPr>
      <a:lvl3pPr marL="1141413" indent="-227013" algn="l" rtl="0" eaLnBrk="0" fontAlgn="base" hangingPunct="0">
        <a:spcBef>
          <a:spcPct val="20000"/>
        </a:spcBef>
        <a:spcAft>
          <a:spcPct val="0"/>
        </a:spcAft>
        <a:buChar char="•"/>
        <a:defRPr sz="2400" b="1">
          <a:solidFill>
            <a:schemeClr val="tx1"/>
          </a:solidFill>
          <a:latin typeface="Arial"/>
          <a:ea typeface="+mn-ea"/>
          <a:cs typeface="Arial"/>
        </a:defRPr>
      </a:lvl3pPr>
      <a:lvl4pPr marL="1598613" indent="-227013" algn="l" rtl="0" eaLnBrk="0" fontAlgn="base" hangingPunct="0">
        <a:spcBef>
          <a:spcPct val="20000"/>
        </a:spcBef>
        <a:spcAft>
          <a:spcPct val="0"/>
        </a:spcAft>
        <a:buChar char="–"/>
        <a:defRPr sz="2000" b="1">
          <a:solidFill>
            <a:schemeClr val="tx1"/>
          </a:solidFill>
          <a:latin typeface="Arial"/>
          <a:ea typeface="+mn-ea"/>
          <a:cs typeface="Arial"/>
        </a:defRPr>
      </a:lvl4pPr>
      <a:lvl5pPr marL="2055813" indent="-227013" algn="l" rtl="0" eaLnBrk="0" fontAlgn="base" hangingPunct="0">
        <a:spcBef>
          <a:spcPct val="20000"/>
        </a:spcBef>
        <a:spcAft>
          <a:spcPct val="0"/>
        </a:spcAft>
        <a:buChar char="»"/>
        <a:defRPr sz="2000" b="1">
          <a:solidFill>
            <a:schemeClr val="tx1"/>
          </a:solidFill>
          <a:latin typeface="Arial"/>
          <a:ea typeface="+mn-ea"/>
          <a:cs typeface="Arial"/>
        </a:defRPr>
      </a:lvl5pPr>
      <a:lvl6pPr marL="2514306" indent="-228573" algn="l" rtl="0" fontAlgn="base">
        <a:spcBef>
          <a:spcPct val="20000"/>
        </a:spcBef>
        <a:spcAft>
          <a:spcPct val="0"/>
        </a:spcAft>
        <a:buChar char="»"/>
        <a:defRPr sz="2000">
          <a:solidFill>
            <a:schemeClr val="tx1"/>
          </a:solidFill>
          <a:latin typeface="+mn-lt"/>
          <a:ea typeface="+mn-ea"/>
          <a:cs typeface="+mn-cs"/>
        </a:defRPr>
      </a:lvl6pPr>
      <a:lvl7pPr marL="2971453" indent="-228573" algn="l" rtl="0" fontAlgn="base">
        <a:spcBef>
          <a:spcPct val="20000"/>
        </a:spcBef>
        <a:spcAft>
          <a:spcPct val="0"/>
        </a:spcAft>
        <a:buChar char="»"/>
        <a:defRPr sz="2000">
          <a:solidFill>
            <a:schemeClr val="tx1"/>
          </a:solidFill>
          <a:latin typeface="+mn-lt"/>
          <a:ea typeface="+mn-ea"/>
          <a:cs typeface="+mn-cs"/>
        </a:defRPr>
      </a:lvl7pPr>
      <a:lvl8pPr marL="3428599" indent="-228573" algn="l" rtl="0" fontAlgn="base">
        <a:spcBef>
          <a:spcPct val="20000"/>
        </a:spcBef>
        <a:spcAft>
          <a:spcPct val="0"/>
        </a:spcAft>
        <a:buChar char="»"/>
        <a:defRPr sz="2000">
          <a:solidFill>
            <a:schemeClr val="tx1"/>
          </a:solidFill>
          <a:latin typeface="+mn-lt"/>
          <a:ea typeface="+mn-ea"/>
          <a:cs typeface="+mn-cs"/>
        </a:defRPr>
      </a:lvl8pPr>
      <a:lvl9pPr marL="3885746" indent="-2285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Rectangle 10"/>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a:lstStyle/>
          <a:p>
            <a:endParaRPr lang="en-US">
              <a:solidFill>
                <a:srgbClr val="EAEAEA"/>
              </a:solidFill>
            </a:endParaRPr>
          </a:p>
        </p:txBody>
      </p:sp>
      <p:grpSp>
        <p:nvGrpSpPr>
          <p:cNvPr id="2" name="Group 2"/>
          <p:cNvGrpSpPr>
            <a:grpSpLocks/>
          </p:cNvGrpSpPr>
          <p:nvPr/>
        </p:nvGrpSpPr>
        <p:grpSpPr bwMode="auto">
          <a:xfrm>
            <a:off x="0" y="0"/>
            <a:ext cx="1143000" cy="6856413"/>
            <a:chOff x="0" y="0"/>
            <a:chExt cx="720" cy="4319"/>
          </a:xfrm>
        </p:grpSpPr>
        <p:sp>
          <p:nvSpPr>
            <p:cNvPr id="28681"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sp>
          <p:nvSpPr>
            <p:cNvPr id="28682"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pic>
          <p:nvPicPr>
            <p:cNvPr id="28683"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8676"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28677"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9" tIns="45714" rIns="91429" bIns="45714" numCol="1" anchor="b" anchorCtr="0" compatLnSpc="1">
            <a:prstTxWarp prst="textNoShape">
              <a:avLst/>
            </a:prstTxWarp>
          </a:bodyPr>
          <a:lstStyle>
            <a:lvl1pPr>
              <a:defRPr sz="1400">
                <a:solidFill>
                  <a:srgbClr val="EAEAEA"/>
                </a:solidFill>
                <a:latin typeface="Times New Roman" pitchFamily="-111" charset="0"/>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9" tIns="45714" rIns="91429" bIns="45714" numCol="1" anchor="b" anchorCtr="0" compatLnSpc="1">
            <a:prstTxWarp prst="textNoShape">
              <a:avLst/>
            </a:prstTxWarp>
          </a:bodyPr>
          <a:lstStyle>
            <a:lvl1pPr algn="ctr">
              <a:defRPr sz="1400">
                <a:solidFill>
                  <a:srgbClr val="EAEAEA"/>
                </a:solidFill>
                <a:latin typeface="Times New Roman" pitchFamily="-111" charset="0"/>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9" tIns="45714" rIns="91429" bIns="45714" numCol="1" anchor="b" anchorCtr="0" compatLnSpc="1">
            <a:prstTxWarp prst="textNoShape">
              <a:avLst/>
            </a:prstTxWarp>
          </a:bodyPr>
          <a:lstStyle>
            <a:lvl1pPr algn="r">
              <a:defRPr sz="1400">
                <a:solidFill>
                  <a:srgbClr val="EAEAEA"/>
                </a:solidFill>
              </a:defRPr>
            </a:lvl1pPr>
          </a:lstStyle>
          <a:p>
            <a:pPr>
              <a:defRPr/>
            </a:pPr>
            <a:fld id="{3715DEA2-FA13-5E40-A4D2-478271BF71E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3034" r:id="rId1"/>
    <p:sldLayoutId id="2147493035" r:id="rId2"/>
    <p:sldLayoutId id="2147493036" r:id="rId3"/>
    <p:sldLayoutId id="2147493037" r:id="rId4"/>
    <p:sldLayoutId id="2147493038" r:id="rId5"/>
    <p:sldLayoutId id="2147493039" r:id="rId6"/>
    <p:sldLayoutId id="2147493040" r:id="rId7"/>
    <p:sldLayoutId id="2147493041" r:id="rId8"/>
    <p:sldLayoutId id="2147493042" r:id="rId9"/>
    <p:sldLayoutId id="2147493043" r:id="rId10"/>
    <p:sldLayoutId id="2147493044" r:id="rId11"/>
  </p:sldLayoutIdLst>
  <p:txStyles>
    <p:titleStyle>
      <a:lvl1pPr algn="l" rtl="0" eaLnBrk="0" fontAlgn="base" hangingPunct="0">
        <a:spcBef>
          <a:spcPct val="0"/>
        </a:spcBef>
        <a:spcAft>
          <a:spcPct val="0"/>
        </a:spcAft>
        <a:defRPr sz="4400" b="1">
          <a:solidFill>
            <a:schemeClr val="tx2"/>
          </a:solidFill>
          <a:latin typeface="Arial"/>
          <a:ea typeface="ＭＳ Ｐゴシック" charset="-128"/>
          <a:cs typeface="Arial"/>
        </a:defRPr>
      </a:lvl1pPr>
      <a:lvl2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146" algn="l" rtl="0" fontAlgn="base">
        <a:spcBef>
          <a:spcPct val="0"/>
        </a:spcBef>
        <a:spcAft>
          <a:spcPct val="0"/>
        </a:spcAft>
        <a:defRPr sz="4400">
          <a:solidFill>
            <a:schemeClr val="tx2"/>
          </a:solidFill>
          <a:latin typeface="Times New Roman" pitchFamily="-111" charset="0"/>
        </a:defRPr>
      </a:lvl6pPr>
      <a:lvl7pPr marL="914293" algn="l" rtl="0" fontAlgn="base">
        <a:spcBef>
          <a:spcPct val="0"/>
        </a:spcBef>
        <a:spcAft>
          <a:spcPct val="0"/>
        </a:spcAft>
        <a:defRPr sz="4400">
          <a:solidFill>
            <a:schemeClr val="tx2"/>
          </a:solidFill>
          <a:latin typeface="Times New Roman" pitchFamily="-111" charset="0"/>
        </a:defRPr>
      </a:lvl7pPr>
      <a:lvl8pPr marL="1371440" algn="l" rtl="0" fontAlgn="base">
        <a:spcBef>
          <a:spcPct val="0"/>
        </a:spcBef>
        <a:spcAft>
          <a:spcPct val="0"/>
        </a:spcAft>
        <a:defRPr sz="4400">
          <a:solidFill>
            <a:schemeClr val="tx2"/>
          </a:solidFill>
          <a:latin typeface="Times New Roman" pitchFamily="-111" charset="0"/>
        </a:defRPr>
      </a:lvl8pPr>
      <a:lvl9pPr marL="1828586" algn="l" rtl="0" fontAlgn="base">
        <a:spcBef>
          <a:spcPct val="0"/>
        </a:spcBef>
        <a:spcAft>
          <a:spcPct val="0"/>
        </a:spcAft>
        <a:defRPr sz="4400">
          <a:solidFill>
            <a:schemeClr val="tx2"/>
          </a:solidFill>
          <a:latin typeface="Times New Roman" pitchFamily="-111" charset="0"/>
        </a:defRPr>
      </a:lvl9pPr>
    </p:titleStyle>
    <p:bodyStyle>
      <a:lvl1pPr marL="341313" indent="-341313" algn="l" rtl="0" eaLnBrk="0" fontAlgn="base" hangingPunct="0">
        <a:spcBef>
          <a:spcPct val="20000"/>
        </a:spcBef>
        <a:spcAft>
          <a:spcPct val="0"/>
        </a:spcAft>
        <a:buClr>
          <a:schemeClr val="tx2"/>
        </a:buClr>
        <a:buSzPct val="90000"/>
        <a:buFont typeface="Symbol" charset="0"/>
        <a:buChar char="¨"/>
        <a:defRPr sz="3200" b="1">
          <a:solidFill>
            <a:schemeClr val="tx1"/>
          </a:solidFill>
          <a:latin typeface="Arial"/>
          <a:ea typeface="ＭＳ Ｐゴシック" charset="-128"/>
          <a:cs typeface="Arial"/>
        </a:defRPr>
      </a:lvl1pPr>
      <a:lvl2pPr marL="741363" indent="-284163" algn="l" rtl="0" eaLnBrk="0" fontAlgn="base" hangingPunct="0">
        <a:spcBef>
          <a:spcPct val="20000"/>
        </a:spcBef>
        <a:spcAft>
          <a:spcPct val="0"/>
        </a:spcAft>
        <a:buChar char="–"/>
        <a:defRPr sz="2800" b="1">
          <a:solidFill>
            <a:schemeClr val="tx1"/>
          </a:solidFill>
          <a:latin typeface="Arial"/>
          <a:ea typeface="ＭＳ Ｐゴシック" pitchFamily="-111" charset="-128"/>
          <a:cs typeface="Arial"/>
        </a:defRPr>
      </a:lvl2pPr>
      <a:lvl3pPr marL="1141413" indent="-227013" algn="l" rtl="0" eaLnBrk="0" fontAlgn="base" hangingPunct="0">
        <a:spcBef>
          <a:spcPct val="20000"/>
        </a:spcBef>
        <a:spcAft>
          <a:spcPct val="0"/>
        </a:spcAft>
        <a:buChar char="•"/>
        <a:defRPr sz="2400" b="1">
          <a:solidFill>
            <a:schemeClr val="tx1"/>
          </a:solidFill>
          <a:latin typeface="Arial"/>
          <a:ea typeface="ＭＳ Ｐゴシック" pitchFamily="-111" charset="-128"/>
          <a:cs typeface="Arial"/>
        </a:defRPr>
      </a:lvl3pPr>
      <a:lvl4pPr marL="1598613" indent="-227013" algn="l" rtl="0" eaLnBrk="0" fontAlgn="base" hangingPunct="0">
        <a:spcBef>
          <a:spcPct val="20000"/>
        </a:spcBef>
        <a:spcAft>
          <a:spcPct val="0"/>
        </a:spcAft>
        <a:buChar char="–"/>
        <a:defRPr sz="2000" b="1">
          <a:solidFill>
            <a:schemeClr val="tx1"/>
          </a:solidFill>
          <a:latin typeface="Arial"/>
          <a:ea typeface="ＭＳ Ｐゴシック" pitchFamily="-111" charset="-128"/>
          <a:cs typeface="Arial"/>
        </a:defRPr>
      </a:lvl4pPr>
      <a:lvl5pPr marL="2055813" indent="-227013" algn="l" rtl="0" eaLnBrk="0" fontAlgn="base" hangingPunct="0">
        <a:spcBef>
          <a:spcPct val="20000"/>
        </a:spcBef>
        <a:spcAft>
          <a:spcPct val="0"/>
        </a:spcAft>
        <a:buChar char="•"/>
        <a:defRPr sz="2000" b="1">
          <a:solidFill>
            <a:schemeClr val="tx1"/>
          </a:solidFill>
          <a:latin typeface="Arial"/>
          <a:ea typeface="ＭＳ Ｐゴシック" pitchFamily="-111" charset="-128"/>
          <a:cs typeface="Arial"/>
        </a:defRPr>
      </a:lvl5pPr>
      <a:lvl6pPr marL="2514306" indent="-228573" algn="l" rtl="0" fontAlgn="base">
        <a:spcBef>
          <a:spcPct val="20000"/>
        </a:spcBef>
        <a:spcAft>
          <a:spcPct val="0"/>
        </a:spcAft>
        <a:buChar char="•"/>
        <a:defRPr sz="2000">
          <a:solidFill>
            <a:schemeClr val="tx1"/>
          </a:solidFill>
          <a:latin typeface="+mn-lt"/>
          <a:ea typeface="ＭＳ Ｐゴシック" pitchFamily="-111"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11"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11"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Rectangle 10"/>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a:lstStyle/>
          <a:p>
            <a:endParaRPr lang="en-US"/>
          </a:p>
        </p:txBody>
      </p:sp>
      <p:grpSp>
        <p:nvGrpSpPr>
          <p:cNvPr id="28675" name="Group 2"/>
          <p:cNvGrpSpPr>
            <a:grpSpLocks/>
          </p:cNvGrpSpPr>
          <p:nvPr/>
        </p:nvGrpSpPr>
        <p:grpSpPr bwMode="auto">
          <a:xfrm>
            <a:off x="0" y="0"/>
            <a:ext cx="1143000" cy="6856413"/>
            <a:chOff x="0" y="0"/>
            <a:chExt cx="720" cy="4319"/>
          </a:xfrm>
        </p:grpSpPr>
        <p:sp>
          <p:nvSpPr>
            <p:cNvPr id="28681"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sp>
          <p:nvSpPr>
            <p:cNvPr id="28682"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pic>
          <p:nvPicPr>
            <p:cNvPr id="28683"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8676"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28677"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9" tIns="45714" rIns="91429" bIns="45714" numCol="1" anchor="b" anchorCtr="0" compatLnSpc="1">
            <a:prstTxWarp prst="textNoShape">
              <a:avLst/>
            </a:prstTxWarp>
          </a:bodyPr>
          <a:lstStyle>
            <a:lvl1pPr>
              <a:defRPr sz="1400">
                <a:solidFill>
                  <a:srgbClr val="EAEAEA"/>
                </a:solidFill>
                <a:latin typeface="Times New Roman" pitchFamily="-111" charset="0"/>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9" tIns="45714" rIns="91429" bIns="45714" numCol="1" anchor="b" anchorCtr="0" compatLnSpc="1">
            <a:prstTxWarp prst="textNoShape">
              <a:avLst/>
            </a:prstTxWarp>
          </a:bodyPr>
          <a:lstStyle>
            <a:lvl1pPr algn="ctr">
              <a:defRPr sz="1400">
                <a:solidFill>
                  <a:srgbClr val="EAEAEA"/>
                </a:solidFill>
                <a:latin typeface="Times New Roman" pitchFamily="-111" charset="0"/>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9" tIns="45714" rIns="91429" bIns="45714" numCol="1" anchor="b" anchorCtr="0" compatLnSpc="1">
            <a:prstTxWarp prst="textNoShape">
              <a:avLst/>
            </a:prstTxWarp>
          </a:bodyPr>
          <a:lstStyle>
            <a:lvl1pPr algn="r">
              <a:defRPr sz="1400">
                <a:solidFill>
                  <a:srgbClr val="EAEAEA"/>
                </a:solidFill>
              </a:defRPr>
            </a:lvl1pPr>
          </a:lstStyle>
          <a:p>
            <a:pPr>
              <a:defRPr/>
            </a:pPr>
            <a:fld id="{3715DEA2-FA13-5E40-A4D2-478271BF71E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809" r:id="rId1"/>
    <p:sldLayoutId id="2147492762" r:id="rId2"/>
    <p:sldLayoutId id="2147492763" r:id="rId3"/>
    <p:sldLayoutId id="2147492764" r:id="rId4"/>
    <p:sldLayoutId id="2147492765" r:id="rId5"/>
    <p:sldLayoutId id="2147492766" r:id="rId6"/>
    <p:sldLayoutId id="2147492767" r:id="rId7"/>
    <p:sldLayoutId id="2147492768" r:id="rId8"/>
    <p:sldLayoutId id="2147492769" r:id="rId9"/>
    <p:sldLayoutId id="2147492770" r:id="rId10"/>
    <p:sldLayoutId id="2147492771" r:id="rId11"/>
  </p:sldLayoutIdLst>
  <p:txStyles>
    <p:titleStyle>
      <a:lvl1pPr algn="l" rtl="0" eaLnBrk="0" fontAlgn="base" hangingPunct="0">
        <a:spcBef>
          <a:spcPct val="0"/>
        </a:spcBef>
        <a:spcAft>
          <a:spcPct val="0"/>
        </a:spcAft>
        <a:defRPr sz="4400" b="1">
          <a:solidFill>
            <a:schemeClr val="tx2"/>
          </a:solidFill>
          <a:latin typeface="Arial"/>
          <a:ea typeface="ＭＳ Ｐゴシック" charset="-128"/>
          <a:cs typeface="Arial"/>
        </a:defRPr>
      </a:lvl1pPr>
      <a:lvl2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146" algn="l" rtl="0" fontAlgn="base">
        <a:spcBef>
          <a:spcPct val="0"/>
        </a:spcBef>
        <a:spcAft>
          <a:spcPct val="0"/>
        </a:spcAft>
        <a:defRPr sz="4400">
          <a:solidFill>
            <a:schemeClr val="tx2"/>
          </a:solidFill>
          <a:latin typeface="Times New Roman" pitchFamily="-111" charset="0"/>
        </a:defRPr>
      </a:lvl6pPr>
      <a:lvl7pPr marL="914293" algn="l" rtl="0" fontAlgn="base">
        <a:spcBef>
          <a:spcPct val="0"/>
        </a:spcBef>
        <a:spcAft>
          <a:spcPct val="0"/>
        </a:spcAft>
        <a:defRPr sz="4400">
          <a:solidFill>
            <a:schemeClr val="tx2"/>
          </a:solidFill>
          <a:latin typeface="Times New Roman" pitchFamily="-111" charset="0"/>
        </a:defRPr>
      </a:lvl7pPr>
      <a:lvl8pPr marL="1371440" algn="l" rtl="0" fontAlgn="base">
        <a:spcBef>
          <a:spcPct val="0"/>
        </a:spcBef>
        <a:spcAft>
          <a:spcPct val="0"/>
        </a:spcAft>
        <a:defRPr sz="4400">
          <a:solidFill>
            <a:schemeClr val="tx2"/>
          </a:solidFill>
          <a:latin typeface="Times New Roman" pitchFamily="-111" charset="0"/>
        </a:defRPr>
      </a:lvl8pPr>
      <a:lvl9pPr marL="1828586" algn="l" rtl="0" fontAlgn="base">
        <a:spcBef>
          <a:spcPct val="0"/>
        </a:spcBef>
        <a:spcAft>
          <a:spcPct val="0"/>
        </a:spcAft>
        <a:defRPr sz="4400">
          <a:solidFill>
            <a:schemeClr val="tx2"/>
          </a:solidFill>
          <a:latin typeface="Times New Roman" pitchFamily="-111" charset="0"/>
        </a:defRPr>
      </a:lvl9pPr>
    </p:titleStyle>
    <p:bodyStyle>
      <a:lvl1pPr marL="341313" indent="-341313" algn="l" rtl="0" eaLnBrk="0" fontAlgn="base" hangingPunct="0">
        <a:spcBef>
          <a:spcPct val="20000"/>
        </a:spcBef>
        <a:spcAft>
          <a:spcPct val="0"/>
        </a:spcAft>
        <a:buClr>
          <a:schemeClr val="tx2"/>
        </a:buClr>
        <a:buSzPct val="90000"/>
        <a:buFont typeface="Symbol" charset="0"/>
        <a:buChar char="¨"/>
        <a:defRPr sz="3200" b="1">
          <a:solidFill>
            <a:schemeClr val="tx1"/>
          </a:solidFill>
          <a:latin typeface="Arial"/>
          <a:ea typeface="ＭＳ Ｐゴシック" charset="-128"/>
          <a:cs typeface="Arial"/>
        </a:defRPr>
      </a:lvl1pPr>
      <a:lvl2pPr marL="741363" indent="-284163" algn="l" rtl="0" eaLnBrk="0" fontAlgn="base" hangingPunct="0">
        <a:spcBef>
          <a:spcPct val="20000"/>
        </a:spcBef>
        <a:spcAft>
          <a:spcPct val="0"/>
        </a:spcAft>
        <a:buChar char="–"/>
        <a:defRPr sz="2800" b="1">
          <a:solidFill>
            <a:schemeClr val="tx1"/>
          </a:solidFill>
          <a:latin typeface="Arial"/>
          <a:ea typeface="ＭＳ Ｐゴシック" pitchFamily="-111" charset="-128"/>
          <a:cs typeface="Arial"/>
        </a:defRPr>
      </a:lvl2pPr>
      <a:lvl3pPr marL="1141413" indent="-227013" algn="l" rtl="0" eaLnBrk="0" fontAlgn="base" hangingPunct="0">
        <a:spcBef>
          <a:spcPct val="20000"/>
        </a:spcBef>
        <a:spcAft>
          <a:spcPct val="0"/>
        </a:spcAft>
        <a:buChar char="•"/>
        <a:defRPr sz="2400" b="1">
          <a:solidFill>
            <a:schemeClr val="tx1"/>
          </a:solidFill>
          <a:latin typeface="Arial"/>
          <a:ea typeface="ＭＳ Ｐゴシック" pitchFamily="-111" charset="-128"/>
          <a:cs typeface="Arial"/>
        </a:defRPr>
      </a:lvl3pPr>
      <a:lvl4pPr marL="1598613" indent="-227013" algn="l" rtl="0" eaLnBrk="0" fontAlgn="base" hangingPunct="0">
        <a:spcBef>
          <a:spcPct val="20000"/>
        </a:spcBef>
        <a:spcAft>
          <a:spcPct val="0"/>
        </a:spcAft>
        <a:buChar char="–"/>
        <a:defRPr sz="2000" b="1">
          <a:solidFill>
            <a:schemeClr val="tx1"/>
          </a:solidFill>
          <a:latin typeface="Arial"/>
          <a:ea typeface="ＭＳ Ｐゴシック" pitchFamily="-111" charset="-128"/>
          <a:cs typeface="Arial"/>
        </a:defRPr>
      </a:lvl4pPr>
      <a:lvl5pPr marL="2055813" indent="-227013" algn="l" rtl="0" eaLnBrk="0" fontAlgn="base" hangingPunct="0">
        <a:spcBef>
          <a:spcPct val="20000"/>
        </a:spcBef>
        <a:spcAft>
          <a:spcPct val="0"/>
        </a:spcAft>
        <a:buChar char="•"/>
        <a:defRPr sz="2000" b="1">
          <a:solidFill>
            <a:schemeClr val="tx1"/>
          </a:solidFill>
          <a:latin typeface="Arial"/>
          <a:ea typeface="ＭＳ Ｐゴシック" pitchFamily="-111" charset="-128"/>
          <a:cs typeface="Arial"/>
        </a:defRPr>
      </a:lvl5pPr>
      <a:lvl6pPr marL="2514306" indent="-228573" algn="l" rtl="0" fontAlgn="base">
        <a:spcBef>
          <a:spcPct val="20000"/>
        </a:spcBef>
        <a:spcAft>
          <a:spcPct val="0"/>
        </a:spcAft>
        <a:buChar char="•"/>
        <a:defRPr sz="2000">
          <a:solidFill>
            <a:schemeClr val="tx1"/>
          </a:solidFill>
          <a:latin typeface="+mn-lt"/>
          <a:ea typeface="ＭＳ Ｐゴシック" pitchFamily="-111"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11"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11"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0" y="-26988"/>
            <a:ext cx="9144000" cy="1143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430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l">
              <a:defRPr sz="1400">
                <a:solidFill>
                  <a:srgbClr val="000000"/>
                </a:solidFill>
                <a:latin typeface="Times New Roman" pitchFamily="-105" charset="0"/>
                <a:ea typeface="+mn-ea"/>
                <a:cs typeface="+mn-cs"/>
              </a:defRPr>
            </a:lvl1pPr>
          </a:lstStyle>
          <a:p>
            <a:pPr>
              <a:defRPr/>
            </a:pPr>
            <a:endParaRPr 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a:defRPr sz="1400">
                <a:solidFill>
                  <a:srgbClr val="000000"/>
                </a:solidFill>
                <a:latin typeface="Times New Roman" pitchFamily="-105" charset="0"/>
                <a:ea typeface="+mn-ea"/>
                <a:cs typeface="+mn-cs"/>
              </a:defRPr>
            </a:lvl1pPr>
          </a:lstStyle>
          <a:p>
            <a:pPr>
              <a:defRPr/>
            </a:pPr>
            <a:endParaRPr 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a:solidFill>
                  <a:srgbClr val="000000"/>
                </a:solidFill>
              </a:defRPr>
            </a:lvl1pPr>
          </a:lstStyle>
          <a:p>
            <a:pPr>
              <a:defRPr/>
            </a:pPr>
            <a:fld id="{09DB353D-56FC-B641-AF0D-371E5BD067A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2811" r:id="rId1"/>
    <p:sldLayoutId id="2147492813" r:id="rId2"/>
  </p:sldLayoutIdLst>
  <p:transition/>
  <p:txStyles>
    <p:titleStyle>
      <a:lvl1pPr algn="ctr" rtl="0" eaLnBrk="0" fontAlgn="base" hangingPunct="0">
        <a:spcBef>
          <a:spcPct val="0"/>
        </a:spcBef>
        <a:spcAft>
          <a:spcPct val="0"/>
        </a:spcAft>
        <a:defRPr sz="4400" b="1">
          <a:solidFill>
            <a:schemeClr val="bg1"/>
          </a:solidFill>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ＭＳ Ｐゴシック" pitchFamily="-112" charset="-128"/>
        </a:defRPr>
      </a:lvl5pPr>
      <a:lvl6pPr marL="457146" algn="ctr" rtl="0" fontAlgn="base">
        <a:spcBef>
          <a:spcPct val="0"/>
        </a:spcBef>
        <a:spcAft>
          <a:spcPct val="0"/>
        </a:spcAft>
        <a:defRPr sz="4400">
          <a:solidFill>
            <a:schemeClr val="tx2"/>
          </a:solidFill>
          <a:latin typeface="Times New Roman" pitchFamily="-105" charset="0"/>
        </a:defRPr>
      </a:lvl6pPr>
      <a:lvl7pPr marL="914293" algn="ctr" rtl="0" fontAlgn="base">
        <a:spcBef>
          <a:spcPct val="0"/>
        </a:spcBef>
        <a:spcAft>
          <a:spcPct val="0"/>
        </a:spcAft>
        <a:defRPr sz="4400">
          <a:solidFill>
            <a:schemeClr val="tx2"/>
          </a:solidFill>
          <a:latin typeface="Times New Roman" pitchFamily="-105" charset="0"/>
        </a:defRPr>
      </a:lvl7pPr>
      <a:lvl8pPr marL="1371440" algn="ctr" rtl="0" fontAlgn="base">
        <a:spcBef>
          <a:spcPct val="0"/>
        </a:spcBef>
        <a:spcAft>
          <a:spcPct val="0"/>
        </a:spcAft>
        <a:defRPr sz="4400">
          <a:solidFill>
            <a:schemeClr val="tx2"/>
          </a:solidFill>
          <a:latin typeface="Times New Roman" pitchFamily="-105" charset="0"/>
        </a:defRPr>
      </a:lvl8pPr>
      <a:lvl9pPr marL="1828586" algn="ctr" rtl="0" fontAlgn="base">
        <a:spcBef>
          <a:spcPct val="0"/>
        </a:spcBef>
        <a:spcAft>
          <a:spcPct val="0"/>
        </a:spcAft>
        <a:defRPr sz="4400">
          <a:solidFill>
            <a:schemeClr val="tx2"/>
          </a:solidFill>
          <a:latin typeface="Times New Roman" pitchFamily="-105" charset="0"/>
        </a:defRPr>
      </a:lvl9pPr>
    </p:titleStyle>
    <p:bodyStyle>
      <a:lvl1pPr marL="341313" indent="-341313" algn="l" rtl="0" eaLnBrk="0" fontAlgn="base" hangingPunct="0">
        <a:spcBef>
          <a:spcPct val="20000"/>
        </a:spcBef>
        <a:spcAft>
          <a:spcPct val="0"/>
        </a:spcAft>
        <a:buChar char="•"/>
        <a:defRPr sz="3200" b="1">
          <a:solidFill>
            <a:schemeClr val="bg1"/>
          </a:solidFill>
          <a:latin typeface="Arial"/>
          <a:ea typeface="ＭＳ Ｐゴシック" pitchFamily="-112" charset="-128"/>
          <a:cs typeface="Arial"/>
        </a:defRPr>
      </a:lvl1pPr>
      <a:lvl2pPr marL="741363" indent="-284163" algn="l" rtl="0" eaLnBrk="0" fontAlgn="base" hangingPunct="0">
        <a:spcBef>
          <a:spcPct val="20000"/>
        </a:spcBef>
        <a:spcAft>
          <a:spcPct val="0"/>
        </a:spcAft>
        <a:buChar char="–"/>
        <a:defRPr sz="2800" b="1">
          <a:solidFill>
            <a:schemeClr val="bg1"/>
          </a:solidFill>
          <a:latin typeface="Arial"/>
          <a:ea typeface="ＭＳ Ｐゴシック" pitchFamily="-105" charset="-128"/>
          <a:cs typeface="Arial"/>
        </a:defRPr>
      </a:lvl2pPr>
      <a:lvl3pPr marL="1141413" indent="-227013" algn="l" rtl="0" eaLnBrk="0" fontAlgn="base" hangingPunct="0">
        <a:spcBef>
          <a:spcPct val="20000"/>
        </a:spcBef>
        <a:spcAft>
          <a:spcPct val="0"/>
        </a:spcAft>
        <a:buChar char="•"/>
        <a:defRPr sz="2400" b="1">
          <a:solidFill>
            <a:schemeClr val="bg1"/>
          </a:solidFill>
          <a:latin typeface="Arial"/>
          <a:ea typeface="ＭＳ Ｐゴシック" charset="0"/>
          <a:cs typeface="Arial"/>
        </a:defRPr>
      </a:lvl3pPr>
      <a:lvl4pPr marL="1598613" indent="-227013" algn="l" rtl="0" eaLnBrk="0" fontAlgn="base" hangingPunct="0">
        <a:spcBef>
          <a:spcPct val="20000"/>
        </a:spcBef>
        <a:spcAft>
          <a:spcPct val="0"/>
        </a:spcAft>
        <a:buChar char="–"/>
        <a:defRPr sz="2000" b="1">
          <a:solidFill>
            <a:schemeClr val="bg1"/>
          </a:solidFill>
          <a:latin typeface="Arial"/>
          <a:ea typeface="Geneva" charset="-128"/>
          <a:cs typeface="Arial"/>
        </a:defRPr>
      </a:lvl4pPr>
      <a:lvl5pPr marL="2055813" indent="-227013" algn="l" rtl="0" eaLnBrk="0" fontAlgn="base" hangingPunct="0">
        <a:spcBef>
          <a:spcPct val="20000"/>
        </a:spcBef>
        <a:spcAft>
          <a:spcPct val="0"/>
        </a:spcAft>
        <a:buChar char="»"/>
        <a:defRPr sz="2000" b="1">
          <a:solidFill>
            <a:schemeClr val="bg1"/>
          </a:solidFill>
          <a:latin typeface="Arial"/>
          <a:ea typeface="Geneva" charset="-128"/>
          <a:cs typeface="Arial"/>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0" y="44450"/>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471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E5D7FF73-F49E-2248-AB4A-92609E495C6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814" r:id="rId1"/>
    <p:sldLayoutId id="2147492815" r:id="rId2"/>
    <p:sldLayoutId id="2147492816" r:id="rId3"/>
    <p:sldLayoutId id="2147492817" r:id="rId4"/>
    <p:sldLayoutId id="2147492818" r:id="rId5"/>
    <p:sldLayoutId id="2147492819" r:id="rId6"/>
    <p:sldLayoutId id="2147492820" r:id="rId7"/>
    <p:sldLayoutId id="2147492821" r:id="rId8"/>
    <p:sldLayoutId id="2147492822" r:id="rId9"/>
    <p:sldLayoutId id="2147492823" r:id="rId10"/>
    <p:sldLayoutId id="2147492824" r:id="rId11"/>
    <p:sldLayoutId id="2147492825" r:id="rId12"/>
  </p:sldLayoutIdLst>
  <p:txStyles>
    <p:title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1295400" y="381000"/>
            <a:ext cx="71628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13667" name="Rectangle 3"/>
          <p:cNvSpPr>
            <a:spLocks noGrp="1" noChangeArrowheads="1"/>
          </p:cNvSpPr>
          <p:nvPr>
            <p:ph type="body" idx="1"/>
          </p:nvPr>
        </p:nvSpPr>
        <p:spPr bwMode="auto">
          <a:xfrm>
            <a:off x="1066800" y="1981200"/>
            <a:ext cx="7391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49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0" hangingPunct="0">
              <a:defRPr sz="1400">
                <a:solidFill>
                  <a:srgbClr val="FFFFFF"/>
                </a:solidFill>
                <a:latin typeface="Times New Roman"/>
                <a:ea typeface="ヒラギノ角ゴ Pro W3"/>
                <a:cs typeface="ヒラギノ角ゴ Pro W3"/>
              </a:defRPr>
            </a:lvl1pPr>
          </a:lstStyle>
          <a:p>
            <a:pPr>
              <a:defRPr/>
            </a:pPr>
            <a:endParaRPr lang="en-US"/>
          </a:p>
        </p:txBody>
      </p:sp>
      <p:sp>
        <p:nvSpPr>
          <p:cNvPr id="1249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000000"/>
                </a:solidFill>
                <a:latin typeface="Times New Roman"/>
                <a:ea typeface="ヒラギノ角ゴ Pro W3"/>
                <a:cs typeface="ヒラギノ角ゴ Pro W3"/>
              </a:defRPr>
            </a:lvl1pPr>
          </a:lstStyle>
          <a:p>
            <a:pPr>
              <a:defRPr/>
            </a:pPr>
            <a:endParaRPr lang="en-US"/>
          </a:p>
        </p:txBody>
      </p:sp>
      <p:sp>
        <p:nvSpPr>
          <p:cNvPr id="1249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ヒラギノ角ゴ Pro W3" charset="0"/>
                <a:cs typeface="ヒラギノ角ゴ Pro W3" charset="0"/>
              </a:defRPr>
            </a:lvl1pPr>
          </a:lstStyle>
          <a:p>
            <a:pPr>
              <a:defRPr/>
            </a:pPr>
            <a:fld id="{782A700E-7A97-EC48-96A1-5858F9B0BCC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2854" r:id="rId1"/>
  </p:sldLayoutIdLst>
  <p:txStyles>
    <p:titleStyle>
      <a:lvl1pPr algn="r" rtl="0" eaLnBrk="0" fontAlgn="base" hangingPunct="0">
        <a:spcBef>
          <a:spcPct val="0"/>
        </a:spcBef>
        <a:spcAft>
          <a:spcPct val="0"/>
        </a:spcAft>
        <a:defRPr sz="4400" b="1" i="1">
          <a:solidFill>
            <a:schemeClr val="tx2"/>
          </a:solidFill>
          <a:latin typeface="Arial"/>
          <a:ea typeface="+mj-ea"/>
          <a:cs typeface="Arial"/>
        </a:defRPr>
      </a:lvl1pPr>
      <a:lvl2pPr algn="r" rtl="0" eaLnBrk="0" fontAlgn="base" hangingPunct="0">
        <a:spcBef>
          <a:spcPct val="0"/>
        </a:spcBef>
        <a:spcAft>
          <a:spcPct val="0"/>
        </a:spcAft>
        <a:defRPr sz="4400" b="1" i="1">
          <a:solidFill>
            <a:schemeClr val="tx2"/>
          </a:solidFill>
          <a:latin typeface="Arial" charset="0"/>
          <a:ea typeface="ヒラギノ角ゴ Pro W3" pitchFamily="-112" charset="-128"/>
          <a:cs typeface="ヒラギノ角ゴ Pro W3" pitchFamily="-112" charset="-128"/>
        </a:defRPr>
      </a:lvl2pPr>
      <a:lvl3pPr algn="r" rtl="0" eaLnBrk="0" fontAlgn="base" hangingPunct="0">
        <a:spcBef>
          <a:spcPct val="0"/>
        </a:spcBef>
        <a:spcAft>
          <a:spcPct val="0"/>
        </a:spcAft>
        <a:defRPr sz="4400" b="1" i="1">
          <a:solidFill>
            <a:schemeClr val="tx2"/>
          </a:solidFill>
          <a:latin typeface="Arial" charset="0"/>
          <a:ea typeface="ヒラギノ角ゴ Pro W3" pitchFamily="-112" charset="-128"/>
          <a:cs typeface="ヒラギノ角ゴ Pro W3" pitchFamily="-112" charset="-128"/>
        </a:defRPr>
      </a:lvl3pPr>
      <a:lvl4pPr algn="r" rtl="0" eaLnBrk="0" fontAlgn="base" hangingPunct="0">
        <a:spcBef>
          <a:spcPct val="0"/>
        </a:spcBef>
        <a:spcAft>
          <a:spcPct val="0"/>
        </a:spcAft>
        <a:defRPr sz="4400" b="1" i="1">
          <a:solidFill>
            <a:schemeClr val="tx2"/>
          </a:solidFill>
          <a:latin typeface="Arial" charset="0"/>
          <a:ea typeface="ヒラギノ角ゴ Pro W3" pitchFamily="-112" charset="-128"/>
          <a:cs typeface="ヒラギノ角ゴ Pro W3" pitchFamily="-112" charset="-128"/>
        </a:defRPr>
      </a:lvl4pPr>
      <a:lvl5pPr algn="r" rtl="0" eaLnBrk="0" fontAlgn="base" hangingPunct="0">
        <a:spcBef>
          <a:spcPct val="0"/>
        </a:spcBef>
        <a:spcAft>
          <a:spcPct val="0"/>
        </a:spcAft>
        <a:defRPr sz="4400" b="1" i="1">
          <a:solidFill>
            <a:schemeClr val="tx2"/>
          </a:solidFill>
          <a:latin typeface="Arial" charset="0"/>
          <a:ea typeface="ヒラギノ角ゴ Pro W3" pitchFamily="-112" charset="-128"/>
          <a:cs typeface="ヒラギノ角ゴ Pro W3" pitchFamily="-112" charset="-128"/>
        </a:defRPr>
      </a:lvl5pPr>
      <a:lvl6pPr marL="457200" algn="r" rtl="0" fontAlgn="base">
        <a:spcBef>
          <a:spcPct val="0"/>
        </a:spcBef>
        <a:spcAft>
          <a:spcPct val="0"/>
        </a:spcAft>
        <a:defRPr sz="4400" i="1">
          <a:solidFill>
            <a:schemeClr val="tx2"/>
          </a:solidFill>
          <a:latin typeface="Times New Roman" pitchFamily="-112" charset="0"/>
          <a:ea typeface="ヒラギノ角ゴ Pro W3" pitchFamily="-112" charset="-128"/>
          <a:cs typeface="ヒラギノ角ゴ Pro W3" pitchFamily="-112" charset="-128"/>
        </a:defRPr>
      </a:lvl6pPr>
      <a:lvl7pPr marL="914400" algn="r" rtl="0" fontAlgn="base">
        <a:spcBef>
          <a:spcPct val="0"/>
        </a:spcBef>
        <a:spcAft>
          <a:spcPct val="0"/>
        </a:spcAft>
        <a:defRPr sz="4400" i="1">
          <a:solidFill>
            <a:schemeClr val="tx2"/>
          </a:solidFill>
          <a:latin typeface="Times New Roman" pitchFamily="-112" charset="0"/>
          <a:ea typeface="ヒラギノ角ゴ Pro W3" pitchFamily="-112" charset="-128"/>
          <a:cs typeface="ヒラギノ角ゴ Pro W3" pitchFamily="-112" charset="-128"/>
        </a:defRPr>
      </a:lvl7pPr>
      <a:lvl8pPr marL="1371600" algn="r" rtl="0" fontAlgn="base">
        <a:spcBef>
          <a:spcPct val="0"/>
        </a:spcBef>
        <a:spcAft>
          <a:spcPct val="0"/>
        </a:spcAft>
        <a:defRPr sz="4400" i="1">
          <a:solidFill>
            <a:schemeClr val="tx2"/>
          </a:solidFill>
          <a:latin typeface="Times New Roman" pitchFamily="-112" charset="0"/>
          <a:ea typeface="ヒラギノ角ゴ Pro W3" pitchFamily="-112" charset="-128"/>
          <a:cs typeface="ヒラギノ角ゴ Pro W3" pitchFamily="-112" charset="-128"/>
        </a:defRPr>
      </a:lvl8pPr>
      <a:lvl9pPr marL="1828800" algn="r" rtl="0" fontAlgn="base">
        <a:spcBef>
          <a:spcPct val="0"/>
        </a:spcBef>
        <a:spcAft>
          <a:spcPct val="0"/>
        </a:spcAft>
        <a:defRPr sz="4400" i="1">
          <a:solidFill>
            <a:schemeClr val="tx2"/>
          </a:solidFill>
          <a:latin typeface="Times New Roman" pitchFamily="-112"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SzPct val="90000"/>
        <a:buFont typeface="Wingdings" charset="0"/>
        <a:buChar char=""/>
        <a:defRPr sz="3200" b="1">
          <a:solidFill>
            <a:schemeClr val="tx1"/>
          </a:solidFill>
          <a:latin typeface="Arial"/>
          <a:ea typeface="+mn-ea"/>
          <a:cs typeface="Arial"/>
        </a:defRPr>
      </a:lvl1pPr>
      <a:lvl2pPr marL="742950" indent="-285750" algn="l" rtl="0" eaLnBrk="0" fontAlgn="base" hangingPunct="0">
        <a:spcBef>
          <a:spcPct val="20000"/>
        </a:spcBef>
        <a:spcAft>
          <a:spcPct val="0"/>
        </a:spcAft>
        <a:buSzPct val="90000"/>
        <a:buFont typeface="Wingdings" charset="0"/>
        <a:buChar char=""/>
        <a:defRPr sz="2800" b="1">
          <a:solidFill>
            <a:schemeClr val="tx1"/>
          </a:solidFill>
          <a:latin typeface="Arial"/>
          <a:ea typeface="+mn-ea"/>
          <a:cs typeface="Arial"/>
        </a:defRPr>
      </a:lvl2pPr>
      <a:lvl3pPr marL="1143000" indent="-228600" algn="l" rtl="0" eaLnBrk="0" fontAlgn="base" hangingPunct="0">
        <a:spcBef>
          <a:spcPct val="20000"/>
        </a:spcBef>
        <a:spcAft>
          <a:spcPct val="0"/>
        </a:spcAft>
        <a:buSzPct val="90000"/>
        <a:buFont typeface="Wingdings" charset="0"/>
        <a:buChar char=""/>
        <a:defRPr sz="2400" b="1">
          <a:solidFill>
            <a:schemeClr val="tx1"/>
          </a:solidFill>
          <a:latin typeface="Arial"/>
          <a:ea typeface="+mn-ea"/>
          <a:cs typeface="Arial"/>
        </a:defRPr>
      </a:lvl3pPr>
      <a:lvl4pPr marL="1600200" indent="-228600" algn="l" rtl="0" eaLnBrk="0" fontAlgn="base" hangingPunct="0">
        <a:spcBef>
          <a:spcPct val="20000"/>
        </a:spcBef>
        <a:spcAft>
          <a:spcPct val="0"/>
        </a:spcAft>
        <a:buSzPct val="90000"/>
        <a:buFont typeface="Wingdings" charset="0"/>
        <a:buChar char=""/>
        <a:defRPr sz="2000" b="1">
          <a:solidFill>
            <a:schemeClr val="tx1"/>
          </a:solidFill>
          <a:latin typeface="Arial"/>
          <a:ea typeface="+mn-ea"/>
          <a:cs typeface="Arial"/>
        </a:defRPr>
      </a:lvl4pPr>
      <a:lvl5pPr marL="2057400" indent="-228600" algn="l" rtl="0" eaLnBrk="0" fontAlgn="base" hangingPunct="0">
        <a:spcBef>
          <a:spcPct val="20000"/>
        </a:spcBef>
        <a:spcAft>
          <a:spcPct val="0"/>
        </a:spcAft>
        <a:buSzPct val="90000"/>
        <a:buFont typeface="Wingdings" charset="0"/>
        <a:buChar char=""/>
        <a:defRPr sz="2000" b="1">
          <a:solidFill>
            <a:schemeClr val="tx1"/>
          </a:solidFill>
          <a:latin typeface="Arial"/>
          <a:ea typeface="+mn-ea"/>
          <a:cs typeface="Arial"/>
        </a:defRPr>
      </a:lvl5pPr>
      <a:lvl6pPr marL="2514600" indent="-228600" algn="l" rtl="0" fontAlgn="base">
        <a:spcBef>
          <a:spcPct val="20000"/>
        </a:spcBef>
        <a:spcAft>
          <a:spcPct val="0"/>
        </a:spcAft>
        <a:buSzPct val="90000"/>
        <a:buFont typeface="Wingdings" pitchFamily="-112" charset="2"/>
        <a:buChar char=""/>
        <a:defRPr sz="2000">
          <a:solidFill>
            <a:schemeClr val="tx1"/>
          </a:solidFill>
          <a:latin typeface="+mn-lt"/>
          <a:ea typeface="+mn-ea"/>
          <a:cs typeface="+mn-cs"/>
        </a:defRPr>
      </a:lvl6pPr>
      <a:lvl7pPr marL="2971800" indent="-228600" algn="l" rtl="0" fontAlgn="base">
        <a:spcBef>
          <a:spcPct val="20000"/>
        </a:spcBef>
        <a:spcAft>
          <a:spcPct val="0"/>
        </a:spcAft>
        <a:buSzPct val="90000"/>
        <a:buFont typeface="Wingdings" pitchFamily="-112" charset="2"/>
        <a:buChar char=""/>
        <a:defRPr sz="2000">
          <a:solidFill>
            <a:schemeClr val="tx1"/>
          </a:solidFill>
          <a:latin typeface="+mn-lt"/>
          <a:ea typeface="+mn-ea"/>
          <a:cs typeface="+mn-cs"/>
        </a:defRPr>
      </a:lvl7pPr>
      <a:lvl8pPr marL="3429000" indent="-228600" algn="l" rtl="0" fontAlgn="base">
        <a:spcBef>
          <a:spcPct val="20000"/>
        </a:spcBef>
        <a:spcAft>
          <a:spcPct val="0"/>
        </a:spcAft>
        <a:buSzPct val="90000"/>
        <a:buFont typeface="Wingdings" pitchFamily="-112" charset="2"/>
        <a:buChar char=""/>
        <a:defRPr sz="2000">
          <a:solidFill>
            <a:schemeClr val="tx1"/>
          </a:solidFill>
          <a:latin typeface="+mn-lt"/>
          <a:ea typeface="+mn-ea"/>
          <a:cs typeface="+mn-cs"/>
        </a:defRPr>
      </a:lvl8pPr>
      <a:lvl9pPr marL="3886200" indent="-228600" algn="l" rtl="0" fontAlgn="base">
        <a:spcBef>
          <a:spcPct val="20000"/>
        </a:spcBef>
        <a:spcAft>
          <a:spcPct val="0"/>
        </a:spcAft>
        <a:buSzPct val="90000"/>
        <a:buFont typeface="Wingdings" pitchFamily="-112"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5714" name="Rectangle 10"/>
          <p:cNvSpPr>
            <a:spLocks noChangeArrowheads="1"/>
          </p:cNvSpPr>
          <p:nvPr/>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a:lstStyle/>
          <a:p>
            <a:endParaRPr lang="en-US"/>
          </a:p>
        </p:txBody>
      </p:sp>
      <p:grpSp>
        <p:nvGrpSpPr>
          <p:cNvPr id="115715" name="Group 2"/>
          <p:cNvGrpSpPr>
            <a:grpSpLocks/>
          </p:cNvGrpSpPr>
          <p:nvPr/>
        </p:nvGrpSpPr>
        <p:grpSpPr bwMode="auto">
          <a:xfrm>
            <a:off x="0" y="0"/>
            <a:ext cx="1143000" cy="6856413"/>
            <a:chOff x="0" y="0"/>
            <a:chExt cx="720" cy="4319"/>
          </a:xfrm>
        </p:grpSpPr>
        <p:sp>
          <p:nvSpPr>
            <p:cNvPr id="115721"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sp>
          <p:nvSpPr>
            <p:cNvPr id="115722"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pic>
          <p:nvPicPr>
            <p:cNvPr id="115723"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15716"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15717"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9" tIns="45714" rIns="91429" bIns="45714" numCol="1" anchor="b" anchorCtr="0" compatLnSpc="1">
            <a:prstTxWarp prst="textNoShape">
              <a:avLst/>
            </a:prstTxWarp>
          </a:bodyPr>
          <a:lstStyle>
            <a:lvl1pPr defTabSz="914400">
              <a:defRPr sz="1400">
                <a:solidFill>
                  <a:srgbClr val="EAEAEA"/>
                </a:solidFill>
                <a:latin typeface="Times New Roman" pitchFamily="-111" charset="0"/>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9" tIns="45714" rIns="91429" bIns="45714" numCol="1" anchor="b" anchorCtr="0" compatLnSpc="1">
            <a:prstTxWarp prst="textNoShape">
              <a:avLst/>
            </a:prstTxWarp>
          </a:bodyPr>
          <a:lstStyle>
            <a:lvl1pPr algn="ctr" defTabSz="914400">
              <a:defRPr sz="1400">
                <a:solidFill>
                  <a:srgbClr val="EAEAEA"/>
                </a:solidFill>
                <a:latin typeface="Times New Roman" pitchFamily="-111" charset="0"/>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9" tIns="45714" rIns="91429" bIns="45714" numCol="1" anchor="b" anchorCtr="0" compatLnSpc="1">
            <a:prstTxWarp prst="textNoShape">
              <a:avLst/>
            </a:prstTxWarp>
          </a:bodyPr>
          <a:lstStyle>
            <a:lvl1pPr algn="r">
              <a:defRPr sz="1400">
                <a:solidFill>
                  <a:srgbClr val="EAEAEA"/>
                </a:solidFill>
              </a:defRPr>
            </a:lvl1pPr>
          </a:lstStyle>
          <a:p>
            <a:pPr>
              <a:defRPr/>
            </a:pPr>
            <a:fld id="{652940DA-0B20-DB47-866A-0DF0A155E5D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855" r:id="rId1"/>
    <p:sldLayoutId id="2147492856" r:id="rId2"/>
    <p:sldLayoutId id="2147492857" r:id="rId3"/>
    <p:sldLayoutId id="2147492858" r:id="rId4"/>
    <p:sldLayoutId id="2147492859" r:id="rId5"/>
    <p:sldLayoutId id="2147492860" r:id="rId6"/>
    <p:sldLayoutId id="2147492861" r:id="rId7"/>
    <p:sldLayoutId id="2147492862" r:id="rId8"/>
    <p:sldLayoutId id="2147492863" r:id="rId9"/>
    <p:sldLayoutId id="2147492864" r:id="rId10"/>
    <p:sldLayoutId id="2147492865" r:id="rId11"/>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146" algn="l" rtl="0" fontAlgn="base">
        <a:spcBef>
          <a:spcPct val="0"/>
        </a:spcBef>
        <a:spcAft>
          <a:spcPct val="0"/>
        </a:spcAft>
        <a:defRPr sz="4400">
          <a:solidFill>
            <a:schemeClr val="tx2"/>
          </a:solidFill>
          <a:latin typeface="Times New Roman" pitchFamily="-111" charset="0"/>
        </a:defRPr>
      </a:lvl6pPr>
      <a:lvl7pPr marL="914293" algn="l" rtl="0" fontAlgn="base">
        <a:spcBef>
          <a:spcPct val="0"/>
        </a:spcBef>
        <a:spcAft>
          <a:spcPct val="0"/>
        </a:spcAft>
        <a:defRPr sz="4400">
          <a:solidFill>
            <a:schemeClr val="tx2"/>
          </a:solidFill>
          <a:latin typeface="Times New Roman" pitchFamily="-111" charset="0"/>
        </a:defRPr>
      </a:lvl7pPr>
      <a:lvl8pPr marL="1371440" algn="l" rtl="0" fontAlgn="base">
        <a:spcBef>
          <a:spcPct val="0"/>
        </a:spcBef>
        <a:spcAft>
          <a:spcPct val="0"/>
        </a:spcAft>
        <a:defRPr sz="4400">
          <a:solidFill>
            <a:schemeClr val="tx2"/>
          </a:solidFill>
          <a:latin typeface="Times New Roman" pitchFamily="-111" charset="0"/>
        </a:defRPr>
      </a:lvl8pPr>
      <a:lvl9pPr marL="1828586" algn="l" rtl="0" fontAlgn="base">
        <a:spcBef>
          <a:spcPct val="0"/>
        </a:spcBef>
        <a:spcAft>
          <a:spcPct val="0"/>
        </a:spcAft>
        <a:defRPr sz="4400">
          <a:solidFill>
            <a:schemeClr val="tx2"/>
          </a:solidFill>
          <a:latin typeface="Times New Roman" pitchFamily="-111" charset="0"/>
        </a:defRPr>
      </a:lvl9pPr>
    </p:titleStyle>
    <p:bodyStyle>
      <a:lvl1pPr marL="341313" indent="-341313"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charset="-128"/>
          <a:cs typeface="Arial"/>
        </a:defRPr>
      </a:lvl1pPr>
      <a:lvl2pPr marL="741363" indent="-284163"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1413" indent="-227013"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598613" indent="-227013"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5813" indent="-227013"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306" indent="-228573" algn="l" rtl="0" fontAlgn="base">
        <a:spcBef>
          <a:spcPct val="20000"/>
        </a:spcBef>
        <a:spcAft>
          <a:spcPct val="0"/>
        </a:spcAft>
        <a:buChar char="•"/>
        <a:defRPr sz="2000">
          <a:solidFill>
            <a:schemeClr val="tx1"/>
          </a:solidFill>
          <a:latin typeface="+mn-lt"/>
          <a:ea typeface="ＭＳ Ｐゴシック" pitchFamily="-111"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11"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11"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bwMode="auto">
          <a:xfrm>
            <a:off x="0" y="4445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31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37B10CF8-03F4-D940-92AA-6CBA4DFFE94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868" r:id="rId1"/>
  </p:sldLayoutIdLst>
  <p:txStyles>
    <p:title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0" y="44450"/>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144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76298EE1-6E26-E64D-95F9-CAFFC98CBF8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875" r:id="rId1"/>
  </p:sldLayoutIdLst>
  <p:txStyles>
    <p:title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16.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16.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16.xml"/><Relationship Id="rId1" Type="http://schemas.openxmlformats.org/officeDocument/2006/relationships/themeOverride" Target="../theme/themeOverride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16.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16.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1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jpeg"/><Relationship Id="rId3" Type="http://schemas.openxmlformats.org/officeDocument/2006/relationships/image" Target="../media/image26.png"/><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53.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emf"/><Relationship Id="rId9" Type="http://schemas.openxmlformats.org/officeDocument/2006/relationships/image" Target="../media/image32.jpeg"/><Relationship Id="rId14" Type="http://schemas.openxmlformats.org/officeDocument/2006/relationships/image" Target="../media/image37.jpeg"/></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53.xml"/><Relationship Id="rId5" Type="http://schemas.openxmlformats.org/officeDocument/2006/relationships/image" Target="../media/image27.emf"/><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16.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4.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5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16.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4.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4.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76.xml"/><Relationship Id="rId1" Type="http://schemas.openxmlformats.org/officeDocument/2006/relationships/themeOverride" Target="../theme/themeOverride2.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116.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135.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32.xml"/><Relationship Id="rId4" Type="http://schemas.openxmlformats.org/officeDocument/2006/relationships/image" Target="../media/image55.jpeg"/></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16.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9.xml"/></Relationships>
</file>

<file path=ppt/slides/_rels/slide5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2.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16.xml"/></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32.xml"/><Relationship Id="rId5" Type="http://schemas.openxmlformats.org/officeDocument/2006/relationships/image" Target="../media/image70.jpeg"/><Relationship Id="rId4" Type="http://schemas.openxmlformats.org/officeDocument/2006/relationships/image" Target="../media/image6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6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116.xml"/></Relationships>
</file>

<file path=ppt/slides/_rels/slide6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135.xml"/></Relationships>
</file>

<file path=ppt/slides/_rels/slide6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1.xml"/></Relationships>
</file>

<file path=ppt/slides/_rels/slide6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51.xml"/></Relationships>
</file>

<file path=ppt/slides/_rels/slide6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51.xml"/></Relationships>
</file>

<file path=ppt/slides/_rels/slide6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2.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16.xml"/></Relationships>
</file>

<file path=ppt/slides/_rels/slide7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3.xml"/><Relationship Id="rId1" Type="http://schemas.openxmlformats.org/officeDocument/2006/relationships/slideLayout" Target="../slideLayouts/slideLayout51.xml"/></Relationships>
</file>

<file path=ppt/slides/_rels/slide7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4.xml"/><Relationship Id="rId1" Type="http://schemas.openxmlformats.org/officeDocument/2006/relationships/slideLayout" Target="../slideLayouts/slideLayout51.xml"/></Relationships>
</file>

<file path=ppt/slides/_rels/slide7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51.xml"/></Relationships>
</file>

<file path=ppt/slides/_rels/slide7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1.xml"/></Relationships>
</file>

<file path=ppt/slides/_rels/slide7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52.xml"/></Relationships>
</file>

<file path=ppt/slides/_rels/slide7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56.xml"/></Relationships>
</file>

<file path=ppt/slides/_rels/slide7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52.xml"/><Relationship Id="rId4" Type="http://schemas.openxmlformats.org/officeDocument/2006/relationships/image" Target="../media/image83.jpeg"/></Relationships>
</file>

<file path=ppt/slides/_rels/slide7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52.xml"/><Relationship Id="rId5" Type="http://schemas.openxmlformats.org/officeDocument/2006/relationships/image" Target="../media/image87.jpeg"/><Relationship Id="rId4" Type="http://schemas.openxmlformats.org/officeDocument/2006/relationships/image" Target="../media/image86.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7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5.xml"/><Relationship Id="rId1" Type="http://schemas.openxmlformats.org/officeDocument/2006/relationships/slideLayout" Target="../slideLayouts/slideLayout11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16.xml"/></Relationships>
</file>

<file path=ppt/slides/_rels/slide8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6.xml"/><Relationship Id="rId1" Type="http://schemas.openxmlformats.org/officeDocument/2006/relationships/slideLayout" Target="../slideLayouts/slideLayout135.xml"/></Relationships>
</file>

<file path=ppt/slides/_rels/slide8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32.xml"/></Relationships>
</file>

<file path=ppt/slides/_rels/slide8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2.xml"/></Relationships>
</file>

<file path=ppt/slides/_rels/slide8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2.xml"/></Relationships>
</file>

<file path=ppt/slides/_rels/slide8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32.xml"/></Relationships>
</file>

<file path=ppt/slides/_rels/slide8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32.xml"/></Relationships>
</file>

<file path=ppt/slides/_rels/slide8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3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2.xml"/></Relationships>
</file>

<file path=ppt/slides/_rels/slide8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16.xml"/></Relationships>
</file>

<file path=ppt/slides/_rels/slide9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32.xml"/></Relationships>
</file>

<file path=ppt/slides/_rels/slide9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7.xml"/><Relationship Id="rId1" Type="http://schemas.openxmlformats.org/officeDocument/2006/relationships/slideLayout" Target="../slideLayouts/slideLayout11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9.xml"/><Relationship Id="rId1" Type="http://schemas.openxmlformats.org/officeDocument/2006/relationships/slideLayout" Target="../slideLayouts/slideLayout116.xml"/></Relationships>
</file>

<file path=ppt/slides/_rels/slide9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0.xml"/><Relationship Id="rId1" Type="http://schemas.openxmlformats.org/officeDocument/2006/relationships/slideLayout" Target="../slideLayouts/slideLayout116.xml"/></Relationships>
</file>

<file path=ppt/slides/_rels/slide95.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jpeg"/><Relationship Id="rId3" Type="http://schemas.openxmlformats.org/officeDocument/2006/relationships/image" Target="../media/image26.png"/><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5" Type="http://schemas.openxmlformats.org/officeDocument/2006/relationships/image" Target="../media/image99.gif"/><Relationship Id="rId10" Type="http://schemas.openxmlformats.org/officeDocument/2006/relationships/image" Target="../media/image33.jpeg"/><Relationship Id="rId4" Type="http://schemas.openxmlformats.org/officeDocument/2006/relationships/image" Target="../media/image27.emf"/><Relationship Id="rId9" Type="http://schemas.openxmlformats.org/officeDocument/2006/relationships/image" Target="../media/image32.jpeg"/><Relationship Id="rId14" Type="http://schemas.openxmlformats.org/officeDocument/2006/relationships/image" Target="../media/image37.jpeg"/></Relationships>
</file>

<file path=ppt/slides/_rels/slide96.xml.rels><?xml version="1.0" encoding="UTF-8" standalone="yes"?>
<Relationships xmlns="http://schemas.openxmlformats.org/package/2006/relationships"><Relationship Id="rId8" Type="http://schemas.openxmlformats.org/officeDocument/2006/relationships/image" Target="../media/image103.emf"/><Relationship Id="rId3" Type="http://schemas.openxmlformats.org/officeDocument/2006/relationships/slideLayout" Target="../slideLayouts/slideLayout8.xml"/><Relationship Id="rId7" Type="http://schemas.openxmlformats.org/officeDocument/2006/relationships/image" Target="../media/image102.emf"/><Relationship Id="rId12" Type="http://schemas.openxmlformats.org/officeDocument/2006/relationships/image" Target="../media/image107.jpeg"/><Relationship Id="rId2" Type="http://schemas.openxmlformats.org/officeDocument/2006/relationships/audio" Target="file:///C:\Program%20Files\Microsoft%20Office\Media\CntCD1\Sounds\SN00276_.mid" TargetMode="External"/><Relationship Id="rId1" Type="http://schemas.microsoft.com/office/2007/relationships/media" Target="file:///C:\Program%20Files\Microsoft%20Office\Media\CntCD1\Sounds\SN00276_.mid" TargetMode="External"/><Relationship Id="rId6" Type="http://schemas.openxmlformats.org/officeDocument/2006/relationships/image" Target="../media/image101.emf"/><Relationship Id="rId11" Type="http://schemas.openxmlformats.org/officeDocument/2006/relationships/image" Target="../media/image106.emf"/><Relationship Id="rId5" Type="http://schemas.openxmlformats.org/officeDocument/2006/relationships/image" Target="../media/image100.png"/><Relationship Id="rId10" Type="http://schemas.openxmlformats.org/officeDocument/2006/relationships/image" Target="../media/image105.emf"/><Relationship Id="rId4" Type="http://schemas.openxmlformats.org/officeDocument/2006/relationships/notesSlide" Target="../notesSlides/notesSlide42.xml"/><Relationship Id="rId9" Type="http://schemas.openxmlformats.org/officeDocument/2006/relationships/image" Target="../media/image104.emf"/></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9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4.xml"/><Relationship Id="rId1" Type="http://schemas.openxmlformats.org/officeDocument/2006/relationships/slideLayout" Target="../slideLayouts/slideLayout116.xml"/><Relationship Id="rId4" Type="http://schemas.openxmlformats.org/officeDocument/2006/relationships/image" Target="../media/image10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gracelandgospelchurch.org/wp-content/uploads/2015/05/Metamorphosis.jpg">
            <a:extLst>
              <a:ext uri="{FF2B5EF4-FFF2-40B4-BE49-F238E27FC236}">
                <a16:creationId xmlns:a16="http://schemas.microsoft.com/office/drawing/2014/main" id="{2809EC5D-D5BF-3A4E-8F57-9F1B532AA0B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255038" cy="674295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فيلبي</a:t>
            </a:r>
            <a:endParaRPr kumimoji="0" lang="en-US" sz="8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48478"/>
            <a:ext cx="9150802" cy="1446653"/>
          </a:xfrm>
          <a:effectLst>
            <a:outerShdw blurRad="63500" dist="35921" dir="2700000" algn="ctr" rotWithShape="0">
              <a:schemeClr val="tx2">
                <a:alpha val="74998"/>
              </a:schemeClr>
            </a:outerShdw>
          </a:effectLst>
        </p:spPr>
        <p:txBody>
          <a:bodyPr/>
          <a:lstStyle/>
          <a:p>
            <a:pPr>
              <a:defRPr/>
            </a:pPr>
            <a:r>
              <a:rPr lang="ar-JO" sz="11500" b="1" dirty="0">
                <a:effectLst>
                  <a:glow rad="127000">
                    <a:schemeClr val="tx1"/>
                  </a:glow>
                </a:effectLst>
                <a:latin typeface="Arial" charset="0"/>
                <a:ea typeface="ＭＳ Ｐゴシック" charset="0"/>
                <a:cs typeface="ＭＳ Ｐゴシック" charset="0"/>
              </a:rPr>
              <a:t>كن كالمسيح</a:t>
            </a:r>
            <a:endParaRPr lang="en-US" sz="115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2861622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844824"/>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إذاً كيف يجب أن نكون كيسوع ؟</a:t>
            </a:r>
            <a:endParaRPr lang="en-US" sz="4800" b="1" dirty="0">
              <a:effectLst>
                <a:glow rad="127000">
                  <a:schemeClr val="tx1"/>
                </a:glow>
              </a:effectLst>
              <a:latin typeface="Arial" charset="0"/>
              <a:ea typeface="ＭＳ Ｐゴシック" charset="0"/>
              <a:cs typeface="ＭＳ Ｐゴシック" charset="0"/>
            </a:endParaRPr>
          </a:p>
        </p:txBody>
      </p:sp>
      <p:pic>
        <p:nvPicPr>
          <p:cNvPr id="2050" name="Picture 2" descr="https://worldchallenge.org/sites/default/files/190116-devo-web.jpg">
            <a:extLst>
              <a:ext uri="{FF2B5EF4-FFF2-40B4-BE49-F238E27FC236}">
                <a16:creationId xmlns:a16="http://schemas.microsoft.com/office/drawing/2014/main" id="{4354F2BE-213C-A849-A26E-E95BF258D98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620" y="1711325"/>
            <a:ext cx="9144000" cy="5146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079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9DE951E-B039-6246-9C02-4104C09542C1}"/>
              </a:ext>
            </a:extLst>
          </p:cNvPr>
          <p:cNvGrpSpPr/>
          <p:nvPr/>
        </p:nvGrpSpPr>
        <p:grpSpPr>
          <a:xfrm>
            <a:off x="539552" y="-243408"/>
            <a:ext cx="8393933" cy="7848872"/>
            <a:chOff x="539552" y="-243408"/>
            <a:chExt cx="8393933" cy="7848872"/>
          </a:xfrm>
        </p:grpSpPr>
        <p:pic>
          <p:nvPicPr>
            <p:cNvPr id="7170" name="Picture 2" descr="https://m.media-amazon.com/images/I/A1Bz+SpGWVL._CLa%7C2140,2000%7C71pS5JaYVsL.png%7C0,0,2140,2000+666.0,470.0,805.0,965.0.png">
              <a:extLst>
                <a:ext uri="{FF2B5EF4-FFF2-40B4-BE49-F238E27FC236}">
                  <a16:creationId xmlns:a16="http://schemas.microsoft.com/office/drawing/2014/main" id="{5E37DC5D-2C18-E848-972F-372E3F9599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43408"/>
              <a:ext cx="8393933" cy="78488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1AE8D42-0A0C-2345-BCDC-B60D230E632A}"/>
                </a:ext>
              </a:extLst>
            </p:cNvPr>
            <p:cNvSpPr/>
            <p:nvPr/>
          </p:nvSpPr>
          <p:spPr bwMode="auto">
            <a:xfrm>
              <a:off x="3131840" y="1556792"/>
              <a:ext cx="3168352" cy="2448272"/>
            </a:xfrm>
            <a:prstGeom prst="rect">
              <a:avLst/>
            </a:prstGeom>
            <a:solidFill>
              <a:srgbClr val="22223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44016" y="548680"/>
            <a:ext cx="9143999" cy="4992334"/>
          </a:xfrm>
          <a:noFill/>
          <a:effectLst/>
        </p:spPr>
        <p:txBody>
          <a:bodyPr/>
          <a:lstStyle/>
          <a:p>
            <a:pPr>
              <a:defRPr/>
            </a:pPr>
            <a:r>
              <a:rPr lang="ar-JO" sz="3600" b="1" dirty="0">
                <a:effectLst/>
                <a:latin typeface="Arial" charset="0"/>
                <a:ea typeface="ＭＳ Ｐゴシック" charset="0"/>
                <a:cs typeface="ＭＳ Ｐゴシック" charset="0"/>
              </a:rPr>
              <a:t>أخذ المسيح</a:t>
            </a:r>
            <a:br>
              <a:rPr lang="en-US" sz="3600" b="1" dirty="0">
                <a:effectLst/>
                <a:latin typeface="Arial" charset="0"/>
                <a:ea typeface="ＭＳ Ｐゴシック" charset="0"/>
                <a:cs typeface="ＭＳ Ｐゴシック" charset="0"/>
              </a:rPr>
            </a:br>
            <a:r>
              <a:rPr lang="ar-JO" sz="8000" b="1" dirty="0">
                <a:effectLst/>
                <a:latin typeface="Arial" charset="0"/>
                <a:ea typeface="ＭＳ Ｐゴシック" charset="0"/>
                <a:cs typeface="ＭＳ Ｐゴシック" charset="0"/>
              </a:rPr>
              <a:t>غفوات</a:t>
            </a:r>
            <a:br>
              <a:rPr lang="en-US" sz="3600" b="1" dirty="0">
                <a:effectLst/>
                <a:latin typeface="Arial" charset="0"/>
                <a:ea typeface="ＭＳ Ｐゴシック" charset="0"/>
                <a:cs typeface="ＭＳ Ｐゴシック" charset="0"/>
              </a:rPr>
            </a:br>
            <a:r>
              <a:rPr lang="ar-JO" sz="2800" b="1" dirty="0">
                <a:effectLst/>
                <a:latin typeface="Arial" charset="0"/>
                <a:ea typeface="ＭＳ Ｐゴシック" charset="0"/>
                <a:cs typeface="ＭＳ Ｐゴシック" charset="0"/>
              </a:rPr>
              <a:t>كن كيسوع</a:t>
            </a:r>
            <a:br>
              <a:rPr lang="en-US" sz="2800" b="1" dirty="0">
                <a:effectLst/>
                <a:latin typeface="Arial" charset="0"/>
                <a:ea typeface="ＭＳ Ｐゴシック" charset="0"/>
                <a:cs typeface="ＭＳ Ｐゴシック" charset="0"/>
              </a:rPr>
            </a:br>
            <a:r>
              <a:rPr lang="ar-JO" sz="2800" b="1" dirty="0">
                <a:latin typeface="Arial" charset="0"/>
                <a:ea typeface="ＭＳ Ｐゴシック" charset="0"/>
                <a:cs typeface="ＭＳ Ｐゴシック" charset="0"/>
              </a:rPr>
              <a:t>مر 4: 38</a:t>
            </a:r>
            <a:endParaRPr lang="en-US" sz="3600" b="1" dirty="0">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0427662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الكلمة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465380"/>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الفكر</a:t>
            </a:r>
            <a:endParaRPr kumimoji="0" lang="en-US" sz="9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فيلبي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181</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389012150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الآية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23528" y="1602008"/>
            <a:ext cx="8496944" cy="420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فليكن فيكم هذا الفكر الذي في المسيح يسوع أيضاً</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altLang="zh-CN" sz="4000" b="1" dirty="0">
                <a:solidFill>
                  <a:srgbClr val="FFFFFF"/>
                </a:solidFill>
                <a:effectLst>
                  <a:outerShdw blurRad="38100" dist="38100" dir="2700000" algn="tl">
                    <a:srgbClr val="000000"/>
                  </a:outerShdw>
                </a:effectLst>
                <a:latin typeface="Arial" charset="0"/>
                <a:cs typeface="Arial" charset="0"/>
              </a:rPr>
              <a:t>(فيلبي 2: 5)</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endParaRPr>
          </a:p>
        </p:txBody>
      </p:sp>
      <p:sp>
        <p:nvSpPr>
          <p:cNvPr id="7" name="Text Box 24"/>
          <p:cNvSpPr txBox="1">
            <a:spLocks noChangeArrowheads="1"/>
          </p:cNvSpPr>
          <p:nvPr/>
        </p:nvSpPr>
        <p:spPr bwMode="auto">
          <a:xfrm>
            <a:off x="8383895"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181</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53798696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b="1" dirty="0">
                <a:solidFill>
                  <a:schemeClr val="bg1"/>
                </a:solidFill>
                <a:effectLst>
                  <a:glow rad="101600">
                    <a:schemeClr val="tx1">
                      <a:alpha val="99000"/>
                    </a:schemeClr>
                  </a:glow>
                </a:effectLst>
                <a:latin typeface="Arial"/>
                <a:cs typeface="Arial"/>
              </a:rPr>
              <a:t>الموضوع الرئيسي</a:t>
            </a:r>
            <a:endParaRPr lang="en-US" sz="48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395536" y="1341868"/>
            <a:ext cx="8136904"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1" lang="ar-JO" altLang="ja-JP" sz="4800" b="1" dirty="0">
                <a:solidFill>
                  <a:srgbClr val="FFFFFF"/>
                </a:solidFill>
                <a:effectLst>
                  <a:glow rad="228600">
                    <a:srgbClr val="000000">
                      <a:alpha val="40000"/>
                    </a:srgbClr>
                  </a:glow>
                </a:effectLst>
                <a:ea typeface="ＭＳ Ｐゴシック" charset="0"/>
              </a:rPr>
              <a:t>نتائج التمثل</a:t>
            </a:r>
          </a:p>
          <a:p>
            <a:pPr defTabSz="457200">
              <a:defRPr/>
            </a:pPr>
            <a:r>
              <a:rPr kumimoji="1" lang="ar-JO" sz="4800" b="1" i="0" u="none" strike="noStrike" kern="1200" cap="none" spc="0" normalizeH="0" baseline="0" noProof="0" dirty="0">
                <a:ln>
                  <a:noFill/>
                </a:ln>
                <a:solidFill>
                  <a:srgbClr val="FFFFFF"/>
                </a:solidFill>
                <a:effectLst>
                  <a:glow rad="228600">
                    <a:srgbClr val="000000">
                      <a:alpha val="40000"/>
                    </a:srgbClr>
                  </a:glow>
                </a:effectLst>
                <a:uLnTx/>
                <a:uFillTx/>
                <a:latin typeface="Arial" charset="0"/>
                <a:ea typeface="ＭＳ Ｐゴシック" charset="0"/>
                <a:cs typeface="ＭＳ Ｐゴシック" charset="0"/>
              </a:rPr>
              <a:t>بفكر المسيح</a:t>
            </a:r>
            <a:endParaRPr kumimoji="0" lang="en-US"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فيلبي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9061338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00808"/>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ماذا يحدث عندما نتمثل </a:t>
            </a:r>
            <a:r>
              <a:rPr lang="ar-JO" b="1" dirty="0">
                <a:solidFill>
                  <a:srgbClr val="FFFF00"/>
                </a:solidFill>
                <a:effectLst>
                  <a:glow rad="127000">
                    <a:schemeClr val="tx1"/>
                  </a:glow>
                </a:effectLst>
                <a:latin typeface="Arial" charset="0"/>
                <a:ea typeface="ＭＳ Ｐゴシック" charset="0"/>
                <a:cs typeface="ＭＳ Ｐゴシック" charset="0"/>
              </a:rPr>
              <a:t>بفكر</a:t>
            </a:r>
            <a:r>
              <a:rPr lang="ar-JO" b="1" dirty="0">
                <a:effectLst>
                  <a:glow rad="127000">
                    <a:schemeClr val="tx1"/>
                  </a:glow>
                </a:effectLst>
                <a:latin typeface="Arial" charset="0"/>
                <a:ea typeface="ＭＳ Ｐゴシック" charset="0"/>
                <a:cs typeface="ＭＳ Ｐゴシック" charset="0"/>
              </a:rPr>
              <a:t> قيامة المسيح ؟</a:t>
            </a:r>
            <a:r>
              <a:rPr lang="en-SG" b="1" dirty="0">
                <a:effectLst>
                  <a:glow rad="127000">
                    <a:schemeClr val="tx1"/>
                  </a:glow>
                </a:effectLst>
                <a:latin typeface="Arial" charset="0"/>
                <a:ea typeface="ＭＳ Ｐゴシック" charset="0"/>
                <a:cs typeface="ＭＳ Ｐゴシック" charset="0"/>
              </a:rPr>
              <a:t> </a:t>
            </a:r>
            <a:endParaRPr lang="en-US" b="1" dirty="0">
              <a:effectLst>
                <a:glow rad="127000">
                  <a:schemeClr val="tx1"/>
                </a:glow>
              </a:effectLst>
              <a:latin typeface="Arial" charset="0"/>
              <a:ea typeface="ＭＳ Ｐゴシック" charset="0"/>
              <a:cs typeface="ＭＳ Ｐゴシック" charset="0"/>
            </a:endParaRPr>
          </a:p>
        </p:txBody>
      </p:sp>
      <p:pic>
        <p:nvPicPr>
          <p:cNvPr id="6146" name="Picture 2" descr="https://cdn.images.express.co.uk/img/dynamic/151/590x/jesus-923011.jpg">
            <a:extLst>
              <a:ext uri="{FF2B5EF4-FFF2-40B4-BE49-F238E27FC236}">
                <a16:creationId xmlns:a16="http://schemas.microsoft.com/office/drawing/2014/main" id="{DB41EA8F-C316-1743-99AE-9FD9C3F79DE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5500" y="1700808"/>
            <a:ext cx="7493000" cy="444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0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p>
        </p:txBody>
      </p:sp>
      <p:pic>
        <p:nvPicPr>
          <p:cNvPr id="17410" name="Picture 2" descr="https://www.ucg.org/files/image/article/2016/11/17/do-we-have-valid-testimony-to-the-life-of-christ.jpeg">
            <a:extLst>
              <a:ext uri="{FF2B5EF4-FFF2-40B4-BE49-F238E27FC236}">
                <a16:creationId xmlns:a16="http://schemas.microsoft.com/office/drawing/2014/main" id="{53B14F53-8D73-FC4F-AE66-414CDA49416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787" y="0"/>
            <a:ext cx="913421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25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2689"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690" name="Rectangle 2"/>
          <p:cNvSpPr>
            <a:spLocks noChangeArrowheads="1"/>
          </p:cNvSpPr>
          <p:nvPr/>
        </p:nvSpPr>
        <p:spPr bwMode="auto">
          <a:xfrm>
            <a:off x="2733675" y="28051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29" tIns="45714" rIns="91429" bIns="45714">
            <a:spAutoFit/>
          </a:bodyPr>
          <a:lstStyle/>
          <a:p>
            <a:endParaRPr lang="en-US"/>
          </a:p>
        </p:txBody>
      </p:sp>
      <p:grpSp>
        <p:nvGrpSpPr>
          <p:cNvPr id="242691" name="Group 595"/>
          <p:cNvGrpSpPr>
            <a:grpSpLocks/>
          </p:cNvGrpSpPr>
          <p:nvPr/>
        </p:nvGrpSpPr>
        <p:grpSpPr bwMode="auto">
          <a:xfrm>
            <a:off x="152400" y="838200"/>
            <a:ext cx="8915400" cy="5943600"/>
            <a:chOff x="-4" y="-4"/>
            <a:chExt cx="4372" cy="8481"/>
          </a:xfrm>
        </p:grpSpPr>
        <p:grpSp>
          <p:nvGrpSpPr>
            <p:cNvPr id="242695" name="Group 593"/>
            <p:cNvGrpSpPr>
              <a:grpSpLocks/>
            </p:cNvGrpSpPr>
            <p:nvPr/>
          </p:nvGrpSpPr>
          <p:grpSpPr bwMode="auto">
            <a:xfrm>
              <a:off x="0" y="0"/>
              <a:ext cx="4364" cy="8473"/>
              <a:chOff x="0" y="0"/>
              <a:chExt cx="4364" cy="8473"/>
            </a:xfrm>
          </p:grpSpPr>
          <p:grpSp>
            <p:nvGrpSpPr>
              <p:cNvPr id="242697" name="Group 384"/>
              <p:cNvGrpSpPr>
                <a:grpSpLocks/>
              </p:cNvGrpSpPr>
              <p:nvPr/>
            </p:nvGrpSpPr>
            <p:grpSpPr bwMode="auto">
              <a:xfrm>
                <a:off x="0" y="0"/>
                <a:ext cx="1857" cy="422"/>
                <a:chOff x="0" y="0"/>
                <a:chExt cx="1857" cy="422"/>
              </a:xfrm>
            </p:grpSpPr>
            <p:sp>
              <p:nvSpPr>
                <p:cNvPr id="243010" name="Rectangle 278"/>
                <p:cNvSpPr>
                  <a:spLocks noChangeArrowheads="1"/>
                </p:cNvSpPr>
                <p:nvPr/>
              </p:nvSpPr>
              <p:spPr bwMode="auto">
                <a:xfrm>
                  <a:off x="43" y="0"/>
                  <a:ext cx="1771"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solidFill>
                        <a:srgbClr val="FFFFFF"/>
                      </a:solidFill>
                      <a:latin typeface="Arial" charset="0"/>
                      <a:cs typeface="Times New Roman" charset="0"/>
                    </a:rPr>
                    <a:t>الخصائص</a:t>
                  </a:r>
                  <a:endParaRPr lang="en-US" sz="2000" dirty="0">
                    <a:solidFill>
                      <a:srgbClr val="FFFFFF"/>
                    </a:solidFill>
                    <a:latin typeface="Arial" charset="0"/>
                    <a:cs typeface="Times New Roman" charset="0"/>
                  </a:endParaRPr>
                </a:p>
              </p:txBody>
            </p:sp>
            <p:sp>
              <p:nvSpPr>
                <p:cNvPr id="243011" name="Rectangle 383"/>
                <p:cNvSpPr>
                  <a:spLocks noChangeArrowheads="1"/>
                </p:cNvSpPr>
                <p:nvPr/>
              </p:nvSpPr>
              <p:spPr bwMode="auto">
                <a:xfrm>
                  <a:off x="0" y="0"/>
                  <a:ext cx="1857"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698" name="Group 386"/>
              <p:cNvGrpSpPr>
                <a:grpSpLocks/>
              </p:cNvGrpSpPr>
              <p:nvPr/>
            </p:nvGrpSpPr>
            <p:grpSpPr bwMode="auto">
              <a:xfrm>
                <a:off x="1857" y="0"/>
                <a:ext cx="734" cy="422"/>
                <a:chOff x="1857" y="0"/>
                <a:chExt cx="734" cy="422"/>
              </a:xfrm>
            </p:grpSpPr>
            <p:sp>
              <p:nvSpPr>
                <p:cNvPr id="243008" name="Rectangle 279"/>
                <p:cNvSpPr>
                  <a:spLocks noChangeArrowheads="1"/>
                </p:cNvSpPr>
                <p:nvPr/>
              </p:nvSpPr>
              <p:spPr bwMode="auto">
                <a:xfrm>
                  <a:off x="1900" y="0"/>
                  <a:ext cx="6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sz="2000" b="1" i="1" dirty="0">
                      <a:solidFill>
                        <a:srgbClr val="FFFFFF"/>
                      </a:solidFill>
                      <a:latin typeface="Arial" charset="0"/>
                      <a:cs typeface="Times New Roman" charset="0"/>
                    </a:rPr>
                    <a:t>الإصحاح 1</a:t>
                  </a:r>
                  <a:endParaRPr lang="en-US" sz="2000" dirty="0">
                    <a:solidFill>
                      <a:srgbClr val="FFFFFF"/>
                    </a:solidFill>
                    <a:latin typeface="Arial" charset="0"/>
                    <a:cs typeface="Times New Roman" charset="0"/>
                  </a:endParaRPr>
                </a:p>
              </p:txBody>
            </p:sp>
            <p:sp>
              <p:nvSpPr>
                <p:cNvPr id="243009" name="Rectangle 385"/>
                <p:cNvSpPr>
                  <a:spLocks noChangeArrowheads="1"/>
                </p:cNvSpPr>
                <p:nvPr/>
              </p:nvSpPr>
              <p:spPr bwMode="auto">
                <a:xfrm>
                  <a:off x="1857" y="0"/>
                  <a:ext cx="734"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699" name="Group 388"/>
              <p:cNvGrpSpPr>
                <a:grpSpLocks/>
              </p:cNvGrpSpPr>
              <p:nvPr/>
            </p:nvGrpSpPr>
            <p:grpSpPr bwMode="auto">
              <a:xfrm>
                <a:off x="2591" y="0"/>
                <a:ext cx="648" cy="422"/>
                <a:chOff x="2591" y="0"/>
                <a:chExt cx="648" cy="422"/>
              </a:xfrm>
            </p:grpSpPr>
            <p:sp>
              <p:nvSpPr>
                <p:cNvPr id="243006" name="Rectangle 280"/>
                <p:cNvSpPr>
                  <a:spLocks noChangeArrowheads="1"/>
                </p:cNvSpPr>
                <p:nvPr/>
              </p:nvSpPr>
              <p:spPr bwMode="auto">
                <a:xfrm>
                  <a:off x="2634" y="0"/>
                  <a:ext cx="56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sz="2000" b="1" i="1" dirty="0">
                      <a:solidFill>
                        <a:srgbClr val="FFFFFF"/>
                      </a:solidFill>
                      <a:latin typeface="Arial Narrow" charset="0"/>
                      <a:cs typeface="Times New Roman" charset="0"/>
                    </a:rPr>
                    <a:t>الإصحاح 2</a:t>
                  </a:r>
                  <a:endParaRPr lang="en-US" sz="2000" dirty="0">
                    <a:solidFill>
                      <a:srgbClr val="FFFFFF"/>
                    </a:solidFill>
                    <a:latin typeface="Arial Narrow" charset="0"/>
                    <a:cs typeface="Times New Roman" charset="0"/>
                  </a:endParaRPr>
                </a:p>
              </p:txBody>
            </p:sp>
            <p:sp>
              <p:nvSpPr>
                <p:cNvPr id="243007" name="Rectangle 387"/>
                <p:cNvSpPr>
                  <a:spLocks noChangeArrowheads="1"/>
                </p:cNvSpPr>
                <p:nvPr/>
              </p:nvSpPr>
              <p:spPr bwMode="auto">
                <a:xfrm>
                  <a:off x="2591" y="0"/>
                  <a:ext cx="6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00" name="Group 390"/>
              <p:cNvGrpSpPr>
                <a:grpSpLocks/>
              </p:cNvGrpSpPr>
              <p:nvPr/>
            </p:nvGrpSpPr>
            <p:grpSpPr bwMode="auto">
              <a:xfrm>
                <a:off x="3239" y="0"/>
                <a:ext cx="554" cy="422"/>
                <a:chOff x="3239" y="0"/>
                <a:chExt cx="554" cy="422"/>
              </a:xfrm>
            </p:grpSpPr>
            <p:sp>
              <p:nvSpPr>
                <p:cNvPr id="243004" name="Rectangle 281"/>
                <p:cNvSpPr>
                  <a:spLocks noChangeArrowheads="1"/>
                </p:cNvSpPr>
                <p:nvPr/>
              </p:nvSpPr>
              <p:spPr bwMode="auto">
                <a:xfrm>
                  <a:off x="3282" y="0"/>
                  <a:ext cx="4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sz="1900" b="1" i="1" dirty="0">
                      <a:solidFill>
                        <a:srgbClr val="FFFFFF"/>
                      </a:solidFill>
                      <a:latin typeface="Arial Narrow" charset="0"/>
                      <a:cs typeface="Times New Roman" charset="0"/>
                    </a:rPr>
                    <a:t>الإصحاح 3</a:t>
                  </a:r>
                  <a:endParaRPr lang="en-US" sz="1900" dirty="0">
                    <a:solidFill>
                      <a:srgbClr val="FFFFFF"/>
                    </a:solidFill>
                    <a:latin typeface="Arial Narrow" charset="0"/>
                    <a:cs typeface="Times New Roman" charset="0"/>
                  </a:endParaRPr>
                </a:p>
              </p:txBody>
            </p:sp>
            <p:sp>
              <p:nvSpPr>
                <p:cNvPr id="243005" name="Rectangle 389"/>
                <p:cNvSpPr>
                  <a:spLocks noChangeArrowheads="1"/>
                </p:cNvSpPr>
                <p:nvPr/>
              </p:nvSpPr>
              <p:spPr bwMode="auto">
                <a:xfrm>
                  <a:off x="3239" y="0"/>
                  <a:ext cx="554"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01" name="Group 392"/>
              <p:cNvGrpSpPr>
                <a:grpSpLocks/>
              </p:cNvGrpSpPr>
              <p:nvPr/>
            </p:nvGrpSpPr>
            <p:grpSpPr bwMode="auto">
              <a:xfrm>
                <a:off x="3793" y="0"/>
                <a:ext cx="571" cy="422"/>
                <a:chOff x="3793" y="0"/>
                <a:chExt cx="571" cy="422"/>
              </a:xfrm>
            </p:grpSpPr>
            <p:sp>
              <p:nvSpPr>
                <p:cNvPr id="243002" name="Rectangle 282"/>
                <p:cNvSpPr>
                  <a:spLocks noChangeArrowheads="1"/>
                </p:cNvSpPr>
                <p:nvPr/>
              </p:nvSpPr>
              <p:spPr bwMode="auto">
                <a:xfrm>
                  <a:off x="3836" y="0"/>
                  <a:ext cx="485"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sz="2000" b="1" i="1" dirty="0">
                      <a:solidFill>
                        <a:srgbClr val="FFFFFF"/>
                      </a:solidFill>
                      <a:latin typeface="Arial Narrow" charset="0"/>
                      <a:cs typeface="Times New Roman" charset="0"/>
                    </a:rPr>
                    <a:t>الإصحاح 4</a:t>
                  </a:r>
                  <a:endParaRPr lang="en-US" sz="2000" dirty="0">
                    <a:solidFill>
                      <a:srgbClr val="FFFFFF"/>
                    </a:solidFill>
                    <a:latin typeface="Arial Narrow" charset="0"/>
                    <a:cs typeface="Times New Roman" charset="0"/>
                  </a:endParaRPr>
                </a:p>
              </p:txBody>
            </p:sp>
            <p:sp>
              <p:nvSpPr>
                <p:cNvPr id="243003" name="Rectangle 391"/>
                <p:cNvSpPr>
                  <a:spLocks noChangeArrowheads="1"/>
                </p:cNvSpPr>
                <p:nvPr/>
              </p:nvSpPr>
              <p:spPr bwMode="auto">
                <a:xfrm>
                  <a:off x="3793" y="0"/>
                  <a:ext cx="571"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02" name="Group 394"/>
              <p:cNvGrpSpPr>
                <a:grpSpLocks/>
              </p:cNvGrpSpPr>
              <p:nvPr/>
            </p:nvGrpSpPr>
            <p:grpSpPr bwMode="auto">
              <a:xfrm>
                <a:off x="0" y="422"/>
                <a:ext cx="1857" cy="403"/>
                <a:chOff x="0" y="422"/>
                <a:chExt cx="1857" cy="403"/>
              </a:xfrm>
            </p:grpSpPr>
            <p:sp>
              <p:nvSpPr>
                <p:cNvPr id="243000" name="Rectangle 283"/>
                <p:cNvSpPr>
                  <a:spLocks noChangeArrowheads="1"/>
                </p:cNvSpPr>
                <p:nvPr/>
              </p:nvSpPr>
              <p:spPr bwMode="auto">
                <a:xfrm>
                  <a:off x="43" y="422"/>
                  <a:ext cx="177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يقدم المودة للآخرين</a:t>
                  </a:r>
                  <a:endParaRPr lang="en-US" sz="2000" dirty="0">
                    <a:solidFill>
                      <a:srgbClr val="FFFFFF"/>
                    </a:solidFill>
                    <a:latin typeface="Arial" charset="0"/>
                    <a:cs typeface="Times New Roman" charset="0"/>
                  </a:endParaRPr>
                </a:p>
              </p:txBody>
            </p:sp>
            <p:sp>
              <p:nvSpPr>
                <p:cNvPr id="243001" name="Rectangle 393"/>
                <p:cNvSpPr>
                  <a:spLocks noChangeArrowheads="1"/>
                </p:cNvSpPr>
                <p:nvPr/>
              </p:nvSpPr>
              <p:spPr bwMode="auto">
                <a:xfrm>
                  <a:off x="0" y="422"/>
                  <a:ext cx="185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03" name="Group 396"/>
              <p:cNvGrpSpPr>
                <a:grpSpLocks/>
              </p:cNvGrpSpPr>
              <p:nvPr/>
            </p:nvGrpSpPr>
            <p:grpSpPr bwMode="auto">
              <a:xfrm>
                <a:off x="1857" y="422"/>
                <a:ext cx="734" cy="403"/>
                <a:chOff x="1857" y="422"/>
                <a:chExt cx="734" cy="403"/>
              </a:xfrm>
            </p:grpSpPr>
            <p:sp>
              <p:nvSpPr>
                <p:cNvPr id="242998" name="Rectangle 284"/>
                <p:cNvSpPr>
                  <a:spLocks noChangeArrowheads="1"/>
                </p:cNvSpPr>
                <p:nvPr/>
              </p:nvSpPr>
              <p:spPr bwMode="auto">
                <a:xfrm>
                  <a:off x="1900" y="422"/>
                  <a:ext cx="64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1: 8</a:t>
                  </a:r>
                  <a:endParaRPr lang="en-US" sz="2000" dirty="0">
                    <a:solidFill>
                      <a:srgbClr val="FFFFFF"/>
                    </a:solidFill>
                    <a:latin typeface="Arial" charset="0"/>
                    <a:cs typeface="Times New Roman" charset="0"/>
                  </a:endParaRPr>
                </a:p>
              </p:txBody>
            </p:sp>
            <p:sp>
              <p:nvSpPr>
                <p:cNvPr id="242999" name="Rectangle 395"/>
                <p:cNvSpPr>
                  <a:spLocks noChangeArrowheads="1"/>
                </p:cNvSpPr>
                <p:nvPr/>
              </p:nvSpPr>
              <p:spPr bwMode="auto">
                <a:xfrm>
                  <a:off x="1857" y="422"/>
                  <a:ext cx="7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04" name="Group 398"/>
              <p:cNvGrpSpPr>
                <a:grpSpLocks/>
              </p:cNvGrpSpPr>
              <p:nvPr/>
            </p:nvGrpSpPr>
            <p:grpSpPr bwMode="auto">
              <a:xfrm>
                <a:off x="2591" y="422"/>
                <a:ext cx="648" cy="403"/>
                <a:chOff x="2591" y="422"/>
                <a:chExt cx="648" cy="403"/>
              </a:xfrm>
            </p:grpSpPr>
            <p:sp>
              <p:nvSpPr>
                <p:cNvPr id="242996" name="Rectangle 285"/>
                <p:cNvSpPr>
                  <a:spLocks noChangeArrowheads="1"/>
                </p:cNvSpPr>
                <p:nvPr/>
              </p:nvSpPr>
              <p:spPr bwMode="auto">
                <a:xfrm>
                  <a:off x="2634" y="422"/>
                  <a:ext cx="56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2: 29</a:t>
                  </a:r>
                  <a:endParaRPr lang="en-US" sz="2000" dirty="0">
                    <a:solidFill>
                      <a:srgbClr val="FFFFFF"/>
                    </a:solidFill>
                    <a:latin typeface="Arial" charset="0"/>
                    <a:cs typeface="Times New Roman" charset="0"/>
                  </a:endParaRPr>
                </a:p>
              </p:txBody>
            </p:sp>
            <p:sp>
              <p:nvSpPr>
                <p:cNvPr id="242997" name="Rectangle 397"/>
                <p:cNvSpPr>
                  <a:spLocks noChangeArrowheads="1"/>
                </p:cNvSpPr>
                <p:nvPr/>
              </p:nvSpPr>
              <p:spPr bwMode="auto">
                <a:xfrm>
                  <a:off x="2591" y="422"/>
                  <a:ext cx="64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05" name="Group 400"/>
              <p:cNvGrpSpPr>
                <a:grpSpLocks/>
              </p:cNvGrpSpPr>
              <p:nvPr/>
            </p:nvGrpSpPr>
            <p:grpSpPr bwMode="auto">
              <a:xfrm>
                <a:off x="3239" y="422"/>
                <a:ext cx="554" cy="403"/>
                <a:chOff x="3239" y="422"/>
                <a:chExt cx="554" cy="403"/>
              </a:xfrm>
            </p:grpSpPr>
            <p:sp>
              <p:nvSpPr>
                <p:cNvPr id="242994" name="Rectangle 286"/>
                <p:cNvSpPr>
                  <a:spLocks noChangeArrowheads="1"/>
                </p:cNvSpPr>
                <p:nvPr/>
              </p:nvSpPr>
              <p:spPr bwMode="auto">
                <a:xfrm>
                  <a:off x="3282" y="422"/>
                  <a:ext cx="46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95" name="Rectangle 399"/>
                <p:cNvSpPr>
                  <a:spLocks noChangeArrowheads="1"/>
                </p:cNvSpPr>
                <p:nvPr/>
              </p:nvSpPr>
              <p:spPr bwMode="auto">
                <a:xfrm>
                  <a:off x="3239" y="422"/>
                  <a:ext cx="55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06" name="Group 402"/>
              <p:cNvGrpSpPr>
                <a:grpSpLocks/>
              </p:cNvGrpSpPr>
              <p:nvPr/>
            </p:nvGrpSpPr>
            <p:grpSpPr bwMode="auto">
              <a:xfrm>
                <a:off x="3793" y="422"/>
                <a:ext cx="571" cy="403"/>
                <a:chOff x="3793" y="422"/>
                <a:chExt cx="571" cy="403"/>
              </a:xfrm>
            </p:grpSpPr>
            <p:sp>
              <p:nvSpPr>
                <p:cNvPr id="242992" name="Rectangle 287"/>
                <p:cNvSpPr>
                  <a:spLocks noChangeArrowheads="1"/>
                </p:cNvSpPr>
                <p:nvPr/>
              </p:nvSpPr>
              <p:spPr bwMode="auto">
                <a:xfrm>
                  <a:off x="3836" y="422"/>
                  <a:ext cx="48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93" name="Rectangle 401"/>
                <p:cNvSpPr>
                  <a:spLocks noChangeArrowheads="1"/>
                </p:cNvSpPr>
                <p:nvPr/>
              </p:nvSpPr>
              <p:spPr bwMode="auto">
                <a:xfrm>
                  <a:off x="3793" y="422"/>
                  <a:ext cx="57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07" name="Group 404"/>
              <p:cNvGrpSpPr>
                <a:grpSpLocks/>
              </p:cNvGrpSpPr>
              <p:nvPr/>
            </p:nvGrpSpPr>
            <p:grpSpPr bwMode="auto">
              <a:xfrm>
                <a:off x="0" y="825"/>
                <a:ext cx="1857" cy="403"/>
                <a:chOff x="0" y="825"/>
                <a:chExt cx="1857" cy="403"/>
              </a:xfrm>
            </p:grpSpPr>
            <p:sp>
              <p:nvSpPr>
                <p:cNvPr id="242990" name="Rectangle 288"/>
                <p:cNvSpPr>
                  <a:spLocks noChangeArrowheads="1"/>
                </p:cNvSpPr>
                <p:nvPr/>
              </p:nvSpPr>
              <p:spPr bwMode="auto">
                <a:xfrm>
                  <a:off x="43" y="825"/>
                  <a:ext cx="177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يعطي البر (القديسين)</a:t>
                  </a:r>
                  <a:endParaRPr lang="en-US" sz="2000" dirty="0">
                    <a:solidFill>
                      <a:srgbClr val="FFFFFF"/>
                    </a:solidFill>
                    <a:latin typeface="Arial" charset="0"/>
                    <a:cs typeface="Times New Roman" charset="0"/>
                  </a:endParaRPr>
                </a:p>
              </p:txBody>
            </p:sp>
            <p:sp>
              <p:nvSpPr>
                <p:cNvPr id="242991" name="Rectangle 403"/>
                <p:cNvSpPr>
                  <a:spLocks noChangeArrowheads="1"/>
                </p:cNvSpPr>
                <p:nvPr/>
              </p:nvSpPr>
              <p:spPr bwMode="auto">
                <a:xfrm>
                  <a:off x="0" y="825"/>
                  <a:ext cx="185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08" name="Group 406"/>
              <p:cNvGrpSpPr>
                <a:grpSpLocks/>
              </p:cNvGrpSpPr>
              <p:nvPr/>
            </p:nvGrpSpPr>
            <p:grpSpPr bwMode="auto">
              <a:xfrm>
                <a:off x="1857" y="825"/>
                <a:ext cx="734" cy="403"/>
                <a:chOff x="1857" y="825"/>
                <a:chExt cx="734" cy="403"/>
              </a:xfrm>
            </p:grpSpPr>
            <p:sp>
              <p:nvSpPr>
                <p:cNvPr id="242988" name="Rectangle 289"/>
                <p:cNvSpPr>
                  <a:spLocks noChangeArrowheads="1"/>
                </p:cNvSpPr>
                <p:nvPr/>
              </p:nvSpPr>
              <p:spPr bwMode="auto">
                <a:xfrm>
                  <a:off x="1900" y="825"/>
                  <a:ext cx="64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1: 1، 10-11</a:t>
                  </a:r>
                  <a:endParaRPr lang="en-US" sz="2000" dirty="0">
                    <a:solidFill>
                      <a:srgbClr val="FFFFFF"/>
                    </a:solidFill>
                    <a:latin typeface="Arial" charset="0"/>
                    <a:cs typeface="Times New Roman" charset="0"/>
                  </a:endParaRPr>
                </a:p>
              </p:txBody>
            </p:sp>
            <p:sp>
              <p:nvSpPr>
                <p:cNvPr id="242989" name="Rectangle 405"/>
                <p:cNvSpPr>
                  <a:spLocks noChangeArrowheads="1"/>
                </p:cNvSpPr>
                <p:nvPr/>
              </p:nvSpPr>
              <p:spPr bwMode="auto">
                <a:xfrm>
                  <a:off x="1857" y="825"/>
                  <a:ext cx="7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09" name="Group 408"/>
              <p:cNvGrpSpPr>
                <a:grpSpLocks/>
              </p:cNvGrpSpPr>
              <p:nvPr/>
            </p:nvGrpSpPr>
            <p:grpSpPr bwMode="auto">
              <a:xfrm>
                <a:off x="2591" y="825"/>
                <a:ext cx="648" cy="403"/>
                <a:chOff x="2591" y="825"/>
                <a:chExt cx="648" cy="403"/>
              </a:xfrm>
            </p:grpSpPr>
            <p:sp>
              <p:nvSpPr>
                <p:cNvPr id="242986" name="Rectangle 290"/>
                <p:cNvSpPr>
                  <a:spLocks noChangeArrowheads="1"/>
                </p:cNvSpPr>
                <p:nvPr/>
              </p:nvSpPr>
              <p:spPr bwMode="auto">
                <a:xfrm>
                  <a:off x="2634" y="825"/>
                  <a:ext cx="56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87" name="Rectangle 407"/>
                <p:cNvSpPr>
                  <a:spLocks noChangeArrowheads="1"/>
                </p:cNvSpPr>
                <p:nvPr/>
              </p:nvSpPr>
              <p:spPr bwMode="auto">
                <a:xfrm>
                  <a:off x="2591" y="825"/>
                  <a:ext cx="64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10" name="Group 410"/>
              <p:cNvGrpSpPr>
                <a:grpSpLocks/>
              </p:cNvGrpSpPr>
              <p:nvPr/>
            </p:nvGrpSpPr>
            <p:grpSpPr bwMode="auto">
              <a:xfrm>
                <a:off x="3239" y="825"/>
                <a:ext cx="554" cy="403"/>
                <a:chOff x="3239" y="825"/>
                <a:chExt cx="554" cy="403"/>
              </a:xfrm>
            </p:grpSpPr>
            <p:sp>
              <p:nvSpPr>
                <p:cNvPr id="242984" name="Rectangle 291"/>
                <p:cNvSpPr>
                  <a:spLocks noChangeArrowheads="1"/>
                </p:cNvSpPr>
                <p:nvPr/>
              </p:nvSpPr>
              <p:spPr bwMode="auto">
                <a:xfrm>
                  <a:off x="3282" y="825"/>
                  <a:ext cx="46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3: 9</a:t>
                  </a:r>
                  <a:endParaRPr lang="en-US" sz="2000" dirty="0">
                    <a:solidFill>
                      <a:srgbClr val="FFFFFF"/>
                    </a:solidFill>
                    <a:latin typeface="Arial" charset="0"/>
                    <a:cs typeface="Times New Roman" charset="0"/>
                  </a:endParaRPr>
                </a:p>
              </p:txBody>
            </p:sp>
            <p:sp>
              <p:nvSpPr>
                <p:cNvPr id="242985" name="Rectangle 409"/>
                <p:cNvSpPr>
                  <a:spLocks noChangeArrowheads="1"/>
                </p:cNvSpPr>
                <p:nvPr/>
              </p:nvSpPr>
              <p:spPr bwMode="auto">
                <a:xfrm>
                  <a:off x="3239" y="825"/>
                  <a:ext cx="55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11" name="Group 412"/>
              <p:cNvGrpSpPr>
                <a:grpSpLocks/>
              </p:cNvGrpSpPr>
              <p:nvPr/>
            </p:nvGrpSpPr>
            <p:grpSpPr bwMode="auto">
              <a:xfrm>
                <a:off x="3793" y="825"/>
                <a:ext cx="571" cy="403"/>
                <a:chOff x="3793" y="825"/>
                <a:chExt cx="571" cy="403"/>
              </a:xfrm>
            </p:grpSpPr>
            <p:sp>
              <p:nvSpPr>
                <p:cNvPr id="242982" name="Rectangle 292"/>
                <p:cNvSpPr>
                  <a:spLocks noChangeArrowheads="1"/>
                </p:cNvSpPr>
                <p:nvPr/>
              </p:nvSpPr>
              <p:spPr bwMode="auto">
                <a:xfrm>
                  <a:off x="3836" y="825"/>
                  <a:ext cx="48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4: 21</a:t>
                  </a:r>
                  <a:endParaRPr lang="en-US" sz="2000" dirty="0">
                    <a:solidFill>
                      <a:srgbClr val="FFFFFF"/>
                    </a:solidFill>
                    <a:latin typeface="Arial" charset="0"/>
                    <a:cs typeface="Times New Roman" charset="0"/>
                  </a:endParaRPr>
                </a:p>
              </p:txBody>
            </p:sp>
            <p:sp>
              <p:nvSpPr>
                <p:cNvPr id="242983" name="Rectangle 411"/>
                <p:cNvSpPr>
                  <a:spLocks noChangeArrowheads="1"/>
                </p:cNvSpPr>
                <p:nvPr/>
              </p:nvSpPr>
              <p:spPr bwMode="auto">
                <a:xfrm>
                  <a:off x="3793" y="825"/>
                  <a:ext cx="57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12" name="Group 414"/>
              <p:cNvGrpSpPr>
                <a:grpSpLocks/>
              </p:cNvGrpSpPr>
              <p:nvPr/>
            </p:nvGrpSpPr>
            <p:grpSpPr bwMode="auto">
              <a:xfrm>
                <a:off x="0" y="1228"/>
                <a:ext cx="1857" cy="403"/>
                <a:chOff x="0" y="1228"/>
                <a:chExt cx="1857" cy="403"/>
              </a:xfrm>
            </p:grpSpPr>
            <p:sp>
              <p:nvSpPr>
                <p:cNvPr id="242980" name="Rectangle 293"/>
                <p:cNvSpPr>
                  <a:spLocks noChangeArrowheads="1"/>
                </p:cNvSpPr>
                <p:nvPr/>
              </p:nvSpPr>
              <p:spPr bwMode="auto">
                <a:xfrm>
                  <a:off x="43" y="1228"/>
                  <a:ext cx="177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يعطي التشجيع</a:t>
                  </a:r>
                  <a:endParaRPr lang="en-US" sz="2000" dirty="0">
                    <a:solidFill>
                      <a:srgbClr val="FFFFFF"/>
                    </a:solidFill>
                    <a:latin typeface="Arial" charset="0"/>
                    <a:cs typeface="Times New Roman" charset="0"/>
                  </a:endParaRPr>
                </a:p>
              </p:txBody>
            </p:sp>
            <p:sp>
              <p:nvSpPr>
                <p:cNvPr id="242981" name="Rectangle 413"/>
                <p:cNvSpPr>
                  <a:spLocks noChangeArrowheads="1"/>
                </p:cNvSpPr>
                <p:nvPr/>
              </p:nvSpPr>
              <p:spPr bwMode="auto">
                <a:xfrm>
                  <a:off x="0" y="1228"/>
                  <a:ext cx="185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13" name="Group 416"/>
              <p:cNvGrpSpPr>
                <a:grpSpLocks/>
              </p:cNvGrpSpPr>
              <p:nvPr/>
            </p:nvGrpSpPr>
            <p:grpSpPr bwMode="auto">
              <a:xfrm>
                <a:off x="1857" y="1228"/>
                <a:ext cx="734" cy="403"/>
                <a:chOff x="1857" y="1228"/>
                <a:chExt cx="734" cy="403"/>
              </a:xfrm>
            </p:grpSpPr>
            <p:sp>
              <p:nvSpPr>
                <p:cNvPr id="242978" name="Rectangle 294"/>
                <p:cNvSpPr>
                  <a:spLocks noChangeArrowheads="1"/>
                </p:cNvSpPr>
                <p:nvPr/>
              </p:nvSpPr>
              <p:spPr bwMode="auto">
                <a:xfrm>
                  <a:off x="1900" y="1228"/>
                  <a:ext cx="64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79" name="Rectangle 415"/>
                <p:cNvSpPr>
                  <a:spLocks noChangeArrowheads="1"/>
                </p:cNvSpPr>
                <p:nvPr/>
              </p:nvSpPr>
              <p:spPr bwMode="auto">
                <a:xfrm>
                  <a:off x="1857" y="1228"/>
                  <a:ext cx="7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14" name="Group 418"/>
              <p:cNvGrpSpPr>
                <a:grpSpLocks/>
              </p:cNvGrpSpPr>
              <p:nvPr/>
            </p:nvGrpSpPr>
            <p:grpSpPr bwMode="auto">
              <a:xfrm>
                <a:off x="2591" y="1228"/>
                <a:ext cx="648" cy="403"/>
                <a:chOff x="2591" y="1228"/>
                <a:chExt cx="648" cy="403"/>
              </a:xfrm>
            </p:grpSpPr>
            <p:sp>
              <p:nvSpPr>
                <p:cNvPr id="242976" name="Rectangle 295"/>
                <p:cNvSpPr>
                  <a:spLocks noChangeArrowheads="1"/>
                </p:cNvSpPr>
                <p:nvPr/>
              </p:nvSpPr>
              <p:spPr bwMode="auto">
                <a:xfrm>
                  <a:off x="2634" y="1228"/>
                  <a:ext cx="56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2: 19</a:t>
                  </a:r>
                  <a:endParaRPr lang="en-US" sz="2000" dirty="0">
                    <a:solidFill>
                      <a:srgbClr val="FFFFFF"/>
                    </a:solidFill>
                    <a:latin typeface="Arial" charset="0"/>
                    <a:cs typeface="Times New Roman" charset="0"/>
                  </a:endParaRPr>
                </a:p>
              </p:txBody>
            </p:sp>
            <p:sp>
              <p:nvSpPr>
                <p:cNvPr id="242977" name="Rectangle 417"/>
                <p:cNvSpPr>
                  <a:spLocks noChangeArrowheads="1"/>
                </p:cNvSpPr>
                <p:nvPr/>
              </p:nvSpPr>
              <p:spPr bwMode="auto">
                <a:xfrm>
                  <a:off x="2591" y="1228"/>
                  <a:ext cx="64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15" name="Group 420"/>
              <p:cNvGrpSpPr>
                <a:grpSpLocks/>
              </p:cNvGrpSpPr>
              <p:nvPr/>
            </p:nvGrpSpPr>
            <p:grpSpPr bwMode="auto">
              <a:xfrm>
                <a:off x="3239" y="1228"/>
                <a:ext cx="554" cy="403"/>
                <a:chOff x="3239" y="1228"/>
                <a:chExt cx="554" cy="403"/>
              </a:xfrm>
            </p:grpSpPr>
            <p:sp>
              <p:nvSpPr>
                <p:cNvPr id="242974" name="Rectangle 296"/>
                <p:cNvSpPr>
                  <a:spLocks noChangeArrowheads="1"/>
                </p:cNvSpPr>
                <p:nvPr/>
              </p:nvSpPr>
              <p:spPr bwMode="auto">
                <a:xfrm>
                  <a:off x="3282" y="1228"/>
                  <a:ext cx="46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75" name="Rectangle 419"/>
                <p:cNvSpPr>
                  <a:spLocks noChangeArrowheads="1"/>
                </p:cNvSpPr>
                <p:nvPr/>
              </p:nvSpPr>
              <p:spPr bwMode="auto">
                <a:xfrm>
                  <a:off x="3239" y="1228"/>
                  <a:ext cx="55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16" name="Group 422"/>
              <p:cNvGrpSpPr>
                <a:grpSpLocks/>
              </p:cNvGrpSpPr>
              <p:nvPr/>
            </p:nvGrpSpPr>
            <p:grpSpPr bwMode="auto">
              <a:xfrm>
                <a:off x="3793" y="1228"/>
                <a:ext cx="571" cy="403"/>
                <a:chOff x="3793" y="1228"/>
                <a:chExt cx="571" cy="403"/>
              </a:xfrm>
            </p:grpSpPr>
            <p:sp>
              <p:nvSpPr>
                <p:cNvPr id="242972" name="Rectangle 297"/>
                <p:cNvSpPr>
                  <a:spLocks noChangeArrowheads="1"/>
                </p:cNvSpPr>
                <p:nvPr/>
              </p:nvSpPr>
              <p:spPr bwMode="auto">
                <a:xfrm>
                  <a:off x="3836" y="1228"/>
                  <a:ext cx="48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73" name="Rectangle 421"/>
                <p:cNvSpPr>
                  <a:spLocks noChangeArrowheads="1"/>
                </p:cNvSpPr>
                <p:nvPr/>
              </p:nvSpPr>
              <p:spPr bwMode="auto">
                <a:xfrm>
                  <a:off x="3793" y="1228"/>
                  <a:ext cx="57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17" name="Group 424"/>
              <p:cNvGrpSpPr>
                <a:grpSpLocks/>
              </p:cNvGrpSpPr>
              <p:nvPr/>
            </p:nvGrpSpPr>
            <p:grpSpPr bwMode="auto">
              <a:xfrm>
                <a:off x="0" y="1631"/>
                <a:ext cx="1857" cy="403"/>
                <a:chOff x="0" y="1631"/>
                <a:chExt cx="1857" cy="403"/>
              </a:xfrm>
            </p:grpSpPr>
            <p:sp>
              <p:nvSpPr>
                <p:cNvPr id="242970" name="Rectangle 298"/>
                <p:cNvSpPr>
                  <a:spLocks noChangeArrowheads="1"/>
                </p:cNvSpPr>
                <p:nvPr/>
              </p:nvSpPr>
              <p:spPr bwMode="auto">
                <a:xfrm>
                  <a:off x="43" y="1631"/>
                  <a:ext cx="177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يعطي معرفته</a:t>
                  </a:r>
                  <a:endParaRPr lang="en-US" sz="2000" dirty="0">
                    <a:solidFill>
                      <a:srgbClr val="FFFFFF"/>
                    </a:solidFill>
                    <a:latin typeface="Arial" charset="0"/>
                    <a:cs typeface="Times New Roman" charset="0"/>
                  </a:endParaRPr>
                </a:p>
              </p:txBody>
            </p:sp>
            <p:sp>
              <p:nvSpPr>
                <p:cNvPr id="242971" name="Rectangle 423"/>
                <p:cNvSpPr>
                  <a:spLocks noChangeArrowheads="1"/>
                </p:cNvSpPr>
                <p:nvPr/>
              </p:nvSpPr>
              <p:spPr bwMode="auto">
                <a:xfrm>
                  <a:off x="0" y="1631"/>
                  <a:ext cx="185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18" name="Group 426"/>
              <p:cNvGrpSpPr>
                <a:grpSpLocks/>
              </p:cNvGrpSpPr>
              <p:nvPr/>
            </p:nvGrpSpPr>
            <p:grpSpPr bwMode="auto">
              <a:xfrm>
                <a:off x="1857" y="1631"/>
                <a:ext cx="734" cy="403"/>
                <a:chOff x="1857" y="1631"/>
                <a:chExt cx="734" cy="403"/>
              </a:xfrm>
            </p:grpSpPr>
            <p:sp>
              <p:nvSpPr>
                <p:cNvPr id="242968" name="Rectangle 299"/>
                <p:cNvSpPr>
                  <a:spLocks noChangeArrowheads="1"/>
                </p:cNvSpPr>
                <p:nvPr/>
              </p:nvSpPr>
              <p:spPr bwMode="auto">
                <a:xfrm>
                  <a:off x="1900" y="1631"/>
                  <a:ext cx="64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69" name="Rectangle 425"/>
                <p:cNvSpPr>
                  <a:spLocks noChangeArrowheads="1"/>
                </p:cNvSpPr>
                <p:nvPr/>
              </p:nvSpPr>
              <p:spPr bwMode="auto">
                <a:xfrm>
                  <a:off x="1857" y="1631"/>
                  <a:ext cx="7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19" name="Group 428"/>
              <p:cNvGrpSpPr>
                <a:grpSpLocks/>
              </p:cNvGrpSpPr>
              <p:nvPr/>
            </p:nvGrpSpPr>
            <p:grpSpPr bwMode="auto">
              <a:xfrm>
                <a:off x="2591" y="1631"/>
                <a:ext cx="648" cy="403"/>
                <a:chOff x="2591" y="1631"/>
                <a:chExt cx="648" cy="403"/>
              </a:xfrm>
            </p:grpSpPr>
            <p:sp>
              <p:nvSpPr>
                <p:cNvPr id="242966" name="Rectangle 300"/>
                <p:cNvSpPr>
                  <a:spLocks noChangeArrowheads="1"/>
                </p:cNvSpPr>
                <p:nvPr/>
              </p:nvSpPr>
              <p:spPr bwMode="auto">
                <a:xfrm>
                  <a:off x="2634" y="1631"/>
                  <a:ext cx="56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67" name="Rectangle 427"/>
                <p:cNvSpPr>
                  <a:spLocks noChangeArrowheads="1"/>
                </p:cNvSpPr>
                <p:nvPr/>
              </p:nvSpPr>
              <p:spPr bwMode="auto">
                <a:xfrm>
                  <a:off x="2591" y="1631"/>
                  <a:ext cx="64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20" name="Group 430"/>
              <p:cNvGrpSpPr>
                <a:grpSpLocks/>
              </p:cNvGrpSpPr>
              <p:nvPr/>
            </p:nvGrpSpPr>
            <p:grpSpPr bwMode="auto">
              <a:xfrm>
                <a:off x="3239" y="1631"/>
                <a:ext cx="554" cy="403"/>
                <a:chOff x="3239" y="1631"/>
                <a:chExt cx="554" cy="403"/>
              </a:xfrm>
            </p:grpSpPr>
            <p:sp>
              <p:nvSpPr>
                <p:cNvPr id="242964" name="Rectangle 301"/>
                <p:cNvSpPr>
                  <a:spLocks noChangeArrowheads="1"/>
                </p:cNvSpPr>
                <p:nvPr/>
              </p:nvSpPr>
              <p:spPr bwMode="auto">
                <a:xfrm>
                  <a:off x="3282" y="1631"/>
                  <a:ext cx="46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3: 8، 10</a:t>
                  </a:r>
                  <a:endParaRPr lang="en-US" sz="2000" dirty="0">
                    <a:solidFill>
                      <a:srgbClr val="FFFFFF"/>
                    </a:solidFill>
                    <a:latin typeface="Arial" charset="0"/>
                    <a:cs typeface="Times New Roman" charset="0"/>
                  </a:endParaRPr>
                </a:p>
              </p:txBody>
            </p:sp>
            <p:sp>
              <p:nvSpPr>
                <p:cNvPr id="242965" name="Rectangle 429"/>
                <p:cNvSpPr>
                  <a:spLocks noChangeArrowheads="1"/>
                </p:cNvSpPr>
                <p:nvPr/>
              </p:nvSpPr>
              <p:spPr bwMode="auto">
                <a:xfrm>
                  <a:off x="3239" y="1631"/>
                  <a:ext cx="55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21" name="Group 432"/>
              <p:cNvGrpSpPr>
                <a:grpSpLocks/>
              </p:cNvGrpSpPr>
              <p:nvPr/>
            </p:nvGrpSpPr>
            <p:grpSpPr bwMode="auto">
              <a:xfrm>
                <a:off x="3793" y="1631"/>
                <a:ext cx="571" cy="403"/>
                <a:chOff x="3793" y="1631"/>
                <a:chExt cx="571" cy="403"/>
              </a:xfrm>
            </p:grpSpPr>
            <p:sp>
              <p:nvSpPr>
                <p:cNvPr id="242962" name="Rectangle 302"/>
                <p:cNvSpPr>
                  <a:spLocks noChangeArrowheads="1"/>
                </p:cNvSpPr>
                <p:nvPr/>
              </p:nvSpPr>
              <p:spPr bwMode="auto">
                <a:xfrm>
                  <a:off x="3836" y="1631"/>
                  <a:ext cx="48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63" name="Rectangle 431"/>
                <p:cNvSpPr>
                  <a:spLocks noChangeArrowheads="1"/>
                </p:cNvSpPr>
                <p:nvPr/>
              </p:nvSpPr>
              <p:spPr bwMode="auto">
                <a:xfrm>
                  <a:off x="3793" y="1631"/>
                  <a:ext cx="57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22" name="Group 434"/>
              <p:cNvGrpSpPr>
                <a:grpSpLocks/>
              </p:cNvGrpSpPr>
              <p:nvPr/>
            </p:nvGrpSpPr>
            <p:grpSpPr bwMode="auto">
              <a:xfrm>
                <a:off x="0" y="2034"/>
                <a:ext cx="1857" cy="403"/>
                <a:chOff x="0" y="2034"/>
                <a:chExt cx="1857" cy="403"/>
              </a:xfrm>
            </p:grpSpPr>
            <p:sp>
              <p:nvSpPr>
                <p:cNvPr id="242960" name="Rectangle 303"/>
                <p:cNvSpPr>
                  <a:spLocks noChangeArrowheads="1"/>
                </p:cNvSpPr>
                <p:nvPr/>
              </p:nvSpPr>
              <p:spPr bwMode="auto">
                <a:xfrm>
                  <a:off x="43" y="2034"/>
                  <a:ext cx="177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يعطي المجد لله</a:t>
                  </a:r>
                  <a:endParaRPr lang="en-US" sz="2000" dirty="0">
                    <a:solidFill>
                      <a:srgbClr val="FFFFFF"/>
                    </a:solidFill>
                    <a:latin typeface="Arial" charset="0"/>
                    <a:cs typeface="Times New Roman" charset="0"/>
                  </a:endParaRPr>
                </a:p>
              </p:txBody>
            </p:sp>
            <p:sp>
              <p:nvSpPr>
                <p:cNvPr id="242961" name="Rectangle 433"/>
                <p:cNvSpPr>
                  <a:spLocks noChangeArrowheads="1"/>
                </p:cNvSpPr>
                <p:nvPr/>
              </p:nvSpPr>
              <p:spPr bwMode="auto">
                <a:xfrm>
                  <a:off x="0" y="2034"/>
                  <a:ext cx="185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23" name="Group 436"/>
              <p:cNvGrpSpPr>
                <a:grpSpLocks/>
              </p:cNvGrpSpPr>
              <p:nvPr/>
            </p:nvGrpSpPr>
            <p:grpSpPr bwMode="auto">
              <a:xfrm>
                <a:off x="1857" y="2034"/>
                <a:ext cx="734" cy="403"/>
                <a:chOff x="1857" y="2034"/>
                <a:chExt cx="734" cy="403"/>
              </a:xfrm>
            </p:grpSpPr>
            <p:sp>
              <p:nvSpPr>
                <p:cNvPr id="242958" name="Rectangle 304"/>
                <p:cNvSpPr>
                  <a:spLocks noChangeArrowheads="1"/>
                </p:cNvSpPr>
                <p:nvPr/>
              </p:nvSpPr>
              <p:spPr bwMode="auto">
                <a:xfrm>
                  <a:off x="1900" y="2034"/>
                  <a:ext cx="64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1: 11</a:t>
                  </a:r>
                  <a:endParaRPr lang="en-US" sz="2000" dirty="0">
                    <a:solidFill>
                      <a:srgbClr val="FFFFFF"/>
                    </a:solidFill>
                    <a:latin typeface="Arial" charset="0"/>
                    <a:cs typeface="Times New Roman" charset="0"/>
                  </a:endParaRPr>
                </a:p>
              </p:txBody>
            </p:sp>
            <p:sp>
              <p:nvSpPr>
                <p:cNvPr id="242959" name="Rectangle 435"/>
                <p:cNvSpPr>
                  <a:spLocks noChangeArrowheads="1"/>
                </p:cNvSpPr>
                <p:nvPr/>
              </p:nvSpPr>
              <p:spPr bwMode="auto">
                <a:xfrm>
                  <a:off x="1857" y="2034"/>
                  <a:ext cx="7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24" name="Group 438"/>
              <p:cNvGrpSpPr>
                <a:grpSpLocks/>
              </p:cNvGrpSpPr>
              <p:nvPr/>
            </p:nvGrpSpPr>
            <p:grpSpPr bwMode="auto">
              <a:xfrm>
                <a:off x="2591" y="2034"/>
                <a:ext cx="648" cy="403"/>
                <a:chOff x="2591" y="2034"/>
                <a:chExt cx="648" cy="403"/>
              </a:xfrm>
            </p:grpSpPr>
            <p:sp>
              <p:nvSpPr>
                <p:cNvPr id="242956" name="Rectangle 305"/>
                <p:cNvSpPr>
                  <a:spLocks noChangeArrowheads="1"/>
                </p:cNvSpPr>
                <p:nvPr/>
              </p:nvSpPr>
              <p:spPr bwMode="auto">
                <a:xfrm>
                  <a:off x="2634" y="2034"/>
                  <a:ext cx="56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57" name="Rectangle 437"/>
                <p:cNvSpPr>
                  <a:spLocks noChangeArrowheads="1"/>
                </p:cNvSpPr>
                <p:nvPr/>
              </p:nvSpPr>
              <p:spPr bwMode="auto">
                <a:xfrm>
                  <a:off x="2591" y="2034"/>
                  <a:ext cx="64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25" name="Group 440"/>
              <p:cNvGrpSpPr>
                <a:grpSpLocks/>
              </p:cNvGrpSpPr>
              <p:nvPr/>
            </p:nvGrpSpPr>
            <p:grpSpPr bwMode="auto">
              <a:xfrm>
                <a:off x="3239" y="2034"/>
                <a:ext cx="554" cy="403"/>
                <a:chOff x="3239" y="2034"/>
                <a:chExt cx="554" cy="403"/>
              </a:xfrm>
            </p:grpSpPr>
            <p:sp>
              <p:nvSpPr>
                <p:cNvPr id="242954" name="Rectangle 306"/>
                <p:cNvSpPr>
                  <a:spLocks noChangeArrowheads="1"/>
                </p:cNvSpPr>
                <p:nvPr/>
              </p:nvSpPr>
              <p:spPr bwMode="auto">
                <a:xfrm>
                  <a:off x="3282" y="2034"/>
                  <a:ext cx="46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55" name="Rectangle 439"/>
                <p:cNvSpPr>
                  <a:spLocks noChangeArrowheads="1"/>
                </p:cNvSpPr>
                <p:nvPr/>
              </p:nvSpPr>
              <p:spPr bwMode="auto">
                <a:xfrm>
                  <a:off x="3239" y="2034"/>
                  <a:ext cx="55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26" name="Group 442"/>
              <p:cNvGrpSpPr>
                <a:grpSpLocks/>
              </p:cNvGrpSpPr>
              <p:nvPr/>
            </p:nvGrpSpPr>
            <p:grpSpPr bwMode="auto">
              <a:xfrm>
                <a:off x="3793" y="2034"/>
                <a:ext cx="571" cy="403"/>
                <a:chOff x="3793" y="2034"/>
                <a:chExt cx="571" cy="403"/>
              </a:xfrm>
            </p:grpSpPr>
            <p:sp>
              <p:nvSpPr>
                <p:cNvPr id="242952" name="Rectangle 307"/>
                <p:cNvSpPr>
                  <a:spLocks noChangeArrowheads="1"/>
                </p:cNvSpPr>
                <p:nvPr/>
              </p:nvSpPr>
              <p:spPr bwMode="auto">
                <a:xfrm>
                  <a:off x="3836" y="2034"/>
                  <a:ext cx="48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53" name="Rectangle 441"/>
                <p:cNvSpPr>
                  <a:spLocks noChangeArrowheads="1"/>
                </p:cNvSpPr>
                <p:nvPr/>
              </p:nvSpPr>
              <p:spPr bwMode="auto">
                <a:xfrm>
                  <a:off x="3793" y="2034"/>
                  <a:ext cx="57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27" name="Group 444"/>
              <p:cNvGrpSpPr>
                <a:grpSpLocks/>
              </p:cNvGrpSpPr>
              <p:nvPr/>
            </p:nvGrpSpPr>
            <p:grpSpPr bwMode="auto">
              <a:xfrm>
                <a:off x="0" y="2437"/>
                <a:ext cx="1857" cy="403"/>
                <a:chOff x="0" y="2437"/>
                <a:chExt cx="1857" cy="403"/>
              </a:xfrm>
            </p:grpSpPr>
            <p:sp>
              <p:nvSpPr>
                <p:cNvPr id="242950" name="Rectangle 308"/>
                <p:cNvSpPr>
                  <a:spLocks noChangeArrowheads="1"/>
                </p:cNvSpPr>
                <p:nvPr/>
              </p:nvSpPr>
              <p:spPr bwMode="auto">
                <a:xfrm>
                  <a:off x="43" y="2437"/>
                  <a:ext cx="177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يعطي النعمة</a:t>
                  </a:r>
                  <a:endParaRPr lang="en-US" sz="2000" dirty="0">
                    <a:solidFill>
                      <a:srgbClr val="FFFFFF"/>
                    </a:solidFill>
                    <a:latin typeface="Arial" charset="0"/>
                    <a:cs typeface="Times New Roman" charset="0"/>
                  </a:endParaRPr>
                </a:p>
              </p:txBody>
            </p:sp>
            <p:sp>
              <p:nvSpPr>
                <p:cNvPr id="242951" name="Rectangle 443"/>
                <p:cNvSpPr>
                  <a:spLocks noChangeArrowheads="1"/>
                </p:cNvSpPr>
                <p:nvPr/>
              </p:nvSpPr>
              <p:spPr bwMode="auto">
                <a:xfrm>
                  <a:off x="0" y="2437"/>
                  <a:ext cx="185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28" name="Group 446"/>
              <p:cNvGrpSpPr>
                <a:grpSpLocks/>
              </p:cNvGrpSpPr>
              <p:nvPr/>
            </p:nvGrpSpPr>
            <p:grpSpPr bwMode="auto">
              <a:xfrm>
                <a:off x="1857" y="2437"/>
                <a:ext cx="734" cy="403"/>
                <a:chOff x="1857" y="2437"/>
                <a:chExt cx="734" cy="403"/>
              </a:xfrm>
            </p:grpSpPr>
            <p:sp>
              <p:nvSpPr>
                <p:cNvPr id="242948" name="Rectangle 309"/>
                <p:cNvSpPr>
                  <a:spLocks noChangeArrowheads="1"/>
                </p:cNvSpPr>
                <p:nvPr/>
              </p:nvSpPr>
              <p:spPr bwMode="auto">
                <a:xfrm>
                  <a:off x="1900" y="2437"/>
                  <a:ext cx="64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1: 2</a:t>
                  </a:r>
                  <a:endParaRPr lang="en-US" sz="2000" dirty="0">
                    <a:solidFill>
                      <a:srgbClr val="FFFFFF"/>
                    </a:solidFill>
                    <a:latin typeface="Arial" charset="0"/>
                    <a:cs typeface="Times New Roman" charset="0"/>
                  </a:endParaRPr>
                </a:p>
              </p:txBody>
            </p:sp>
            <p:sp>
              <p:nvSpPr>
                <p:cNvPr id="242949" name="Rectangle 445"/>
                <p:cNvSpPr>
                  <a:spLocks noChangeArrowheads="1"/>
                </p:cNvSpPr>
                <p:nvPr/>
              </p:nvSpPr>
              <p:spPr bwMode="auto">
                <a:xfrm>
                  <a:off x="1857" y="2437"/>
                  <a:ext cx="7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29" name="Group 448"/>
              <p:cNvGrpSpPr>
                <a:grpSpLocks/>
              </p:cNvGrpSpPr>
              <p:nvPr/>
            </p:nvGrpSpPr>
            <p:grpSpPr bwMode="auto">
              <a:xfrm>
                <a:off x="2591" y="2437"/>
                <a:ext cx="648" cy="403"/>
                <a:chOff x="2591" y="2437"/>
                <a:chExt cx="648" cy="403"/>
              </a:xfrm>
            </p:grpSpPr>
            <p:sp>
              <p:nvSpPr>
                <p:cNvPr id="242946" name="Rectangle 310"/>
                <p:cNvSpPr>
                  <a:spLocks noChangeArrowheads="1"/>
                </p:cNvSpPr>
                <p:nvPr/>
              </p:nvSpPr>
              <p:spPr bwMode="auto">
                <a:xfrm>
                  <a:off x="2634" y="2437"/>
                  <a:ext cx="56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47" name="Rectangle 447"/>
                <p:cNvSpPr>
                  <a:spLocks noChangeArrowheads="1"/>
                </p:cNvSpPr>
                <p:nvPr/>
              </p:nvSpPr>
              <p:spPr bwMode="auto">
                <a:xfrm>
                  <a:off x="2591" y="2437"/>
                  <a:ext cx="64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30" name="Group 450"/>
              <p:cNvGrpSpPr>
                <a:grpSpLocks/>
              </p:cNvGrpSpPr>
              <p:nvPr/>
            </p:nvGrpSpPr>
            <p:grpSpPr bwMode="auto">
              <a:xfrm>
                <a:off x="3239" y="2437"/>
                <a:ext cx="554" cy="403"/>
                <a:chOff x="3239" y="2437"/>
                <a:chExt cx="554" cy="403"/>
              </a:xfrm>
            </p:grpSpPr>
            <p:sp>
              <p:nvSpPr>
                <p:cNvPr id="242944" name="Rectangle 311"/>
                <p:cNvSpPr>
                  <a:spLocks noChangeArrowheads="1"/>
                </p:cNvSpPr>
                <p:nvPr/>
              </p:nvSpPr>
              <p:spPr bwMode="auto">
                <a:xfrm>
                  <a:off x="3282" y="2437"/>
                  <a:ext cx="46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45" name="Rectangle 449"/>
                <p:cNvSpPr>
                  <a:spLocks noChangeArrowheads="1"/>
                </p:cNvSpPr>
                <p:nvPr/>
              </p:nvSpPr>
              <p:spPr bwMode="auto">
                <a:xfrm>
                  <a:off x="3239" y="2437"/>
                  <a:ext cx="55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31" name="Group 452"/>
              <p:cNvGrpSpPr>
                <a:grpSpLocks/>
              </p:cNvGrpSpPr>
              <p:nvPr/>
            </p:nvGrpSpPr>
            <p:grpSpPr bwMode="auto">
              <a:xfrm>
                <a:off x="3793" y="2437"/>
                <a:ext cx="571" cy="403"/>
                <a:chOff x="3793" y="2437"/>
                <a:chExt cx="571" cy="403"/>
              </a:xfrm>
            </p:grpSpPr>
            <p:sp>
              <p:nvSpPr>
                <p:cNvPr id="242942" name="Rectangle 312"/>
                <p:cNvSpPr>
                  <a:spLocks noChangeArrowheads="1"/>
                </p:cNvSpPr>
                <p:nvPr/>
              </p:nvSpPr>
              <p:spPr bwMode="auto">
                <a:xfrm>
                  <a:off x="3836" y="2437"/>
                  <a:ext cx="48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4: 23</a:t>
                  </a:r>
                  <a:endParaRPr lang="en-US" sz="2000" dirty="0">
                    <a:solidFill>
                      <a:srgbClr val="FFFFFF"/>
                    </a:solidFill>
                    <a:latin typeface="Arial" charset="0"/>
                    <a:cs typeface="Times New Roman" charset="0"/>
                  </a:endParaRPr>
                </a:p>
              </p:txBody>
            </p:sp>
            <p:sp>
              <p:nvSpPr>
                <p:cNvPr id="242943" name="Rectangle 451"/>
                <p:cNvSpPr>
                  <a:spLocks noChangeArrowheads="1"/>
                </p:cNvSpPr>
                <p:nvPr/>
              </p:nvSpPr>
              <p:spPr bwMode="auto">
                <a:xfrm>
                  <a:off x="3793" y="2437"/>
                  <a:ext cx="57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32" name="Group 454"/>
              <p:cNvGrpSpPr>
                <a:grpSpLocks/>
              </p:cNvGrpSpPr>
              <p:nvPr/>
            </p:nvGrpSpPr>
            <p:grpSpPr bwMode="auto">
              <a:xfrm>
                <a:off x="0" y="2840"/>
                <a:ext cx="1857" cy="403"/>
                <a:chOff x="0" y="2840"/>
                <a:chExt cx="1857" cy="403"/>
              </a:xfrm>
            </p:grpSpPr>
            <p:sp>
              <p:nvSpPr>
                <p:cNvPr id="242940" name="Rectangle 313"/>
                <p:cNvSpPr>
                  <a:spLocks noChangeArrowheads="1"/>
                </p:cNvSpPr>
                <p:nvPr/>
              </p:nvSpPr>
              <p:spPr bwMode="auto">
                <a:xfrm>
                  <a:off x="43" y="2840"/>
                  <a:ext cx="177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يعطي التعزية لنا</a:t>
                  </a:r>
                  <a:endParaRPr lang="en-US" sz="2000" dirty="0">
                    <a:solidFill>
                      <a:srgbClr val="FFFFFF"/>
                    </a:solidFill>
                    <a:latin typeface="Arial" charset="0"/>
                    <a:cs typeface="Times New Roman" charset="0"/>
                  </a:endParaRPr>
                </a:p>
              </p:txBody>
            </p:sp>
            <p:sp>
              <p:nvSpPr>
                <p:cNvPr id="242941" name="Rectangle 453"/>
                <p:cNvSpPr>
                  <a:spLocks noChangeArrowheads="1"/>
                </p:cNvSpPr>
                <p:nvPr/>
              </p:nvSpPr>
              <p:spPr bwMode="auto">
                <a:xfrm>
                  <a:off x="0" y="2840"/>
                  <a:ext cx="185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33" name="Group 456"/>
              <p:cNvGrpSpPr>
                <a:grpSpLocks/>
              </p:cNvGrpSpPr>
              <p:nvPr/>
            </p:nvGrpSpPr>
            <p:grpSpPr bwMode="auto">
              <a:xfrm>
                <a:off x="1857" y="2840"/>
                <a:ext cx="734" cy="403"/>
                <a:chOff x="1857" y="2840"/>
                <a:chExt cx="734" cy="403"/>
              </a:xfrm>
            </p:grpSpPr>
            <p:sp>
              <p:nvSpPr>
                <p:cNvPr id="242938" name="Rectangle 314"/>
                <p:cNvSpPr>
                  <a:spLocks noChangeArrowheads="1"/>
                </p:cNvSpPr>
                <p:nvPr/>
              </p:nvSpPr>
              <p:spPr bwMode="auto">
                <a:xfrm>
                  <a:off x="1900" y="2840"/>
                  <a:ext cx="64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39" name="Rectangle 455"/>
                <p:cNvSpPr>
                  <a:spLocks noChangeArrowheads="1"/>
                </p:cNvSpPr>
                <p:nvPr/>
              </p:nvSpPr>
              <p:spPr bwMode="auto">
                <a:xfrm>
                  <a:off x="1857" y="2840"/>
                  <a:ext cx="7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34" name="Group 458"/>
              <p:cNvGrpSpPr>
                <a:grpSpLocks/>
              </p:cNvGrpSpPr>
              <p:nvPr/>
            </p:nvGrpSpPr>
            <p:grpSpPr bwMode="auto">
              <a:xfrm>
                <a:off x="2591" y="2840"/>
                <a:ext cx="648" cy="403"/>
                <a:chOff x="2591" y="2840"/>
                <a:chExt cx="648" cy="403"/>
              </a:xfrm>
            </p:grpSpPr>
            <p:sp>
              <p:nvSpPr>
                <p:cNvPr id="242936" name="Rectangle 315"/>
                <p:cNvSpPr>
                  <a:spLocks noChangeArrowheads="1"/>
                </p:cNvSpPr>
                <p:nvPr/>
              </p:nvSpPr>
              <p:spPr bwMode="auto">
                <a:xfrm>
                  <a:off x="2634" y="2840"/>
                  <a:ext cx="56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2: 1</a:t>
                  </a:r>
                  <a:endParaRPr lang="en-US" sz="2000" dirty="0">
                    <a:solidFill>
                      <a:srgbClr val="FFFFFF"/>
                    </a:solidFill>
                    <a:latin typeface="Arial" charset="0"/>
                    <a:cs typeface="Times New Roman" charset="0"/>
                  </a:endParaRPr>
                </a:p>
              </p:txBody>
            </p:sp>
            <p:sp>
              <p:nvSpPr>
                <p:cNvPr id="242937" name="Rectangle 457"/>
                <p:cNvSpPr>
                  <a:spLocks noChangeArrowheads="1"/>
                </p:cNvSpPr>
                <p:nvPr/>
              </p:nvSpPr>
              <p:spPr bwMode="auto">
                <a:xfrm>
                  <a:off x="2591" y="2840"/>
                  <a:ext cx="64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35" name="Group 460"/>
              <p:cNvGrpSpPr>
                <a:grpSpLocks/>
              </p:cNvGrpSpPr>
              <p:nvPr/>
            </p:nvGrpSpPr>
            <p:grpSpPr bwMode="auto">
              <a:xfrm>
                <a:off x="3239" y="2840"/>
                <a:ext cx="554" cy="403"/>
                <a:chOff x="3239" y="2840"/>
                <a:chExt cx="554" cy="403"/>
              </a:xfrm>
            </p:grpSpPr>
            <p:sp>
              <p:nvSpPr>
                <p:cNvPr id="242934" name="Rectangle 316"/>
                <p:cNvSpPr>
                  <a:spLocks noChangeArrowheads="1"/>
                </p:cNvSpPr>
                <p:nvPr/>
              </p:nvSpPr>
              <p:spPr bwMode="auto">
                <a:xfrm>
                  <a:off x="3282" y="2840"/>
                  <a:ext cx="46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35" name="Rectangle 459"/>
                <p:cNvSpPr>
                  <a:spLocks noChangeArrowheads="1"/>
                </p:cNvSpPr>
                <p:nvPr/>
              </p:nvSpPr>
              <p:spPr bwMode="auto">
                <a:xfrm>
                  <a:off x="3239" y="2840"/>
                  <a:ext cx="55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36" name="Group 462"/>
              <p:cNvGrpSpPr>
                <a:grpSpLocks/>
              </p:cNvGrpSpPr>
              <p:nvPr/>
            </p:nvGrpSpPr>
            <p:grpSpPr bwMode="auto">
              <a:xfrm>
                <a:off x="3793" y="2840"/>
                <a:ext cx="571" cy="403"/>
                <a:chOff x="3793" y="2840"/>
                <a:chExt cx="571" cy="403"/>
              </a:xfrm>
            </p:grpSpPr>
            <p:sp>
              <p:nvSpPr>
                <p:cNvPr id="242932" name="Rectangle 317"/>
                <p:cNvSpPr>
                  <a:spLocks noChangeArrowheads="1"/>
                </p:cNvSpPr>
                <p:nvPr/>
              </p:nvSpPr>
              <p:spPr bwMode="auto">
                <a:xfrm>
                  <a:off x="3836" y="2840"/>
                  <a:ext cx="48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33" name="Rectangle 461"/>
                <p:cNvSpPr>
                  <a:spLocks noChangeArrowheads="1"/>
                </p:cNvSpPr>
                <p:nvPr/>
              </p:nvSpPr>
              <p:spPr bwMode="auto">
                <a:xfrm>
                  <a:off x="3793" y="2840"/>
                  <a:ext cx="57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37" name="Group 464"/>
              <p:cNvGrpSpPr>
                <a:grpSpLocks/>
              </p:cNvGrpSpPr>
              <p:nvPr/>
            </p:nvGrpSpPr>
            <p:grpSpPr bwMode="auto">
              <a:xfrm>
                <a:off x="0" y="3243"/>
                <a:ext cx="1857" cy="403"/>
                <a:chOff x="0" y="3243"/>
                <a:chExt cx="1857" cy="403"/>
              </a:xfrm>
            </p:grpSpPr>
            <p:sp>
              <p:nvSpPr>
                <p:cNvPr id="242930" name="Rectangle 318"/>
                <p:cNvSpPr>
                  <a:spLocks noChangeArrowheads="1"/>
                </p:cNvSpPr>
                <p:nvPr/>
              </p:nvSpPr>
              <p:spPr bwMode="auto">
                <a:xfrm>
                  <a:off x="43" y="3243"/>
                  <a:ext cx="177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يعطي التعزية للآخرين</a:t>
                  </a:r>
                  <a:endParaRPr lang="en-US" sz="2000" dirty="0">
                    <a:solidFill>
                      <a:srgbClr val="FFFFFF"/>
                    </a:solidFill>
                    <a:latin typeface="Arial" charset="0"/>
                    <a:cs typeface="Times New Roman" charset="0"/>
                  </a:endParaRPr>
                </a:p>
              </p:txBody>
            </p:sp>
            <p:sp>
              <p:nvSpPr>
                <p:cNvPr id="242931" name="Rectangle 463"/>
                <p:cNvSpPr>
                  <a:spLocks noChangeArrowheads="1"/>
                </p:cNvSpPr>
                <p:nvPr/>
              </p:nvSpPr>
              <p:spPr bwMode="auto">
                <a:xfrm>
                  <a:off x="0" y="3243"/>
                  <a:ext cx="185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38" name="Group 466"/>
              <p:cNvGrpSpPr>
                <a:grpSpLocks/>
              </p:cNvGrpSpPr>
              <p:nvPr/>
            </p:nvGrpSpPr>
            <p:grpSpPr bwMode="auto">
              <a:xfrm>
                <a:off x="1857" y="3243"/>
                <a:ext cx="734" cy="403"/>
                <a:chOff x="1857" y="3243"/>
                <a:chExt cx="734" cy="403"/>
              </a:xfrm>
            </p:grpSpPr>
            <p:sp>
              <p:nvSpPr>
                <p:cNvPr id="242928" name="Rectangle 319"/>
                <p:cNvSpPr>
                  <a:spLocks noChangeArrowheads="1"/>
                </p:cNvSpPr>
                <p:nvPr/>
              </p:nvSpPr>
              <p:spPr bwMode="auto">
                <a:xfrm>
                  <a:off x="1900" y="3243"/>
                  <a:ext cx="64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29" name="Rectangle 465"/>
                <p:cNvSpPr>
                  <a:spLocks noChangeArrowheads="1"/>
                </p:cNvSpPr>
                <p:nvPr/>
              </p:nvSpPr>
              <p:spPr bwMode="auto">
                <a:xfrm>
                  <a:off x="1857" y="3243"/>
                  <a:ext cx="7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39" name="Group 468"/>
              <p:cNvGrpSpPr>
                <a:grpSpLocks/>
              </p:cNvGrpSpPr>
              <p:nvPr/>
            </p:nvGrpSpPr>
            <p:grpSpPr bwMode="auto">
              <a:xfrm>
                <a:off x="2591" y="3243"/>
                <a:ext cx="648" cy="403"/>
                <a:chOff x="2591" y="3243"/>
                <a:chExt cx="648" cy="403"/>
              </a:xfrm>
            </p:grpSpPr>
            <p:sp>
              <p:nvSpPr>
                <p:cNvPr id="242926" name="Rectangle 320"/>
                <p:cNvSpPr>
                  <a:spLocks noChangeArrowheads="1"/>
                </p:cNvSpPr>
                <p:nvPr/>
              </p:nvSpPr>
              <p:spPr bwMode="auto">
                <a:xfrm>
                  <a:off x="2634" y="3243"/>
                  <a:ext cx="56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2: 1</a:t>
                  </a:r>
                  <a:endParaRPr lang="en-US" sz="2000" dirty="0">
                    <a:solidFill>
                      <a:srgbClr val="FFFFFF"/>
                    </a:solidFill>
                    <a:latin typeface="Arial" charset="0"/>
                    <a:cs typeface="Times New Roman" charset="0"/>
                  </a:endParaRPr>
                </a:p>
              </p:txBody>
            </p:sp>
            <p:sp>
              <p:nvSpPr>
                <p:cNvPr id="242927" name="Rectangle 467"/>
                <p:cNvSpPr>
                  <a:spLocks noChangeArrowheads="1"/>
                </p:cNvSpPr>
                <p:nvPr/>
              </p:nvSpPr>
              <p:spPr bwMode="auto">
                <a:xfrm>
                  <a:off x="2591" y="3243"/>
                  <a:ext cx="64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40" name="Group 470"/>
              <p:cNvGrpSpPr>
                <a:grpSpLocks/>
              </p:cNvGrpSpPr>
              <p:nvPr/>
            </p:nvGrpSpPr>
            <p:grpSpPr bwMode="auto">
              <a:xfrm>
                <a:off x="3239" y="3243"/>
                <a:ext cx="554" cy="403"/>
                <a:chOff x="3239" y="3243"/>
                <a:chExt cx="554" cy="403"/>
              </a:xfrm>
            </p:grpSpPr>
            <p:sp>
              <p:nvSpPr>
                <p:cNvPr id="242924" name="Rectangle 321"/>
                <p:cNvSpPr>
                  <a:spLocks noChangeArrowheads="1"/>
                </p:cNvSpPr>
                <p:nvPr/>
              </p:nvSpPr>
              <p:spPr bwMode="auto">
                <a:xfrm>
                  <a:off x="3282" y="3243"/>
                  <a:ext cx="46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25" name="Rectangle 469"/>
                <p:cNvSpPr>
                  <a:spLocks noChangeArrowheads="1"/>
                </p:cNvSpPr>
                <p:nvPr/>
              </p:nvSpPr>
              <p:spPr bwMode="auto">
                <a:xfrm>
                  <a:off x="3239" y="3243"/>
                  <a:ext cx="55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41" name="Group 472"/>
              <p:cNvGrpSpPr>
                <a:grpSpLocks/>
              </p:cNvGrpSpPr>
              <p:nvPr/>
            </p:nvGrpSpPr>
            <p:grpSpPr bwMode="auto">
              <a:xfrm>
                <a:off x="3793" y="3243"/>
                <a:ext cx="571" cy="403"/>
                <a:chOff x="3793" y="3243"/>
                <a:chExt cx="571" cy="403"/>
              </a:xfrm>
            </p:grpSpPr>
            <p:sp>
              <p:nvSpPr>
                <p:cNvPr id="242922" name="Rectangle 322"/>
                <p:cNvSpPr>
                  <a:spLocks noChangeArrowheads="1"/>
                </p:cNvSpPr>
                <p:nvPr/>
              </p:nvSpPr>
              <p:spPr bwMode="auto">
                <a:xfrm>
                  <a:off x="3836" y="3243"/>
                  <a:ext cx="48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23" name="Rectangle 471"/>
                <p:cNvSpPr>
                  <a:spLocks noChangeArrowheads="1"/>
                </p:cNvSpPr>
                <p:nvPr/>
              </p:nvSpPr>
              <p:spPr bwMode="auto">
                <a:xfrm>
                  <a:off x="3793" y="3243"/>
                  <a:ext cx="57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42" name="Group 474"/>
              <p:cNvGrpSpPr>
                <a:grpSpLocks/>
              </p:cNvGrpSpPr>
              <p:nvPr/>
            </p:nvGrpSpPr>
            <p:grpSpPr bwMode="auto">
              <a:xfrm>
                <a:off x="0" y="3646"/>
                <a:ext cx="1857" cy="403"/>
                <a:chOff x="0" y="3646"/>
                <a:chExt cx="1857" cy="403"/>
              </a:xfrm>
            </p:grpSpPr>
            <p:sp>
              <p:nvSpPr>
                <p:cNvPr id="242920" name="Rectangle 323"/>
                <p:cNvSpPr>
                  <a:spLocks noChangeArrowheads="1"/>
                </p:cNvSpPr>
                <p:nvPr/>
              </p:nvSpPr>
              <p:spPr bwMode="auto">
                <a:xfrm>
                  <a:off x="43" y="3646"/>
                  <a:ext cx="177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يعطي القصد للخدمة</a:t>
                  </a:r>
                  <a:endParaRPr lang="en-US" sz="2000" dirty="0">
                    <a:solidFill>
                      <a:srgbClr val="FFFFFF"/>
                    </a:solidFill>
                    <a:latin typeface="Arial" charset="0"/>
                    <a:cs typeface="Times New Roman" charset="0"/>
                  </a:endParaRPr>
                </a:p>
              </p:txBody>
            </p:sp>
            <p:sp>
              <p:nvSpPr>
                <p:cNvPr id="242921" name="Rectangle 473"/>
                <p:cNvSpPr>
                  <a:spLocks noChangeArrowheads="1"/>
                </p:cNvSpPr>
                <p:nvPr/>
              </p:nvSpPr>
              <p:spPr bwMode="auto">
                <a:xfrm>
                  <a:off x="0" y="3646"/>
                  <a:ext cx="185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43" name="Group 476"/>
              <p:cNvGrpSpPr>
                <a:grpSpLocks/>
              </p:cNvGrpSpPr>
              <p:nvPr/>
            </p:nvGrpSpPr>
            <p:grpSpPr bwMode="auto">
              <a:xfrm>
                <a:off x="1857" y="3646"/>
                <a:ext cx="734" cy="403"/>
                <a:chOff x="1857" y="3646"/>
                <a:chExt cx="734" cy="403"/>
              </a:xfrm>
            </p:grpSpPr>
            <p:sp>
              <p:nvSpPr>
                <p:cNvPr id="242918" name="Rectangle 324"/>
                <p:cNvSpPr>
                  <a:spLocks noChangeArrowheads="1"/>
                </p:cNvSpPr>
                <p:nvPr/>
              </p:nvSpPr>
              <p:spPr bwMode="auto">
                <a:xfrm>
                  <a:off x="1900" y="3646"/>
                  <a:ext cx="64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19" name="Rectangle 475"/>
                <p:cNvSpPr>
                  <a:spLocks noChangeArrowheads="1"/>
                </p:cNvSpPr>
                <p:nvPr/>
              </p:nvSpPr>
              <p:spPr bwMode="auto">
                <a:xfrm>
                  <a:off x="1857" y="3646"/>
                  <a:ext cx="7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44" name="Group 478"/>
              <p:cNvGrpSpPr>
                <a:grpSpLocks/>
              </p:cNvGrpSpPr>
              <p:nvPr/>
            </p:nvGrpSpPr>
            <p:grpSpPr bwMode="auto">
              <a:xfrm>
                <a:off x="2591" y="3646"/>
                <a:ext cx="648" cy="403"/>
                <a:chOff x="2591" y="3646"/>
                <a:chExt cx="648" cy="403"/>
              </a:xfrm>
            </p:grpSpPr>
            <p:sp>
              <p:nvSpPr>
                <p:cNvPr id="242916" name="Rectangle 325"/>
                <p:cNvSpPr>
                  <a:spLocks noChangeArrowheads="1"/>
                </p:cNvSpPr>
                <p:nvPr/>
              </p:nvSpPr>
              <p:spPr bwMode="auto">
                <a:xfrm>
                  <a:off x="2634" y="3646"/>
                  <a:ext cx="56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2: 16</a:t>
                  </a:r>
                  <a:endParaRPr lang="en-US" sz="2000" dirty="0">
                    <a:solidFill>
                      <a:srgbClr val="FFFFFF"/>
                    </a:solidFill>
                    <a:latin typeface="Arial" charset="0"/>
                    <a:cs typeface="Times New Roman" charset="0"/>
                  </a:endParaRPr>
                </a:p>
              </p:txBody>
            </p:sp>
            <p:sp>
              <p:nvSpPr>
                <p:cNvPr id="242917" name="Rectangle 477"/>
                <p:cNvSpPr>
                  <a:spLocks noChangeArrowheads="1"/>
                </p:cNvSpPr>
                <p:nvPr/>
              </p:nvSpPr>
              <p:spPr bwMode="auto">
                <a:xfrm>
                  <a:off x="2591" y="3646"/>
                  <a:ext cx="64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45" name="Group 480"/>
              <p:cNvGrpSpPr>
                <a:grpSpLocks/>
              </p:cNvGrpSpPr>
              <p:nvPr/>
            </p:nvGrpSpPr>
            <p:grpSpPr bwMode="auto">
              <a:xfrm>
                <a:off x="3239" y="3646"/>
                <a:ext cx="554" cy="403"/>
                <a:chOff x="3239" y="3646"/>
                <a:chExt cx="554" cy="403"/>
              </a:xfrm>
            </p:grpSpPr>
            <p:sp>
              <p:nvSpPr>
                <p:cNvPr id="242914" name="Rectangle 326"/>
                <p:cNvSpPr>
                  <a:spLocks noChangeArrowheads="1"/>
                </p:cNvSpPr>
                <p:nvPr/>
              </p:nvSpPr>
              <p:spPr bwMode="auto">
                <a:xfrm>
                  <a:off x="3282" y="3646"/>
                  <a:ext cx="46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15" name="Rectangle 479"/>
                <p:cNvSpPr>
                  <a:spLocks noChangeArrowheads="1"/>
                </p:cNvSpPr>
                <p:nvPr/>
              </p:nvSpPr>
              <p:spPr bwMode="auto">
                <a:xfrm>
                  <a:off x="3239" y="3646"/>
                  <a:ext cx="55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46" name="Group 482"/>
              <p:cNvGrpSpPr>
                <a:grpSpLocks/>
              </p:cNvGrpSpPr>
              <p:nvPr/>
            </p:nvGrpSpPr>
            <p:grpSpPr bwMode="auto">
              <a:xfrm>
                <a:off x="3793" y="3646"/>
                <a:ext cx="571" cy="403"/>
                <a:chOff x="3793" y="3646"/>
                <a:chExt cx="571" cy="403"/>
              </a:xfrm>
            </p:grpSpPr>
            <p:sp>
              <p:nvSpPr>
                <p:cNvPr id="242912" name="Rectangle 327"/>
                <p:cNvSpPr>
                  <a:spLocks noChangeArrowheads="1"/>
                </p:cNvSpPr>
                <p:nvPr/>
              </p:nvSpPr>
              <p:spPr bwMode="auto">
                <a:xfrm>
                  <a:off x="3836" y="3646"/>
                  <a:ext cx="48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13" name="Rectangle 481"/>
                <p:cNvSpPr>
                  <a:spLocks noChangeArrowheads="1"/>
                </p:cNvSpPr>
                <p:nvPr/>
              </p:nvSpPr>
              <p:spPr bwMode="auto">
                <a:xfrm>
                  <a:off x="3793" y="3646"/>
                  <a:ext cx="57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47" name="Group 484"/>
              <p:cNvGrpSpPr>
                <a:grpSpLocks/>
              </p:cNvGrpSpPr>
              <p:nvPr/>
            </p:nvGrpSpPr>
            <p:grpSpPr bwMode="auto">
              <a:xfrm>
                <a:off x="0" y="4049"/>
                <a:ext cx="1857" cy="403"/>
                <a:chOff x="0" y="4049"/>
                <a:chExt cx="1857" cy="403"/>
              </a:xfrm>
            </p:grpSpPr>
            <p:sp>
              <p:nvSpPr>
                <p:cNvPr id="242910" name="Rectangle 328"/>
                <p:cNvSpPr>
                  <a:spLocks noChangeArrowheads="1"/>
                </p:cNvSpPr>
                <p:nvPr/>
              </p:nvSpPr>
              <p:spPr bwMode="auto">
                <a:xfrm>
                  <a:off x="43" y="4049"/>
                  <a:ext cx="177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يعطي الحياة</a:t>
                  </a:r>
                  <a:endParaRPr lang="en-US" sz="2000" dirty="0">
                    <a:solidFill>
                      <a:srgbClr val="FFFFFF"/>
                    </a:solidFill>
                    <a:latin typeface="Arial" charset="0"/>
                    <a:cs typeface="Times New Roman" charset="0"/>
                  </a:endParaRPr>
                </a:p>
              </p:txBody>
            </p:sp>
            <p:sp>
              <p:nvSpPr>
                <p:cNvPr id="242911" name="Rectangle 483"/>
                <p:cNvSpPr>
                  <a:spLocks noChangeArrowheads="1"/>
                </p:cNvSpPr>
                <p:nvPr/>
              </p:nvSpPr>
              <p:spPr bwMode="auto">
                <a:xfrm>
                  <a:off x="0" y="4049"/>
                  <a:ext cx="185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48" name="Group 486"/>
              <p:cNvGrpSpPr>
                <a:grpSpLocks/>
              </p:cNvGrpSpPr>
              <p:nvPr/>
            </p:nvGrpSpPr>
            <p:grpSpPr bwMode="auto">
              <a:xfrm>
                <a:off x="1857" y="4049"/>
                <a:ext cx="734" cy="403"/>
                <a:chOff x="1857" y="4049"/>
                <a:chExt cx="734" cy="403"/>
              </a:xfrm>
            </p:grpSpPr>
            <p:sp>
              <p:nvSpPr>
                <p:cNvPr id="242908" name="Rectangle 329"/>
                <p:cNvSpPr>
                  <a:spLocks noChangeArrowheads="1"/>
                </p:cNvSpPr>
                <p:nvPr/>
              </p:nvSpPr>
              <p:spPr bwMode="auto">
                <a:xfrm>
                  <a:off x="1900" y="4049"/>
                  <a:ext cx="64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1: 21</a:t>
                  </a:r>
                  <a:endParaRPr lang="en-US" sz="2000" dirty="0">
                    <a:solidFill>
                      <a:srgbClr val="FFFFFF"/>
                    </a:solidFill>
                    <a:latin typeface="Arial" charset="0"/>
                    <a:cs typeface="Times New Roman" charset="0"/>
                  </a:endParaRPr>
                </a:p>
              </p:txBody>
            </p:sp>
            <p:sp>
              <p:nvSpPr>
                <p:cNvPr id="242909" name="Rectangle 485"/>
                <p:cNvSpPr>
                  <a:spLocks noChangeArrowheads="1"/>
                </p:cNvSpPr>
                <p:nvPr/>
              </p:nvSpPr>
              <p:spPr bwMode="auto">
                <a:xfrm>
                  <a:off x="1857" y="4049"/>
                  <a:ext cx="7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49" name="Group 488"/>
              <p:cNvGrpSpPr>
                <a:grpSpLocks/>
              </p:cNvGrpSpPr>
              <p:nvPr/>
            </p:nvGrpSpPr>
            <p:grpSpPr bwMode="auto">
              <a:xfrm>
                <a:off x="2591" y="4049"/>
                <a:ext cx="648" cy="403"/>
                <a:chOff x="2591" y="4049"/>
                <a:chExt cx="648" cy="403"/>
              </a:xfrm>
            </p:grpSpPr>
            <p:sp>
              <p:nvSpPr>
                <p:cNvPr id="242906" name="Rectangle 330"/>
                <p:cNvSpPr>
                  <a:spLocks noChangeArrowheads="1"/>
                </p:cNvSpPr>
                <p:nvPr/>
              </p:nvSpPr>
              <p:spPr bwMode="auto">
                <a:xfrm>
                  <a:off x="2634" y="4049"/>
                  <a:ext cx="56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07" name="Rectangle 487"/>
                <p:cNvSpPr>
                  <a:spLocks noChangeArrowheads="1"/>
                </p:cNvSpPr>
                <p:nvPr/>
              </p:nvSpPr>
              <p:spPr bwMode="auto">
                <a:xfrm>
                  <a:off x="2591" y="4049"/>
                  <a:ext cx="64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50" name="Group 490"/>
              <p:cNvGrpSpPr>
                <a:grpSpLocks/>
              </p:cNvGrpSpPr>
              <p:nvPr/>
            </p:nvGrpSpPr>
            <p:grpSpPr bwMode="auto">
              <a:xfrm>
                <a:off x="3239" y="4049"/>
                <a:ext cx="554" cy="403"/>
                <a:chOff x="3239" y="4049"/>
                <a:chExt cx="554" cy="403"/>
              </a:xfrm>
            </p:grpSpPr>
            <p:sp>
              <p:nvSpPr>
                <p:cNvPr id="242904" name="Rectangle 331"/>
                <p:cNvSpPr>
                  <a:spLocks noChangeArrowheads="1"/>
                </p:cNvSpPr>
                <p:nvPr/>
              </p:nvSpPr>
              <p:spPr bwMode="auto">
                <a:xfrm>
                  <a:off x="3282" y="4049"/>
                  <a:ext cx="46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05" name="Rectangle 489"/>
                <p:cNvSpPr>
                  <a:spLocks noChangeArrowheads="1"/>
                </p:cNvSpPr>
                <p:nvPr/>
              </p:nvSpPr>
              <p:spPr bwMode="auto">
                <a:xfrm>
                  <a:off x="3239" y="4049"/>
                  <a:ext cx="55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51" name="Group 492"/>
              <p:cNvGrpSpPr>
                <a:grpSpLocks/>
              </p:cNvGrpSpPr>
              <p:nvPr/>
            </p:nvGrpSpPr>
            <p:grpSpPr bwMode="auto">
              <a:xfrm>
                <a:off x="3793" y="4049"/>
                <a:ext cx="571" cy="403"/>
                <a:chOff x="3793" y="4049"/>
                <a:chExt cx="571" cy="403"/>
              </a:xfrm>
            </p:grpSpPr>
            <p:sp>
              <p:nvSpPr>
                <p:cNvPr id="242902" name="Rectangle 332"/>
                <p:cNvSpPr>
                  <a:spLocks noChangeArrowheads="1"/>
                </p:cNvSpPr>
                <p:nvPr/>
              </p:nvSpPr>
              <p:spPr bwMode="auto">
                <a:xfrm>
                  <a:off x="3836" y="4049"/>
                  <a:ext cx="48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03" name="Rectangle 491"/>
                <p:cNvSpPr>
                  <a:spLocks noChangeArrowheads="1"/>
                </p:cNvSpPr>
                <p:nvPr/>
              </p:nvSpPr>
              <p:spPr bwMode="auto">
                <a:xfrm>
                  <a:off x="3793" y="4049"/>
                  <a:ext cx="57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52" name="Group 494"/>
              <p:cNvGrpSpPr>
                <a:grpSpLocks/>
              </p:cNvGrpSpPr>
              <p:nvPr/>
            </p:nvGrpSpPr>
            <p:grpSpPr bwMode="auto">
              <a:xfrm>
                <a:off x="0" y="4452"/>
                <a:ext cx="1857" cy="403"/>
                <a:chOff x="0" y="4452"/>
                <a:chExt cx="1857" cy="403"/>
              </a:xfrm>
            </p:grpSpPr>
            <p:sp>
              <p:nvSpPr>
                <p:cNvPr id="242900" name="Rectangle 333"/>
                <p:cNvSpPr>
                  <a:spLocks noChangeArrowheads="1"/>
                </p:cNvSpPr>
                <p:nvPr/>
              </p:nvSpPr>
              <p:spPr bwMode="auto">
                <a:xfrm>
                  <a:off x="43" y="4452"/>
                  <a:ext cx="177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يعطي القدرة على عمل كل شيء</a:t>
                  </a:r>
                  <a:endParaRPr lang="en-US" sz="2000" dirty="0">
                    <a:solidFill>
                      <a:srgbClr val="FFFFFF"/>
                    </a:solidFill>
                    <a:latin typeface="Arial" charset="0"/>
                    <a:cs typeface="Times New Roman" charset="0"/>
                  </a:endParaRPr>
                </a:p>
              </p:txBody>
            </p:sp>
            <p:sp>
              <p:nvSpPr>
                <p:cNvPr id="242901" name="Rectangle 493"/>
                <p:cNvSpPr>
                  <a:spLocks noChangeArrowheads="1"/>
                </p:cNvSpPr>
                <p:nvPr/>
              </p:nvSpPr>
              <p:spPr bwMode="auto">
                <a:xfrm>
                  <a:off x="0" y="4452"/>
                  <a:ext cx="185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53" name="Group 496"/>
              <p:cNvGrpSpPr>
                <a:grpSpLocks/>
              </p:cNvGrpSpPr>
              <p:nvPr/>
            </p:nvGrpSpPr>
            <p:grpSpPr bwMode="auto">
              <a:xfrm>
                <a:off x="1857" y="4452"/>
                <a:ext cx="734" cy="403"/>
                <a:chOff x="1857" y="4452"/>
                <a:chExt cx="734" cy="403"/>
              </a:xfrm>
            </p:grpSpPr>
            <p:sp>
              <p:nvSpPr>
                <p:cNvPr id="242898" name="Rectangle 334"/>
                <p:cNvSpPr>
                  <a:spLocks noChangeArrowheads="1"/>
                </p:cNvSpPr>
                <p:nvPr/>
              </p:nvSpPr>
              <p:spPr bwMode="auto">
                <a:xfrm>
                  <a:off x="1900" y="4452"/>
                  <a:ext cx="64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99" name="Rectangle 495"/>
                <p:cNvSpPr>
                  <a:spLocks noChangeArrowheads="1"/>
                </p:cNvSpPr>
                <p:nvPr/>
              </p:nvSpPr>
              <p:spPr bwMode="auto">
                <a:xfrm>
                  <a:off x="1857" y="4452"/>
                  <a:ext cx="7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54" name="Group 498"/>
              <p:cNvGrpSpPr>
                <a:grpSpLocks/>
              </p:cNvGrpSpPr>
              <p:nvPr/>
            </p:nvGrpSpPr>
            <p:grpSpPr bwMode="auto">
              <a:xfrm>
                <a:off x="2591" y="4452"/>
                <a:ext cx="648" cy="403"/>
                <a:chOff x="2591" y="4452"/>
                <a:chExt cx="648" cy="403"/>
              </a:xfrm>
            </p:grpSpPr>
            <p:sp>
              <p:nvSpPr>
                <p:cNvPr id="242896" name="Rectangle 335"/>
                <p:cNvSpPr>
                  <a:spLocks noChangeArrowheads="1"/>
                </p:cNvSpPr>
                <p:nvPr/>
              </p:nvSpPr>
              <p:spPr bwMode="auto">
                <a:xfrm>
                  <a:off x="2634" y="4452"/>
                  <a:ext cx="56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97" name="Rectangle 497"/>
                <p:cNvSpPr>
                  <a:spLocks noChangeArrowheads="1"/>
                </p:cNvSpPr>
                <p:nvPr/>
              </p:nvSpPr>
              <p:spPr bwMode="auto">
                <a:xfrm>
                  <a:off x="2591" y="4452"/>
                  <a:ext cx="64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55" name="Group 500"/>
              <p:cNvGrpSpPr>
                <a:grpSpLocks/>
              </p:cNvGrpSpPr>
              <p:nvPr/>
            </p:nvGrpSpPr>
            <p:grpSpPr bwMode="auto">
              <a:xfrm>
                <a:off x="3239" y="4452"/>
                <a:ext cx="554" cy="403"/>
                <a:chOff x="3239" y="4452"/>
                <a:chExt cx="554" cy="403"/>
              </a:xfrm>
            </p:grpSpPr>
            <p:sp>
              <p:nvSpPr>
                <p:cNvPr id="242894" name="Rectangle 336"/>
                <p:cNvSpPr>
                  <a:spLocks noChangeArrowheads="1"/>
                </p:cNvSpPr>
                <p:nvPr/>
              </p:nvSpPr>
              <p:spPr bwMode="auto">
                <a:xfrm>
                  <a:off x="3282" y="4452"/>
                  <a:ext cx="46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95" name="Rectangle 499"/>
                <p:cNvSpPr>
                  <a:spLocks noChangeArrowheads="1"/>
                </p:cNvSpPr>
                <p:nvPr/>
              </p:nvSpPr>
              <p:spPr bwMode="auto">
                <a:xfrm>
                  <a:off x="3239" y="4452"/>
                  <a:ext cx="55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56" name="Group 502"/>
              <p:cNvGrpSpPr>
                <a:grpSpLocks/>
              </p:cNvGrpSpPr>
              <p:nvPr/>
            </p:nvGrpSpPr>
            <p:grpSpPr bwMode="auto">
              <a:xfrm>
                <a:off x="3793" y="4452"/>
                <a:ext cx="571" cy="403"/>
                <a:chOff x="3793" y="4452"/>
                <a:chExt cx="571" cy="403"/>
              </a:xfrm>
            </p:grpSpPr>
            <p:sp>
              <p:nvSpPr>
                <p:cNvPr id="242892" name="Rectangle 337"/>
                <p:cNvSpPr>
                  <a:spLocks noChangeArrowheads="1"/>
                </p:cNvSpPr>
                <p:nvPr/>
              </p:nvSpPr>
              <p:spPr bwMode="auto">
                <a:xfrm>
                  <a:off x="3836" y="4452"/>
                  <a:ext cx="48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4: 13</a:t>
                  </a:r>
                  <a:endParaRPr lang="en-US" sz="2000" dirty="0">
                    <a:solidFill>
                      <a:srgbClr val="FFFFFF"/>
                    </a:solidFill>
                    <a:latin typeface="Arial" charset="0"/>
                    <a:cs typeface="Times New Roman" charset="0"/>
                  </a:endParaRPr>
                </a:p>
              </p:txBody>
            </p:sp>
            <p:sp>
              <p:nvSpPr>
                <p:cNvPr id="242893" name="Rectangle 501"/>
                <p:cNvSpPr>
                  <a:spLocks noChangeArrowheads="1"/>
                </p:cNvSpPr>
                <p:nvPr/>
              </p:nvSpPr>
              <p:spPr bwMode="auto">
                <a:xfrm>
                  <a:off x="3793" y="4452"/>
                  <a:ext cx="57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57" name="Group 504"/>
              <p:cNvGrpSpPr>
                <a:grpSpLocks/>
              </p:cNvGrpSpPr>
              <p:nvPr/>
            </p:nvGrpSpPr>
            <p:grpSpPr bwMode="auto">
              <a:xfrm>
                <a:off x="0" y="4855"/>
                <a:ext cx="1857" cy="394"/>
                <a:chOff x="0" y="4855"/>
                <a:chExt cx="1857" cy="394"/>
              </a:xfrm>
            </p:grpSpPr>
            <p:sp>
              <p:nvSpPr>
                <p:cNvPr id="242890" name="Rectangle 338"/>
                <p:cNvSpPr>
                  <a:spLocks noChangeArrowheads="1"/>
                </p:cNvSpPr>
                <p:nvPr/>
              </p:nvSpPr>
              <p:spPr bwMode="auto">
                <a:xfrm>
                  <a:off x="43" y="4855"/>
                  <a:ext cx="1771"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يعطي الفرح (القناعة)</a:t>
                  </a:r>
                  <a:endParaRPr lang="en-US" sz="2000" dirty="0">
                    <a:solidFill>
                      <a:srgbClr val="FFFFFF"/>
                    </a:solidFill>
                    <a:latin typeface="Arial" charset="0"/>
                    <a:cs typeface="Times New Roman" charset="0"/>
                  </a:endParaRPr>
                </a:p>
              </p:txBody>
            </p:sp>
            <p:sp>
              <p:nvSpPr>
                <p:cNvPr id="242891" name="Rectangle 503"/>
                <p:cNvSpPr>
                  <a:spLocks noChangeArrowheads="1"/>
                </p:cNvSpPr>
                <p:nvPr/>
              </p:nvSpPr>
              <p:spPr bwMode="auto">
                <a:xfrm>
                  <a:off x="0" y="4855"/>
                  <a:ext cx="1857"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58" name="Group 506"/>
              <p:cNvGrpSpPr>
                <a:grpSpLocks/>
              </p:cNvGrpSpPr>
              <p:nvPr/>
            </p:nvGrpSpPr>
            <p:grpSpPr bwMode="auto">
              <a:xfrm>
                <a:off x="1857" y="4855"/>
                <a:ext cx="734" cy="394"/>
                <a:chOff x="1857" y="4855"/>
                <a:chExt cx="734" cy="394"/>
              </a:xfrm>
            </p:grpSpPr>
            <p:sp>
              <p:nvSpPr>
                <p:cNvPr id="242888" name="Rectangle 339"/>
                <p:cNvSpPr>
                  <a:spLocks noChangeArrowheads="1"/>
                </p:cNvSpPr>
                <p:nvPr/>
              </p:nvSpPr>
              <p:spPr bwMode="auto">
                <a:xfrm>
                  <a:off x="1900" y="4855"/>
                  <a:ext cx="648"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1: 18، 26</a:t>
                  </a:r>
                  <a:endParaRPr lang="en-US" sz="2000" dirty="0">
                    <a:solidFill>
                      <a:srgbClr val="FFFFFF"/>
                    </a:solidFill>
                    <a:latin typeface="Arial" charset="0"/>
                    <a:cs typeface="Times New Roman" charset="0"/>
                  </a:endParaRPr>
                </a:p>
              </p:txBody>
            </p:sp>
            <p:sp>
              <p:nvSpPr>
                <p:cNvPr id="242889" name="Rectangle 505"/>
                <p:cNvSpPr>
                  <a:spLocks noChangeArrowheads="1"/>
                </p:cNvSpPr>
                <p:nvPr/>
              </p:nvSpPr>
              <p:spPr bwMode="auto">
                <a:xfrm>
                  <a:off x="1857" y="4855"/>
                  <a:ext cx="734"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59" name="Group 508"/>
              <p:cNvGrpSpPr>
                <a:grpSpLocks/>
              </p:cNvGrpSpPr>
              <p:nvPr/>
            </p:nvGrpSpPr>
            <p:grpSpPr bwMode="auto">
              <a:xfrm>
                <a:off x="2591" y="4855"/>
                <a:ext cx="648" cy="394"/>
                <a:chOff x="2591" y="4855"/>
                <a:chExt cx="648" cy="394"/>
              </a:xfrm>
            </p:grpSpPr>
            <p:sp>
              <p:nvSpPr>
                <p:cNvPr id="242886" name="Rectangle 340"/>
                <p:cNvSpPr>
                  <a:spLocks noChangeArrowheads="1"/>
                </p:cNvSpPr>
                <p:nvPr/>
              </p:nvSpPr>
              <p:spPr bwMode="auto">
                <a:xfrm>
                  <a:off x="2634" y="4855"/>
                  <a:ext cx="56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2: 29</a:t>
                  </a:r>
                  <a:endParaRPr lang="en-US" sz="2000" dirty="0">
                    <a:solidFill>
                      <a:srgbClr val="FFFFFF"/>
                    </a:solidFill>
                    <a:latin typeface="Arial" charset="0"/>
                    <a:cs typeface="Times New Roman" charset="0"/>
                  </a:endParaRPr>
                </a:p>
              </p:txBody>
            </p:sp>
            <p:sp>
              <p:nvSpPr>
                <p:cNvPr id="242887" name="Rectangle 507"/>
                <p:cNvSpPr>
                  <a:spLocks noChangeArrowheads="1"/>
                </p:cNvSpPr>
                <p:nvPr/>
              </p:nvSpPr>
              <p:spPr bwMode="auto">
                <a:xfrm>
                  <a:off x="2591" y="4855"/>
                  <a:ext cx="648"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60" name="Group 510"/>
              <p:cNvGrpSpPr>
                <a:grpSpLocks/>
              </p:cNvGrpSpPr>
              <p:nvPr/>
            </p:nvGrpSpPr>
            <p:grpSpPr bwMode="auto">
              <a:xfrm>
                <a:off x="3239" y="4855"/>
                <a:ext cx="554" cy="394"/>
                <a:chOff x="3239" y="4855"/>
                <a:chExt cx="554" cy="394"/>
              </a:xfrm>
            </p:grpSpPr>
            <p:sp>
              <p:nvSpPr>
                <p:cNvPr id="242884" name="Rectangle 341"/>
                <p:cNvSpPr>
                  <a:spLocks noChangeArrowheads="1"/>
                </p:cNvSpPr>
                <p:nvPr/>
              </p:nvSpPr>
              <p:spPr bwMode="auto">
                <a:xfrm>
                  <a:off x="3282" y="4855"/>
                  <a:ext cx="468"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3: 1</a:t>
                  </a:r>
                  <a:endParaRPr lang="en-US" sz="2000" dirty="0">
                    <a:solidFill>
                      <a:srgbClr val="FFFFFF"/>
                    </a:solidFill>
                    <a:latin typeface="Arial" charset="0"/>
                    <a:cs typeface="Times New Roman" charset="0"/>
                  </a:endParaRPr>
                </a:p>
              </p:txBody>
            </p:sp>
            <p:sp>
              <p:nvSpPr>
                <p:cNvPr id="242885" name="Rectangle 509"/>
                <p:cNvSpPr>
                  <a:spLocks noChangeArrowheads="1"/>
                </p:cNvSpPr>
                <p:nvPr/>
              </p:nvSpPr>
              <p:spPr bwMode="auto">
                <a:xfrm>
                  <a:off x="3239" y="4855"/>
                  <a:ext cx="554"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61" name="Group 512"/>
              <p:cNvGrpSpPr>
                <a:grpSpLocks/>
              </p:cNvGrpSpPr>
              <p:nvPr/>
            </p:nvGrpSpPr>
            <p:grpSpPr bwMode="auto">
              <a:xfrm>
                <a:off x="3670" y="4855"/>
                <a:ext cx="694" cy="469"/>
                <a:chOff x="3670" y="4855"/>
                <a:chExt cx="694" cy="469"/>
              </a:xfrm>
            </p:grpSpPr>
            <p:sp>
              <p:nvSpPr>
                <p:cNvPr id="242882" name="Rectangle 342"/>
                <p:cNvSpPr>
                  <a:spLocks noChangeArrowheads="1"/>
                </p:cNvSpPr>
                <p:nvPr/>
              </p:nvSpPr>
              <p:spPr bwMode="auto">
                <a:xfrm>
                  <a:off x="3670" y="4855"/>
                  <a:ext cx="651" cy="4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Narrow" charset="0"/>
                      <a:cs typeface="Times New Roman" charset="0"/>
                    </a:rPr>
                    <a:t>4: 4، 10-13</a:t>
                  </a:r>
                  <a:endParaRPr lang="en-US" sz="2000" dirty="0">
                    <a:solidFill>
                      <a:srgbClr val="FFFFFF"/>
                    </a:solidFill>
                    <a:latin typeface="Arial Narrow" charset="0"/>
                    <a:cs typeface="Times New Roman" charset="0"/>
                  </a:endParaRPr>
                </a:p>
              </p:txBody>
            </p:sp>
            <p:sp>
              <p:nvSpPr>
                <p:cNvPr id="242883" name="Rectangle 511"/>
                <p:cNvSpPr>
                  <a:spLocks noChangeArrowheads="1"/>
                </p:cNvSpPr>
                <p:nvPr/>
              </p:nvSpPr>
              <p:spPr bwMode="auto">
                <a:xfrm>
                  <a:off x="3793" y="4855"/>
                  <a:ext cx="571"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62" name="Group 514"/>
              <p:cNvGrpSpPr>
                <a:grpSpLocks/>
              </p:cNvGrpSpPr>
              <p:nvPr/>
            </p:nvGrpSpPr>
            <p:grpSpPr bwMode="auto">
              <a:xfrm>
                <a:off x="0" y="5249"/>
                <a:ext cx="1857" cy="403"/>
                <a:chOff x="0" y="5249"/>
                <a:chExt cx="1857" cy="403"/>
              </a:xfrm>
            </p:grpSpPr>
            <p:sp>
              <p:nvSpPr>
                <p:cNvPr id="242880" name="Rectangle 343"/>
                <p:cNvSpPr>
                  <a:spLocks noChangeArrowheads="1"/>
                </p:cNvSpPr>
                <p:nvPr/>
              </p:nvSpPr>
              <p:spPr bwMode="auto">
                <a:xfrm>
                  <a:off x="43" y="5249"/>
                  <a:ext cx="177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Narrow" charset="0"/>
                      <a:cs typeface="Times New Roman" charset="0"/>
                    </a:rPr>
                    <a:t>يعطي الثقة (القدرة على الثبات)</a:t>
                  </a:r>
                  <a:endParaRPr lang="en-US" sz="2000" dirty="0">
                    <a:solidFill>
                      <a:srgbClr val="FFFFFF"/>
                    </a:solidFill>
                    <a:latin typeface="Arial Narrow" charset="0"/>
                    <a:cs typeface="Times New Roman" charset="0"/>
                  </a:endParaRPr>
                </a:p>
              </p:txBody>
            </p:sp>
            <p:sp>
              <p:nvSpPr>
                <p:cNvPr id="242881" name="Rectangle 513"/>
                <p:cNvSpPr>
                  <a:spLocks noChangeArrowheads="1"/>
                </p:cNvSpPr>
                <p:nvPr/>
              </p:nvSpPr>
              <p:spPr bwMode="auto">
                <a:xfrm>
                  <a:off x="0" y="5249"/>
                  <a:ext cx="185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63" name="Group 516"/>
              <p:cNvGrpSpPr>
                <a:grpSpLocks/>
              </p:cNvGrpSpPr>
              <p:nvPr/>
            </p:nvGrpSpPr>
            <p:grpSpPr bwMode="auto">
              <a:xfrm>
                <a:off x="1740" y="5249"/>
                <a:ext cx="882" cy="403"/>
                <a:chOff x="1740" y="5249"/>
                <a:chExt cx="882" cy="403"/>
              </a:xfrm>
            </p:grpSpPr>
            <p:sp>
              <p:nvSpPr>
                <p:cNvPr id="242878" name="Rectangle 344"/>
                <p:cNvSpPr>
                  <a:spLocks noChangeArrowheads="1"/>
                </p:cNvSpPr>
                <p:nvPr/>
              </p:nvSpPr>
              <p:spPr bwMode="auto">
                <a:xfrm>
                  <a:off x="1740" y="5249"/>
                  <a:ext cx="882" cy="3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1: 13-14</a:t>
                  </a:r>
                  <a:endParaRPr lang="en-US" sz="2000" dirty="0">
                    <a:solidFill>
                      <a:srgbClr val="FFFFFF"/>
                    </a:solidFill>
                    <a:latin typeface="Arial" charset="0"/>
                    <a:cs typeface="Times New Roman" charset="0"/>
                  </a:endParaRPr>
                </a:p>
              </p:txBody>
            </p:sp>
            <p:sp>
              <p:nvSpPr>
                <p:cNvPr id="242879" name="Rectangle 515"/>
                <p:cNvSpPr>
                  <a:spLocks noChangeArrowheads="1"/>
                </p:cNvSpPr>
                <p:nvPr/>
              </p:nvSpPr>
              <p:spPr bwMode="auto">
                <a:xfrm>
                  <a:off x="1857" y="5249"/>
                  <a:ext cx="7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64" name="Group 518"/>
              <p:cNvGrpSpPr>
                <a:grpSpLocks/>
              </p:cNvGrpSpPr>
              <p:nvPr/>
            </p:nvGrpSpPr>
            <p:grpSpPr bwMode="auto">
              <a:xfrm>
                <a:off x="2591" y="5249"/>
                <a:ext cx="648" cy="403"/>
                <a:chOff x="2591" y="5249"/>
                <a:chExt cx="648" cy="403"/>
              </a:xfrm>
            </p:grpSpPr>
            <p:sp>
              <p:nvSpPr>
                <p:cNvPr id="242876" name="Rectangle 345"/>
                <p:cNvSpPr>
                  <a:spLocks noChangeArrowheads="1"/>
                </p:cNvSpPr>
                <p:nvPr/>
              </p:nvSpPr>
              <p:spPr bwMode="auto">
                <a:xfrm>
                  <a:off x="2634" y="5249"/>
                  <a:ext cx="56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2: 19، 24</a:t>
                  </a:r>
                  <a:endParaRPr lang="en-US" sz="2000" dirty="0">
                    <a:solidFill>
                      <a:srgbClr val="FFFFFF"/>
                    </a:solidFill>
                    <a:latin typeface="Arial" charset="0"/>
                    <a:cs typeface="Times New Roman" charset="0"/>
                  </a:endParaRPr>
                </a:p>
              </p:txBody>
            </p:sp>
            <p:sp>
              <p:nvSpPr>
                <p:cNvPr id="242877" name="Rectangle 517"/>
                <p:cNvSpPr>
                  <a:spLocks noChangeArrowheads="1"/>
                </p:cNvSpPr>
                <p:nvPr/>
              </p:nvSpPr>
              <p:spPr bwMode="auto">
                <a:xfrm>
                  <a:off x="2591" y="5249"/>
                  <a:ext cx="64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65" name="Group 520"/>
              <p:cNvGrpSpPr>
                <a:grpSpLocks/>
              </p:cNvGrpSpPr>
              <p:nvPr/>
            </p:nvGrpSpPr>
            <p:grpSpPr bwMode="auto">
              <a:xfrm>
                <a:off x="3239" y="5249"/>
                <a:ext cx="554" cy="403"/>
                <a:chOff x="3239" y="5249"/>
                <a:chExt cx="554" cy="403"/>
              </a:xfrm>
            </p:grpSpPr>
            <p:sp>
              <p:nvSpPr>
                <p:cNvPr id="242874" name="Rectangle 346"/>
                <p:cNvSpPr>
                  <a:spLocks noChangeArrowheads="1"/>
                </p:cNvSpPr>
                <p:nvPr/>
              </p:nvSpPr>
              <p:spPr bwMode="auto">
                <a:xfrm>
                  <a:off x="3282" y="5249"/>
                  <a:ext cx="46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75" name="Rectangle 519"/>
                <p:cNvSpPr>
                  <a:spLocks noChangeArrowheads="1"/>
                </p:cNvSpPr>
                <p:nvPr/>
              </p:nvSpPr>
              <p:spPr bwMode="auto">
                <a:xfrm>
                  <a:off x="3239" y="5249"/>
                  <a:ext cx="55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66" name="Group 522"/>
              <p:cNvGrpSpPr>
                <a:grpSpLocks/>
              </p:cNvGrpSpPr>
              <p:nvPr/>
            </p:nvGrpSpPr>
            <p:grpSpPr bwMode="auto">
              <a:xfrm>
                <a:off x="3793" y="5249"/>
                <a:ext cx="571" cy="403"/>
                <a:chOff x="3793" y="5249"/>
                <a:chExt cx="571" cy="403"/>
              </a:xfrm>
            </p:grpSpPr>
            <p:sp>
              <p:nvSpPr>
                <p:cNvPr id="242872" name="Rectangle 347"/>
                <p:cNvSpPr>
                  <a:spLocks noChangeArrowheads="1"/>
                </p:cNvSpPr>
                <p:nvPr/>
              </p:nvSpPr>
              <p:spPr bwMode="auto">
                <a:xfrm>
                  <a:off x="3836" y="5249"/>
                  <a:ext cx="48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4: 1، 19</a:t>
                  </a:r>
                  <a:endParaRPr lang="en-US" sz="2000" dirty="0">
                    <a:solidFill>
                      <a:srgbClr val="FFFFFF"/>
                    </a:solidFill>
                    <a:latin typeface="Arial" charset="0"/>
                    <a:cs typeface="Times New Roman" charset="0"/>
                  </a:endParaRPr>
                </a:p>
              </p:txBody>
            </p:sp>
            <p:sp>
              <p:nvSpPr>
                <p:cNvPr id="242873" name="Rectangle 521"/>
                <p:cNvSpPr>
                  <a:spLocks noChangeArrowheads="1"/>
                </p:cNvSpPr>
                <p:nvPr/>
              </p:nvSpPr>
              <p:spPr bwMode="auto">
                <a:xfrm>
                  <a:off x="3793" y="5249"/>
                  <a:ext cx="57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67" name="Group 524"/>
              <p:cNvGrpSpPr>
                <a:grpSpLocks/>
              </p:cNvGrpSpPr>
              <p:nvPr/>
            </p:nvGrpSpPr>
            <p:grpSpPr bwMode="auto">
              <a:xfrm>
                <a:off x="0" y="5652"/>
                <a:ext cx="1857" cy="403"/>
                <a:chOff x="0" y="5652"/>
                <a:chExt cx="1857" cy="403"/>
              </a:xfrm>
            </p:grpSpPr>
            <p:sp>
              <p:nvSpPr>
                <p:cNvPr id="242870" name="Rectangle 348"/>
                <p:cNvSpPr>
                  <a:spLocks noChangeArrowheads="1"/>
                </p:cNvSpPr>
                <p:nvPr/>
              </p:nvSpPr>
              <p:spPr bwMode="auto">
                <a:xfrm>
                  <a:off x="43" y="5652"/>
                  <a:ext cx="177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يعطي السلام</a:t>
                  </a:r>
                  <a:endParaRPr lang="en-US" sz="2000" dirty="0">
                    <a:solidFill>
                      <a:srgbClr val="FFFFFF"/>
                    </a:solidFill>
                    <a:latin typeface="Arial" charset="0"/>
                    <a:cs typeface="Times New Roman" charset="0"/>
                  </a:endParaRPr>
                </a:p>
              </p:txBody>
            </p:sp>
            <p:sp>
              <p:nvSpPr>
                <p:cNvPr id="242871" name="Rectangle 523"/>
                <p:cNvSpPr>
                  <a:spLocks noChangeArrowheads="1"/>
                </p:cNvSpPr>
                <p:nvPr/>
              </p:nvSpPr>
              <p:spPr bwMode="auto">
                <a:xfrm>
                  <a:off x="0" y="5652"/>
                  <a:ext cx="185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68" name="Group 526"/>
              <p:cNvGrpSpPr>
                <a:grpSpLocks/>
              </p:cNvGrpSpPr>
              <p:nvPr/>
            </p:nvGrpSpPr>
            <p:grpSpPr bwMode="auto">
              <a:xfrm>
                <a:off x="1857" y="5652"/>
                <a:ext cx="734" cy="403"/>
                <a:chOff x="1857" y="5652"/>
                <a:chExt cx="734" cy="403"/>
              </a:xfrm>
            </p:grpSpPr>
            <p:sp>
              <p:nvSpPr>
                <p:cNvPr id="242868" name="Rectangle 349"/>
                <p:cNvSpPr>
                  <a:spLocks noChangeArrowheads="1"/>
                </p:cNvSpPr>
                <p:nvPr/>
              </p:nvSpPr>
              <p:spPr bwMode="auto">
                <a:xfrm>
                  <a:off x="1900" y="5652"/>
                  <a:ext cx="64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1: 2</a:t>
                  </a:r>
                  <a:endParaRPr lang="en-US" sz="2000" dirty="0">
                    <a:solidFill>
                      <a:srgbClr val="FFFFFF"/>
                    </a:solidFill>
                    <a:latin typeface="Arial" charset="0"/>
                    <a:cs typeface="Times New Roman" charset="0"/>
                  </a:endParaRPr>
                </a:p>
              </p:txBody>
            </p:sp>
            <p:sp>
              <p:nvSpPr>
                <p:cNvPr id="242869" name="Rectangle 525"/>
                <p:cNvSpPr>
                  <a:spLocks noChangeArrowheads="1"/>
                </p:cNvSpPr>
                <p:nvPr/>
              </p:nvSpPr>
              <p:spPr bwMode="auto">
                <a:xfrm>
                  <a:off x="1857" y="5652"/>
                  <a:ext cx="7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69" name="Group 528"/>
              <p:cNvGrpSpPr>
                <a:grpSpLocks/>
              </p:cNvGrpSpPr>
              <p:nvPr/>
            </p:nvGrpSpPr>
            <p:grpSpPr bwMode="auto">
              <a:xfrm>
                <a:off x="2591" y="5652"/>
                <a:ext cx="648" cy="403"/>
                <a:chOff x="2591" y="5652"/>
                <a:chExt cx="648" cy="403"/>
              </a:xfrm>
            </p:grpSpPr>
            <p:sp>
              <p:nvSpPr>
                <p:cNvPr id="242866" name="Rectangle 350"/>
                <p:cNvSpPr>
                  <a:spLocks noChangeArrowheads="1"/>
                </p:cNvSpPr>
                <p:nvPr/>
              </p:nvSpPr>
              <p:spPr bwMode="auto">
                <a:xfrm>
                  <a:off x="2634" y="5652"/>
                  <a:ext cx="56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endParaRPr lang="en-US" sz="2000">
                    <a:solidFill>
                      <a:srgbClr val="FFFFFF"/>
                    </a:solidFill>
                    <a:latin typeface="Arial" charset="0"/>
                  </a:endParaRPr>
                </a:p>
              </p:txBody>
            </p:sp>
            <p:sp>
              <p:nvSpPr>
                <p:cNvPr id="242867" name="Rectangle 527"/>
                <p:cNvSpPr>
                  <a:spLocks noChangeArrowheads="1"/>
                </p:cNvSpPr>
                <p:nvPr/>
              </p:nvSpPr>
              <p:spPr bwMode="auto">
                <a:xfrm>
                  <a:off x="2591" y="5652"/>
                  <a:ext cx="64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70" name="Group 530"/>
              <p:cNvGrpSpPr>
                <a:grpSpLocks/>
              </p:cNvGrpSpPr>
              <p:nvPr/>
            </p:nvGrpSpPr>
            <p:grpSpPr bwMode="auto">
              <a:xfrm>
                <a:off x="3239" y="5652"/>
                <a:ext cx="554" cy="403"/>
                <a:chOff x="3239" y="5652"/>
                <a:chExt cx="554" cy="403"/>
              </a:xfrm>
            </p:grpSpPr>
            <p:sp>
              <p:nvSpPr>
                <p:cNvPr id="242864" name="Rectangle 351"/>
                <p:cNvSpPr>
                  <a:spLocks noChangeArrowheads="1"/>
                </p:cNvSpPr>
                <p:nvPr/>
              </p:nvSpPr>
              <p:spPr bwMode="auto">
                <a:xfrm>
                  <a:off x="3282" y="5652"/>
                  <a:ext cx="46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65" name="Rectangle 529"/>
                <p:cNvSpPr>
                  <a:spLocks noChangeArrowheads="1"/>
                </p:cNvSpPr>
                <p:nvPr/>
              </p:nvSpPr>
              <p:spPr bwMode="auto">
                <a:xfrm>
                  <a:off x="3239" y="5652"/>
                  <a:ext cx="55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71" name="Group 532"/>
              <p:cNvGrpSpPr>
                <a:grpSpLocks/>
              </p:cNvGrpSpPr>
              <p:nvPr/>
            </p:nvGrpSpPr>
            <p:grpSpPr bwMode="auto">
              <a:xfrm>
                <a:off x="3793" y="5652"/>
                <a:ext cx="571" cy="403"/>
                <a:chOff x="3793" y="5652"/>
                <a:chExt cx="571" cy="403"/>
              </a:xfrm>
            </p:grpSpPr>
            <p:sp>
              <p:nvSpPr>
                <p:cNvPr id="242862" name="Rectangle 352"/>
                <p:cNvSpPr>
                  <a:spLocks noChangeArrowheads="1"/>
                </p:cNvSpPr>
                <p:nvPr/>
              </p:nvSpPr>
              <p:spPr bwMode="auto">
                <a:xfrm>
                  <a:off x="3836" y="5652"/>
                  <a:ext cx="48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4: 2، 7</a:t>
                  </a:r>
                  <a:endParaRPr lang="en-US" sz="2000" dirty="0">
                    <a:solidFill>
                      <a:srgbClr val="FFFFFF"/>
                    </a:solidFill>
                    <a:latin typeface="Arial" charset="0"/>
                    <a:cs typeface="Times New Roman" charset="0"/>
                  </a:endParaRPr>
                </a:p>
              </p:txBody>
            </p:sp>
            <p:sp>
              <p:nvSpPr>
                <p:cNvPr id="242863" name="Rectangle 531"/>
                <p:cNvSpPr>
                  <a:spLocks noChangeArrowheads="1"/>
                </p:cNvSpPr>
                <p:nvPr/>
              </p:nvSpPr>
              <p:spPr bwMode="auto">
                <a:xfrm>
                  <a:off x="3793" y="5652"/>
                  <a:ext cx="57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72" name="Group 534"/>
              <p:cNvGrpSpPr>
                <a:grpSpLocks/>
              </p:cNvGrpSpPr>
              <p:nvPr/>
            </p:nvGrpSpPr>
            <p:grpSpPr bwMode="auto">
              <a:xfrm>
                <a:off x="0" y="6055"/>
                <a:ext cx="1857" cy="403"/>
                <a:chOff x="0" y="6055"/>
                <a:chExt cx="1857" cy="403"/>
              </a:xfrm>
            </p:grpSpPr>
            <p:sp>
              <p:nvSpPr>
                <p:cNvPr id="242860" name="Rectangle 353"/>
                <p:cNvSpPr>
                  <a:spLocks noChangeArrowheads="1"/>
                </p:cNvSpPr>
                <p:nvPr/>
              </p:nvSpPr>
              <p:spPr bwMode="auto">
                <a:xfrm>
                  <a:off x="43" y="6055"/>
                  <a:ext cx="177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يعطي الألم</a:t>
                  </a:r>
                  <a:endParaRPr lang="en-US" sz="2000" dirty="0">
                    <a:solidFill>
                      <a:srgbClr val="FFFFFF"/>
                    </a:solidFill>
                    <a:latin typeface="Arial" charset="0"/>
                    <a:cs typeface="Times New Roman" charset="0"/>
                  </a:endParaRPr>
                </a:p>
              </p:txBody>
            </p:sp>
            <p:sp>
              <p:nvSpPr>
                <p:cNvPr id="242861" name="Rectangle 533"/>
                <p:cNvSpPr>
                  <a:spLocks noChangeArrowheads="1"/>
                </p:cNvSpPr>
                <p:nvPr/>
              </p:nvSpPr>
              <p:spPr bwMode="auto">
                <a:xfrm>
                  <a:off x="0" y="6055"/>
                  <a:ext cx="185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73" name="Group 536"/>
              <p:cNvGrpSpPr>
                <a:grpSpLocks/>
              </p:cNvGrpSpPr>
              <p:nvPr/>
            </p:nvGrpSpPr>
            <p:grpSpPr bwMode="auto">
              <a:xfrm>
                <a:off x="1857" y="6055"/>
                <a:ext cx="734" cy="403"/>
                <a:chOff x="1857" y="6055"/>
                <a:chExt cx="734" cy="403"/>
              </a:xfrm>
            </p:grpSpPr>
            <p:sp>
              <p:nvSpPr>
                <p:cNvPr id="242858" name="Rectangle 354"/>
                <p:cNvSpPr>
                  <a:spLocks noChangeArrowheads="1"/>
                </p:cNvSpPr>
                <p:nvPr/>
              </p:nvSpPr>
              <p:spPr bwMode="auto">
                <a:xfrm>
                  <a:off x="1900" y="6055"/>
                  <a:ext cx="64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1: 13، 29</a:t>
                  </a:r>
                  <a:endParaRPr lang="en-US" sz="2000" dirty="0">
                    <a:solidFill>
                      <a:srgbClr val="FFFFFF"/>
                    </a:solidFill>
                    <a:latin typeface="Arial" charset="0"/>
                    <a:cs typeface="Times New Roman" charset="0"/>
                  </a:endParaRPr>
                </a:p>
              </p:txBody>
            </p:sp>
            <p:sp>
              <p:nvSpPr>
                <p:cNvPr id="242859" name="Rectangle 535"/>
                <p:cNvSpPr>
                  <a:spLocks noChangeArrowheads="1"/>
                </p:cNvSpPr>
                <p:nvPr/>
              </p:nvSpPr>
              <p:spPr bwMode="auto">
                <a:xfrm>
                  <a:off x="1857" y="6055"/>
                  <a:ext cx="7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74" name="Group 538"/>
              <p:cNvGrpSpPr>
                <a:grpSpLocks/>
              </p:cNvGrpSpPr>
              <p:nvPr/>
            </p:nvGrpSpPr>
            <p:grpSpPr bwMode="auto">
              <a:xfrm>
                <a:off x="2591" y="6055"/>
                <a:ext cx="648" cy="403"/>
                <a:chOff x="2591" y="6055"/>
                <a:chExt cx="648" cy="403"/>
              </a:xfrm>
            </p:grpSpPr>
            <p:sp>
              <p:nvSpPr>
                <p:cNvPr id="242856" name="Rectangle 355"/>
                <p:cNvSpPr>
                  <a:spLocks noChangeArrowheads="1"/>
                </p:cNvSpPr>
                <p:nvPr/>
              </p:nvSpPr>
              <p:spPr bwMode="auto">
                <a:xfrm>
                  <a:off x="2634" y="6055"/>
                  <a:ext cx="56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57" name="Rectangle 537"/>
                <p:cNvSpPr>
                  <a:spLocks noChangeArrowheads="1"/>
                </p:cNvSpPr>
                <p:nvPr/>
              </p:nvSpPr>
              <p:spPr bwMode="auto">
                <a:xfrm>
                  <a:off x="2591" y="6055"/>
                  <a:ext cx="64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75" name="Group 540"/>
              <p:cNvGrpSpPr>
                <a:grpSpLocks/>
              </p:cNvGrpSpPr>
              <p:nvPr/>
            </p:nvGrpSpPr>
            <p:grpSpPr bwMode="auto">
              <a:xfrm>
                <a:off x="3239" y="6055"/>
                <a:ext cx="554" cy="403"/>
                <a:chOff x="3239" y="6055"/>
                <a:chExt cx="554" cy="403"/>
              </a:xfrm>
            </p:grpSpPr>
            <p:sp>
              <p:nvSpPr>
                <p:cNvPr id="242854" name="Rectangle 356"/>
                <p:cNvSpPr>
                  <a:spLocks noChangeArrowheads="1"/>
                </p:cNvSpPr>
                <p:nvPr/>
              </p:nvSpPr>
              <p:spPr bwMode="auto">
                <a:xfrm>
                  <a:off x="3282" y="6055"/>
                  <a:ext cx="46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3: 10</a:t>
                  </a:r>
                  <a:endParaRPr lang="en-US" sz="2000" dirty="0">
                    <a:solidFill>
                      <a:srgbClr val="FFFFFF"/>
                    </a:solidFill>
                    <a:latin typeface="Arial" charset="0"/>
                    <a:cs typeface="Times New Roman" charset="0"/>
                  </a:endParaRPr>
                </a:p>
              </p:txBody>
            </p:sp>
            <p:sp>
              <p:nvSpPr>
                <p:cNvPr id="242855" name="Rectangle 539"/>
                <p:cNvSpPr>
                  <a:spLocks noChangeArrowheads="1"/>
                </p:cNvSpPr>
                <p:nvPr/>
              </p:nvSpPr>
              <p:spPr bwMode="auto">
                <a:xfrm>
                  <a:off x="3239" y="6055"/>
                  <a:ext cx="55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76" name="Group 542"/>
              <p:cNvGrpSpPr>
                <a:grpSpLocks/>
              </p:cNvGrpSpPr>
              <p:nvPr/>
            </p:nvGrpSpPr>
            <p:grpSpPr bwMode="auto">
              <a:xfrm>
                <a:off x="3793" y="6055"/>
                <a:ext cx="571" cy="403"/>
                <a:chOff x="3793" y="6055"/>
                <a:chExt cx="571" cy="403"/>
              </a:xfrm>
            </p:grpSpPr>
            <p:sp>
              <p:nvSpPr>
                <p:cNvPr id="242852" name="Rectangle 357"/>
                <p:cNvSpPr>
                  <a:spLocks noChangeArrowheads="1"/>
                </p:cNvSpPr>
                <p:nvPr/>
              </p:nvSpPr>
              <p:spPr bwMode="auto">
                <a:xfrm>
                  <a:off x="3836" y="6055"/>
                  <a:ext cx="48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53" name="Rectangle 541"/>
                <p:cNvSpPr>
                  <a:spLocks noChangeArrowheads="1"/>
                </p:cNvSpPr>
                <p:nvPr/>
              </p:nvSpPr>
              <p:spPr bwMode="auto">
                <a:xfrm>
                  <a:off x="3793" y="6055"/>
                  <a:ext cx="57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77" name="Group 544"/>
              <p:cNvGrpSpPr>
                <a:grpSpLocks/>
              </p:cNvGrpSpPr>
              <p:nvPr/>
            </p:nvGrpSpPr>
            <p:grpSpPr bwMode="auto">
              <a:xfrm>
                <a:off x="0" y="6458"/>
                <a:ext cx="1857" cy="403"/>
                <a:chOff x="0" y="6458"/>
                <a:chExt cx="1857" cy="403"/>
              </a:xfrm>
            </p:grpSpPr>
            <p:sp>
              <p:nvSpPr>
                <p:cNvPr id="242850" name="Rectangle 358"/>
                <p:cNvSpPr>
                  <a:spLocks noChangeArrowheads="1"/>
                </p:cNvSpPr>
                <p:nvPr/>
              </p:nvSpPr>
              <p:spPr bwMode="auto">
                <a:xfrm>
                  <a:off x="43" y="6458"/>
                  <a:ext cx="177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يعطي المكافآت</a:t>
                  </a:r>
                  <a:endParaRPr lang="en-US" sz="2000" dirty="0">
                    <a:solidFill>
                      <a:srgbClr val="FFFFFF"/>
                    </a:solidFill>
                    <a:latin typeface="Arial" charset="0"/>
                    <a:cs typeface="Times New Roman" charset="0"/>
                  </a:endParaRPr>
                </a:p>
              </p:txBody>
            </p:sp>
            <p:sp>
              <p:nvSpPr>
                <p:cNvPr id="242851" name="Rectangle 543"/>
                <p:cNvSpPr>
                  <a:spLocks noChangeArrowheads="1"/>
                </p:cNvSpPr>
                <p:nvPr/>
              </p:nvSpPr>
              <p:spPr bwMode="auto">
                <a:xfrm>
                  <a:off x="0" y="6458"/>
                  <a:ext cx="185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78" name="Group 546"/>
              <p:cNvGrpSpPr>
                <a:grpSpLocks/>
              </p:cNvGrpSpPr>
              <p:nvPr/>
            </p:nvGrpSpPr>
            <p:grpSpPr bwMode="auto">
              <a:xfrm>
                <a:off x="1857" y="6458"/>
                <a:ext cx="734" cy="403"/>
                <a:chOff x="1857" y="6458"/>
                <a:chExt cx="734" cy="403"/>
              </a:xfrm>
            </p:grpSpPr>
            <p:sp>
              <p:nvSpPr>
                <p:cNvPr id="242848" name="Rectangle 359"/>
                <p:cNvSpPr>
                  <a:spLocks noChangeArrowheads="1"/>
                </p:cNvSpPr>
                <p:nvPr/>
              </p:nvSpPr>
              <p:spPr bwMode="auto">
                <a:xfrm>
                  <a:off x="1900" y="6458"/>
                  <a:ext cx="64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1: 21، 23</a:t>
                  </a:r>
                  <a:endParaRPr lang="en-US" sz="2000" dirty="0">
                    <a:solidFill>
                      <a:srgbClr val="FFFFFF"/>
                    </a:solidFill>
                    <a:latin typeface="Arial" charset="0"/>
                    <a:cs typeface="Times New Roman" charset="0"/>
                  </a:endParaRPr>
                </a:p>
              </p:txBody>
            </p:sp>
            <p:sp>
              <p:nvSpPr>
                <p:cNvPr id="242849" name="Rectangle 545"/>
                <p:cNvSpPr>
                  <a:spLocks noChangeArrowheads="1"/>
                </p:cNvSpPr>
                <p:nvPr/>
              </p:nvSpPr>
              <p:spPr bwMode="auto">
                <a:xfrm>
                  <a:off x="1857" y="6458"/>
                  <a:ext cx="7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79" name="Group 548"/>
              <p:cNvGrpSpPr>
                <a:grpSpLocks/>
              </p:cNvGrpSpPr>
              <p:nvPr/>
            </p:nvGrpSpPr>
            <p:grpSpPr bwMode="auto">
              <a:xfrm>
                <a:off x="2591" y="6458"/>
                <a:ext cx="648" cy="403"/>
                <a:chOff x="2591" y="6458"/>
                <a:chExt cx="648" cy="403"/>
              </a:xfrm>
            </p:grpSpPr>
            <p:sp>
              <p:nvSpPr>
                <p:cNvPr id="242846" name="Rectangle 360"/>
                <p:cNvSpPr>
                  <a:spLocks noChangeArrowheads="1"/>
                </p:cNvSpPr>
                <p:nvPr/>
              </p:nvSpPr>
              <p:spPr bwMode="auto">
                <a:xfrm>
                  <a:off x="2634" y="6458"/>
                  <a:ext cx="56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47" name="Rectangle 547"/>
                <p:cNvSpPr>
                  <a:spLocks noChangeArrowheads="1"/>
                </p:cNvSpPr>
                <p:nvPr/>
              </p:nvSpPr>
              <p:spPr bwMode="auto">
                <a:xfrm>
                  <a:off x="2591" y="6458"/>
                  <a:ext cx="64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80" name="Group 550"/>
              <p:cNvGrpSpPr>
                <a:grpSpLocks/>
              </p:cNvGrpSpPr>
              <p:nvPr/>
            </p:nvGrpSpPr>
            <p:grpSpPr bwMode="auto">
              <a:xfrm>
                <a:off x="3179" y="6458"/>
                <a:ext cx="614" cy="403"/>
                <a:chOff x="3179" y="6458"/>
                <a:chExt cx="614" cy="403"/>
              </a:xfrm>
            </p:grpSpPr>
            <p:sp>
              <p:nvSpPr>
                <p:cNvPr id="242844" name="Rectangle 361"/>
                <p:cNvSpPr>
                  <a:spLocks noChangeArrowheads="1"/>
                </p:cNvSpPr>
                <p:nvPr/>
              </p:nvSpPr>
              <p:spPr bwMode="auto">
                <a:xfrm>
                  <a:off x="3179" y="6458"/>
                  <a:ext cx="571" cy="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Narrow" charset="0"/>
                      <a:cs typeface="Times New Roman" charset="0"/>
                    </a:rPr>
                    <a:t>3: 7-8، 14</a:t>
                  </a:r>
                  <a:endParaRPr lang="en-US" sz="2000" dirty="0">
                    <a:solidFill>
                      <a:srgbClr val="FFFFFF"/>
                    </a:solidFill>
                    <a:latin typeface="Arial Narrow" charset="0"/>
                    <a:cs typeface="Times New Roman" charset="0"/>
                  </a:endParaRPr>
                </a:p>
              </p:txBody>
            </p:sp>
            <p:sp>
              <p:nvSpPr>
                <p:cNvPr id="242845" name="Rectangle 549"/>
                <p:cNvSpPr>
                  <a:spLocks noChangeArrowheads="1"/>
                </p:cNvSpPr>
                <p:nvPr/>
              </p:nvSpPr>
              <p:spPr bwMode="auto">
                <a:xfrm>
                  <a:off x="3239" y="6458"/>
                  <a:ext cx="55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81" name="Group 552"/>
              <p:cNvGrpSpPr>
                <a:grpSpLocks/>
              </p:cNvGrpSpPr>
              <p:nvPr/>
            </p:nvGrpSpPr>
            <p:grpSpPr bwMode="auto">
              <a:xfrm>
                <a:off x="3793" y="6458"/>
                <a:ext cx="571" cy="403"/>
                <a:chOff x="3793" y="6458"/>
                <a:chExt cx="571" cy="403"/>
              </a:xfrm>
            </p:grpSpPr>
            <p:sp>
              <p:nvSpPr>
                <p:cNvPr id="242842" name="Rectangle 362"/>
                <p:cNvSpPr>
                  <a:spLocks noChangeArrowheads="1"/>
                </p:cNvSpPr>
                <p:nvPr/>
              </p:nvSpPr>
              <p:spPr bwMode="auto">
                <a:xfrm>
                  <a:off x="3836" y="6458"/>
                  <a:ext cx="48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43" name="Rectangle 551"/>
                <p:cNvSpPr>
                  <a:spLocks noChangeArrowheads="1"/>
                </p:cNvSpPr>
                <p:nvPr/>
              </p:nvSpPr>
              <p:spPr bwMode="auto">
                <a:xfrm>
                  <a:off x="3793" y="6458"/>
                  <a:ext cx="57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82" name="Group 554"/>
              <p:cNvGrpSpPr>
                <a:grpSpLocks/>
              </p:cNvGrpSpPr>
              <p:nvPr/>
            </p:nvGrpSpPr>
            <p:grpSpPr bwMode="auto">
              <a:xfrm>
                <a:off x="0" y="6861"/>
                <a:ext cx="1857" cy="403"/>
                <a:chOff x="0" y="6861"/>
                <a:chExt cx="1857" cy="403"/>
              </a:xfrm>
            </p:grpSpPr>
            <p:sp>
              <p:nvSpPr>
                <p:cNvPr id="242840" name="Rectangle 363"/>
                <p:cNvSpPr>
                  <a:spLocks noChangeArrowheads="1"/>
                </p:cNvSpPr>
                <p:nvPr/>
              </p:nvSpPr>
              <p:spPr bwMode="auto">
                <a:xfrm>
                  <a:off x="43" y="6861"/>
                  <a:ext cx="177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يعطي التواضع</a:t>
                  </a:r>
                  <a:endParaRPr lang="en-US" sz="2000" dirty="0">
                    <a:solidFill>
                      <a:srgbClr val="FFFFFF"/>
                    </a:solidFill>
                    <a:latin typeface="Arial" charset="0"/>
                    <a:cs typeface="Times New Roman" charset="0"/>
                  </a:endParaRPr>
                </a:p>
              </p:txBody>
            </p:sp>
            <p:sp>
              <p:nvSpPr>
                <p:cNvPr id="242841" name="Rectangle 553"/>
                <p:cNvSpPr>
                  <a:spLocks noChangeArrowheads="1"/>
                </p:cNvSpPr>
                <p:nvPr/>
              </p:nvSpPr>
              <p:spPr bwMode="auto">
                <a:xfrm>
                  <a:off x="0" y="6861"/>
                  <a:ext cx="185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83" name="Group 556"/>
              <p:cNvGrpSpPr>
                <a:grpSpLocks/>
              </p:cNvGrpSpPr>
              <p:nvPr/>
            </p:nvGrpSpPr>
            <p:grpSpPr bwMode="auto">
              <a:xfrm>
                <a:off x="1857" y="6861"/>
                <a:ext cx="734" cy="403"/>
                <a:chOff x="1857" y="6861"/>
                <a:chExt cx="734" cy="403"/>
              </a:xfrm>
            </p:grpSpPr>
            <p:sp>
              <p:nvSpPr>
                <p:cNvPr id="242838" name="Rectangle 364"/>
                <p:cNvSpPr>
                  <a:spLocks noChangeArrowheads="1"/>
                </p:cNvSpPr>
                <p:nvPr/>
              </p:nvSpPr>
              <p:spPr bwMode="auto">
                <a:xfrm>
                  <a:off x="1900" y="6861"/>
                  <a:ext cx="64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39" name="Rectangle 555"/>
                <p:cNvSpPr>
                  <a:spLocks noChangeArrowheads="1"/>
                </p:cNvSpPr>
                <p:nvPr/>
              </p:nvSpPr>
              <p:spPr bwMode="auto">
                <a:xfrm>
                  <a:off x="1857" y="6861"/>
                  <a:ext cx="7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84" name="Group 558"/>
              <p:cNvGrpSpPr>
                <a:grpSpLocks/>
              </p:cNvGrpSpPr>
              <p:nvPr/>
            </p:nvGrpSpPr>
            <p:grpSpPr bwMode="auto">
              <a:xfrm>
                <a:off x="2591" y="6861"/>
                <a:ext cx="648" cy="403"/>
                <a:chOff x="2591" y="6861"/>
                <a:chExt cx="648" cy="403"/>
              </a:xfrm>
            </p:grpSpPr>
            <p:sp>
              <p:nvSpPr>
                <p:cNvPr id="242836" name="Rectangle 365"/>
                <p:cNvSpPr>
                  <a:spLocks noChangeArrowheads="1"/>
                </p:cNvSpPr>
                <p:nvPr/>
              </p:nvSpPr>
              <p:spPr bwMode="auto">
                <a:xfrm>
                  <a:off x="2634" y="6861"/>
                  <a:ext cx="56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2: 5</a:t>
                  </a:r>
                  <a:endParaRPr lang="en-US" sz="2000" dirty="0">
                    <a:solidFill>
                      <a:srgbClr val="FFFFFF"/>
                    </a:solidFill>
                    <a:latin typeface="Arial" charset="0"/>
                    <a:cs typeface="Times New Roman" charset="0"/>
                  </a:endParaRPr>
                </a:p>
              </p:txBody>
            </p:sp>
            <p:sp>
              <p:nvSpPr>
                <p:cNvPr id="242837" name="Rectangle 557"/>
                <p:cNvSpPr>
                  <a:spLocks noChangeArrowheads="1"/>
                </p:cNvSpPr>
                <p:nvPr/>
              </p:nvSpPr>
              <p:spPr bwMode="auto">
                <a:xfrm>
                  <a:off x="2591" y="6861"/>
                  <a:ext cx="64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85" name="Group 560"/>
              <p:cNvGrpSpPr>
                <a:grpSpLocks/>
              </p:cNvGrpSpPr>
              <p:nvPr/>
            </p:nvGrpSpPr>
            <p:grpSpPr bwMode="auto">
              <a:xfrm>
                <a:off x="3239" y="6861"/>
                <a:ext cx="554" cy="403"/>
                <a:chOff x="3239" y="6861"/>
                <a:chExt cx="554" cy="403"/>
              </a:xfrm>
            </p:grpSpPr>
            <p:sp>
              <p:nvSpPr>
                <p:cNvPr id="242834" name="Rectangle 366"/>
                <p:cNvSpPr>
                  <a:spLocks noChangeArrowheads="1"/>
                </p:cNvSpPr>
                <p:nvPr/>
              </p:nvSpPr>
              <p:spPr bwMode="auto">
                <a:xfrm>
                  <a:off x="3282" y="6861"/>
                  <a:ext cx="46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35" name="Rectangle 559"/>
                <p:cNvSpPr>
                  <a:spLocks noChangeArrowheads="1"/>
                </p:cNvSpPr>
                <p:nvPr/>
              </p:nvSpPr>
              <p:spPr bwMode="auto">
                <a:xfrm>
                  <a:off x="3239" y="6861"/>
                  <a:ext cx="55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86" name="Group 562"/>
              <p:cNvGrpSpPr>
                <a:grpSpLocks/>
              </p:cNvGrpSpPr>
              <p:nvPr/>
            </p:nvGrpSpPr>
            <p:grpSpPr bwMode="auto">
              <a:xfrm>
                <a:off x="3793" y="6861"/>
                <a:ext cx="571" cy="403"/>
                <a:chOff x="3793" y="6861"/>
                <a:chExt cx="571" cy="403"/>
              </a:xfrm>
            </p:grpSpPr>
            <p:sp>
              <p:nvSpPr>
                <p:cNvPr id="242832" name="Rectangle 367"/>
                <p:cNvSpPr>
                  <a:spLocks noChangeArrowheads="1"/>
                </p:cNvSpPr>
                <p:nvPr/>
              </p:nvSpPr>
              <p:spPr bwMode="auto">
                <a:xfrm>
                  <a:off x="3836" y="6861"/>
                  <a:ext cx="48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33" name="Rectangle 561"/>
                <p:cNvSpPr>
                  <a:spLocks noChangeArrowheads="1"/>
                </p:cNvSpPr>
                <p:nvPr/>
              </p:nvSpPr>
              <p:spPr bwMode="auto">
                <a:xfrm>
                  <a:off x="3793" y="6861"/>
                  <a:ext cx="57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87" name="Group 564"/>
              <p:cNvGrpSpPr>
                <a:grpSpLocks/>
              </p:cNvGrpSpPr>
              <p:nvPr/>
            </p:nvGrpSpPr>
            <p:grpSpPr bwMode="auto">
              <a:xfrm>
                <a:off x="0" y="7264"/>
                <a:ext cx="1857" cy="403"/>
                <a:chOff x="0" y="7264"/>
                <a:chExt cx="1857" cy="403"/>
              </a:xfrm>
            </p:grpSpPr>
            <p:sp>
              <p:nvSpPr>
                <p:cNvPr id="242830" name="Rectangle 368"/>
                <p:cNvSpPr>
                  <a:spLocks noChangeArrowheads="1"/>
                </p:cNvSpPr>
                <p:nvPr/>
              </p:nvSpPr>
              <p:spPr bwMode="auto">
                <a:xfrm>
                  <a:off x="43" y="7264"/>
                  <a:ext cx="177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يعطي الوحدة</a:t>
                  </a:r>
                  <a:endParaRPr lang="en-US" sz="2000" dirty="0">
                    <a:solidFill>
                      <a:srgbClr val="FFFFFF"/>
                    </a:solidFill>
                    <a:latin typeface="Arial" charset="0"/>
                    <a:cs typeface="Times New Roman" charset="0"/>
                  </a:endParaRPr>
                </a:p>
              </p:txBody>
            </p:sp>
            <p:sp>
              <p:nvSpPr>
                <p:cNvPr id="242831" name="Rectangle 563"/>
                <p:cNvSpPr>
                  <a:spLocks noChangeArrowheads="1"/>
                </p:cNvSpPr>
                <p:nvPr/>
              </p:nvSpPr>
              <p:spPr bwMode="auto">
                <a:xfrm>
                  <a:off x="0" y="7264"/>
                  <a:ext cx="185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88" name="Group 566"/>
              <p:cNvGrpSpPr>
                <a:grpSpLocks/>
              </p:cNvGrpSpPr>
              <p:nvPr/>
            </p:nvGrpSpPr>
            <p:grpSpPr bwMode="auto">
              <a:xfrm>
                <a:off x="1857" y="7264"/>
                <a:ext cx="734" cy="403"/>
                <a:chOff x="1857" y="7264"/>
                <a:chExt cx="734" cy="403"/>
              </a:xfrm>
            </p:grpSpPr>
            <p:sp>
              <p:nvSpPr>
                <p:cNvPr id="242828" name="Rectangle 369"/>
                <p:cNvSpPr>
                  <a:spLocks noChangeArrowheads="1"/>
                </p:cNvSpPr>
                <p:nvPr/>
              </p:nvSpPr>
              <p:spPr bwMode="auto">
                <a:xfrm>
                  <a:off x="1900" y="7264"/>
                  <a:ext cx="64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1: 15-17</a:t>
                  </a:r>
                  <a:endParaRPr lang="en-US" sz="2000" dirty="0">
                    <a:solidFill>
                      <a:srgbClr val="FFFFFF"/>
                    </a:solidFill>
                    <a:latin typeface="Arial" charset="0"/>
                    <a:cs typeface="Times New Roman" charset="0"/>
                  </a:endParaRPr>
                </a:p>
              </p:txBody>
            </p:sp>
            <p:sp>
              <p:nvSpPr>
                <p:cNvPr id="242829" name="Rectangle 565"/>
                <p:cNvSpPr>
                  <a:spLocks noChangeArrowheads="1"/>
                </p:cNvSpPr>
                <p:nvPr/>
              </p:nvSpPr>
              <p:spPr bwMode="auto">
                <a:xfrm>
                  <a:off x="1857" y="7264"/>
                  <a:ext cx="7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89" name="Group 568"/>
              <p:cNvGrpSpPr>
                <a:grpSpLocks/>
              </p:cNvGrpSpPr>
              <p:nvPr/>
            </p:nvGrpSpPr>
            <p:grpSpPr bwMode="auto">
              <a:xfrm>
                <a:off x="2591" y="7264"/>
                <a:ext cx="648" cy="403"/>
                <a:chOff x="2591" y="7264"/>
                <a:chExt cx="648" cy="403"/>
              </a:xfrm>
            </p:grpSpPr>
            <p:sp>
              <p:nvSpPr>
                <p:cNvPr id="242826" name="Rectangle 370"/>
                <p:cNvSpPr>
                  <a:spLocks noChangeArrowheads="1"/>
                </p:cNvSpPr>
                <p:nvPr/>
              </p:nvSpPr>
              <p:spPr bwMode="auto">
                <a:xfrm>
                  <a:off x="2634" y="7264"/>
                  <a:ext cx="56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2: 1-2</a:t>
                  </a:r>
                  <a:endParaRPr lang="en-US" sz="2000" dirty="0">
                    <a:solidFill>
                      <a:srgbClr val="FFFFFF"/>
                    </a:solidFill>
                    <a:latin typeface="Arial" charset="0"/>
                    <a:cs typeface="Times New Roman" charset="0"/>
                  </a:endParaRPr>
                </a:p>
              </p:txBody>
            </p:sp>
            <p:sp>
              <p:nvSpPr>
                <p:cNvPr id="242827" name="Rectangle 567"/>
                <p:cNvSpPr>
                  <a:spLocks noChangeArrowheads="1"/>
                </p:cNvSpPr>
                <p:nvPr/>
              </p:nvSpPr>
              <p:spPr bwMode="auto">
                <a:xfrm>
                  <a:off x="2591" y="7264"/>
                  <a:ext cx="64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90" name="Group 570"/>
              <p:cNvGrpSpPr>
                <a:grpSpLocks/>
              </p:cNvGrpSpPr>
              <p:nvPr/>
            </p:nvGrpSpPr>
            <p:grpSpPr bwMode="auto">
              <a:xfrm>
                <a:off x="3239" y="7264"/>
                <a:ext cx="554" cy="403"/>
                <a:chOff x="3239" y="7264"/>
                <a:chExt cx="554" cy="403"/>
              </a:xfrm>
            </p:grpSpPr>
            <p:sp>
              <p:nvSpPr>
                <p:cNvPr id="242824" name="Rectangle 371"/>
                <p:cNvSpPr>
                  <a:spLocks noChangeArrowheads="1"/>
                </p:cNvSpPr>
                <p:nvPr/>
              </p:nvSpPr>
              <p:spPr bwMode="auto">
                <a:xfrm>
                  <a:off x="3282" y="7264"/>
                  <a:ext cx="46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25" name="Rectangle 569"/>
                <p:cNvSpPr>
                  <a:spLocks noChangeArrowheads="1"/>
                </p:cNvSpPr>
                <p:nvPr/>
              </p:nvSpPr>
              <p:spPr bwMode="auto">
                <a:xfrm>
                  <a:off x="3239" y="7264"/>
                  <a:ext cx="55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91" name="Group 572"/>
              <p:cNvGrpSpPr>
                <a:grpSpLocks/>
              </p:cNvGrpSpPr>
              <p:nvPr/>
            </p:nvGrpSpPr>
            <p:grpSpPr bwMode="auto">
              <a:xfrm>
                <a:off x="3793" y="7264"/>
                <a:ext cx="571" cy="403"/>
                <a:chOff x="3793" y="7264"/>
                <a:chExt cx="571" cy="403"/>
              </a:xfrm>
            </p:grpSpPr>
            <p:sp>
              <p:nvSpPr>
                <p:cNvPr id="242822" name="Rectangle 372"/>
                <p:cNvSpPr>
                  <a:spLocks noChangeArrowheads="1"/>
                </p:cNvSpPr>
                <p:nvPr/>
              </p:nvSpPr>
              <p:spPr bwMode="auto">
                <a:xfrm>
                  <a:off x="3836" y="7264"/>
                  <a:ext cx="48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4: 21-22</a:t>
                  </a:r>
                  <a:endParaRPr lang="en-US" sz="2000" dirty="0">
                    <a:solidFill>
                      <a:srgbClr val="FFFFFF"/>
                    </a:solidFill>
                    <a:latin typeface="Arial" charset="0"/>
                    <a:cs typeface="Times New Roman" charset="0"/>
                  </a:endParaRPr>
                </a:p>
              </p:txBody>
            </p:sp>
            <p:sp>
              <p:nvSpPr>
                <p:cNvPr id="242823" name="Rectangle 571"/>
                <p:cNvSpPr>
                  <a:spLocks noChangeArrowheads="1"/>
                </p:cNvSpPr>
                <p:nvPr/>
              </p:nvSpPr>
              <p:spPr bwMode="auto">
                <a:xfrm>
                  <a:off x="3793" y="7264"/>
                  <a:ext cx="57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92" name="Group 574"/>
              <p:cNvGrpSpPr>
                <a:grpSpLocks/>
              </p:cNvGrpSpPr>
              <p:nvPr/>
            </p:nvGrpSpPr>
            <p:grpSpPr bwMode="auto">
              <a:xfrm>
                <a:off x="0" y="7667"/>
                <a:ext cx="1857" cy="403"/>
                <a:chOff x="0" y="7667"/>
                <a:chExt cx="1857" cy="403"/>
              </a:xfrm>
            </p:grpSpPr>
            <p:sp>
              <p:nvSpPr>
                <p:cNvPr id="242820" name="Rectangle 373"/>
                <p:cNvSpPr>
                  <a:spLocks noChangeArrowheads="1"/>
                </p:cNvSpPr>
                <p:nvPr/>
              </p:nvSpPr>
              <p:spPr bwMode="auto">
                <a:xfrm>
                  <a:off x="43" y="7667"/>
                  <a:ext cx="177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Narrow" charset="0"/>
                      <a:cs typeface="Times New Roman" charset="0"/>
                    </a:rPr>
                    <a:t>يعطي أجساد جديدة (القيامة)</a:t>
                  </a:r>
                  <a:endParaRPr lang="en-US" sz="2000" dirty="0">
                    <a:solidFill>
                      <a:srgbClr val="FFFFFF"/>
                    </a:solidFill>
                    <a:latin typeface="Arial Narrow" charset="0"/>
                    <a:cs typeface="Times New Roman" charset="0"/>
                  </a:endParaRPr>
                </a:p>
              </p:txBody>
            </p:sp>
            <p:sp>
              <p:nvSpPr>
                <p:cNvPr id="242821" name="Rectangle 573"/>
                <p:cNvSpPr>
                  <a:spLocks noChangeArrowheads="1"/>
                </p:cNvSpPr>
                <p:nvPr/>
              </p:nvSpPr>
              <p:spPr bwMode="auto">
                <a:xfrm>
                  <a:off x="0" y="7667"/>
                  <a:ext cx="185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93" name="Group 576"/>
              <p:cNvGrpSpPr>
                <a:grpSpLocks/>
              </p:cNvGrpSpPr>
              <p:nvPr/>
            </p:nvGrpSpPr>
            <p:grpSpPr bwMode="auto">
              <a:xfrm>
                <a:off x="1857" y="7667"/>
                <a:ext cx="734" cy="403"/>
                <a:chOff x="1857" y="7667"/>
                <a:chExt cx="734" cy="403"/>
              </a:xfrm>
            </p:grpSpPr>
            <p:sp>
              <p:nvSpPr>
                <p:cNvPr id="242818" name="Rectangle 374"/>
                <p:cNvSpPr>
                  <a:spLocks noChangeArrowheads="1"/>
                </p:cNvSpPr>
                <p:nvPr/>
              </p:nvSpPr>
              <p:spPr bwMode="auto">
                <a:xfrm>
                  <a:off x="1900" y="7667"/>
                  <a:ext cx="64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19" name="Rectangle 575"/>
                <p:cNvSpPr>
                  <a:spLocks noChangeArrowheads="1"/>
                </p:cNvSpPr>
                <p:nvPr/>
              </p:nvSpPr>
              <p:spPr bwMode="auto">
                <a:xfrm>
                  <a:off x="1857" y="7667"/>
                  <a:ext cx="7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94" name="Group 578"/>
              <p:cNvGrpSpPr>
                <a:grpSpLocks/>
              </p:cNvGrpSpPr>
              <p:nvPr/>
            </p:nvGrpSpPr>
            <p:grpSpPr bwMode="auto">
              <a:xfrm>
                <a:off x="2591" y="7667"/>
                <a:ext cx="648" cy="403"/>
                <a:chOff x="2591" y="7667"/>
                <a:chExt cx="648" cy="403"/>
              </a:xfrm>
            </p:grpSpPr>
            <p:sp>
              <p:nvSpPr>
                <p:cNvPr id="242816" name="Rectangle 375"/>
                <p:cNvSpPr>
                  <a:spLocks noChangeArrowheads="1"/>
                </p:cNvSpPr>
                <p:nvPr/>
              </p:nvSpPr>
              <p:spPr bwMode="auto">
                <a:xfrm>
                  <a:off x="2634" y="7667"/>
                  <a:ext cx="56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17" name="Rectangle 577"/>
                <p:cNvSpPr>
                  <a:spLocks noChangeArrowheads="1"/>
                </p:cNvSpPr>
                <p:nvPr/>
              </p:nvSpPr>
              <p:spPr bwMode="auto">
                <a:xfrm>
                  <a:off x="2591" y="7667"/>
                  <a:ext cx="64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95" name="Group 580"/>
              <p:cNvGrpSpPr>
                <a:grpSpLocks/>
              </p:cNvGrpSpPr>
              <p:nvPr/>
            </p:nvGrpSpPr>
            <p:grpSpPr bwMode="auto">
              <a:xfrm>
                <a:off x="3239" y="7667"/>
                <a:ext cx="554" cy="403"/>
                <a:chOff x="3239" y="7667"/>
                <a:chExt cx="554" cy="403"/>
              </a:xfrm>
            </p:grpSpPr>
            <p:sp>
              <p:nvSpPr>
                <p:cNvPr id="242814" name="Rectangle 376"/>
                <p:cNvSpPr>
                  <a:spLocks noChangeArrowheads="1"/>
                </p:cNvSpPr>
                <p:nvPr/>
              </p:nvSpPr>
              <p:spPr bwMode="auto">
                <a:xfrm>
                  <a:off x="3282" y="7667"/>
                  <a:ext cx="46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3: 11، 21</a:t>
                  </a:r>
                  <a:endParaRPr lang="en-US" sz="2000" dirty="0">
                    <a:solidFill>
                      <a:srgbClr val="FFFFFF"/>
                    </a:solidFill>
                    <a:latin typeface="Arial" charset="0"/>
                    <a:cs typeface="Times New Roman" charset="0"/>
                  </a:endParaRPr>
                </a:p>
              </p:txBody>
            </p:sp>
            <p:sp>
              <p:nvSpPr>
                <p:cNvPr id="242815" name="Rectangle 579"/>
                <p:cNvSpPr>
                  <a:spLocks noChangeArrowheads="1"/>
                </p:cNvSpPr>
                <p:nvPr/>
              </p:nvSpPr>
              <p:spPr bwMode="auto">
                <a:xfrm>
                  <a:off x="3239" y="7667"/>
                  <a:ext cx="55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96" name="Group 582"/>
              <p:cNvGrpSpPr>
                <a:grpSpLocks/>
              </p:cNvGrpSpPr>
              <p:nvPr/>
            </p:nvGrpSpPr>
            <p:grpSpPr bwMode="auto">
              <a:xfrm>
                <a:off x="3793" y="7667"/>
                <a:ext cx="571" cy="403"/>
                <a:chOff x="3793" y="7667"/>
                <a:chExt cx="571" cy="403"/>
              </a:xfrm>
            </p:grpSpPr>
            <p:sp>
              <p:nvSpPr>
                <p:cNvPr id="242812" name="Rectangle 377"/>
                <p:cNvSpPr>
                  <a:spLocks noChangeArrowheads="1"/>
                </p:cNvSpPr>
                <p:nvPr/>
              </p:nvSpPr>
              <p:spPr bwMode="auto">
                <a:xfrm>
                  <a:off x="3836" y="7667"/>
                  <a:ext cx="48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13" name="Rectangle 581"/>
                <p:cNvSpPr>
                  <a:spLocks noChangeArrowheads="1"/>
                </p:cNvSpPr>
                <p:nvPr/>
              </p:nvSpPr>
              <p:spPr bwMode="auto">
                <a:xfrm>
                  <a:off x="3793" y="7667"/>
                  <a:ext cx="57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97" name="Group 584"/>
              <p:cNvGrpSpPr>
                <a:grpSpLocks/>
              </p:cNvGrpSpPr>
              <p:nvPr/>
            </p:nvGrpSpPr>
            <p:grpSpPr bwMode="auto">
              <a:xfrm>
                <a:off x="0" y="8070"/>
                <a:ext cx="1857" cy="403"/>
                <a:chOff x="0" y="8070"/>
                <a:chExt cx="1857" cy="403"/>
              </a:xfrm>
            </p:grpSpPr>
            <p:sp>
              <p:nvSpPr>
                <p:cNvPr id="242810" name="Rectangle 378"/>
                <p:cNvSpPr>
                  <a:spLocks noChangeArrowheads="1"/>
                </p:cNvSpPr>
                <p:nvPr/>
              </p:nvSpPr>
              <p:spPr bwMode="auto">
                <a:xfrm>
                  <a:off x="43" y="8070"/>
                  <a:ext cx="177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1800" dirty="0">
                      <a:solidFill>
                        <a:srgbClr val="FFFFFF"/>
                      </a:solidFill>
                      <a:latin typeface="Arial Narrow" charset="0"/>
                      <a:cs typeface="Times New Roman" charset="0"/>
                    </a:rPr>
                    <a:t>يعطي التشبه بالمسيح (يعظم نفسه فينا)</a:t>
                  </a:r>
                  <a:endParaRPr lang="en-US" sz="1800" dirty="0">
                    <a:solidFill>
                      <a:srgbClr val="FFFFFF"/>
                    </a:solidFill>
                    <a:latin typeface="Arial Narrow" charset="0"/>
                    <a:cs typeface="Times New Roman" charset="0"/>
                  </a:endParaRPr>
                </a:p>
              </p:txBody>
            </p:sp>
            <p:sp>
              <p:nvSpPr>
                <p:cNvPr id="242811" name="Rectangle 583"/>
                <p:cNvSpPr>
                  <a:spLocks noChangeArrowheads="1"/>
                </p:cNvSpPr>
                <p:nvPr/>
              </p:nvSpPr>
              <p:spPr bwMode="auto">
                <a:xfrm>
                  <a:off x="0" y="8070"/>
                  <a:ext cx="185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98" name="Group 586"/>
              <p:cNvGrpSpPr>
                <a:grpSpLocks/>
              </p:cNvGrpSpPr>
              <p:nvPr/>
            </p:nvGrpSpPr>
            <p:grpSpPr bwMode="auto">
              <a:xfrm>
                <a:off x="1857" y="8070"/>
                <a:ext cx="734" cy="403"/>
                <a:chOff x="1857" y="8070"/>
                <a:chExt cx="734" cy="403"/>
              </a:xfrm>
            </p:grpSpPr>
            <p:sp>
              <p:nvSpPr>
                <p:cNvPr id="242808" name="Rectangle 379"/>
                <p:cNvSpPr>
                  <a:spLocks noChangeArrowheads="1"/>
                </p:cNvSpPr>
                <p:nvPr/>
              </p:nvSpPr>
              <p:spPr bwMode="auto">
                <a:xfrm>
                  <a:off x="1900" y="8070"/>
                  <a:ext cx="64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1: 20، 27</a:t>
                  </a:r>
                  <a:endParaRPr lang="en-US" sz="2000" dirty="0">
                    <a:solidFill>
                      <a:srgbClr val="FFFFFF"/>
                    </a:solidFill>
                    <a:latin typeface="Arial" charset="0"/>
                    <a:cs typeface="Times New Roman" charset="0"/>
                  </a:endParaRPr>
                </a:p>
              </p:txBody>
            </p:sp>
            <p:sp>
              <p:nvSpPr>
                <p:cNvPr id="242809" name="Rectangle 585"/>
                <p:cNvSpPr>
                  <a:spLocks noChangeArrowheads="1"/>
                </p:cNvSpPr>
                <p:nvPr/>
              </p:nvSpPr>
              <p:spPr bwMode="auto">
                <a:xfrm>
                  <a:off x="1857" y="8070"/>
                  <a:ext cx="7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99" name="Group 588"/>
              <p:cNvGrpSpPr>
                <a:grpSpLocks/>
              </p:cNvGrpSpPr>
              <p:nvPr/>
            </p:nvGrpSpPr>
            <p:grpSpPr bwMode="auto">
              <a:xfrm>
                <a:off x="2591" y="8070"/>
                <a:ext cx="648" cy="403"/>
                <a:chOff x="2591" y="8070"/>
                <a:chExt cx="648" cy="403"/>
              </a:xfrm>
            </p:grpSpPr>
            <p:sp>
              <p:nvSpPr>
                <p:cNvPr id="242806" name="Rectangle 380"/>
                <p:cNvSpPr>
                  <a:spLocks noChangeArrowheads="1"/>
                </p:cNvSpPr>
                <p:nvPr/>
              </p:nvSpPr>
              <p:spPr bwMode="auto">
                <a:xfrm>
                  <a:off x="2634" y="8070"/>
                  <a:ext cx="56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2: 5</a:t>
                  </a:r>
                  <a:endParaRPr lang="en-US" sz="2000" dirty="0">
                    <a:solidFill>
                      <a:srgbClr val="FFFFFF"/>
                    </a:solidFill>
                    <a:latin typeface="Arial" charset="0"/>
                    <a:cs typeface="Times New Roman" charset="0"/>
                  </a:endParaRPr>
                </a:p>
              </p:txBody>
            </p:sp>
            <p:sp>
              <p:nvSpPr>
                <p:cNvPr id="242807" name="Rectangle 587"/>
                <p:cNvSpPr>
                  <a:spLocks noChangeArrowheads="1"/>
                </p:cNvSpPr>
                <p:nvPr/>
              </p:nvSpPr>
              <p:spPr bwMode="auto">
                <a:xfrm>
                  <a:off x="2591" y="8070"/>
                  <a:ext cx="64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800" name="Group 590"/>
              <p:cNvGrpSpPr>
                <a:grpSpLocks/>
              </p:cNvGrpSpPr>
              <p:nvPr/>
            </p:nvGrpSpPr>
            <p:grpSpPr bwMode="auto">
              <a:xfrm>
                <a:off x="3239" y="8070"/>
                <a:ext cx="554" cy="403"/>
                <a:chOff x="3239" y="8070"/>
                <a:chExt cx="554" cy="403"/>
              </a:xfrm>
            </p:grpSpPr>
            <p:sp>
              <p:nvSpPr>
                <p:cNvPr id="242804" name="Rectangle 381"/>
                <p:cNvSpPr>
                  <a:spLocks noChangeArrowheads="1"/>
                </p:cNvSpPr>
                <p:nvPr/>
              </p:nvSpPr>
              <p:spPr bwMode="auto">
                <a:xfrm>
                  <a:off x="3282" y="8070"/>
                  <a:ext cx="46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ar-JO" sz="2000" dirty="0">
                      <a:solidFill>
                        <a:srgbClr val="FFFFFF"/>
                      </a:solidFill>
                      <a:latin typeface="Arial" charset="0"/>
                      <a:cs typeface="Times New Roman" charset="0"/>
                    </a:rPr>
                    <a:t>3: 10-14</a:t>
                  </a:r>
                  <a:endParaRPr lang="en-US" sz="2000" dirty="0">
                    <a:solidFill>
                      <a:srgbClr val="FFFFFF"/>
                    </a:solidFill>
                    <a:latin typeface="Arial" charset="0"/>
                    <a:cs typeface="Times New Roman" charset="0"/>
                  </a:endParaRPr>
                </a:p>
              </p:txBody>
            </p:sp>
            <p:sp>
              <p:nvSpPr>
                <p:cNvPr id="242805" name="Rectangle 589"/>
                <p:cNvSpPr>
                  <a:spLocks noChangeArrowheads="1"/>
                </p:cNvSpPr>
                <p:nvPr/>
              </p:nvSpPr>
              <p:spPr bwMode="auto">
                <a:xfrm>
                  <a:off x="3239" y="8070"/>
                  <a:ext cx="55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801" name="Group 592"/>
              <p:cNvGrpSpPr>
                <a:grpSpLocks/>
              </p:cNvGrpSpPr>
              <p:nvPr/>
            </p:nvGrpSpPr>
            <p:grpSpPr bwMode="auto">
              <a:xfrm>
                <a:off x="3793" y="8070"/>
                <a:ext cx="571" cy="403"/>
                <a:chOff x="3793" y="8070"/>
                <a:chExt cx="571" cy="403"/>
              </a:xfrm>
            </p:grpSpPr>
            <p:sp>
              <p:nvSpPr>
                <p:cNvPr id="242802" name="Rectangle 382"/>
                <p:cNvSpPr>
                  <a:spLocks noChangeArrowheads="1"/>
                </p:cNvSpPr>
                <p:nvPr/>
              </p:nvSpPr>
              <p:spPr bwMode="auto">
                <a:xfrm>
                  <a:off x="3836" y="8070"/>
                  <a:ext cx="48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03" name="Rectangle 591"/>
                <p:cNvSpPr>
                  <a:spLocks noChangeArrowheads="1"/>
                </p:cNvSpPr>
                <p:nvPr/>
              </p:nvSpPr>
              <p:spPr bwMode="auto">
                <a:xfrm>
                  <a:off x="3793" y="8070"/>
                  <a:ext cx="57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sp>
          <p:nvSpPr>
            <p:cNvPr id="242696" name="Rectangle 594"/>
            <p:cNvSpPr>
              <a:spLocks noChangeArrowheads="1"/>
            </p:cNvSpPr>
            <p:nvPr/>
          </p:nvSpPr>
          <p:spPr bwMode="auto">
            <a:xfrm>
              <a:off x="-4" y="-4"/>
              <a:ext cx="4372" cy="84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428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sp>
        <p:nvSpPr>
          <p:cNvPr id="323" name="Rectangle 119"/>
          <p:cNvSpPr txBox="1">
            <a:spLocks noChangeArrowheads="1"/>
          </p:cNvSpPr>
          <p:nvPr/>
        </p:nvSpPr>
        <p:spPr bwMode="auto">
          <a:xfrm rot="-1540378">
            <a:off x="430637" y="2087653"/>
            <a:ext cx="8019479" cy="337820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7200" b="1" dirty="0">
                <a:solidFill>
                  <a:srgbClr val="FFFFFF"/>
                </a:solidFill>
                <a:latin typeface="Arial" charset="0"/>
                <a:cs typeface="Arial" charset="0"/>
              </a:rPr>
              <a:t>يذكر المسيح أكثر من 70 مرة في 4 إصحاحات</a:t>
            </a:r>
            <a:endParaRPr lang="en-US" sz="7200" b="1" dirty="0">
              <a:solidFill>
                <a:srgbClr val="FFFFFF"/>
              </a:solidFill>
              <a:latin typeface="Arial" charset="0"/>
              <a:cs typeface="Arial" charset="0"/>
            </a:endParaRPr>
          </a:p>
        </p:txBody>
      </p:sp>
      <p:sp>
        <p:nvSpPr>
          <p:cNvPr id="242693" name="Text Box 4"/>
          <p:cNvSpPr txBox="1">
            <a:spLocks noChangeArrowheads="1"/>
          </p:cNvSpPr>
          <p:nvPr/>
        </p:nvSpPr>
        <p:spPr bwMode="auto">
          <a:xfrm>
            <a:off x="8410575" y="-26988"/>
            <a:ext cx="704017"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charset="0"/>
                <a:cs typeface="Arial" charset="0"/>
              </a:rPr>
              <a:t>183</a:t>
            </a:r>
            <a:endParaRPr lang="en-US" b="1" dirty="0">
              <a:latin typeface="Arial" charset="0"/>
              <a:cs typeface="Arial" charset="0"/>
            </a:endParaRPr>
          </a:p>
        </p:txBody>
      </p:sp>
      <p:sp>
        <p:nvSpPr>
          <p:cNvPr id="2" name="Title 1"/>
          <p:cNvSpPr>
            <a:spLocks noGrp="1"/>
          </p:cNvSpPr>
          <p:nvPr>
            <p:ph type="title" idx="4294967295"/>
          </p:nvPr>
        </p:nvSpPr>
        <p:spPr>
          <a:xfrm>
            <a:off x="1403350" y="25400"/>
            <a:ext cx="6837363" cy="523875"/>
          </a:xfrm>
          <a:solidFill>
            <a:schemeClr val="tx2"/>
          </a:solidFill>
          <a:ln>
            <a:solidFill>
              <a:srgbClr val="000000"/>
            </a:solidFill>
          </a:ln>
        </p:spPr>
        <p:txBody>
          <a:bodyPr>
            <a:spAutoFit/>
          </a:bodyPr>
          <a:lstStyle/>
          <a:p>
            <a:pPr algn="ctr" eaLnBrk="1" hangingPunct="1">
              <a:defRPr/>
            </a:pPr>
            <a:r>
              <a:rPr lang="ar-JO" sz="2800" b="1" kern="1200" dirty="0">
                <a:solidFill>
                  <a:schemeClr val="bg2"/>
                </a:solidFill>
                <a:latin typeface="Arial" charset="0"/>
                <a:ea typeface="SimSun" charset="0"/>
                <a:cs typeface="SimSun" charset="0"/>
              </a:rPr>
              <a:t>للمسيح مكانة بارزة في فيلبي</a:t>
            </a:r>
            <a:endParaRPr lang="en-US" sz="2800" b="1" kern="1200" dirty="0">
              <a:solidFill>
                <a:schemeClr val="bg2"/>
              </a:solidFill>
              <a:latin typeface="Arial"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23"/>
                                        </p:tgtEl>
                                        <p:attrNameLst>
                                          <p:attrName>style.visibility</p:attrName>
                                        </p:attrNameLst>
                                      </p:cBhvr>
                                      <p:to>
                                        <p:strVal val="visible"/>
                                      </p:to>
                                    </p:set>
                                    <p:animEffect transition="in" filter="fade">
                                      <p:cBhvr>
                                        <p:cTn id="7" dur="2000"/>
                                        <p:tgtEl>
                                          <p:spTgt spid="323"/>
                                        </p:tgtEl>
                                      </p:cBhvr>
                                    </p:animEffect>
                                    <p:anim calcmode="lin" valueType="num">
                                      <p:cBhvr>
                                        <p:cTn id="8" dur="2000" fill="hold"/>
                                        <p:tgtEl>
                                          <p:spTgt spid="323"/>
                                        </p:tgtEl>
                                        <p:attrNameLst>
                                          <p:attrName>ppt_w</p:attrName>
                                        </p:attrNameLst>
                                      </p:cBhvr>
                                      <p:tavLst>
                                        <p:tav tm="0" fmla="#ppt_w*sin(2.5*pi*$)">
                                          <p:val>
                                            <p:fltVal val="0"/>
                                          </p:val>
                                        </p:tav>
                                        <p:tav tm="100000">
                                          <p:val>
                                            <p:fltVal val="1"/>
                                          </p:val>
                                        </p:tav>
                                      </p:tavLst>
                                    </p:anim>
                                    <p:anim calcmode="lin" valueType="num">
                                      <p:cBhvr>
                                        <p:cTn id="9" dur="2000" fill="hold"/>
                                        <p:tgtEl>
                                          <p:spTgt spid="3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4737"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775" y="0"/>
            <a:ext cx="9285288" cy="7029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4738" name="Rectangle 2"/>
          <p:cNvSpPr>
            <a:spLocks noChangeArrowheads="1"/>
          </p:cNvSpPr>
          <p:nvPr/>
        </p:nvSpPr>
        <p:spPr bwMode="auto">
          <a:xfrm>
            <a:off x="2733675" y="28051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29" tIns="45714" rIns="91429" bIns="45714">
            <a:spAutoFit/>
          </a:bodyPr>
          <a:lstStyle/>
          <a:p>
            <a:endParaRPr lang="en-US"/>
          </a:p>
        </p:txBody>
      </p:sp>
      <p:sp>
        <p:nvSpPr>
          <p:cNvPr id="227331" name="Text Box 5"/>
          <p:cNvSpPr txBox="1">
            <a:spLocks noChangeArrowheads="1"/>
          </p:cNvSpPr>
          <p:nvPr/>
        </p:nvSpPr>
        <p:spPr bwMode="auto">
          <a:xfrm rot="20400000">
            <a:off x="1092413" y="1756903"/>
            <a:ext cx="2880895" cy="523208"/>
          </a:xfrm>
          <a:prstGeom prst="rect">
            <a:avLst/>
          </a:prstGeom>
          <a:solidFill>
            <a:schemeClr val="accent4">
              <a:lumMod val="20000"/>
              <a:lumOff val="80000"/>
            </a:schemeClr>
          </a:solidFill>
          <a:ln w="12700" cap="sq">
            <a:solidFill>
              <a:srgbClr val="000000"/>
            </a:solidFill>
            <a:miter lim="800000"/>
            <a:headEnd type="none" w="sm" len="sm"/>
            <a:tailEnd type="none" w="sm" len="sm"/>
          </a:ln>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zh-CN" sz="2800" b="1" dirty="0">
                <a:solidFill>
                  <a:srgbClr val="000000"/>
                </a:solidFill>
                <a:latin typeface="Arial" charset="0"/>
                <a:ea typeface="SimSun" charset="0"/>
                <a:cs typeface="SimSun" charset="0"/>
              </a:rPr>
              <a:t>عيش الحياة المسيحية</a:t>
            </a:r>
            <a:endParaRPr lang="en-US" sz="2800" b="1" dirty="0">
              <a:solidFill>
                <a:srgbClr val="000000"/>
              </a:solidFill>
              <a:latin typeface="Arial" charset="0"/>
              <a:ea typeface="SimSun" charset="0"/>
              <a:cs typeface="SimSun" charset="0"/>
            </a:endParaRPr>
          </a:p>
        </p:txBody>
      </p:sp>
      <p:sp>
        <p:nvSpPr>
          <p:cNvPr id="227332" name="Text Box 6"/>
          <p:cNvSpPr txBox="1">
            <a:spLocks noChangeArrowheads="1"/>
          </p:cNvSpPr>
          <p:nvPr/>
        </p:nvSpPr>
        <p:spPr bwMode="auto">
          <a:xfrm rot="-1200000">
            <a:off x="2544400" y="2901490"/>
            <a:ext cx="1029427" cy="523208"/>
          </a:xfrm>
          <a:prstGeom prst="rect">
            <a:avLst/>
          </a:prstGeom>
          <a:solidFill>
            <a:schemeClr val="accent4">
              <a:lumMod val="20000"/>
              <a:lumOff val="80000"/>
            </a:schemeClr>
          </a:solidFill>
          <a:ln w="12700" cap="sq">
            <a:solidFill>
              <a:srgbClr val="000000"/>
            </a:solidFill>
            <a:miter lim="800000"/>
            <a:headEnd type="none" w="sm" len="sm"/>
            <a:tailEnd type="none" w="sm" len="sm"/>
          </a:ln>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zh-CN" sz="2800" b="1" dirty="0">
                <a:solidFill>
                  <a:srgbClr val="000000"/>
                </a:solidFill>
                <a:latin typeface="Arial" charset="0"/>
                <a:ea typeface="SimSun" charset="0"/>
                <a:cs typeface="SimSun" charset="0"/>
              </a:rPr>
              <a:t>الرعاية</a:t>
            </a:r>
            <a:endParaRPr lang="en-US" sz="2800" b="1" dirty="0">
              <a:solidFill>
                <a:srgbClr val="000000"/>
              </a:solidFill>
              <a:latin typeface="Arial" charset="0"/>
              <a:ea typeface="SimSun" charset="0"/>
              <a:cs typeface="SimSun" charset="0"/>
            </a:endParaRPr>
          </a:p>
        </p:txBody>
      </p:sp>
      <p:sp>
        <p:nvSpPr>
          <p:cNvPr id="227333" name="Text Box 7"/>
          <p:cNvSpPr txBox="1">
            <a:spLocks noChangeArrowheads="1"/>
          </p:cNvSpPr>
          <p:nvPr/>
        </p:nvSpPr>
        <p:spPr bwMode="auto">
          <a:xfrm rot="-1200000">
            <a:off x="2051665" y="4727115"/>
            <a:ext cx="827448" cy="523208"/>
          </a:xfrm>
          <a:prstGeom prst="rect">
            <a:avLst/>
          </a:prstGeom>
          <a:solidFill>
            <a:schemeClr val="accent4">
              <a:lumMod val="20000"/>
              <a:lumOff val="80000"/>
            </a:schemeClr>
          </a:solidFill>
          <a:ln w="12700" cap="sq">
            <a:solidFill>
              <a:srgbClr val="000000"/>
            </a:solidFill>
            <a:miter lim="800000"/>
            <a:headEnd type="none" w="sm" len="sm"/>
            <a:tailEnd type="none" w="sm" len="sm"/>
          </a:ln>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zh-CN" sz="2800" b="1" dirty="0">
                <a:solidFill>
                  <a:srgbClr val="000000"/>
                </a:solidFill>
                <a:latin typeface="Arial" charset="0"/>
                <a:ea typeface="SimSun" charset="0"/>
                <a:cs typeface="SimSun" charset="0"/>
              </a:rPr>
              <a:t>الفرح</a:t>
            </a:r>
            <a:endParaRPr lang="en-US" sz="2800" b="1" dirty="0">
              <a:solidFill>
                <a:srgbClr val="000000"/>
              </a:solidFill>
              <a:latin typeface="Arial" charset="0"/>
              <a:ea typeface="SimSun" charset="0"/>
              <a:cs typeface="SimSun" charset="0"/>
            </a:endParaRPr>
          </a:p>
        </p:txBody>
      </p:sp>
      <p:sp>
        <p:nvSpPr>
          <p:cNvPr id="227334" name="Text Box 8"/>
          <p:cNvSpPr txBox="1">
            <a:spLocks noChangeArrowheads="1"/>
          </p:cNvSpPr>
          <p:nvPr/>
        </p:nvSpPr>
        <p:spPr bwMode="auto">
          <a:xfrm rot="1200000">
            <a:off x="6075953" y="2520490"/>
            <a:ext cx="1981611" cy="523208"/>
          </a:xfrm>
          <a:prstGeom prst="rect">
            <a:avLst/>
          </a:prstGeom>
          <a:solidFill>
            <a:schemeClr val="accent4">
              <a:lumMod val="20000"/>
              <a:lumOff val="80000"/>
            </a:schemeClr>
          </a:solidFill>
          <a:ln w="12700" cap="sq">
            <a:solidFill>
              <a:srgbClr val="000000"/>
            </a:solidFill>
            <a:miter lim="800000"/>
            <a:headEnd type="none" w="sm" len="sm"/>
            <a:tailEnd type="none" w="sm" len="sm"/>
          </a:ln>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zh-CN" sz="2800" b="1" dirty="0">
                <a:solidFill>
                  <a:srgbClr val="000000"/>
                </a:solidFill>
                <a:latin typeface="Arial" charset="0"/>
                <a:ea typeface="SimSun" charset="0"/>
                <a:cs typeface="SimSun" charset="0"/>
              </a:rPr>
              <a:t>شخص المسيح</a:t>
            </a:r>
            <a:endParaRPr lang="en-US" sz="2800" b="1" dirty="0">
              <a:solidFill>
                <a:srgbClr val="000000"/>
              </a:solidFill>
              <a:latin typeface="Arial" charset="0"/>
              <a:ea typeface="SimSun" charset="0"/>
              <a:cs typeface="SimSun" charset="0"/>
            </a:endParaRPr>
          </a:p>
        </p:txBody>
      </p:sp>
      <p:sp>
        <p:nvSpPr>
          <p:cNvPr id="78857" name="Text Box 9"/>
          <p:cNvSpPr txBox="1">
            <a:spLocks noChangeArrowheads="1"/>
          </p:cNvSpPr>
          <p:nvPr/>
        </p:nvSpPr>
        <p:spPr bwMode="auto">
          <a:xfrm rot="1200000">
            <a:off x="4761955" y="5033503"/>
            <a:ext cx="2052143" cy="523208"/>
          </a:xfrm>
          <a:prstGeom prst="rect">
            <a:avLst/>
          </a:prstGeom>
          <a:solidFill>
            <a:schemeClr val="accent4">
              <a:lumMod val="20000"/>
              <a:lumOff val="80000"/>
            </a:schemeClr>
          </a:solidFill>
          <a:ln w="12700" cap="sq">
            <a:solidFill>
              <a:srgbClr val="000000"/>
            </a:solidFill>
            <a:miter lim="800000"/>
            <a:headEnd type="none" w="sm" len="sm"/>
            <a:tailEnd type="none" w="sm" len="sm"/>
          </a:ln>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zh-CN" sz="2800" b="1" dirty="0">
                <a:solidFill>
                  <a:srgbClr val="000000"/>
                </a:solidFill>
                <a:latin typeface="Arial" charset="0"/>
                <a:ea typeface="SimSun" charset="0"/>
                <a:cs typeface="SimSun" charset="0"/>
              </a:rPr>
              <a:t>متعدد الأغراض</a:t>
            </a:r>
            <a:endParaRPr lang="en-US" sz="2800" b="1" dirty="0">
              <a:solidFill>
                <a:srgbClr val="000000"/>
              </a:solidFill>
              <a:latin typeface="Arial" charset="0"/>
              <a:ea typeface="SimSun" charset="0"/>
              <a:cs typeface="SimSun" charset="0"/>
            </a:endParaRPr>
          </a:p>
        </p:txBody>
      </p:sp>
      <p:sp>
        <p:nvSpPr>
          <p:cNvPr id="78858" name="Text Box 10"/>
          <p:cNvSpPr txBox="1">
            <a:spLocks noChangeArrowheads="1"/>
          </p:cNvSpPr>
          <p:nvPr/>
        </p:nvSpPr>
        <p:spPr bwMode="auto">
          <a:xfrm rot="-1200000">
            <a:off x="524654" y="3367397"/>
            <a:ext cx="6364290" cy="1200316"/>
          </a:xfrm>
          <a:prstGeom prst="rect">
            <a:avLst/>
          </a:prstGeom>
          <a:solidFill>
            <a:schemeClr val="bg2"/>
          </a:solidFill>
          <a:ln w="12700" cap="sq">
            <a:solidFill>
              <a:srgbClr val="000000"/>
            </a:solidFill>
            <a:miter lim="800000"/>
            <a:headEnd type="none" w="sm" len="sm"/>
            <a:tailEnd type="none" w="sm" len="sm"/>
          </a:ln>
        </p:spPr>
        <p:txBody>
          <a:bodyPr wrap="squar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7200" b="1" dirty="0">
                <a:solidFill>
                  <a:srgbClr val="FFFFFF"/>
                </a:solidFill>
                <a:latin typeface="Arial" charset="0"/>
                <a:ea typeface="SimSun" charset="0"/>
                <a:cs typeface="SimSun" charset="0"/>
              </a:rPr>
              <a:t>التمثل بفكر المسيح</a:t>
            </a:r>
            <a:endParaRPr lang="en-US" sz="7200" b="1" dirty="0">
              <a:solidFill>
                <a:srgbClr val="FFFFFF"/>
              </a:solidFill>
              <a:latin typeface="Arial" charset="0"/>
              <a:ea typeface="SimSun" charset="0"/>
              <a:cs typeface="SimSun" charset="0"/>
            </a:endParaRPr>
          </a:p>
        </p:txBody>
      </p:sp>
      <p:sp>
        <p:nvSpPr>
          <p:cNvPr id="244745" name="Text Box 4"/>
          <p:cNvSpPr txBox="1">
            <a:spLocks noChangeArrowheads="1"/>
          </p:cNvSpPr>
          <p:nvPr/>
        </p:nvSpPr>
        <p:spPr bwMode="auto">
          <a:xfrm>
            <a:off x="8243888" y="-26988"/>
            <a:ext cx="900112" cy="830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charset="0"/>
                <a:cs typeface="Arial" charset="0"/>
              </a:rPr>
              <a:t>183-184</a:t>
            </a:r>
            <a:endParaRPr lang="en-US" b="1" dirty="0">
              <a:latin typeface="Arial" charset="0"/>
              <a:cs typeface="Arial" charset="0"/>
            </a:endParaRPr>
          </a:p>
        </p:txBody>
      </p:sp>
      <p:sp>
        <p:nvSpPr>
          <p:cNvPr id="2" name="Title 1"/>
          <p:cNvSpPr>
            <a:spLocks noGrp="1"/>
          </p:cNvSpPr>
          <p:nvPr>
            <p:ph type="title" idx="4294967295"/>
          </p:nvPr>
        </p:nvSpPr>
        <p:spPr>
          <a:xfrm>
            <a:off x="2987675" y="142875"/>
            <a:ext cx="3308350" cy="523875"/>
          </a:xfrm>
          <a:solidFill>
            <a:schemeClr val="tx2"/>
          </a:solidFill>
          <a:ln>
            <a:solidFill>
              <a:srgbClr val="000000"/>
            </a:solidFill>
          </a:ln>
        </p:spPr>
        <p:txBody>
          <a:bodyPr>
            <a:spAutoFit/>
          </a:bodyPr>
          <a:lstStyle/>
          <a:p>
            <a:pPr algn="ctr" eaLnBrk="1" hangingPunct="1">
              <a:defRPr/>
            </a:pPr>
            <a:r>
              <a:rPr lang="ar-JO" sz="2800" b="1" kern="1200" dirty="0">
                <a:solidFill>
                  <a:schemeClr val="bg2"/>
                </a:solidFill>
                <a:latin typeface="Arial" charset="0"/>
                <a:ea typeface="SimSun" charset="0"/>
                <a:cs typeface="SimSun" charset="0"/>
              </a:rPr>
              <a:t>الموضوع المركزي</a:t>
            </a:r>
            <a:endParaRPr lang="en-US" sz="2800" b="1" kern="1200" dirty="0">
              <a:solidFill>
                <a:schemeClr val="bg2"/>
              </a:solidFill>
              <a:latin typeface="Arial"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8857"/>
                                        </p:tgtEl>
                                        <p:attrNameLst>
                                          <p:attrName>style.visibility</p:attrName>
                                        </p:attrNameLst>
                                      </p:cBhvr>
                                      <p:to>
                                        <p:strVal val="visible"/>
                                      </p:to>
                                    </p:set>
                                    <p:anim calcmode="lin" valueType="num">
                                      <p:cBhvr additive="base">
                                        <p:cTn id="7" dur="500" fill="hold"/>
                                        <p:tgtEl>
                                          <p:spTgt spid="78857"/>
                                        </p:tgtEl>
                                        <p:attrNameLst>
                                          <p:attrName>ppt_x</p:attrName>
                                        </p:attrNameLst>
                                      </p:cBhvr>
                                      <p:tavLst>
                                        <p:tav tm="0">
                                          <p:val>
                                            <p:strVal val="#ppt_x"/>
                                          </p:val>
                                        </p:tav>
                                        <p:tav tm="100000">
                                          <p:val>
                                            <p:strVal val="#ppt_x"/>
                                          </p:val>
                                        </p:tav>
                                      </p:tavLst>
                                    </p:anim>
                                    <p:anim calcmode="lin" valueType="num">
                                      <p:cBhvr additive="base">
                                        <p:cTn id="8" dur="500" fill="hold"/>
                                        <p:tgtEl>
                                          <p:spTgt spid="7885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8858"/>
                                        </p:tgtEl>
                                        <p:attrNameLst>
                                          <p:attrName>style.visibility</p:attrName>
                                        </p:attrNameLst>
                                      </p:cBhvr>
                                      <p:to>
                                        <p:strVal val="visible"/>
                                      </p:to>
                                    </p:set>
                                    <p:anim calcmode="lin" valueType="num">
                                      <p:cBhvr additive="base">
                                        <p:cTn id="13" dur="500" fill="hold"/>
                                        <p:tgtEl>
                                          <p:spTgt spid="78858"/>
                                        </p:tgtEl>
                                        <p:attrNameLst>
                                          <p:attrName>ppt_x</p:attrName>
                                        </p:attrNameLst>
                                      </p:cBhvr>
                                      <p:tavLst>
                                        <p:tav tm="0">
                                          <p:val>
                                            <p:strVal val="#ppt_x"/>
                                          </p:val>
                                        </p:tav>
                                        <p:tav tm="100000">
                                          <p:val>
                                            <p:strVal val="#ppt_x"/>
                                          </p:val>
                                        </p:tav>
                                      </p:tavLst>
                                    </p:anim>
                                    <p:anim calcmode="lin" valueType="num">
                                      <p:cBhvr additive="base">
                                        <p:cTn id="14" dur="500" fill="hold"/>
                                        <p:tgtEl>
                                          <p:spTgt spid="788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7" grpId="0" animBg="1"/>
      <p:bldP spid="7885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فيلبي 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412693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المعظم (الجسر)</a:t>
            </a:r>
            <a:endParaRPr lang="en-US" sz="4800" b="1" dirty="0">
              <a:effectLst>
                <a:glow rad="127000">
                  <a:schemeClr val="tx1"/>
                </a:glow>
              </a:effectLst>
              <a:latin typeface="Arial" charset="0"/>
              <a:ea typeface="ＭＳ Ｐゴシック" charset="0"/>
              <a:cs typeface="ＭＳ Ｐゴシック" charset="0"/>
            </a:endParaRPr>
          </a:p>
        </p:txBody>
      </p:sp>
      <p:pic>
        <p:nvPicPr>
          <p:cNvPr id="12292" name="Picture 4" descr="Related image">
            <a:extLst>
              <a:ext uri="{FF2B5EF4-FFF2-40B4-BE49-F238E27FC236}">
                <a16:creationId xmlns:a16="http://schemas.microsoft.com/office/drawing/2014/main" id="{3377EF14-5E96-F041-A6F0-5BE576A2624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329" y="1136382"/>
            <a:ext cx="9068318" cy="5100929"/>
          </a:xfrm>
          <a:prstGeom prst="rect">
            <a:avLst/>
          </a:prstGeom>
          <a:noFill/>
          <a:extLst>
            <a:ext uri="{909E8E84-426E-40DD-AFC4-6F175D3DCCD1}">
              <a14:hiddenFill xmlns:a14="http://schemas.microsoft.com/office/drawing/2010/main">
                <a:solidFill>
                  <a:srgbClr val="FFFFFF"/>
                </a:solidFill>
              </a14:hiddenFill>
            </a:ext>
          </a:extLst>
        </p:spPr>
      </p:pic>
      <p:pic>
        <p:nvPicPr>
          <p:cNvPr id="2" name="Most - The Bridge - WingClips HIGH">
            <a:hlinkClick r:id="" action="ppaction://media"/>
            <a:extLst>
              <a:ext uri="{FF2B5EF4-FFF2-40B4-BE49-F238E27FC236}">
                <a16:creationId xmlns:a16="http://schemas.microsoft.com/office/drawing/2014/main" id="{FED6424E-CEB5-F542-88B4-4FD799A38FE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5496" y="1098573"/>
            <a:ext cx="9144000" cy="5138738"/>
          </a:xfrm>
          <a:prstGeom prst="rect">
            <a:avLst/>
          </a:prstGeom>
        </p:spPr>
      </p:pic>
    </p:spTree>
    <p:extLst>
      <p:ext uri="{BB962C8B-B14F-4D97-AF65-F5344CB8AC3E}">
        <p14:creationId xmlns:p14="http://schemas.microsoft.com/office/powerpoint/2010/main" val="14246341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1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580F"/>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098" name="Picture 2" descr="https://ctd-thechristianpost.netdna-ssl.com/en/full/74251/cross.jpg?w=760&amp;h=507">
            <a:extLst>
              <a:ext uri="{FF2B5EF4-FFF2-40B4-BE49-F238E27FC236}">
                <a16:creationId xmlns:a16="http://schemas.microsoft.com/office/drawing/2014/main" id="{D87A6730-9773-214F-976A-4A4D15551D8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526"/>
            <a:ext cx="9144000" cy="68384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bwMode="auto">
          <a:xfrm>
            <a:off x="0" y="-27384"/>
            <a:ext cx="4665599" cy="3238074"/>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effectLst/>
                <a:uLnTx/>
                <a:uFillTx/>
                <a:latin typeface="Helvetica Neue Black Condensed"/>
                <a:ea typeface="ＭＳ Ｐゴシック" charset="0"/>
                <a:cs typeface="Helvetica Neue Black Condensed"/>
              </a:rPr>
              <a:t>الفرح</a:t>
            </a:r>
            <a:endParaRPr kumimoji="0" lang="en-US" sz="4000" b="0" i="0" u="none" strike="noStrike" kern="1200" cap="none" spc="-100" normalizeH="0" baseline="0" noProof="0" dirty="0">
              <a:ln>
                <a:noFill/>
              </a:ln>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effectLst/>
                <a:uLnTx/>
                <a:uFillTx/>
                <a:latin typeface="Helvetica Neue Black Condensed"/>
                <a:ea typeface="ＭＳ Ｐゴシック" charset="0"/>
                <a:cs typeface="Helvetica Neue Black Condensed"/>
              </a:rPr>
              <a:t>1</a:t>
            </a:r>
            <a:endParaRPr kumimoji="0" lang="en-US" sz="4000" b="0" i="0" u="none" strike="noStrike" kern="1200" cap="none" spc="-100" normalizeH="0" baseline="0" noProof="0" dirty="0">
              <a:ln>
                <a:noFill/>
              </a:ln>
              <a:effectLst/>
              <a:uLnTx/>
              <a:uFillTx/>
              <a:latin typeface="Helvetica Neue Black Condensed"/>
              <a:ea typeface="ＭＳ Ｐゴシック" charset="0"/>
              <a:cs typeface="Helvetica Neue Black Condensed"/>
            </a:endParaRPr>
          </a:p>
        </p:txBody>
      </p:sp>
      <p:sp>
        <p:nvSpPr>
          <p:cNvPr id="900098" name="Rectangle 2"/>
          <p:cNvSpPr>
            <a:spLocks noGrp="1" noChangeArrowheads="1"/>
          </p:cNvSpPr>
          <p:nvPr>
            <p:ph type="ctrTitle"/>
          </p:nvPr>
        </p:nvSpPr>
        <p:spPr>
          <a:xfrm>
            <a:off x="0" y="2593330"/>
            <a:ext cx="9144000" cy="1555750"/>
          </a:xfrm>
          <a:effectLst>
            <a:outerShdw blurRad="63500" dist="35921" dir="2700000" algn="ctr" rotWithShape="0">
              <a:schemeClr val="tx2">
                <a:alpha val="74998"/>
              </a:schemeClr>
            </a:outerShdw>
          </a:effectLst>
        </p:spPr>
        <p:txBody>
          <a:bodyPr/>
          <a:lstStyle/>
          <a:p>
            <a:pPr>
              <a:defRPr/>
            </a:pPr>
            <a:r>
              <a:rPr lang="ar-JO" sz="4000" b="1" i="1" dirty="0">
                <a:effectLst>
                  <a:glow rad="876300">
                    <a:schemeClr val="tx1"/>
                  </a:glow>
                </a:effectLst>
                <a:latin typeface="Arial" charset="0"/>
                <a:ea typeface="ＭＳ Ｐゴシック" charset="0"/>
                <a:cs typeface="ＭＳ Ｐゴシック" charset="0"/>
              </a:rPr>
              <a:t>نتائج التمثل بفكر المسيح</a:t>
            </a:r>
            <a:endParaRPr lang="en-SG" sz="4000" b="1" i="1" dirty="0">
              <a:effectLst>
                <a:glow rad="8763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404600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0"/>
            <a:ext cx="9144001"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Oval 2"/>
          <p:cNvSpPr>
            <a:spLocks noChangeArrowheads="1"/>
          </p:cNvSpPr>
          <p:nvPr/>
        </p:nvSpPr>
        <p:spPr bwMode="auto">
          <a:xfrm>
            <a:off x="250825" y="692150"/>
            <a:ext cx="2376488" cy="720725"/>
          </a:xfrm>
          <a:prstGeom prst="ellipse">
            <a:avLst/>
          </a:prstGeom>
          <a:solidFill>
            <a:srgbClr val="0000FF"/>
          </a:solidFill>
          <a:ln w="12700" cap="sq">
            <a:solidFill>
              <a:schemeClr val="tx1"/>
            </a:solidFill>
            <a:round/>
            <a:headEnd type="none" w="sm" len="sm"/>
            <a:tailEnd type="none" w="sm" len="sm"/>
          </a:ln>
        </p:spPr>
        <p:txBody>
          <a:bodyPr wrap="none" lIns="91429" tIns="45714" rIns="91429" bIns="45714"/>
          <a:lstStyle/>
          <a:p>
            <a:endParaRPr lang="en-US"/>
          </a:p>
        </p:txBody>
      </p:sp>
      <p:graphicFrame>
        <p:nvGraphicFramePr>
          <p:cNvPr id="109" name="Table 108"/>
          <p:cNvGraphicFramePr>
            <a:graphicFrameLocks noGrp="1"/>
          </p:cNvGraphicFramePr>
          <p:nvPr>
            <p:extLst>
              <p:ext uri="{D42A27DB-BD31-4B8C-83A1-F6EECF244321}">
                <p14:modId xmlns:p14="http://schemas.microsoft.com/office/powerpoint/2010/main" val="3015399328"/>
              </p:ext>
            </p:extLst>
          </p:nvPr>
        </p:nvGraphicFramePr>
        <p:xfrm>
          <a:off x="-36512" y="32639"/>
          <a:ext cx="9144001" cy="6850213"/>
        </p:xfrm>
        <a:graphic>
          <a:graphicData uri="http://schemas.openxmlformats.org/drawingml/2006/table">
            <a:tbl>
              <a:tblPr>
                <a:effectLst/>
              </a:tblPr>
              <a:tblGrid>
                <a:gridCol w="75557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1152128">
                  <a:extLst>
                    <a:ext uri="{9D8B030D-6E8A-4147-A177-3AD203B41FA5}">
                      <a16:colId xmlns:a16="http://schemas.microsoft.com/office/drawing/2014/main" val="20004"/>
                    </a:ext>
                  </a:extLst>
                </a:gridCol>
                <a:gridCol w="796391">
                  <a:extLst>
                    <a:ext uri="{9D8B030D-6E8A-4147-A177-3AD203B41FA5}">
                      <a16:colId xmlns:a16="http://schemas.microsoft.com/office/drawing/2014/main" val="20005"/>
                    </a:ext>
                  </a:extLst>
                </a:gridCol>
                <a:gridCol w="1291841">
                  <a:extLst>
                    <a:ext uri="{9D8B030D-6E8A-4147-A177-3AD203B41FA5}">
                      <a16:colId xmlns:a16="http://schemas.microsoft.com/office/drawing/2014/main" val="20006"/>
                    </a:ext>
                  </a:extLst>
                </a:gridCol>
                <a:gridCol w="720080">
                  <a:extLst>
                    <a:ext uri="{9D8B030D-6E8A-4147-A177-3AD203B41FA5}">
                      <a16:colId xmlns:a16="http://schemas.microsoft.com/office/drawing/2014/main" val="20007"/>
                    </a:ext>
                  </a:extLst>
                </a:gridCol>
                <a:gridCol w="648072">
                  <a:extLst>
                    <a:ext uri="{9D8B030D-6E8A-4147-A177-3AD203B41FA5}">
                      <a16:colId xmlns:a16="http://schemas.microsoft.com/office/drawing/2014/main" val="20008"/>
                    </a:ext>
                  </a:extLst>
                </a:gridCol>
                <a:gridCol w="971601">
                  <a:extLst>
                    <a:ext uri="{9D8B030D-6E8A-4147-A177-3AD203B41FA5}">
                      <a16:colId xmlns:a16="http://schemas.microsoft.com/office/drawing/2014/main" val="20009"/>
                    </a:ext>
                  </a:extLst>
                </a:gridCol>
              </a:tblGrid>
              <a:tr h="692696">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rPr>
                        <a:t>فيلبي : نتائج التمثل بفكر المسيح</a:t>
                      </a:r>
                      <a:endParaRPr kumimoji="0" lang="en-US"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gradFill flip="none" rotWithShape="1">
                      <a:gsLst>
                        <a:gs pos="0">
                          <a:srgbClr val="800000"/>
                        </a:gs>
                        <a:gs pos="100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57956">
                <a:tc gridSpan="3">
                  <a:txBody>
                    <a:bodyPr/>
                    <a:lstStyle/>
                    <a:p>
                      <a:pPr algn="ctr"/>
                      <a:r>
                        <a:rPr lang="ar-JO" sz="2400" b="1" dirty="0">
                          <a:effectLst>
                            <a:glow rad="228600">
                              <a:srgbClr val="000000">
                                <a:alpha val="40000"/>
                              </a:srgbClr>
                            </a:glow>
                          </a:effectLst>
                          <a:latin typeface="Arial"/>
                          <a:cs typeface="Arial"/>
                        </a:rPr>
                        <a:t>الفرح</a:t>
                      </a:r>
                      <a:endParaRPr lang="en-US" sz="2400" b="1" dirty="0">
                        <a:effectLst>
                          <a:glow rad="228600">
                            <a:srgbClr val="000000">
                              <a:alpha val="40000"/>
                            </a:srgbClr>
                          </a:glow>
                        </a:effectLst>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الإتضاع</a:t>
                      </a:r>
                      <a:endParaRPr lang="en-US" sz="2400" b="1" kern="1200" dirty="0">
                        <a:solidFill>
                          <a:schemeClr val="tx1"/>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400" b="1" kern="1200" dirty="0">
                          <a:solidFill>
                            <a:schemeClr val="tx1"/>
                          </a:solidFill>
                          <a:effectLst>
                            <a:glow rad="228600">
                              <a:srgbClr val="000000">
                                <a:alpha val="40000"/>
                              </a:srgbClr>
                            </a:glow>
                          </a:effectLst>
                          <a:latin typeface="Arial"/>
                          <a:ea typeface="+mn-ea"/>
                          <a:cs typeface="Arial"/>
                        </a:rPr>
                        <a:t>الحماية</a:t>
                      </a:r>
                      <a:endParaRPr lang="en-US" sz="2400" b="1" kern="1200" dirty="0">
                        <a:solidFill>
                          <a:schemeClr val="tx1"/>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السلام</a:t>
                      </a:r>
                      <a:endParaRPr lang="en-US" sz="2400" b="1" kern="1200" dirty="0">
                        <a:solidFill>
                          <a:schemeClr val="tx1"/>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84041">
                <a:tc gridSpan="3">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الإصحاح</a:t>
                      </a:r>
                      <a:r>
                        <a:rPr lang="ar-JO" sz="2400" b="1" kern="1200" baseline="0" dirty="0">
                          <a:solidFill>
                            <a:schemeClr val="tx1"/>
                          </a:solidFill>
                          <a:effectLst>
                            <a:glow rad="228600">
                              <a:srgbClr val="000000">
                                <a:alpha val="40000"/>
                              </a:srgbClr>
                            </a:glow>
                          </a:effectLst>
                          <a:latin typeface="Arial"/>
                          <a:ea typeface="+mn-ea"/>
                          <a:cs typeface="Arial"/>
                        </a:rPr>
                        <a:t> 1</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sz="2400" b="1" kern="1200" dirty="0">
                          <a:solidFill>
                            <a:schemeClr val="tx1"/>
                          </a:solidFill>
                          <a:effectLst>
                            <a:glow rad="228600">
                              <a:srgbClr val="000000">
                                <a:alpha val="40000"/>
                              </a:srgbClr>
                            </a:glow>
                          </a:effectLst>
                          <a:latin typeface="Arial"/>
                          <a:ea typeface="+mn-ea"/>
                          <a:cs typeface="Arial"/>
                        </a:rPr>
                        <a:t>الإصحاح</a:t>
                      </a:r>
                      <a:r>
                        <a:rPr lang="ar-JO" sz="2400" b="1" kern="1200" baseline="0" dirty="0">
                          <a:solidFill>
                            <a:schemeClr val="tx1"/>
                          </a:solidFill>
                          <a:effectLst>
                            <a:glow rad="228600">
                              <a:srgbClr val="000000">
                                <a:alpha val="40000"/>
                              </a:srgbClr>
                            </a:glow>
                          </a:effectLst>
                          <a:latin typeface="Arial"/>
                          <a:ea typeface="+mn-ea"/>
                          <a:cs typeface="Arial"/>
                        </a:rPr>
                        <a:t> 2</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الإصحاح</a:t>
                      </a:r>
                      <a:r>
                        <a:rPr lang="ar-JO" sz="2400" b="1" kern="1200" baseline="0" dirty="0">
                          <a:solidFill>
                            <a:schemeClr val="tx1"/>
                          </a:solidFill>
                          <a:effectLst>
                            <a:glow rad="228600">
                              <a:srgbClr val="000000">
                                <a:alpha val="40000"/>
                              </a:srgbClr>
                            </a:glow>
                          </a:effectLst>
                          <a:latin typeface="Arial"/>
                          <a:ea typeface="+mn-ea"/>
                          <a:cs typeface="Arial"/>
                        </a:rPr>
                        <a:t> 3</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الإصحاح</a:t>
                      </a:r>
                      <a:r>
                        <a:rPr lang="ar-JO" sz="2400" b="1" kern="1200" baseline="0" dirty="0">
                          <a:solidFill>
                            <a:schemeClr val="tx1"/>
                          </a:solidFill>
                          <a:effectLst>
                            <a:glow rad="228600">
                              <a:srgbClr val="000000">
                                <a:alpha val="40000"/>
                              </a:srgbClr>
                            </a:glow>
                          </a:effectLst>
                          <a:latin typeface="Arial"/>
                          <a:ea typeface="+mn-ea"/>
                          <a:cs typeface="Arial"/>
                        </a:rPr>
                        <a:t> 4</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84041">
                <a:tc gridSpan="3">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الفرح</a:t>
                      </a:r>
                      <a:r>
                        <a:rPr lang="ar-JO" sz="2400" b="1" kern="1200" baseline="0" dirty="0">
                          <a:solidFill>
                            <a:schemeClr val="tx1"/>
                          </a:solidFill>
                          <a:effectLst>
                            <a:glow rad="228600">
                              <a:srgbClr val="000000">
                                <a:alpha val="40000"/>
                              </a:srgbClr>
                            </a:glow>
                          </a:effectLst>
                          <a:latin typeface="Arial"/>
                          <a:ea typeface="+mn-ea"/>
                          <a:cs typeface="Arial"/>
                        </a:rPr>
                        <a:t> (5)</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الفرح</a:t>
                      </a:r>
                      <a:r>
                        <a:rPr lang="ar-JO" sz="2400" b="1" kern="1200" baseline="0" dirty="0">
                          <a:solidFill>
                            <a:schemeClr val="tx1"/>
                          </a:solidFill>
                          <a:effectLst>
                            <a:glow rad="228600">
                              <a:srgbClr val="000000">
                                <a:alpha val="40000"/>
                              </a:srgbClr>
                            </a:glow>
                          </a:effectLst>
                          <a:latin typeface="Arial"/>
                          <a:ea typeface="+mn-ea"/>
                          <a:cs typeface="Arial"/>
                        </a:rPr>
                        <a:t> (7)</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الفرح</a:t>
                      </a:r>
                      <a:r>
                        <a:rPr lang="ar-JO" sz="2400" b="1" kern="1200" baseline="0" dirty="0">
                          <a:solidFill>
                            <a:schemeClr val="tx1"/>
                          </a:solidFill>
                          <a:effectLst>
                            <a:glow rad="228600">
                              <a:srgbClr val="000000">
                                <a:alpha val="40000"/>
                              </a:srgbClr>
                            </a:glow>
                          </a:effectLst>
                          <a:latin typeface="Arial"/>
                          <a:ea typeface="+mn-ea"/>
                          <a:cs typeface="Arial"/>
                        </a:rPr>
                        <a:t> (1)</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الفرح</a:t>
                      </a:r>
                      <a:r>
                        <a:rPr lang="ar-JO" sz="2400" b="1" kern="1200" baseline="0" dirty="0">
                          <a:solidFill>
                            <a:schemeClr val="tx1"/>
                          </a:solidFill>
                          <a:effectLst>
                            <a:glow rad="228600">
                              <a:srgbClr val="000000">
                                <a:alpha val="40000"/>
                              </a:srgbClr>
                            </a:glow>
                          </a:effectLst>
                          <a:latin typeface="Arial"/>
                          <a:ea typeface="+mn-ea"/>
                          <a:cs typeface="Arial"/>
                        </a:rPr>
                        <a:t> (4)</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834345">
                <a:tc gridSpan="3">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السلوك</a:t>
                      </a:r>
                      <a:r>
                        <a:rPr lang="ar-JO" sz="2400" b="1" kern="1200" baseline="0" dirty="0">
                          <a:solidFill>
                            <a:schemeClr val="tx1"/>
                          </a:solidFill>
                          <a:effectLst>
                            <a:glow rad="228600">
                              <a:srgbClr val="000000">
                                <a:alpha val="40000"/>
                              </a:srgbClr>
                            </a:glow>
                          </a:effectLst>
                          <a:latin typeface="Arial"/>
                          <a:ea typeface="+mn-ea"/>
                          <a:cs typeface="Arial"/>
                        </a:rPr>
                        <a:t> (1)</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السلوك</a:t>
                      </a:r>
                      <a:r>
                        <a:rPr lang="ar-JO" sz="2400" b="1" kern="1200" baseline="0" dirty="0">
                          <a:solidFill>
                            <a:schemeClr val="tx1"/>
                          </a:solidFill>
                          <a:effectLst>
                            <a:glow rad="228600">
                              <a:srgbClr val="000000">
                                <a:alpha val="40000"/>
                              </a:srgbClr>
                            </a:glow>
                          </a:effectLst>
                          <a:latin typeface="Arial"/>
                          <a:ea typeface="+mn-ea"/>
                          <a:cs typeface="Arial"/>
                        </a:rPr>
                        <a:t> (7)</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sz="2400" b="1" kern="1200" dirty="0">
                          <a:solidFill>
                            <a:schemeClr val="tx1"/>
                          </a:solidFill>
                          <a:effectLst>
                            <a:glow rad="228600">
                              <a:srgbClr val="000000">
                                <a:alpha val="40000"/>
                              </a:srgbClr>
                            </a:glow>
                          </a:effectLst>
                          <a:latin typeface="Arial"/>
                          <a:ea typeface="+mn-ea"/>
                          <a:cs typeface="Arial"/>
                        </a:rPr>
                        <a:t>السلوك</a:t>
                      </a:r>
                      <a:r>
                        <a:rPr lang="ar-JO" sz="2400" b="1" kern="1200" baseline="0" dirty="0">
                          <a:solidFill>
                            <a:schemeClr val="tx1"/>
                          </a:solidFill>
                          <a:effectLst>
                            <a:glow rad="228600">
                              <a:srgbClr val="000000">
                                <a:alpha val="40000"/>
                              </a:srgbClr>
                            </a:glow>
                          </a:effectLst>
                          <a:latin typeface="Arial"/>
                          <a:ea typeface="+mn-ea"/>
                          <a:cs typeface="Arial"/>
                        </a:rPr>
                        <a:t> (8)</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السلوك</a:t>
                      </a:r>
                      <a:r>
                        <a:rPr lang="ar-JO" sz="2400" b="1" kern="1200" baseline="0" dirty="0">
                          <a:solidFill>
                            <a:schemeClr val="tx1"/>
                          </a:solidFill>
                          <a:effectLst>
                            <a:glow rad="228600">
                              <a:srgbClr val="000000">
                                <a:alpha val="40000"/>
                              </a:srgbClr>
                            </a:glow>
                          </a:effectLst>
                          <a:latin typeface="Arial"/>
                          <a:ea typeface="+mn-ea"/>
                          <a:cs typeface="Arial"/>
                        </a:rPr>
                        <a:t> (4)</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57956">
                <a:tc gridSpan="3">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الألم</a:t>
                      </a:r>
                      <a:endParaRPr lang="en-US" sz="2400" b="1" kern="1200" dirty="0">
                        <a:solidFill>
                          <a:schemeClr val="tx1"/>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الخضوع</a:t>
                      </a:r>
                      <a:endParaRPr lang="en-US" sz="2400" b="1" kern="1200" dirty="0">
                        <a:solidFill>
                          <a:schemeClr val="tx1"/>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400" b="1" kern="1200" dirty="0">
                          <a:solidFill>
                            <a:schemeClr val="tx1"/>
                          </a:solidFill>
                          <a:effectLst>
                            <a:glow rad="228600">
                              <a:srgbClr val="000000">
                                <a:alpha val="40000"/>
                              </a:srgbClr>
                            </a:glow>
                          </a:effectLst>
                          <a:latin typeface="Arial"/>
                          <a:ea typeface="+mn-ea"/>
                          <a:cs typeface="Arial"/>
                        </a:rPr>
                        <a:t>الخلاص</a:t>
                      </a:r>
                      <a:endParaRPr lang="en-US" sz="2400" b="1" kern="1200" dirty="0">
                        <a:solidFill>
                          <a:schemeClr val="tx1"/>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التقديس</a:t>
                      </a:r>
                      <a:endParaRPr lang="en-US" sz="2400" b="1" kern="1200" dirty="0">
                        <a:solidFill>
                          <a:schemeClr val="tx1"/>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661704">
                <a:tc>
                  <a:txBody>
                    <a:bodyPr/>
                    <a:lstStyle/>
                    <a:p>
                      <a:pPr algn="ctr"/>
                      <a:r>
                        <a:rPr lang="en-US" altLang="zh-CN" sz="1600" b="1" dirty="0">
                          <a:latin typeface="Arial"/>
                          <a:ea typeface="SimSun" charset="0"/>
                          <a:cs typeface="Arial"/>
                        </a:rPr>
                        <a:t> </a:t>
                      </a:r>
                      <a:r>
                        <a:rPr lang="ar-JO" altLang="zh-CN" sz="1600" b="1" dirty="0">
                          <a:effectLst>
                            <a:glow rad="228600">
                              <a:srgbClr val="000000">
                                <a:alpha val="40000"/>
                              </a:srgbClr>
                            </a:glow>
                          </a:effectLst>
                          <a:latin typeface="Arial"/>
                          <a:ea typeface="SimSun" charset="0"/>
                          <a:cs typeface="Arial"/>
                        </a:rPr>
                        <a:t>تحية</a:t>
                      </a:r>
                    </a:p>
                    <a:p>
                      <a:pPr algn="ctr"/>
                      <a:r>
                        <a:rPr lang="ar-JO" sz="1600" b="1" dirty="0">
                          <a:effectLst>
                            <a:glow rad="228600">
                              <a:srgbClr val="000000">
                                <a:alpha val="40000"/>
                              </a:srgbClr>
                            </a:glow>
                          </a:effectLst>
                          <a:latin typeface="Arial"/>
                          <a:ea typeface="SimSun" charset="0"/>
                          <a:cs typeface="Arial"/>
                        </a:rPr>
                        <a:t>1: 1-2</a:t>
                      </a:r>
                      <a:endParaRPr lang="en-US" sz="1600" b="1" dirty="0">
                        <a:effectLst>
                          <a:glow rad="228600">
                            <a:srgbClr val="000000">
                              <a:alpha val="40000"/>
                            </a:srgbClr>
                          </a:glow>
                        </a:effectLst>
                        <a:latin typeface="Arial"/>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ar-JO" altLang="zh-CN" sz="1600" b="1" kern="1200" dirty="0">
                          <a:solidFill>
                            <a:schemeClr val="tx1"/>
                          </a:solidFill>
                          <a:effectLst>
                            <a:glow rad="228600">
                              <a:srgbClr val="000000">
                                <a:alpha val="40000"/>
                              </a:srgbClr>
                            </a:glow>
                          </a:effectLst>
                          <a:latin typeface="Arial"/>
                          <a:ea typeface="SimSun" charset="0"/>
                          <a:cs typeface="Arial"/>
                        </a:rPr>
                        <a:t>شكر و صلاة</a:t>
                      </a:r>
                    </a:p>
                    <a:p>
                      <a:pPr algn="ctr"/>
                      <a:r>
                        <a:rPr lang="ar-JO" altLang="zh-CN" sz="1600" b="1" kern="1200" dirty="0">
                          <a:solidFill>
                            <a:schemeClr val="tx1"/>
                          </a:solidFill>
                          <a:effectLst>
                            <a:glow rad="228600">
                              <a:srgbClr val="000000">
                                <a:alpha val="40000"/>
                              </a:srgbClr>
                            </a:glow>
                          </a:effectLst>
                          <a:latin typeface="Arial"/>
                          <a:ea typeface="SimSun" charset="0"/>
                          <a:cs typeface="Arial"/>
                        </a:rPr>
                        <a:t>1: 3-11</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ar-JO" altLang="zh-CN" sz="1600" b="1" kern="1200" dirty="0">
                          <a:solidFill>
                            <a:schemeClr val="tx1"/>
                          </a:solidFill>
                          <a:effectLst>
                            <a:glow rad="228600">
                              <a:srgbClr val="000000">
                                <a:alpha val="40000"/>
                              </a:srgbClr>
                            </a:glow>
                          </a:effectLst>
                          <a:latin typeface="Arial"/>
                          <a:ea typeface="SimSun" charset="0"/>
                          <a:cs typeface="Arial"/>
                        </a:rPr>
                        <a:t>خدمة في السجن</a:t>
                      </a:r>
                    </a:p>
                    <a:p>
                      <a:pPr algn="ctr"/>
                      <a:r>
                        <a:rPr lang="ar-JO" altLang="zh-CN" sz="1600" b="1" kern="1200" dirty="0">
                          <a:solidFill>
                            <a:schemeClr val="tx1"/>
                          </a:solidFill>
                          <a:effectLst>
                            <a:glow rad="228600">
                              <a:srgbClr val="000000">
                                <a:alpha val="40000"/>
                              </a:srgbClr>
                            </a:glow>
                          </a:effectLst>
                          <a:latin typeface="Arial"/>
                          <a:ea typeface="SimSun" charset="0"/>
                          <a:cs typeface="Arial"/>
                        </a:rPr>
                        <a:t>1: 12-30</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ar-JO" altLang="zh-CN" sz="1600" b="1" kern="1200" dirty="0">
                          <a:solidFill>
                            <a:schemeClr val="tx1"/>
                          </a:solidFill>
                          <a:effectLst>
                            <a:glow rad="228600">
                              <a:srgbClr val="000000">
                                <a:alpha val="40000"/>
                              </a:srgbClr>
                            </a:glow>
                          </a:effectLst>
                          <a:latin typeface="Arial"/>
                          <a:ea typeface="SimSun" charset="0"/>
                          <a:cs typeface="Arial"/>
                        </a:rPr>
                        <a:t>حض</a:t>
                      </a:r>
                    </a:p>
                    <a:p>
                      <a:pPr algn="ctr"/>
                      <a:r>
                        <a:rPr lang="ar-JO" altLang="zh-CN" sz="1600" b="1" kern="1200" dirty="0">
                          <a:solidFill>
                            <a:schemeClr val="tx1"/>
                          </a:solidFill>
                          <a:effectLst>
                            <a:glow rad="228600">
                              <a:srgbClr val="000000">
                                <a:alpha val="40000"/>
                              </a:srgbClr>
                            </a:glow>
                          </a:effectLst>
                          <a:latin typeface="Arial"/>
                          <a:ea typeface="SimSun" charset="0"/>
                          <a:cs typeface="Arial"/>
                        </a:rPr>
                        <a:t>2: 1-4</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ar-JO" altLang="zh-CN" sz="1600" b="1" kern="1200" dirty="0">
                          <a:solidFill>
                            <a:schemeClr val="tx1"/>
                          </a:solidFill>
                          <a:effectLst>
                            <a:glow rad="228600">
                              <a:srgbClr val="000000">
                                <a:alpha val="40000"/>
                              </a:srgbClr>
                            </a:glow>
                          </a:effectLst>
                          <a:latin typeface="Arial"/>
                          <a:ea typeface="SimSun" charset="0"/>
                          <a:cs typeface="Arial"/>
                        </a:rPr>
                        <a:t>تجسيد</a:t>
                      </a:r>
                      <a:endParaRPr lang="en-US" altLang="zh-CN" sz="1600" b="1" kern="1200" dirty="0">
                        <a:solidFill>
                          <a:schemeClr val="tx1"/>
                        </a:solidFill>
                        <a:effectLst>
                          <a:glow rad="228600">
                            <a:srgbClr val="000000">
                              <a:alpha val="40000"/>
                            </a:srgbClr>
                          </a:glow>
                        </a:effectLst>
                        <a:latin typeface="Arial"/>
                        <a:ea typeface="SimSun" charset="0"/>
                        <a:cs typeface="Arial"/>
                      </a:endParaRPr>
                    </a:p>
                    <a:p>
                      <a:pPr algn="ctr"/>
                      <a:r>
                        <a:rPr lang="ar-JO" altLang="zh-CN" sz="1600" b="1" kern="1200" dirty="0">
                          <a:solidFill>
                            <a:schemeClr val="tx1"/>
                          </a:solidFill>
                          <a:effectLst>
                            <a:glow rad="228600">
                              <a:srgbClr val="000000">
                                <a:alpha val="40000"/>
                              </a:srgbClr>
                            </a:glow>
                          </a:effectLst>
                          <a:latin typeface="Arial"/>
                          <a:ea typeface="SimSun" charset="0"/>
                          <a:cs typeface="Arial"/>
                        </a:rPr>
                        <a:t>2:</a:t>
                      </a:r>
                      <a:r>
                        <a:rPr lang="ar-JO" altLang="zh-CN" sz="1600" b="1" kern="1200" baseline="0" dirty="0">
                          <a:solidFill>
                            <a:schemeClr val="tx1"/>
                          </a:solidFill>
                          <a:effectLst>
                            <a:glow rad="228600">
                              <a:srgbClr val="000000">
                                <a:alpha val="40000"/>
                              </a:srgbClr>
                            </a:glow>
                          </a:effectLst>
                          <a:latin typeface="Arial"/>
                          <a:ea typeface="SimSun" charset="0"/>
                          <a:cs typeface="Arial"/>
                        </a:rPr>
                        <a:t> 5-30</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ar-JO" altLang="zh-CN" sz="1600" b="1" kern="1200" dirty="0">
                          <a:solidFill>
                            <a:schemeClr val="tx1"/>
                          </a:solidFill>
                          <a:effectLst>
                            <a:glow rad="228600">
                              <a:srgbClr val="000000">
                                <a:alpha val="40000"/>
                              </a:srgbClr>
                            </a:glow>
                          </a:effectLst>
                          <a:latin typeface="Arial"/>
                          <a:ea typeface="SimSun" charset="0"/>
                          <a:cs typeface="Arial"/>
                        </a:rPr>
                        <a:t>من الناموسية</a:t>
                      </a:r>
                      <a:endParaRPr lang="en-US" altLang="zh-CN" sz="1600" b="1" kern="1200" dirty="0">
                        <a:solidFill>
                          <a:schemeClr val="tx1"/>
                        </a:solidFill>
                        <a:effectLst>
                          <a:glow rad="228600">
                            <a:srgbClr val="000000">
                              <a:alpha val="40000"/>
                            </a:srgbClr>
                          </a:glow>
                        </a:effectLst>
                        <a:latin typeface="Arial"/>
                        <a:ea typeface="SimSun" charset="0"/>
                        <a:cs typeface="Arial"/>
                      </a:endParaRPr>
                    </a:p>
                    <a:p>
                      <a:pPr algn="ctr"/>
                      <a:r>
                        <a:rPr lang="ar-JO" altLang="zh-CN" sz="1600" b="1" kern="1200" dirty="0">
                          <a:solidFill>
                            <a:schemeClr val="tx1"/>
                          </a:solidFill>
                          <a:effectLst>
                            <a:glow rad="228600">
                              <a:srgbClr val="000000">
                                <a:alpha val="40000"/>
                              </a:srgbClr>
                            </a:glow>
                          </a:effectLst>
                          <a:latin typeface="Arial"/>
                          <a:ea typeface="SimSun" charset="0"/>
                          <a:cs typeface="Arial"/>
                        </a:rPr>
                        <a:t>3:</a:t>
                      </a:r>
                      <a:r>
                        <a:rPr lang="ar-JO" altLang="zh-CN" sz="1600" b="1" kern="1200" baseline="0" dirty="0">
                          <a:solidFill>
                            <a:schemeClr val="tx1"/>
                          </a:solidFill>
                          <a:effectLst>
                            <a:glow rad="228600">
                              <a:srgbClr val="000000">
                                <a:alpha val="40000"/>
                              </a:srgbClr>
                            </a:glow>
                          </a:effectLst>
                          <a:latin typeface="Arial"/>
                          <a:ea typeface="SimSun" charset="0"/>
                          <a:cs typeface="Arial"/>
                        </a:rPr>
                        <a:t> 1-16</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ar-JO" altLang="zh-CN" sz="1600" b="1" kern="1200" dirty="0">
                          <a:solidFill>
                            <a:schemeClr val="tx1"/>
                          </a:solidFill>
                          <a:effectLst>
                            <a:glow rad="228600">
                              <a:srgbClr val="000000">
                                <a:alpha val="40000"/>
                              </a:srgbClr>
                            </a:glow>
                          </a:effectLst>
                          <a:latin typeface="Arial"/>
                          <a:ea typeface="SimSun" charset="0"/>
                          <a:cs typeface="Arial"/>
                        </a:rPr>
                        <a:t>من التساهل</a:t>
                      </a:r>
                      <a:endParaRPr lang="en-US" altLang="zh-CN" sz="1600" b="1" kern="1200" dirty="0">
                        <a:solidFill>
                          <a:schemeClr val="tx1"/>
                        </a:solidFill>
                        <a:effectLst>
                          <a:glow rad="228600">
                            <a:srgbClr val="000000">
                              <a:alpha val="40000"/>
                            </a:srgbClr>
                          </a:glow>
                        </a:effectLst>
                        <a:latin typeface="Arial"/>
                        <a:ea typeface="SimSun" charset="0"/>
                        <a:cs typeface="Arial"/>
                      </a:endParaRPr>
                    </a:p>
                    <a:p>
                      <a:pPr algn="ctr"/>
                      <a:r>
                        <a:rPr lang="ar-JO" altLang="zh-CN" sz="1600" b="1" kern="1200" dirty="0">
                          <a:solidFill>
                            <a:schemeClr val="tx1"/>
                          </a:solidFill>
                          <a:effectLst>
                            <a:glow rad="228600">
                              <a:srgbClr val="000000">
                                <a:alpha val="40000"/>
                              </a:srgbClr>
                            </a:glow>
                          </a:effectLst>
                          <a:latin typeface="Arial"/>
                          <a:ea typeface="SimSun" charset="0"/>
                          <a:cs typeface="Arial"/>
                        </a:rPr>
                        <a:t>3:</a:t>
                      </a:r>
                      <a:r>
                        <a:rPr lang="ar-JO" altLang="zh-CN" sz="1600" b="1" kern="1200" baseline="0" dirty="0">
                          <a:solidFill>
                            <a:schemeClr val="tx1"/>
                          </a:solidFill>
                          <a:effectLst>
                            <a:glow rad="228600">
                              <a:srgbClr val="000000">
                                <a:alpha val="40000"/>
                              </a:srgbClr>
                            </a:glow>
                          </a:effectLst>
                          <a:latin typeface="Arial"/>
                          <a:ea typeface="SimSun" charset="0"/>
                          <a:cs typeface="Arial"/>
                        </a:rPr>
                        <a:t> 17-21</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ar-JO" altLang="zh-CN" sz="1600" b="1" kern="1200" dirty="0">
                          <a:solidFill>
                            <a:schemeClr val="tx1"/>
                          </a:solidFill>
                          <a:effectLst>
                            <a:glow rad="228600">
                              <a:srgbClr val="000000">
                                <a:alpha val="40000"/>
                              </a:srgbClr>
                            </a:glow>
                          </a:effectLst>
                          <a:latin typeface="Arial"/>
                          <a:ea typeface="SimSun" charset="0"/>
                          <a:cs typeface="Arial"/>
                        </a:rPr>
                        <a:t>مع الناس</a:t>
                      </a:r>
                      <a:endParaRPr lang="en-US" altLang="zh-CN" sz="1600" b="1" kern="1200" dirty="0">
                        <a:solidFill>
                          <a:schemeClr val="tx1"/>
                        </a:solidFill>
                        <a:effectLst>
                          <a:glow rad="228600">
                            <a:srgbClr val="000000">
                              <a:alpha val="40000"/>
                            </a:srgbClr>
                          </a:glow>
                        </a:effectLst>
                        <a:latin typeface="Arial"/>
                        <a:ea typeface="SimSun" charset="0"/>
                        <a:cs typeface="Arial"/>
                      </a:endParaRPr>
                    </a:p>
                    <a:p>
                      <a:pPr algn="ctr"/>
                      <a:r>
                        <a:rPr lang="ar-JO" altLang="zh-CN" sz="1600" b="1" kern="1200" dirty="0">
                          <a:solidFill>
                            <a:schemeClr val="tx1"/>
                          </a:solidFill>
                          <a:effectLst>
                            <a:glow rad="228600">
                              <a:srgbClr val="000000">
                                <a:alpha val="40000"/>
                              </a:srgbClr>
                            </a:glow>
                          </a:effectLst>
                          <a:latin typeface="Arial"/>
                          <a:ea typeface="SimSun" charset="0"/>
                          <a:cs typeface="Arial"/>
                        </a:rPr>
                        <a:t>4: 1-3</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ar-JO" altLang="zh-CN" sz="1600" b="1" kern="1200" dirty="0">
                          <a:solidFill>
                            <a:schemeClr val="tx1"/>
                          </a:solidFill>
                          <a:effectLst>
                            <a:glow rad="228600">
                              <a:srgbClr val="000000">
                                <a:alpha val="40000"/>
                              </a:srgbClr>
                            </a:glow>
                          </a:effectLst>
                          <a:latin typeface="Arial"/>
                          <a:ea typeface="SimSun" charset="0"/>
                          <a:cs typeface="Arial"/>
                        </a:rPr>
                        <a:t>مع الله</a:t>
                      </a:r>
                      <a:endParaRPr lang="en-US" altLang="zh-CN" sz="1600" b="1" kern="1200" dirty="0">
                        <a:solidFill>
                          <a:schemeClr val="tx1"/>
                        </a:solidFill>
                        <a:effectLst>
                          <a:glow rad="228600">
                            <a:srgbClr val="000000">
                              <a:alpha val="40000"/>
                            </a:srgbClr>
                          </a:glow>
                        </a:effectLst>
                        <a:latin typeface="Arial"/>
                        <a:ea typeface="SimSun" charset="0"/>
                        <a:cs typeface="Arial"/>
                      </a:endParaRPr>
                    </a:p>
                    <a:p>
                      <a:pPr algn="ctr"/>
                      <a:r>
                        <a:rPr lang="ar-JO" altLang="zh-CN" sz="1600" b="1" kern="1200" dirty="0">
                          <a:solidFill>
                            <a:schemeClr val="tx1"/>
                          </a:solidFill>
                          <a:effectLst>
                            <a:glow rad="228600">
                              <a:srgbClr val="000000">
                                <a:alpha val="40000"/>
                              </a:srgbClr>
                            </a:glow>
                          </a:effectLst>
                          <a:latin typeface="Arial"/>
                          <a:ea typeface="SimSun" charset="0"/>
                          <a:cs typeface="Arial"/>
                        </a:rPr>
                        <a:t>4:</a:t>
                      </a:r>
                      <a:r>
                        <a:rPr lang="ar-JO" altLang="zh-CN" sz="1600" b="1" kern="1200" baseline="0" dirty="0">
                          <a:solidFill>
                            <a:schemeClr val="tx1"/>
                          </a:solidFill>
                          <a:effectLst>
                            <a:glow rad="228600">
                              <a:srgbClr val="000000">
                                <a:alpha val="40000"/>
                              </a:srgbClr>
                            </a:glow>
                          </a:effectLst>
                          <a:latin typeface="Arial"/>
                          <a:ea typeface="SimSun" charset="0"/>
                          <a:cs typeface="Arial"/>
                        </a:rPr>
                        <a:t> 4-9</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ar-JO" altLang="zh-CN" sz="1600" b="1" dirty="0">
                          <a:effectLst>
                            <a:glow rad="228600">
                              <a:srgbClr val="000000">
                                <a:alpha val="40000"/>
                              </a:srgbClr>
                            </a:glow>
                          </a:effectLst>
                          <a:latin typeface="Arial"/>
                          <a:ea typeface="SimSun" charset="0"/>
                          <a:cs typeface="Arial"/>
                        </a:rPr>
                        <a:t>دائماً</a:t>
                      </a:r>
                      <a:endParaRPr lang="en-US" altLang="zh-CN" sz="1600" b="1" dirty="0">
                        <a:effectLst>
                          <a:glow rad="228600">
                            <a:srgbClr val="000000">
                              <a:alpha val="40000"/>
                            </a:srgbClr>
                          </a:glow>
                        </a:effectLst>
                        <a:latin typeface="Arial"/>
                        <a:ea typeface="SimSun" charset="0"/>
                        <a:cs typeface="Arial"/>
                      </a:endParaRPr>
                    </a:p>
                    <a:p>
                      <a:pPr algn="ctr" eaLnBrk="0" hangingPunct="0"/>
                      <a:r>
                        <a:rPr lang="ar-JO" altLang="zh-CN" sz="1600" b="1" dirty="0">
                          <a:effectLst>
                            <a:glow rad="228600">
                              <a:srgbClr val="000000">
                                <a:alpha val="40000"/>
                              </a:srgbClr>
                            </a:glow>
                          </a:effectLst>
                          <a:latin typeface="Arial"/>
                          <a:ea typeface="SimSun" charset="0"/>
                          <a:cs typeface="Arial"/>
                        </a:rPr>
                        <a:t>4:</a:t>
                      </a:r>
                      <a:r>
                        <a:rPr lang="ar-JO" altLang="zh-CN" sz="1600" b="1" baseline="0" dirty="0">
                          <a:effectLst>
                            <a:glow rad="228600">
                              <a:srgbClr val="000000">
                                <a:alpha val="40000"/>
                              </a:srgbClr>
                            </a:glow>
                          </a:effectLst>
                          <a:latin typeface="Arial"/>
                          <a:ea typeface="SimSun" charset="0"/>
                          <a:cs typeface="Arial"/>
                        </a:rPr>
                        <a:t> 10-20</a:t>
                      </a:r>
                      <a:r>
                        <a:rPr lang="en-US" altLang="zh-CN" sz="1600" b="1" dirty="0">
                          <a:effectLst>
                            <a:glow rad="228600">
                              <a:srgbClr val="000000">
                                <a:alpha val="40000"/>
                              </a:srgbClr>
                            </a:glow>
                          </a:effectLst>
                          <a:latin typeface="Arial"/>
                          <a:ea typeface="SimSun" charset="0"/>
                          <a:cs typeface="Arial"/>
                        </a:rPr>
                        <a:t> </a:t>
                      </a:r>
                    </a:p>
                    <a:p>
                      <a:pPr algn="ctr" eaLnBrk="0" hangingPunct="0"/>
                      <a:r>
                        <a:rPr lang="en-US" altLang="zh-CN" sz="1600" b="1" dirty="0">
                          <a:effectLst>
                            <a:glow rad="228600">
                              <a:srgbClr val="000000">
                                <a:alpha val="40000"/>
                              </a:srgbClr>
                            </a:glow>
                          </a:effectLst>
                          <a:latin typeface="Arial"/>
                          <a:ea typeface="SimSun" charset="0"/>
                          <a:cs typeface="Arial"/>
                        </a:rPr>
                        <a:t>–</a:t>
                      </a:r>
                    </a:p>
                    <a:p>
                      <a:pPr algn="ctr" eaLnBrk="0" hangingPunct="0"/>
                      <a:r>
                        <a:rPr lang="ar-JO" altLang="zh-CN" sz="1600" b="1" dirty="0">
                          <a:effectLst>
                            <a:glow rad="228600">
                              <a:srgbClr val="000000">
                                <a:alpha val="40000"/>
                              </a:srgbClr>
                            </a:glow>
                          </a:effectLst>
                          <a:latin typeface="Arial"/>
                          <a:ea typeface="SimSun" charset="0"/>
                          <a:cs typeface="Arial"/>
                        </a:rPr>
                        <a:t>تحيات</a:t>
                      </a:r>
                      <a:endParaRPr lang="en-US" altLang="zh-CN" sz="1600" b="1" dirty="0">
                        <a:effectLst>
                          <a:glow rad="228600">
                            <a:srgbClr val="000000">
                              <a:alpha val="40000"/>
                            </a:srgbClr>
                          </a:glow>
                        </a:effectLst>
                        <a:latin typeface="Arial"/>
                        <a:ea typeface="SimSun" charset="0"/>
                        <a:cs typeface="Arial"/>
                      </a:endParaRPr>
                    </a:p>
                    <a:p>
                      <a:pPr algn="ctr" eaLnBrk="0" hangingPunct="0"/>
                      <a:r>
                        <a:rPr lang="ar-JO" altLang="zh-CN" sz="1600" b="1" dirty="0">
                          <a:effectLst>
                            <a:glow rad="228600">
                              <a:srgbClr val="000000">
                                <a:alpha val="40000"/>
                              </a:srgbClr>
                            </a:glow>
                          </a:effectLst>
                          <a:latin typeface="Arial"/>
                          <a:ea typeface="SimSun" charset="0"/>
                          <a:cs typeface="Arial"/>
                        </a:rPr>
                        <a:t>4:</a:t>
                      </a:r>
                      <a:r>
                        <a:rPr lang="ar-JO" altLang="zh-CN" sz="1600" b="1" baseline="0" dirty="0">
                          <a:effectLst>
                            <a:glow rad="228600">
                              <a:srgbClr val="000000">
                                <a:alpha val="40000"/>
                              </a:srgbClr>
                            </a:glow>
                          </a:effectLst>
                          <a:latin typeface="Arial"/>
                          <a:ea typeface="SimSun" charset="0"/>
                          <a:cs typeface="Arial"/>
                        </a:rPr>
                        <a:t> 21-23</a:t>
                      </a:r>
                      <a:endParaRPr lang="en-US" altLang="zh-CN" sz="1600" b="1" dirty="0">
                        <a:effectLst>
                          <a:glow rad="228600">
                            <a:srgbClr val="000000">
                              <a:alpha val="40000"/>
                            </a:srgbClr>
                          </a:glow>
                        </a:effectLst>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extLst>
                  <a:ext uri="{0D108BD9-81ED-4DB2-BD59-A6C34878D82A}">
                    <a16:rowId xmlns:a16="http://schemas.microsoft.com/office/drawing/2014/main" val="10006"/>
                  </a:ext>
                </a:extLst>
              </a:tr>
              <a:tr h="488737">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400" b="1" kern="1200" dirty="0">
                          <a:solidFill>
                            <a:schemeClr val="tx1"/>
                          </a:solidFill>
                          <a:effectLst>
                            <a:glow rad="228600">
                              <a:srgbClr val="000000">
                                <a:alpha val="40000"/>
                              </a:srgbClr>
                            </a:glow>
                          </a:effectLst>
                          <a:latin typeface="Arial"/>
                          <a:ea typeface="+mn-ea"/>
                          <a:cs typeface="Arial"/>
                        </a:rPr>
                        <a:t>من</a:t>
                      </a:r>
                      <a:r>
                        <a:rPr lang="ar-JO" sz="2400" b="1" kern="1200" baseline="0" dirty="0">
                          <a:solidFill>
                            <a:schemeClr val="tx1"/>
                          </a:solidFill>
                          <a:effectLst>
                            <a:glow rad="228600">
                              <a:srgbClr val="000000">
                                <a:alpha val="40000"/>
                              </a:srgbClr>
                            </a:glow>
                          </a:effectLst>
                          <a:latin typeface="Arial"/>
                          <a:ea typeface="+mn-ea"/>
                          <a:cs typeface="Arial"/>
                        </a:rPr>
                        <a:t> روما</a:t>
                      </a:r>
                      <a:endParaRPr lang="en-US" sz="2400" b="1" kern="1200" dirty="0">
                        <a:solidFill>
                          <a:schemeClr val="tx1"/>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88737">
                <a:tc gridSpan="10">
                  <a:txBody>
                    <a:bodyPr/>
                    <a:lstStyle/>
                    <a:p>
                      <a:pPr algn="ctr"/>
                      <a:r>
                        <a:rPr lang="ar-JO" sz="2400" b="1" dirty="0"/>
                        <a:t>أوائل ربيع 62 م (أول سجن في روما)</a:t>
                      </a:r>
                      <a:endParaRPr lang="en-US" altLang="zh-CN" sz="2400" b="1" dirty="0">
                        <a:latin typeface="Arial"/>
                        <a:ea typeface="SimSun" charset="0"/>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50887" name="Rectangle 119"/>
          <p:cNvSpPr>
            <a:spLocks noGrp="1" noChangeArrowheads="1"/>
          </p:cNvSpPr>
          <p:nvPr>
            <p:ph type="title" idx="4294967295"/>
          </p:nvPr>
        </p:nvSpPr>
        <p:spPr>
          <a:xfrm>
            <a:off x="0" y="-533400"/>
            <a:ext cx="4829175" cy="539750"/>
          </a:xfrm>
        </p:spPr>
        <p:txBody>
          <a:bodyPr/>
          <a:lstStyle/>
          <a:p>
            <a:pPr eaLnBrk="1" hangingPunct="1"/>
            <a:r>
              <a:rPr lang="en-US" sz="3200">
                <a:solidFill>
                  <a:srgbClr val="000040"/>
                </a:solidFill>
                <a:latin typeface="Arial" charset="0"/>
                <a:ea typeface="ＭＳ Ｐゴシック" charset="0"/>
              </a:rPr>
              <a:t>Book Chart</a:t>
            </a:r>
          </a:p>
        </p:txBody>
      </p:sp>
      <p:sp>
        <p:nvSpPr>
          <p:cNvPr id="250888" name="Rectangle 2"/>
          <p:cNvSpPr>
            <a:spLocks noChangeArrowheads="1"/>
          </p:cNvSpPr>
          <p:nvPr/>
        </p:nvSpPr>
        <p:spPr bwMode="auto">
          <a:xfrm>
            <a:off x="1933575" y="104775"/>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29" tIns="45714" rIns="91429" bIns="45714">
            <a:spAutoFit/>
          </a:bodyPr>
          <a:lstStyle/>
          <a:p>
            <a:endParaRPr lang="en-US">
              <a:solidFill>
                <a:srgbClr val="EAEAEA"/>
              </a:solidFill>
            </a:endParaRPr>
          </a:p>
        </p:txBody>
      </p:sp>
      <p:sp>
        <p:nvSpPr>
          <p:cNvPr id="250889" name="Rectangle 4"/>
          <p:cNvSpPr>
            <a:spLocks noChangeArrowheads="1"/>
          </p:cNvSpPr>
          <p:nvPr/>
        </p:nvSpPr>
        <p:spPr bwMode="auto">
          <a:xfrm>
            <a:off x="2733675" y="28051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29" tIns="45714" rIns="91429" bIns="45714">
            <a:spAutoFit/>
          </a:bodyPr>
          <a:lstStyle/>
          <a:p>
            <a:endParaRPr lang="en-US">
              <a:solidFill>
                <a:srgbClr val="EAEAEA"/>
              </a:solidFill>
            </a:endParaRPr>
          </a:p>
        </p:txBody>
      </p:sp>
      <p:sp>
        <p:nvSpPr>
          <p:cNvPr id="110" name="Rectangle 119"/>
          <p:cNvSpPr txBox="1">
            <a:spLocks noChangeArrowheads="1"/>
          </p:cNvSpPr>
          <p:nvPr/>
        </p:nvSpPr>
        <p:spPr bwMode="auto">
          <a:xfrm rot="20059622">
            <a:off x="49166" y="1755775"/>
            <a:ext cx="1052513" cy="636588"/>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dirty="0">
                <a:solidFill>
                  <a:srgbClr val="FFFFFF"/>
                </a:solidFill>
                <a:latin typeface="Arial" charset="0"/>
                <a:cs typeface="Arial" charset="0"/>
              </a:rPr>
              <a:t>17 مرة</a:t>
            </a:r>
            <a:endParaRPr lang="en-US" sz="1800" b="1" dirty="0">
              <a:solidFill>
                <a:srgbClr val="FFFFFF"/>
              </a:solidFill>
              <a:latin typeface="Arial" charset="0"/>
              <a:cs typeface="Arial" charset="0"/>
            </a:endParaRPr>
          </a:p>
        </p:txBody>
      </p:sp>
      <p:sp>
        <p:nvSpPr>
          <p:cNvPr id="107" name="Rectangle 102"/>
          <p:cNvSpPr>
            <a:spLocks noChangeArrowheads="1"/>
          </p:cNvSpPr>
          <p:nvPr/>
        </p:nvSpPr>
        <p:spPr bwMode="auto">
          <a:xfrm>
            <a:off x="-19050" y="2636838"/>
            <a:ext cx="9163050" cy="876300"/>
          </a:xfrm>
          <a:prstGeom prst="rect">
            <a:avLst/>
          </a:prstGeom>
          <a:noFill/>
          <a:ln w="571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lIns="91429" tIns="45714" rIns="91429" bIns="45714" anchor="ctr"/>
          <a:lstStyle/>
          <a:p>
            <a:endParaRPr lang="en-US">
              <a:solidFill>
                <a:srgbClr val="EAEAEA"/>
              </a:solidFill>
            </a:endParaRPr>
          </a:p>
        </p:txBody>
      </p:sp>
      <p:sp>
        <p:nvSpPr>
          <p:cNvPr id="111" name="Rectangle 119"/>
          <p:cNvSpPr txBox="1">
            <a:spLocks noChangeArrowheads="1"/>
          </p:cNvSpPr>
          <p:nvPr/>
        </p:nvSpPr>
        <p:spPr bwMode="auto">
          <a:xfrm rot="20059622">
            <a:off x="25353" y="3265488"/>
            <a:ext cx="1052513" cy="636587"/>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dirty="0">
                <a:solidFill>
                  <a:srgbClr val="FFFFFF"/>
                </a:solidFill>
                <a:latin typeface="Arial" charset="0"/>
                <a:cs typeface="Arial" charset="0"/>
              </a:rPr>
              <a:t>20 مرة</a:t>
            </a:r>
            <a:endParaRPr lang="en-US" sz="1800" b="1" dirty="0">
              <a:solidFill>
                <a:srgbClr val="FFFFFF"/>
              </a:solidFill>
              <a:latin typeface="Arial" charset="0"/>
              <a:cs typeface="Arial" charset="0"/>
            </a:endParaRPr>
          </a:p>
        </p:txBody>
      </p:sp>
      <p:sp>
        <p:nvSpPr>
          <p:cNvPr id="250893" name="Text Box 6"/>
          <p:cNvSpPr txBox="1">
            <a:spLocks noChangeArrowheads="1"/>
          </p:cNvSpPr>
          <p:nvPr/>
        </p:nvSpPr>
        <p:spPr bwMode="auto">
          <a:xfrm>
            <a:off x="8493960" y="-26988"/>
            <a:ext cx="617455" cy="4000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EAEAEA"/>
                </a:solidFill>
                <a:latin typeface="Arial" charset="0"/>
              </a:rPr>
              <a:t>181</a:t>
            </a:r>
            <a:endParaRPr lang="en-US" sz="2000" b="1" dirty="0">
              <a:solidFill>
                <a:srgbClr val="EAEAEA"/>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2000"/>
                                        <p:tgtEl>
                                          <p:spTgt spid="110"/>
                                        </p:tgtEl>
                                      </p:cBhvr>
                                    </p:animEffect>
                                    <p:anim calcmode="lin" valueType="num">
                                      <p:cBhvr>
                                        <p:cTn id="8" dur="2000" fill="hold"/>
                                        <p:tgtEl>
                                          <p:spTgt spid="110"/>
                                        </p:tgtEl>
                                        <p:attrNameLst>
                                          <p:attrName>ppt_w</p:attrName>
                                        </p:attrNameLst>
                                      </p:cBhvr>
                                      <p:tavLst>
                                        <p:tav tm="0" fmla="#ppt_w*sin(2.5*pi*$)">
                                          <p:val>
                                            <p:fltVal val="0"/>
                                          </p:val>
                                        </p:tav>
                                        <p:tav tm="100000">
                                          <p:val>
                                            <p:fltVal val="1"/>
                                          </p:val>
                                        </p:tav>
                                      </p:tavLst>
                                    </p:anim>
                                    <p:anim calcmode="lin" valueType="num">
                                      <p:cBhvr>
                                        <p:cTn id="9" dur="2000" fill="hold"/>
                                        <p:tgtEl>
                                          <p:spTgt spid="110"/>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107"/>
                                        </p:tgtEl>
                                        <p:attrNameLst>
                                          <p:attrName>style.visibility</p:attrName>
                                        </p:attrNameLst>
                                      </p:cBhvr>
                                      <p:to>
                                        <p:strVal val="visible"/>
                                      </p:to>
                                    </p:set>
                                    <p:anim calcmode="lin" valueType="num">
                                      <p:cBhvr>
                                        <p:cTn id="14" dur="500" fill="hold"/>
                                        <p:tgtEl>
                                          <p:spTgt spid="107"/>
                                        </p:tgtEl>
                                        <p:attrNameLst>
                                          <p:attrName>ppt_w</p:attrName>
                                        </p:attrNameLst>
                                      </p:cBhvr>
                                      <p:tavLst>
                                        <p:tav tm="0">
                                          <p:val>
                                            <p:fltVal val="0"/>
                                          </p:val>
                                        </p:tav>
                                        <p:tav tm="100000">
                                          <p:val>
                                            <p:strVal val="#ppt_w"/>
                                          </p:val>
                                        </p:tav>
                                      </p:tavLst>
                                    </p:anim>
                                    <p:anim calcmode="lin" valueType="num">
                                      <p:cBhvr>
                                        <p:cTn id="15" dur="500" fill="hold"/>
                                        <p:tgtEl>
                                          <p:spTgt spid="107"/>
                                        </p:tgtEl>
                                        <p:attrNameLst>
                                          <p:attrName>ppt_h</p:attrName>
                                        </p:attrNameLst>
                                      </p:cBhvr>
                                      <p:tavLst>
                                        <p:tav tm="0">
                                          <p:val>
                                            <p:fltVal val="0"/>
                                          </p:val>
                                        </p:tav>
                                        <p:tav tm="100000">
                                          <p:val>
                                            <p:strVal val="#ppt_h"/>
                                          </p:val>
                                        </p:tav>
                                      </p:tavLst>
                                    </p:anim>
                                  </p:childTnLst>
                                </p:cTn>
                              </p:par>
                            </p:childTnLst>
                          </p:cTn>
                        </p:par>
                        <p:par>
                          <p:cTn id="16" fill="hold" nodeType="afterGroup">
                            <p:stCondLst>
                              <p:cond delay="500"/>
                            </p:stCondLst>
                            <p:childTnLst>
                              <p:par>
                                <p:cTn id="17" presetID="45" presetClass="entr" presetSubtype="0" fill="hold" grpId="0" nodeType="after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2000"/>
                                        <p:tgtEl>
                                          <p:spTgt spid="111"/>
                                        </p:tgtEl>
                                      </p:cBhvr>
                                    </p:animEffect>
                                    <p:anim calcmode="lin" valueType="num">
                                      <p:cBhvr>
                                        <p:cTn id="20" dur="2000" fill="hold"/>
                                        <p:tgtEl>
                                          <p:spTgt spid="111"/>
                                        </p:tgtEl>
                                        <p:attrNameLst>
                                          <p:attrName>ppt_w</p:attrName>
                                        </p:attrNameLst>
                                      </p:cBhvr>
                                      <p:tavLst>
                                        <p:tav tm="0" fmla="#ppt_w*sin(2.5*pi*$)">
                                          <p:val>
                                            <p:fltVal val="0"/>
                                          </p:val>
                                        </p:tav>
                                        <p:tav tm="100000">
                                          <p:val>
                                            <p:fltVal val="1"/>
                                          </p:val>
                                        </p:tav>
                                      </p:tavLst>
                                    </p:anim>
                                    <p:anim calcmode="lin" valueType="num">
                                      <p:cBhvr>
                                        <p:cTn id="21" dur="2000" fill="hold"/>
                                        <p:tgtEl>
                                          <p:spTgt spid="111"/>
                                        </p:tgtEl>
                                        <p:attrNameLst>
                                          <p:attrName>ppt_h</p:attrName>
                                        </p:attrNameLst>
                                      </p:cBhvr>
                                      <p:tavLst>
                                        <p:tav tm="0">
                                          <p:val>
                                            <p:strVal val="#ppt_h"/>
                                          </p:val>
                                        </p:tav>
                                        <p:tav tm="100000">
                                          <p:val>
                                            <p:strVal val="#ppt_h"/>
                                          </p:val>
                                        </p:tav>
                                      </p:tavLst>
                                    </p:anim>
                                  </p:childTnLst>
                                </p:cTn>
                              </p:par>
                            </p:childTnLst>
                          </p:cTn>
                        </p:par>
                        <p:par>
                          <p:cTn id="22" fill="hold" nodeType="afterGroup">
                            <p:stCondLst>
                              <p:cond delay="2500"/>
                            </p:stCondLst>
                            <p:childTnLst>
                              <p:par>
                                <p:cTn id="23" presetID="2" presetClass="entr" presetSubtype="4" fill="hold" nodeType="afterEffect">
                                  <p:stCondLst>
                                    <p:cond delay="0"/>
                                  </p:stCondLst>
                                  <p:childTnLst>
                                    <p:set>
                                      <p:cBhvr>
                                        <p:cTn id="24" dur="1" fill="hold">
                                          <p:stCondLst>
                                            <p:cond delay="0"/>
                                          </p:stCondLst>
                                        </p:cTn>
                                        <p:tgtEl>
                                          <p:spTgt spid="112"/>
                                        </p:tgtEl>
                                        <p:attrNameLst>
                                          <p:attrName>style.visibility</p:attrName>
                                        </p:attrNameLst>
                                      </p:cBhvr>
                                      <p:to>
                                        <p:strVal val="visible"/>
                                      </p:to>
                                    </p:set>
                                    <p:anim calcmode="lin" valueType="num">
                                      <p:cBhvr additive="base">
                                        <p:cTn id="25" dur="500" fill="hold"/>
                                        <p:tgtEl>
                                          <p:spTgt spid="112"/>
                                        </p:tgtEl>
                                        <p:attrNameLst>
                                          <p:attrName>ppt_x</p:attrName>
                                        </p:attrNameLst>
                                      </p:cBhvr>
                                      <p:tavLst>
                                        <p:tav tm="0">
                                          <p:val>
                                            <p:strVal val="#ppt_x"/>
                                          </p:val>
                                        </p:tav>
                                        <p:tav tm="100000">
                                          <p:val>
                                            <p:strVal val="#ppt_x"/>
                                          </p:val>
                                        </p:tav>
                                      </p:tavLst>
                                    </p:anim>
                                    <p:anim calcmode="lin" valueType="num">
                                      <p:cBhvr additive="base">
                                        <p:cTn id="26"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dissolv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0" grpId="0" animBg="1"/>
      <p:bldP spid="107" grpId="0" animBg="1"/>
      <p:bldP spid="1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4" descr="imitating jesu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03350" y="2465388"/>
            <a:ext cx="6588125" cy="4392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930" name="Title 2"/>
          <p:cNvSpPr>
            <a:spLocks noGrp="1"/>
          </p:cNvSpPr>
          <p:nvPr>
            <p:ph type="title" idx="4294967295"/>
          </p:nvPr>
        </p:nvSpPr>
        <p:spPr>
          <a:xfrm>
            <a:off x="109538" y="0"/>
            <a:ext cx="8999537" cy="2808288"/>
          </a:xfrm>
        </p:spPr>
        <p:txBody>
          <a:bodyPr/>
          <a:lstStyle/>
          <a:p>
            <a:r>
              <a:rPr lang="ar-JO" sz="4800" dirty="0">
                <a:solidFill>
                  <a:srgbClr val="4B3118"/>
                </a:solidFill>
                <a:latin typeface="Arial" charset="0"/>
              </a:rPr>
              <a:t>تغلب بولس على صعوبات سجنه لأن له </a:t>
            </a:r>
            <a:r>
              <a:rPr lang="ar-JO" sz="4800" dirty="0">
                <a:solidFill>
                  <a:schemeClr val="accent2">
                    <a:lumMod val="75000"/>
                  </a:schemeClr>
                </a:solidFill>
                <a:latin typeface="Arial" charset="0"/>
              </a:rPr>
              <a:t>فكر</a:t>
            </a:r>
            <a:r>
              <a:rPr lang="ar-JO" sz="4800" dirty="0">
                <a:solidFill>
                  <a:srgbClr val="4B3118"/>
                </a:solidFill>
                <a:latin typeface="Arial" charset="0"/>
              </a:rPr>
              <a:t> المسيح (1: 1-11)</a:t>
            </a:r>
            <a:r>
              <a:rPr lang="en-US" sz="4800" dirty="0">
                <a:solidFill>
                  <a:srgbClr val="4B3118"/>
                </a:solidFill>
                <a:latin typeface="Arial" charset="0"/>
              </a:rPr>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6" descr="handsraise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546" name="Title 2"/>
          <p:cNvSpPr>
            <a:spLocks noGrp="1"/>
          </p:cNvSpPr>
          <p:nvPr>
            <p:ph type="title" idx="4294967295"/>
          </p:nvPr>
        </p:nvSpPr>
        <p:spPr>
          <a:xfrm>
            <a:off x="109538" y="0"/>
            <a:ext cx="8999537" cy="2808288"/>
          </a:xfrm>
        </p:spPr>
        <p:txBody>
          <a:bodyPr/>
          <a:lstStyle/>
          <a:p>
            <a:pPr marL="1138238" indent="-1138238" algn="r">
              <a:defRPr/>
            </a:pPr>
            <a:r>
              <a:rPr lang="ar-JO" altLang="ja-JP" dirty="0">
                <a:solidFill>
                  <a:srgbClr val="FFFFFF"/>
                </a:solidFill>
                <a:effectLst>
                  <a:glow rad="139700">
                    <a:schemeClr val="tx1"/>
                  </a:glow>
                </a:effectLst>
                <a:latin typeface="Arial" charset="0"/>
                <a:cs typeface="Arial" charset="0"/>
              </a:rPr>
              <a:t>أ. امتلاك فكر المسيح ساعد بولس أن يرى نفسه ك</a:t>
            </a:r>
            <a:r>
              <a:rPr lang="ar-JO" altLang="ja-JP" dirty="0">
                <a:solidFill>
                  <a:srgbClr val="FFFF00"/>
                </a:solidFill>
                <a:effectLst>
                  <a:glow rad="139700">
                    <a:schemeClr val="tx1"/>
                  </a:glow>
                </a:effectLst>
                <a:latin typeface="Arial" charset="0"/>
                <a:cs typeface="Arial" charset="0"/>
              </a:rPr>
              <a:t>عبد</a:t>
            </a:r>
            <a:r>
              <a:rPr lang="ar-JO" altLang="ja-JP" dirty="0">
                <a:solidFill>
                  <a:srgbClr val="FFFFFF"/>
                </a:solidFill>
                <a:effectLst>
                  <a:glow rad="139700">
                    <a:schemeClr val="tx1"/>
                  </a:glow>
                </a:effectLst>
                <a:latin typeface="Arial" charset="0"/>
                <a:cs typeface="Arial" charset="0"/>
              </a:rPr>
              <a:t> للمسيح (1: 1-2)</a:t>
            </a:r>
            <a:endParaRPr lang="en-US" sz="8800" dirty="0">
              <a:solidFill>
                <a:srgbClr val="FFFFFF"/>
              </a:solidFill>
              <a:effectLst>
                <a:glow rad="139700">
                  <a:schemeClr val="tx1"/>
                </a:glow>
              </a:effectLst>
              <a:latin typeface="Arial" charset="0"/>
              <a:cs typeface="Arial" charset="0"/>
            </a:endParaRPr>
          </a:p>
        </p:txBody>
      </p:sp>
      <p:sp>
        <p:nvSpPr>
          <p:cNvPr id="236547" name="Title 2"/>
          <p:cNvSpPr txBox="1">
            <a:spLocks/>
          </p:cNvSpPr>
          <p:nvPr/>
        </p:nvSpPr>
        <p:spPr bwMode="auto">
          <a:xfrm>
            <a:off x="2416175" y="3716338"/>
            <a:ext cx="6731000" cy="2808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marL="342900" indent="-342900" eaLnBrk="0" hangingPunct="0">
              <a:defRPr sz="2400">
                <a:solidFill>
                  <a:schemeClr val="tx1"/>
                </a:solidFill>
                <a:latin typeface="Times New Roman" charset="0"/>
                <a:ea typeface="ＭＳ Ｐゴシック" charset="0"/>
                <a:cs typeface="ＭＳ Ｐゴシック" charset="0"/>
              </a:defRPr>
            </a:lvl1pPr>
            <a:lvl2pPr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1" indent="0" algn="ctr">
              <a:defRPr/>
            </a:pPr>
            <a:r>
              <a:rPr lang="ar-JO" sz="6000" b="1" dirty="0">
                <a:solidFill>
                  <a:srgbClr val="FFFFFF"/>
                </a:solidFill>
                <a:effectLst>
                  <a:glow rad="139700">
                    <a:schemeClr val="tx1"/>
                  </a:glow>
                </a:effectLst>
                <a:latin typeface="Arial" charset="0"/>
                <a:cs typeface="Arial" charset="0"/>
              </a:rPr>
              <a:t>بولس و تيموثاوس </a:t>
            </a:r>
          </a:p>
          <a:p>
            <a:pPr lvl="1" indent="0" algn="ctr">
              <a:defRPr/>
            </a:pPr>
            <a:r>
              <a:rPr lang="ar-JO" sz="6000" b="1" dirty="0">
                <a:solidFill>
                  <a:srgbClr val="FFFF00"/>
                </a:solidFill>
                <a:effectLst>
                  <a:glow rad="139700">
                    <a:schemeClr val="tx1"/>
                  </a:glow>
                </a:effectLst>
                <a:latin typeface="Arial" charset="0"/>
                <a:cs typeface="Arial" charset="0"/>
              </a:rPr>
              <a:t>عبدا</a:t>
            </a:r>
            <a:r>
              <a:rPr lang="ar-JO" sz="6000" b="1" dirty="0">
                <a:solidFill>
                  <a:srgbClr val="FFFFFF"/>
                </a:solidFill>
                <a:effectLst>
                  <a:glow rad="139700">
                    <a:schemeClr val="tx1"/>
                  </a:glow>
                </a:effectLst>
                <a:latin typeface="Arial" charset="0"/>
                <a:cs typeface="Arial" charset="0"/>
              </a:rPr>
              <a:t> يسوع المسيح</a:t>
            </a:r>
            <a:endParaRPr lang="en-US" sz="6000" b="1" dirty="0">
              <a:solidFill>
                <a:srgbClr val="FFFFFF"/>
              </a:solidFill>
              <a:effectLst>
                <a:glow rad="139700">
                  <a:schemeClr val="tx1"/>
                </a:glow>
              </a:effectLst>
              <a:latin typeface="Arial" charset="0"/>
              <a:cs typeface="Arial"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7026" name="Picture 7" descr="people-praying.jpg"/>
          <p:cNvPicPr>
            <a:picLocks noChangeAspect="1"/>
          </p:cNvPicPr>
          <p:nvPr/>
        </p:nvPicPr>
        <p:blipFill rotWithShape="1">
          <a:blip r:embed="rId2">
            <a:extLst>
              <a:ext uri="{28A0092B-C50C-407E-A947-70E740481C1C}">
                <a14:useLocalDpi xmlns:a14="http://schemas.microsoft.com/office/drawing/2010/main"/>
              </a:ext>
            </a:extLst>
          </a:blip>
          <a:srcRect r="2078"/>
          <a:stretch/>
        </p:blipFill>
        <p:spPr bwMode="auto">
          <a:xfrm>
            <a:off x="-19049" y="0"/>
            <a:ext cx="916305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7" name="Title 2"/>
          <p:cNvSpPr>
            <a:spLocks noGrp="1"/>
          </p:cNvSpPr>
          <p:nvPr>
            <p:ph type="title" idx="4294967295"/>
          </p:nvPr>
        </p:nvSpPr>
        <p:spPr>
          <a:xfrm>
            <a:off x="34925" y="-28029"/>
            <a:ext cx="8929563" cy="720725"/>
          </a:xfrm>
        </p:spPr>
        <p:txBody>
          <a:bodyPr/>
          <a:lstStyle/>
          <a:p>
            <a:pPr algn="r"/>
            <a:br>
              <a:rPr lang="en-US" sz="4000" dirty="0">
                <a:solidFill>
                  <a:srgbClr val="4B3118"/>
                </a:solidFill>
                <a:effectLst>
                  <a:glow rad="228600">
                    <a:srgbClr val="FFF5DB"/>
                  </a:glow>
                </a:effectLst>
                <a:latin typeface="Arial" charset="0"/>
              </a:rPr>
            </a:br>
            <a:r>
              <a:rPr lang="ar-JO" sz="4000" dirty="0">
                <a:solidFill>
                  <a:srgbClr val="4B3118"/>
                </a:solidFill>
                <a:effectLst>
                  <a:glow rad="228600">
                    <a:srgbClr val="FFF5DB"/>
                  </a:glow>
                </a:effectLst>
                <a:latin typeface="Arial" charset="0"/>
              </a:rPr>
              <a:t>ب. امتلاك فكر المسيح ساعد بولس حتى </a:t>
            </a:r>
            <a:r>
              <a:rPr lang="ar-JO" sz="4000" dirty="0">
                <a:solidFill>
                  <a:schemeClr val="accent2">
                    <a:lumMod val="75000"/>
                  </a:schemeClr>
                </a:solidFill>
                <a:effectLst>
                  <a:glow rad="228600">
                    <a:srgbClr val="FFF5DB"/>
                  </a:glow>
                </a:effectLst>
                <a:latin typeface="Arial" charset="0"/>
              </a:rPr>
              <a:t>يشكر</a:t>
            </a:r>
            <a:r>
              <a:rPr lang="ar-JO" sz="4000" dirty="0">
                <a:solidFill>
                  <a:srgbClr val="4B3118"/>
                </a:solidFill>
                <a:effectLst>
                  <a:glow rad="228600">
                    <a:srgbClr val="FFF5DB"/>
                  </a:glow>
                </a:effectLst>
                <a:latin typeface="Arial" charset="0"/>
              </a:rPr>
              <a:t> و </a:t>
            </a:r>
            <a:r>
              <a:rPr lang="ar-JO" sz="4000" dirty="0">
                <a:solidFill>
                  <a:schemeClr val="accent2">
                    <a:lumMod val="75000"/>
                  </a:schemeClr>
                </a:solidFill>
                <a:effectLst>
                  <a:glow rad="228600">
                    <a:srgbClr val="FFF5DB"/>
                  </a:glow>
                </a:effectLst>
                <a:latin typeface="Arial" charset="0"/>
              </a:rPr>
              <a:t>يصلي</a:t>
            </a:r>
            <a:r>
              <a:rPr lang="ar-JO" sz="4000" dirty="0">
                <a:solidFill>
                  <a:srgbClr val="4B3118"/>
                </a:solidFill>
                <a:effectLst>
                  <a:glow rad="228600">
                    <a:srgbClr val="FFF5DB"/>
                  </a:glow>
                </a:effectLst>
                <a:latin typeface="Arial" charset="0"/>
              </a:rPr>
              <a:t> (1: 3-11)</a:t>
            </a:r>
            <a:endParaRPr lang="en-US" sz="4000" dirty="0">
              <a:solidFill>
                <a:srgbClr val="4B3118"/>
              </a:solidFill>
              <a:effectLst>
                <a:glow rad="228600">
                  <a:srgbClr val="FFF5DB"/>
                </a:glow>
              </a:effectLst>
              <a:latin typeface="Arial" charset="0"/>
            </a:endParaRPr>
          </a:p>
        </p:txBody>
      </p:sp>
      <p:sp>
        <p:nvSpPr>
          <p:cNvPr id="9" name="Title 2"/>
          <p:cNvSpPr txBox="1">
            <a:spLocks/>
          </p:cNvSpPr>
          <p:nvPr/>
        </p:nvSpPr>
        <p:spPr bwMode="auto">
          <a:xfrm>
            <a:off x="2195513" y="4581525"/>
            <a:ext cx="5329237" cy="165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4000" b="1" dirty="0">
                <a:solidFill>
                  <a:schemeClr val="bg1"/>
                </a:solidFill>
                <a:latin typeface="Arial" charset="0"/>
                <a:cs typeface="Arial" charset="0"/>
              </a:rPr>
              <a:t>شكر بولس</a:t>
            </a:r>
          </a:p>
          <a:p>
            <a:pPr algn="ctr"/>
            <a:r>
              <a:rPr lang="en-US" sz="4000" b="1" dirty="0">
                <a:solidFill>
                  <a:schemeClr val="bg1"/>
                </a:solidFill>
                <a:latin typeface="Arial" charset="0"/>
                <a:cs typeface="Arial" charset="0"/>
              </a:rPr>
              <a:t>(</a:t>
            </a:r>
            <a:r>
              <a:rPr lang="ar-JO" sz="4000" b="1" dirty="0">
                <a:solidFill>
                  <a:schemeClr val="bg1"/>
                </a:solidFill>
                <a:latin typeface="Arial" charset="0"/>
                <a:cs typeface="Arial" charset="0"/>
              </a:rPr>
              <a:t>1: 3-8</a:t>
            </a:r>
            <a:r>
              <a:rPr lang="en-US" sz="4000" b="1" dirty="0">
                <a:solidFill>
                  <a:schemeClr val="bg1"/>
                </a:solidFill>
                <a:latin typeface="Arial" charset="0"/>
                <a:cs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1" descr="Thankfu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4450" y="0"/>
            <a:ext cx="9224963" cy="5876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5810" name="Rectangle 2"/>
          <p:cNvSpPr>
            <a:spLocks noGrp="1" noChangeArrowheads="1"/>
          </p:cNvSpPr>
          <p:nvPr>
            <p:ph type="ctrTitle"/>
          </p:nvPr>
        </p:nvSpPr>
        <p:spPr>
          <a:xfrm>
            <a:off x="323528" y="9229"/>
            <a:ext cx="8496945" cy="971499"/>
          </a:xfrm>
          <a:ln>
            <a:miter lim="800000"/>
            <a:headEnd/>
            <a:tailEnd/>
          </a:ln>
        </p:spPr>
        <p:txBody>
          <a:bodyPr/>
          <a:lstStyle/>
          <a:p>
            <a:pPr eaLnBrk="1" hangingPunct="1">
              <a:defRPr/>
            </a:pPr>
            <a:r>
              <a:rPr lang="ar-JO" dirty="0">
                <a:solidFill>
                  <a:srgbClr val="FFFF00"/>
                </a:solidFill>
                <a:effectLst>
                  <a:glow rad="228600">
                    <a:schemeClr val="accent4">
                      <a:satMod val="175000"/>
                      <a:alpha val="40000"/>
                    </a:schemeClr>
                  </a:glow>
                </a:effectLst>
                <a:ea typeface="ＭＳ Ｐゴシック" charset="-128"/>
                <a:cs typeface="ＭＳ Ｐゴシック" charset="-128"/>
              </a:rPr>
              <a:t>بولس يشكر</a:t>
            </a:r>
            <a:endParaRPr lang="en-US" dirty="0">
              <a:solidFill>
                <a:srgbClr val="FFFF00"/>
              </a:solidFill>
              <a:effectLst>
                <a:glow rad="228600">
                  <a:schemeClr val="accent4">
                    <a:satMod val="175000"/>
                    <a:alpha val="40000"/>
                  </a:schemeClr>
                </a:glow>
              </a:effectLst>
              <a:ea typeface="ＭＳ Ｐゴシック" charset="-128"/>
              <a:cs typeface="ＭＳ Ｐゴシック" charset="-128"/>
            </a:endParaRPr>
          </a:p>
        </p:txBody>
      </p:sp>
      <p:sp>
        <p:nvSpPr>
          <p:cNvPr id="1015812" name="TextBox 4"/>
          <p:cNvSpPr txBox="1">
            <a:spLocks noChangeArrowheads="1"/>
          </p:cNvSpPr>
          <p:nvPr/>
        </p:nvSpPr>
        <p:spPr bwMode="auto">
          <a:xfrm>
            <a:off x="107504" y="2165944"/>
            <a:ext cx="8915400" cy="3477863"/>
          </a:xfrm>
          <a:prstGeom prst="rect">
            <a:avLst/>
          </a:prstGeom>
          <a:noFill/>
          <a:ln w="9525">
            <a:noFill/>
            <a:miter lim="800000"/>
            <a:headEnd/>
            <a:tailEnd/>
          </a:ln>
        </p:spPr>
        <p:txBody>
          <a:bodyPr lIns="91429" tIns="45714" rIns="91429" bIns="45714">
            <a:spAutoFit/>
          </a:bodyPr>
          <a:lstStyle/>
          <a:p>
            <a:pPr algn="ctr">
              <a:defRPr/>
            </a:pPr>
            <a:r>
              <a:rPr lang="ar-JO" sz="6000" b="1" baseline="30000" dirty="0">
                <a:solidFill>
                  <a:srgbClr val="FFFFFF"/>
                </a:solidFill>
                <a:effectLst>
                  <a:glow rad="228600">
                    <a:schemeClr val="accent4">
                      <a:satMod val="175000"/>
                      <a:alpha val="40000"/>
                    </a:schemeClr>
                  </a:glow>
                </a:effectLst>
                <a:latin typeface="Arial" pitchFamily="34" charset="0"/>
                <a:ea typeface="Arial" charset="0"/>
                <a:cs typeface="Arial" pitchFamily="34" charset="0"/>
              </a:rPr>
              <a:t>3 أشكر إلهي عند كل ذكري إياكم 4 دائماً في كل أدعيتي مقدماً الطلبة لأجل جميعكم بفرح 5 لسبب مشاركتكم في الإنجيل من أول يوم إلى الآن 6 واثقاً بهذا عينه أن الذي ابتدأ فيكم عملاً صالحاً يكمل إلى يوم يسوع المسيح (في 1: 3-6)</a:t>
            </a:r>
            <a:endParaRPr lang="en-US" sz="6000" b="1" dirty="0">
              <a:solidFill>
                <a:srgbClr val="FFFFFF"/>
              </a:solidFill>
              <a:effectLst>
                <a:glow rad="228600">
                  <a:schemeClr val="accent4">
                    <a:satMod val="175000"/>
                    <a:alpha val="40000"/>
                  </a:schemeClr>
                </a:glow>
              </a:effectLst>
              <a:latin typeface="Arial" pitchFamily="34" charset="0"/>
              <a:ea typeface="Arial" charset="0"/>
              <a:cs typeface="Arial" pitchFamily="34"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3BD2394D.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29200" y="990600"/>
            <a:ext cx="2444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0578" name="Picture 25" descr="j034319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752600" cy="1474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0579" name="Picture 27" descr="j018253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19200"/>
            <a:ext cx="244475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0580" name="Picture 28" descr="j014900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99250" y="3276600"/>
            <a:ext cx="244475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0581" name="Picture 29" descr="j021607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715000" y="0"/>
            <a:ext cx="3124200" cy="241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0582" name="Picture 30" descr="j022773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0" y="3200400"/>
            <a:ext cx="2395538"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0583" name="8A87825F.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685800"/>
            <a:ext cx="2444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0584" name="Picture 32" descr="j031686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057400" y="-387350"/>
            <a:ext cx="3657600" cy="243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0585" name="43B34533.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9763" y="3306763"/>
            <a:ext cx="2444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0586" name="Picture 35" descr="j0316972"/>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268538" y="2193925"/>
            <a:ext cx="3657600" cy="2468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0587" name="Picture 36" descr="j0285163"/>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82563" y="0"/>
            <a:ext cx="2451101"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0588" name="Picture 37" descr="j0284964"/>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362200" y="4443413"/>
            <a:ext cx="3657600" cy="2414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0589" name="Picture 38" descr="j0262731"/>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105400" y="4648200"/>
            <a:ext cx="281940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0590" name="Picture 39" descr="j0227709"/>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924800" y="990600"/>
            <a:ext cx="1828800" cy="243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0591" name="Rectangle 40"/>
          <p:cNvSpPr>
            <a:spLocks noChangeArrowheads="1"/>
          </p:cNvSpPr>
          <p:nvPr/>
        </p:nvSpPr>
        <p:spPr bwMode="auto">
          <a:xfrm>
            <a:off x="1933575" y="180975"/>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07" tIns="45704" rIns="91407" bIns="45704">
            <a:spAutoFit/>
          </a:bodyPr>
          <a:lstStyle/>
          <a:p>
            <a:pPr defTabSz="911225"/>
            <a:endParaRPr lang="en-US">
              <a:solidFill>
                <a:srgbClr val="EAEAEA"/>
              </a:solidFill>
            </a:endParaRPr>
          </a:p>
        </p:txBody>
      </p:sp>
      <p:sp>
        <p:nvSpPr>
          <p:cNvPr id="280592" name="Rectangle 41"/>
          <p:cNvSpPr>
            <a:spLocks noChangeArrowheads="1"/>
          </p:cNvSpPr>
          <p:nvPr/>
        </p:nvSpPr>
        <p:spPr bwMode="auto">
          <a:xfrm>
            <a:off x="2733675" y="28813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07" tIns="45704" rIns="91407" bIns="45704">
            <a:spAutoFit/>
          </a:bodyPr>
          <a:lstStyle/>
          <a:p>
            <a:pPr defTabSz="911225"/>
            <a:endParaRPr lang="en-US">
              <a:solidFill>
                <a:srgbClr val="EAEAEA"/>
              </a:solidFill>
            </a:endParaRPr>
          </a:p>
        </p:txBody>
      </p:sp>
      <p:sp>
        <p:nvSpPr>
          <p:cNvPr id="280593" name="Rectangle 47"/>
          <p:cNvSpPr>
            <a:spLocks noGrp="1" noChangeArrowheads="1"/>
          </p:cNvSpPr>
          <p:nvPr>
            <p:ph type="title" idx="4294967295"/>
          </p:nvPr>
        </p:nvSpPr>
        <p:spPr>
          <a:xfrm>
            <a:off x="1331913" y="981075"/>
            <a:ext cx="5832475" cy="1511300"/>
          </a:xfrm>
          <a:solidFill>
            <a:srgbClr val="000040"/>
          </a:solidFill>
        </p:spPr>
        <p:txBody>
          <a:bodyPr/>
          <a:lstStyle/>
          <a:p>
            <a:pPr algn="ctr" eaLnBrk="1" hangingPunct="1">
              <a:lnSpc>
                <a:spcPct val="80000"/>
              </a:lnSpc>
            </a:pPr>
            <a:r>
              <a:rPr lang="ar-JO" sz="4000" b="1" dirty="0">
                <a:solidFill>
                  <a:srgbClr val="FFFFCC"/>
                </a:solidFill>
              </a:rPr>
              <a:t>ما الذي يعتقده معظم الناس أن الأمر يتطلب أن تكون سعيدًا؟</a:t>
            </a:r>
            <a:endParaRPr lang="en-US" sz="4000" b="1" dirty="0">
              <a:solidFill>
                <a:srgbClr val="FFFFCC"/>
              </a:solidFill>
              <a:latin typeface="Times New Roman" charset="0"/>
              <a:ea typeface="ＭＳ Ｐゴシック" charset="0"/>
              <a:cs typeface="ＭＳ Ｐゴシック" charset="0"/>
            </a:endParaRPr>
          </a:p>
        </p:txBody>
      </p:sp>
      <p:sp>
        <p:nvSpPr>
          <p:cNvPr id="19" name="Rectangle 47"/>
          <p:cNvSpPr txBox="1">
            <a:spLocks noChangeArrowheads="1"/>
          </p:cNvSpPr>
          <p:nvPr/>
        </p:nvSpPr>
        <p:spPr bwMode="auto">
          <a:xfrm>
            <a:off x="1331913" y="2708275"/>
            <a:ext cx="3384550" cy="936625"/>
          </a:xfrm>
          <a:prstGeom prst="rect">
            <a:avLst/>
          </a:prstGeom>
          <a:solidFill>
            <a:srgbClr val="660066"/>
          </a:solid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ar-JO" sz="4000" b="1" dirty="0">
                <a:solidFill>
                  <a:srgbClr val="FFFFFF"/>
                </a:solidFill>
                <a:cs typeface="Arial" charset="0"/>
              </a:rPr>
              <a:t>المال</a:t>
            </a:r>
            <a:endParaRPr lang="en-US" sz="4000" dirty="0">
              <a:solidFill>
                <a:srgbClr val="FFFFFF"/>
              </a:solidFill>
              <a:latin typeface="Times New Roman" charset="0"/>
            </a:endParaRPr>
          </a:p>
        </p:txBody>
      </p:sp>
      <p:sp>
        <p:nvSpPr>
          <p:cNvPr id="23" name="Rectangle 47"/>
          <p:cNvSpPr txBox="1">
            <a:spLocks noChangeArrowheads="1"/>
          </p:cNvSpPr>
          <p:nvPr/>
        </p:nvSpPr>
        <p:spPr bwMode="auto">
          <a:xfrm>
            <a:off x="-36513" y="4076700"/>
            <a:ext cx="3384551" cy="936625"/>
          </a:xfrm>
          <a:prstGeom prst="rect">
            <a:avLst/>
          </a:prstGeom>
          <a:solidFill>
            <a:schemeClr val="accent3">
              <a:lumMod val="50000"/>
            </a:schemeClr>
          </a:solid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ar-JO" sz="4000" b="1" dirty="0">
                <a:solidFill>
                  <a:srgbClr val="FFFFFF"/>
                </a:solidFill>
                <a:cs typeface="Arial" charset="0"/>
              </a:rPr>
              <a:t>المنزل</a:t>
            </a:r>
            <a:endParaRPr lang="en-US" sz="4000" dirty="0">
              <a:solidFill>
                <a:srgbClr val="FFFFFF"/>
              </a:solidFill>
              <a:latin typeface="Times New Roman" charset="0"/>
            </a:endParaRPr>
          </a:p>
        </p:txBody>
      </p:sp>
      <p:sp>
        <p:nvSpPr>
          <p:cNvPr id="25" name="Rectangle 47"/>
          <p:cNvSpPr txBox="1">
            <a:spLocks noChangeArrowheads="1"/>
          </p:cNvSpPr>
          <p:nvPr/>
        </p:nvSpPr>
        <p:spPr bwMode="auto">
          <a:xfrm>
            <a:off x="2700338" y="3573463"/>
            <a:ext cx="3384550" cy="935037"/>
          </a:xfrm>
          <a:prstGeom prst="rect">
            <a:avLst/>
          </a:prstGeom>
          <a:solidFill>
            <a:srgbClr val="FF6600"/>
          </a:solid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ar-JO" sz="4000" b="1" dirty="0">
                <a:solidFill>
                  <a:srgbClr val="FFFFFF"/>
                </a:solidFill>
                <a:cs typeface="Arial" charset="0"/>
              </a:rPr>
              <a:t>الحرية</a:t>
            </a:r>
            <a:endParaRPr lang="en-US" sz="4000" dirty="0">
              <a:solidFill>
                <a:srgbClr val="FFFFFF"/>
              </a:solidFill>
              <a:latin typeface="Times New Roman" charset="0"/>
            </a:endParaRPr>
          </a:p>
        </p:txBody>
      </p:sp>
      <p:sp>
        <p:nvSpPr>
          <p:cNvPr id="26" name="Rectangle 47"/>
          <p:cNvSpPr txBox="1">
            <a:spLocks noChangeArrowheads="1"/>
          </p:cNvSpPr>
          <p:nvPr/>
        </p:nvSpPr>
        <p:spPr bwMode="auto">
          <a:xfrm>
            <a:off x="395288" y="5732463"/>
            <a:ext cx="3384550" cy="936625"/>
          </a:xfrm>
          <a:prstGeom prst="rect">
            <a:avLst/>
          </a:prstGeom>
          <a:solidFill>
            <a:srgbClr val="4B3118"/>
          </a:solid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ar-JO" sz="4000" b="1" dirty="0">
                <a:solidFill>
                  <a:srgbClr val="FFFFFF"/>
                </a:solidFill>
                <a:cs typeface="Arial" charset="0"/>
              </a:rPr>
              <a:t>العائلة</a:t>
            </a:r>
            <a:endParaRPr lang="en-US" sz="4000" dirty="0">
              <a:solidFill>
                <a:srgbClr val="FFFFFF"/>
              </a:solidFill>
              <a:latin typeface="Times New Roman" charset="0"/>
            </a:endParaRPr>
          </a:p>
        </p:txBody>
      </p:sp>
      <p:sp>
        <p:nvSpPr>
          <p:cNvPr id="27" name="Rectangle 47"/>
          <p:cNvSpPr txBox="1">
            <a:spLocks noChangeArrowheads="1"/>
          </p:cNvSpPr>
          <p:nvPr/>
        </p:nvSpPr>
        <p:spPr bwMode="auto">
          <a:xfrm>
            <a:off x="5759450" y="1989138"/>
            <a:ext cx="3384550" cy="935037"/>
          </a:xfrm>
          <a:prstGeom prst="rect">
            <a:avLst/>
          </a:prstGeom>
          <a:solidFill>
            <a:schemeClr val="accent2">
              <a:lumMod val="50000"/>
            </a:schemeClr>
          </a:solid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ar-JO" sz="4000" b="1" dirty="0">
                <a:solidFill>
                  <a:srgbClr val="FFFFFF"/>
                </a:solidFill>
                <a:cs typeface="Arial" charset="0"/>
              </a:rPr>
              <a:t>الأصدقاء</a:t>
            </a:r>
            <a:endParaRPr lang="en-US" sz="4000" dirty="0">
              <a:solidFill>
                <a:srgbClr val="FFFFFF"/>
              </a:solidFill>
              <a:latin typeface="Times New Roman" charset="0"/>
            </a:endParaRPr>
          </a:p>
        </p:txBody>
      </p:sp>
      <p:sp>
        <p:nvSpPr>
          <p:cNvPr id="28" name="Rectangle 47"/>
          <p:cNvSpPr txBox="1">
            <a:spLocks noChangeArrowheads="1"/>
          </p:cNvSpPr>
          <p:nvPr/>
        </p:nvSpPr>
        <p:spPr bwMode="auto">
          <a:xfrm>
            <a:off x="5724525" y="3068638"/>
            <a:ext cx="3384550" cy="936625"/>
          </a:xfrm>
          <a:prstGeom prst="rect">
            <a:avLst/>
          </a:prstGeom>
          <a:solidFill>
            <a:srgbClr val="008000"/>
          </a:solid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ar-JO" sz="4000" b="1" dirty="0">
                <a:solidFill>
                  <a:srgbClr val="FFFFFF"/>
                </a:solidFill>
                <a:cs typeface="Arial" charset="0"/>
              </a:rPr>
              <a:t>الملابس</a:t>
            </a:r>
            <a:endParaRPr lang="en-US" sz="4000" dirty="0">
              <a:solidFill>
                <a:srgbClr val="FFFFFF"/>
              </a:solidFill>
              <a:latin typeface="Times New Roman" charset="0"/>
            </a:endParaRPr>
          </a:p>
        </p:txBody>
      </p:sp>
      <p:sp>
        <p:nvSpPr>
          <p:cNvPr id="24" name="Rectangle 47"/>
          <p:cNvSpPr txBox="1">
            <a:spLocks noChangeArrowheads="1"/>
          </p:cNvSpPr>
          <p:nvPr/>
        </p:nvSpPr>
        <p:spPr bwMode="auto">
          <a:xfrm>
            <a:off x="1619250" y="4868863"/>
            <a:ext cx="3384550" cy="936625"/>
          </a:xfrm>
          <a:prstGeom prst="rect">
            <a:avLst/>
          </a:prstGeom>
          <a:solidFill>
            <a:srgbClr val="FF0000"/>
          </a:solid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ar-JO" sz="4000" b="1" dirty="0">
                <a:solidFill>
                  <a:srgbClr val="FFFFFF"/>
                </a:solidFill>
                <a:cs typeface="Arial" charset="0"/>
              </a:rPr>
              <a:t>السيارة</a:t>
            </a:r>
            <a:endParaRPr lang="en-US" sz="4000" dirty="0">
              <a:solidFill>
                <a:srgbClr val="FFFFFF"/>
              </a:solidFill>
              <a:latin typeface="Times New Roman" charset="0"/>
            </a:endParaRPr>
          </a:p>
        </p:txBody>
      </p:sp>
      <p:sp>
        <p:nvSpPr>
          <p:cNvPr id="29" name="Rectangle 47"/>
          <p:cNvSpPr txBox="1">
            <a:spLocks noChangeArrowheads="1"/>
          </p:cNvSpPr>
          <p:nvPr/>
        </p:nvSpPr>
        <p:spPr bwMode="auto">
          <a:xfrm>
            <a:off x="4643438" y="4365625"/>
            <a:ext cx="3960812" cy="935038"/>
          </a:xfrm>
          <a:prstGeom prst="rect">
            <a:avLst/>
          </a:prstGeom>
          <a:solidFill>
            <a:srgbClr val="3366FF"/>
          </a:solid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ar-JO" sz="4000" b="1" dirty="0">
                <a:solidFill>
                  <a:srgbClr val="FFFFFF"/>
                </a:solidFill>
                <a:cs typeface="Arial" charset="0"/>
              </a:rPr>
              <a:t>المظهر</a:t>
            </a:r>
            <a:endParaRPr lang="en-US" sz="4000" dirty="0">
              <a:solidFill>
                <a:srgbClr val="FFFFFF"/>
              </a:solidFill>
              <a:latin typeface="Times New Roman" charset="0"/>
            </a:endParaRPr>
          </a:p>
        </p:txBody>
      </p:sp>
      <p:sp>
        <p:nvSpPr>
          <p:cNvPr id="31" name="Rectangle 47"/>
          <p:cNvSpPr txBox="1">
            <a:spLocks noChangeArrowheads="1"/>
          </p:cNvSpPr>
          <p:nvPr/>
        </p:nvSpPr>
        <p:spPr bwMode="auto">
          <a:xfrm>
            <a:off x="5199063" y="5157788"/>
            <a:ext cx="3960812" cy="935037"/>
          </a:xfrm>
          <a:prstGeom prst="rect">
            <a:avLst/>
          </a:prstGeom>
          <a:solidFill>
            <a:schemeClr val="bg1"/>
          </a:solid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ar-JO" sz="4000" b="1" dirty="0">
                <a:solidFill>
                  <a:srgbClr val="FFFFFF"/>
                </a:solidFill>
                <a:cs typeface="Arial" charset="0"/>
              </a:rPr>
              <a:t>الصحة</a:t>
            </a:r>
            <a:endParaRPr lang="en-US" sz="4000" dirty="0">
              <a:solidFill>
                <a:srgbClr val="FFFFFF"/>
              </a:solidFill>
              <a:latin typeface="Times New Roman" charset="0"/>
            </a:endParaRPr>
          </a:p>
        </p:txBody>
      </p:sp>
      <p:sp>
        <p:nvSpPr>
          <p:cNvPr id="30" name="Rectangle 47"/>
          <p:cNvSpPr txBox="1">
            <a:spLocks noChangeArrowheads="1"/>
          </p:cNvSpPr>
          <p:nvPr/>
        </p:nvSpPr>
        <p:spPr bwMode="auto">
          <a:xfrm>
            <a:off x="3708400" y="5921375"/>
            <a:ext cx="3384550" cy="936625"/>
          </a:xfrm>
          <a:prstGeom prst="rect">
            <a:avLst/>
          </a:prstGeom>
          <a:solidFill>
            <a:srgbClr val="000000"/>
          </a:solid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ar-JO" sz="4000" b="1" dirty="0">
                <a:solidFill>
                  <a:srgbClr val="FFFFFF"/>
                </a:solidFill>
                <a:cs typeface="Arial" charset="0"/>
              </a:rPr>
              <a:t>السفر </a:t>
            </a:r>
            <a:endParaRPr lang="en-US" sz="4000" dirty="0">
              <a:solidFill>
                <a:srgbClr val="FFFFFF"/>
              </a:solidFill>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randombar(horizontal)">
                                      <p:cBhvr>
                                        <p:cTn id="17" dur="500"/>
                                        <p:tgtEl>
                                          <p:spTgt spid="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randombar(horizontal)">
                                      <p:cBhvr>
                                        <p:cTn id="32" dur="500"/>
                                        <p:tgtEl>
                                          <p:spTgt spid="2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randombar(horizontal)">
                                      <p:cBhvr>
                                        <p:cTn id="37" dur="500"/>
                                        <p:tgtEl>
                                          <p:spTgt spid="2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randombar(horizontal)">
                                      <p:cBhvr>
                                        <p:cTn id="47" dur="500"/>
                                        <p:tgtEl>
                                          <p:spTgt spid="3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randombar(horizontal)">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5" grpId="0" animBg="1"/>
      <p:bldP spid="26" grpId="0" animBg="1"/>
      <p:bldP spid="27" grpId="0" animBg="1"/>
      <p:bldP spid="28" grpId="0" animBg="1"/>
      <p:bldP spid="24" grpId="0" animBg="1"/>
      <p:bldP spid="29" grpId="0" animBg="1"/>
      <p:bldP spid="31" grpId="0" animBg="1"/>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1" name="Picture 2" descr="imprisonment-bar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7950" y="-44450"/>
            <a:ext cx="9380538" cy="7073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971600" y="592833"/>
            <a:ext cx="7772400" cy="5644479"/>
          </a:xfrm>
          <a:ln cap="sq">
            <a:miter lim="800000"/>
            <a:headEnd type="none" w="sm" len="sm"/>
            <a:tailEnd type="none" w="sm" len="sm"/>
          </a:ln>
        </p:spPr>
        <p:txBody>
          <a:bodyPr/>
          <a:lstStyle/>
          <a:p>
            <a:pPr algn="ctr">
              <a:defRPr/>
            </a:pPr>
            <a:br>
              <a:rPr lang="en-US" sz="8000" b="1" dirty="0">
                <a:solidFill>
                  <a:srgbClr val="FFFFFF"/>
                </a:solidFill>
                <a:effectLst>
                  <a:glow rad="228600">
                    <a:srgbClr val="000000">
                      <a:alpha val="78000"/>
                    </a:srgbClr>
                  </a:glow>
                </a:effectLst>
              </a:rPr>
            </a:br>
            <a:r>
              <a:rPr lang="ar-JO" sz="8000" b="1" dirty="0">
                <a:solidFill>
                  <a:srgbClr val="FFFFFF"/>
                </a:solidFill>
                <a:effectLst>
                  <a:glow rad="228600">
                    <a:srgbClr val="000000">
                      <a:alpha val="78000"/>
                    </a:srgbClr>
                  </a:glow>
                </a:effectLst>
              </a:rPr>
              <a:t>ماذا لو استطاع سجين فرحان أن يقدم لنا نصيحة ؟</a:t>
            </a:r>
            <a:endParaRPr lang="en-US" sz="8000" b="1" dirty="0">
              <a:solidFill>
                <a:srgbClr val="FFFFFF"/>
              </a:solidFill>
              <a:effectLst>
                <a:glow rad="228600">
                  <a:srgbClr val="000000">
                    <a:alpha val="78000"/>
                  </a:srgbClr>
                </a:glow>
              </a:effectLs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8A87825F.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549275"/>
            <a:ext cx="244475" cy="24447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pic>
      <p:grpSp>
        <p:nvGrpSpPr>
          <p:cNvPr id="305154" name="Group 4"/>
          <p:cNvGrpSpPr>
            <a:grpSpLocks/>
          </p:cNvGrpSpPr>
          <p:nvPr/>
        </p:nvGrpSpPr>
        <p:grpSpPr bwMode="auto">
          <a:xfrm>
            <a:off x="152400" y="1143000"/>
            <a:ext cx="8839200" cy="5486400"/>
            <a:chOff x="43" y="0"/>
            <a:chExt cx="3934" cy="7359"/>
          </a:xfrm>
        </p:grpSpPr>
        <p:sp>
          <p:nvSpPr>
            <p:cNvPr id="305160" name="Rectangle 5"/>
            <p:cNvSpPr>
              <a:spLocks noChangeArrowheads="1"/>
            </p:cNvSpPr>
            <p:nvPr/>
          </p:nvSpPr>
          <p:spPr bwMode="auto">
            <a:xfrm>
              <a:off x="43" y="0"/>
              <a:ext cx="1967" cy="739"/>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r>
                <a:rPr lang="ar-JO" altLang="zh-CN" b="1" u="sng" dirty="0">
                  <a:solidFill>
                    <a:srgbClr val="000000"/>
                  </a:solidFill>
                  <a:latin typeface="Arial" charset="0"/>
                  <a:ea typeface="SimSun" charset="0"/>
                  <a:cs typeface="SimSun" charset="0"/>
                </a:rPr>
                <a:t>السعادة</a:t>
              </a:r>
              <a:endParaRPr lang="en-US" altLang="zh-CN" dirty="0">
                <a:solidFill>
                  <a:srgbClr val="000000"/>
                </a:solidFill>
                <a:latin typeface="Arial" charset="0"/>
                <a:ea typeface="SimSun" charset="0"/>
                <a:cs typeface="SimSun" charset="0"/>
              </a:endParaRPr>
            </a:p>
          </p:txBody>
        </p:sp>
        <p:sp>
          <p:nvSpPr>
            <p:cNvPr id="305161" name="Rectangle 6"/>
            <p:cNvSpPr>
              <a:spLocks noChangeArrowheads="1"/>
            </p:cNvSpPr>
            <p:nvPr/>
          </p:nvSpPr>
          <p:spPr bwMode="auto">
            <a:xfrm>
              <a:off x="2010" y="0"/>
              <a:ext cx="1967" cy="739"/>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r>
                <a:rPr lang="en-US" altLang="zh-CN" b="1" u="sng">
                  <a:solidFill>
                    <a:srgbClr val="0000FF"/>
                  </a:solidFill>
                  <a:latin typeface="Arial" charset="0"/>
                  <a:ea typeface="SimSun" charset="0"/>
                  <a:cs typeface="SimSun" charset="0"/>
                </a:rPr>
                <a:t>Joy</a:t>
              </a:r>
              <a:endParaRPr lang="en-US" altLang="zh-CN">
                <a:solidFill>
                  <a:srgbClr val="EAEAEA"/>
                </a:solidFill>
                <a:latin typeface="Arial" charset="0"/>
                <a:ea typeface="SimSun" charset="0"/>
                <a:cs typeface="SimSun" charset="0"/>
              </a:endParaRPr>
            </a:p>
          </p:txBody>
        </p:sp>
        <p:sp>
          <p:nvSpPr>
            <p:cNvPr id="305162" name="Rectangle 7"/>
            <p:cNvSpPr>
              <a:spLocks noChangeArrowheads="1"/>
            </p:cNvSpPr>
            <p:nvPr/>
          </p:nvSpPr>
          <p:spPr bwMode="auto">
            <a:xfrm>
              <a:off x="43" y="739"/>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ar-JO" altLang="zh-CN" b="1" dirty="0">
                  <a:solidFill>
                    <a:srgbClr val="000000"/>
                  </a:solidFill>
                  <a:latin typeface="Arial" charset="0"/>
                  <a:ea typeface="SimSun" charset="0"/>
                  <a:cs typeface="SimSun" charset="0"/>
                </a:rPr>
                <a:t>خارجية</a:t>
              </a:r>
              <a:endParaRPr lang="en-US" altLang="zh-CN" dirty="0">
                <a:solidFill>
                  <a:srgbClr val="000000"/>
                </a:solidFill>
                <a:latin typeface="Arial" charset="0"/>
                <a:ea typeface="SimSun" charset="0"/>
                <a:cs typeface="SimSun" charset="0"/>
              </a:endParaRPr>
            </a:p>
          </p:txBody>
        </p:sp>
        <p:sp>
          <p:nvSpPr>
            <p:cNvPr id="305163" name="Rectangle 8"/>
            <p:cNvSpPr>
              <a:spLocks noChangeArrowheads="1"/>
            </p:cNvSpPr>
            <p:nvPr/>
          </p:nvSpPr>
          <p:spPr bwMode="auto">
            <a:xfrm>
              <a:off x="2010" y="739"/>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ar-JO" altLang="zh-CN" b="1" dirty="0">
                  <a:solidFill>
                    <a:srgbClr val="0000FF"/>
                  </a:solidFill>
                  <a:latin typeface="Arial" charset="0"/>
                  <a:ea typeface="SimSun" charset="0"/>
                  <a:cs typeface="SimSun" charset="0"/>
                </a:rPr>
                <a:t>داخلي</a:t>
              </a:r>
              <a:endParaRPr lang="en-US" altLang="zh-CN" dirty="0">
                <a:solidFill>
                  <a:srgbClr val="EAEAEA"/>
                </a:solidFill>
                <a:latin typeface="Arial" charset="0"/>
                <a:ea typeface="SimSun" charset="0"/>
                <a:cs typeface="SimSun" charset="0"/>
              </a:endParaRPr>
            </a:p>
          </p:txBody>
        </p:sp>
        <p:sp>
          <p:nvSpPr>
            <p:cNvPr id="305164" name="Rectangle 9"/>
            <p:cNvSpPr>
              <a:spLocks noChangeArrowheads="1"/>
            </p:cNvSpPr>
            <p:nvPr/>
          </p:nvSpPr>
          <p:spPr bwMode="auto">
            <a:xfrm>
              <a:off x="43" y="1401"/>
              <a:ext cx="1967" cy="921"/>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ar-JO" altLang="zh-CN" b="1" dirty="0">
                  <a:solidFill>
                    <a:srgbClr val="000000"/>
                  </a:solidFill>
                  <a:latin typeface="Arial" charset="0"/>
                  <a:ea typeface="SimSun" charset="0"/>
                  <a:cs typeface="SimSun" charset="0"/>
                </a:rPr>
                <a:t>تعتمد على الظروف</a:t>
              </a:r>
              <a:endParaRPr lang="en-US" altLang="zh-CN" dirty="0">
                <a:solidFill>
                  <a:srgbClr val="000000"/>
                </a:solidFill>
                <a:latin typeface="Arial" charset="0"/>
                <a:ea typeface="SimSun" charset="0"/>
                <a:cs typeface="SimSun" charset="0"/>
              </a:endParaRPr>
            </a:p>
          </p:txBody>
        </p:sp>
        <p:sp>
          <p:nvSpPr>
            <p:cNvPr id="305165" name="Rectangle 10"/>
            <p:cNvSpPr>
              <a:spLocks noChangeArrowheads="1"/>
            </p:cNvSpPr>
            <p:nvPr/>
          </p:nvSpPr>
          <p:spPr bwMode="auto">
            <a:xfrm>
              <a:off x="2010" y="1401"/>
              <a:ext cx="1967" cy="921"/>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ar-JO" altLang="zh-CN" b="1" dirty="0">
                  <a:solidFill>
                    <a:srgbClr val="0000FF"/>
                  </a:solidFill>
                  <a:latin typeface="Arial" charset="0"/>
                  <a:ea typeface="SimSun" charset="0"/>
                  <a:cs typeface="SimSun" charset="0"/>
                </a:rPr>
                <a:t>لا تعتمد على الظروف</a:t>
              </a:r>
              <a:endParaRPr lang="en-US" altLang="zh-CN" dirty="0">
                <a:solidFill>
                  <a:srgbClr val="EAEAEA"/>
                </a:solidFill>
                <a:latin typeface="Arial" charset="0"/>
                <a:ea typeface="SimSun" charset="0"/>
                <a:cs typeface="SimSun" charset="0"/>
              </a:endParaRPr>
            </a:p>
          </p:txBody>
        </p:sp>
        <p:sp>
          <p:nvSpPr>
            <p:cNvPr id="305166" name="Rectangle 11"/>
            <p:cNvSpPr>
              <a:spLocks noChangeArrowheads="1"/>
            </p:cNvSpPr>
            <p:nvPr/>
          </p:nvSpPr>
          <p:spPr bwMode="auto">
            <a:xfrm>
              <a:off x="43" y="2322"/>
              <a:ext cx="1967" cy="921"/>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ar-JO" altLang="zh-CN" b="1" dirty="0">
                  <a:solidFill>
                    <a:srgbClr val="000000"/>
                  </a:solidFill>
                  <a:latin typeface="Arial" charset="0"/>
                  <a:ea typeface="SimSun" charset="0"/>
                  <a:cs typeface="SimSun" charset="0"/>
                </a:rPr>
                <a:t>تجاوب عاطفي</a:t>
              </a:r>
              <a:endParaRPr lang="en-US" altLang="zh-CN" dirty="0">
                <a:solidFill>
                  <a:srgbClr val="000000"/>
                </a:solidFill>
                <a:latin typeface="Arial" charset="0"/>
                <a:ea typeface="SimSun" charset="0"/>
                <a:cs typeface="SimSun" charset="0"/>
              </a:endParaRPr>
            </a:p>
          </p:txBody>
        </p:sp>
        <p:sp>
          <p:nvSpPr>
            <p:cNvPr id="305167" name="Rectangle 12"/>
            <p:cNvSpPr>
              <a:spLocks noChangeArrowheads="1"/>
            </p:cNvSpPr>
            <p:nvPr/>
          </p:nvSpPr>
          <p:spPr bwMode="auto">
            <a:xfrm>
              <a:off x="2010" y="2322"/>
              <a:ext cx="1967" cy="921"/>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ar-JO" altLang="zh-CN" b="1" dirty="0">
                  <a:solidFill>
                    <a:srgbClr val="0000FF"/>
                  </a:solidFill>
                  <a:latin typeface="Arial" charset="0"/>
                  <a:ea typeface="SimSun" charset="0"/>
                  <a:cs typeface="SimSun" charset="0"/>
                </a:rPr>
                <a:t>عمل إرادي</a:t>
              </a:r>
              <a:endParaRPr lang="en-US" altLang="zh-CN" dirty="0">
                <a:solidFill>
                  <a:srgbClr val="EAEAEA"/>
                </a:solidFill>
                <a:latin typeface="Arial" charset="0"/>
                <a:ea typeface="SimSun" charset="0"/>
                <a:cs typeface="SimSun" charset="0"/>
              </a:endParaRPr>
            </a:p>
          </p:txBody>
        </p:sp>
        <p:sp>
          <p:nvSpPr>
            <p:cNvPr id="305168" name="Rectangle 13"/>
            <p:cNvSpPr>
              <a:spLocks noChangeArrowheads="1"/>
            </p:cNvSpPr>
            <p:nvPr/>
          </p:nvSpPr>
          <p:spPr bwMode="auto">
            <a:xfrm>
              <a:off x="43" y="3243"/>
              <a:ext cx="1967" cy="921"/>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ar-JO" altLang="zh-CN" b="1" dirty="0">
                  <a:solidFill>
                    <a:srgbClr val="000000"/>
                  </a:solidFill>
                  <a:latin typeface="Arial" charset="0"/>
                  <a:ea typeface="SimSun" charset="0"/>
                  <a:cs typeface="SimSun" charset="0"/>
                </a:rPr>
                <a:t>تمتلك ما تريد</a:t>
              </a:r>
              <a:endParaRPr lang="en-US" altLang="zh-CN" dirty="0">
                <a:solidFill>
                  <a:srgbClr val="000000"/>
                </a:solidFill>
                <a:latin typeface="Arial" charset="0"/>
                <a:ea typeface="SimSun" charset="0"/>
                <a:cs typeface="SimSun" charset="0"/>
              </a:endParaRPr>
            </a:p>
          </p:txBody>
        </p:sp>
        <p:sp>
          <p:nvSpPr>
            <p:cNvPr id="305169" name="Rectangle 14"/>
            <p:cNvSpPr>
              <a:spLocks noChangeArrowheads="1"/>
            </p:cNvSpPr>
            <p:nvPr/>
          </p:nvSpPr>
          <p:spPr bwMode="auto">
            <a:xfrm>
              <a:off x="2010" y="3243"/>
              <a:ext cx="1967" cy="921"/>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ar-JO" altLang="zh-CN" b="1" dirty="0">
                  <a:solidFill>
                    <a:srgbClr val="0000FF"/>
                  </a:solidFill>
                  <a:latin typeface="Arial" charset="0"/>
                  <a:ea typeface="SimSun" charset="0"/>
                  <a:cs typeface="SimSun" charset="0"/>
                </a:rPr>
                <a:t>تريد ما تملك</a:t>
              </a:r>
              <a:endParaRPr lang="en-US" altLang="zh-CN" dirty="0">
                <a:solidFill>
                  <a:srgbClr val="EAEAEA"/>
                </a:solidFill>
                <a:latin typeface="Arial" charset="0"/>
                <a:ea typeface="SimSun" charset="0"/>
                <a:cs typeface="SimSun" charset="0"/>
              </a:endParaRPr>
            </a:p>
          </p:txBody>
        </p:sp>
        <p:sp>
          <p:nvSpPr>
            <p:cNvPr id="305170" name="Rectangle 15"/>
            <p:cNvSpPr>
              <a:spLocks noChangeArrowheads="1"/>
            </p:cNvSpPr>
            <p:nvPr/>
          </p:nvSpPr>
          <p:spPr bwMode="auto">
            <a:xfrm>
              <a:off x="43" y="4164"/>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ar-JO" altLang="zh-CN" b="1" dirty="0">
                  <a:solidFill>
                    <a:srgbClr val="000000"/>
                  </a:solidFill>
                  <a:latin typeface="Arial" charset="0"/>
                  <a:ea typeface="SimSun" charset="0"/>
                  <a:cs typeface="SimSun" charset="0"/>
                </a:rPr>
                <a:t>نشوة</a:t>
              </a:r>
              <a:endParaRPr lang="en-US" altLang="zh-CN" dirty="0">
                <a:solidFill>
                  <a:srgbClr val="000000"/>
                </a:solidFill>
                <a:latin typeface="Arial" charset="0"/>
                <a:ea typeface="SimSun" charset="0"/>
                <a:cs typeface="SimSun" charset="0"/>
              </a:endParaRPr>
            </a:p>
          </p:txBody>
        </p:sp>
        <p:sp>
          <p:nvSpPr>
            <p:cNvPr id="305171" name="Rectangle 16"/>
            <p:cNvSpPr>
              <a:spLocks noChangeArrowheads="1"/>
            </p:cNvSpPr>
            <p:nvPr/>
          </p:nvSpPr>
          <p:spPr bwMode="auto">
            <a:xfrm>
              <a:off x="2010" y="4164"/>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ar-JO" altLang="zh-CN" b="1" dirty="0">
                  <a:solidFill>
                    <a:srgbClr val="0000FF"/>
                  </a:solidFill>
                  <a:latin typeface="Arial" charset="0"/>
                  <a:ea typeface="SimSun" charset="0"/>
                  <a:cs typeface="SimSun" charset="0"/>
                </a:rPr>
                <a:t>قناعة</a:t>
              </a:r>
              <a:endParaRPr lang="en-US" altLang="zh-CN" dirty="0">
                <a:solidFill>
                  <a:srgbClr val="EAEAEA"/>
                </a:solidFill>
                <a:latin typeface="Arial" charset="0"/>
                <a:ea typeface="SimSun" charset="0"/>
                <a:cs typeface="SimSun" charset="0"/>
              </a:endParaRPr>
            </a:p>
          </p:txBody>
        </p:sp>
        <p:sp>
          <p:nvSpPr>
            <p:cNvPr id="305172" name="Rectangle 17"/>
            <p:cNvSpPr>
              <a:spLocks noChangeArrowheads="1"/>
            </p:cNvSpPr>
            <p:nvPr/>
          </p:nvSpPr>
          <p:spPr bwMode="auto">
            <a:xfrm>
              <a:off x="43" y="4826"/>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ar-JO" altLang="zh-CN" b="1" dirty="0">
                  <a:solidFill>
                    <a:srgbClr val="000000"/>
                  </a:solidFill>
                  <a:latin typeface="Arial" charset="0"/>
                  <a:ea typeface="SimSun" charset="0"/>
                  <a:cs typeface="SimSun" charset="0"/>
                </a:rPr>
                <a:t>تأثير</a:t>
              </a:r>
              <a:endParaRPr lang="en-US" altLang="zh-CN" dirty="0">
                <a:solidFill>
                  <a:srgbClr val="000000"/>
                </a:solidFill>
                <a:latin typeface="Arial" charset="0"/>
                <a:ea typeface="SimSun" charset="0"/>
                <a:cs typeface="SimSun" charset="0"/>
              </a:endParaRPr>
            </a:p>
          </p:txBody>
        </p:sp>
        <p:sp>
          <p:nvSpPr>
            <p:cNvPr id="305173" name="Rectangle 18"/>
            <p:cNvSpPr>
              <a:spLocks noChangeArrowheads="1"/>
            </p:cNvSpPr>
            <p:nvPr/>
          </p:nvSpPr>
          <p:spPr bwMode="auto">
            <a:xfrm>
              <a:off x="2010" y="4826"/>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ar-JO" altLang="zh-CN" b="1" dirty="0">
                  <a:solidFill>
                    <a:srgbClr val="0000FF"/>
                  </a:solidFill>
                  <a:latin typeface="Arial" charset="0"/>
                  <a:ea typeface="SimSun" charset="0"/>
                  <a:cs typeface="SimSun" charset="0"/>
                </a:rPr>
                <a:t>سببي</a:t>
              </a:r>
              <a:endParaRPr lang="en-US" altLang="zh-CN" dirty="0">
                <a:solidFill>
                  <a:srgbClr val="EAEAEA"/>
                </a:solidFill>
                <a:latin typeface="Arial" charset="0"/>
                <a:ea typeface="SimSun" charset="0"/>
                <a:cs typeface="SimSun" charset="0"/>
              </a:endParaRPr>
            </a:p>
          </p:txBody>
        </p:sp>
        <p:sp>
          <p:nvSpPr>
            <p:cNvPr id="305174" name="Rectangle 19"/>
            <p:cNvSpPr>
              <a:spLocks noChangeArrowheads="1"/>
            </p:cNvSpPr>
            <p:nvPr/>
          </p:nvSpPr>
          <p:spPr bwMode="auto">
            <a:xfrm>
              <a:off x="43" y="5488"/>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ar-JO" altLang="zh-CN" b="1" dirty="0">
                  <a:solidFill>
                    <a:srgbClr val="000000"/>
                  </a:solidFill>
                  <a:latin typeface="Arial" charset="0"/>
                  <a:ea typeface="SimSun" charset="0"/>
                  <a:cs typeface="SimSun" charset="0"/>
                </a:rPr>
                <a:t>نتيجة</a:t>
              </a:r>
              <a:endParaRPr lang="en-US" altLang="zh-CN" dirty="0">
                <a:solidFill>
                  <a:srgbClr val="000000"/>
                </a:solidFill>
                <a:latin typeface="Arial" charset="0"/>
                <a:ea typeface="SimSun" charset="0"/>
                <a:cs typeface="SimSun" charset="0"/>
              </a:endParaRPr>
            </a:p>
          </p:txBody>
        </p:sp>
        <p:sp>
          <p:nvSpPr>
            <p:cNvPr id="305175" name="Rectangle 20"/>
            <p:cNvSpPr>
              <a:spLocks noChangeArrowheads="1"/>
            </p:cNvSpPr>
            <p:nvPr/>
          </p:nvSpPr>
          <p:spPr bwMode="auto">
            <a:xfrm>
              <a:off x="2010" y="5488"/>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ar-JO" altLang="zh-CN" b="1" dirty="0">
                  <a:solidFill>
                    <a:srgbClr val="0000FF"/>
                  </a:solidFill>
                  <a:latin typeface="Arial" charset="0"/>
                  <a:ea typeface="SimSun" charset="0"/>
                  <a:cs typeface="SimSun" charset="0"/>
                </a:rPr>
                <a:t>أساس</a:t>
              </a:r>
              <a:endParaRPr lang="en-US" altLang="zh-CN" dirty="0">
                <a:solidFill>
                  <a:srgbClr val="EAEAEA"/>
                </a:solidFill>
                <a:latin typeface="Arial" charset="0"/>
                <a:ea typeface="SimSun" charset="0"/>
                <a:cs typeface="SimSun" charset="0"/>
              </a:endParaRPr>
            </a:p>
          </p:txBody>
        </p:sp>
        <p:sp>
          <p:nvSpPr>
            <p:cNvPr id="305176" name="Rectangle 21"/>
            <p:cNvSpPr>
              <a:spLocks noChangeArrowheads="1"/>
            </p:cNvSpPr>
            <p:nvPr/>
          </p:nvSpPr>
          <p:spPr bwMode="auto">
            <a:xfrm>
              <a:off x="43" y="6150"/>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ar-JO" altLang="zh-CN" b="1" dirty="0">
                  <a:solidFill>
                    <a:srgbClr val="000000"/>
                  </a:solidFill>
                  <a:latin typeface="Arial" charset="0"/>
                  <a:ea typeface="SimSun" charset="0"/>
                  <a:cs typeface="SimSun" charset="0"/>
                </a:rPr>
                <a:t>غير منسجم</a:t>
              </a:r>
              <a:endParaRPr lang="en-US" altLang="zh-CN" dirty="0">
                <a:solidFill>
                  <a:srgbClr val="000000"/>
                </a:solidFill>
                <a:latin typeface="Arial" charset="0"/>
                <a:ea typeface="SimSun" charset="0"/>
                <a:cs typeface="SimSun" charset="0"/>
              </a:endParaRPr>
            </a:p>
          </p:txBody>
        </p:sp>
        <p:sp>
          <p:nvSpPr>
            <p:cNvPr id="305177" name="Rectangle 22"/>
            <p:cNvSpPr>
              <a:spLocks noChangeArrowheads="1"/>
            </p:cNvSpPr>
            <p:nvPr/>
          </p:nvSpPr>
          <p:spPr bwMode="auto">
            <a:xfrm>
              <a:off x="2010" y="6150"/>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ar-JO" altLang="zh-CN" b="1" dirty="0">
                  <a:solidFill>
                    <a:srgbClr val="0000FF"/>
                  </a:solidFill>
                  <a:latin typeface="Arial" charset="0"/>
                  <a:ea typeface="SimSun" charset="0"/>
                  <a:cs typeface="SimSun" charset="0"/>
                </a:rPr>
                <a:t>منسجم</a:t>
              </a:r>
              <a:endParaRPr lang="en-US" altLang="zh-CN" dirty="0">
                <a:solidFill>
                  <a:srgbClr val="EAEAEA"/>
                </a:solidFill>
                <a:latin typeface="Arial" charset="0"/>
                <a:ea typeface="SimSun" charset="0"/>
                <a:cs typeface="SimSun" charset="0"/>
              </a:endParaRPr>
            </a:p>
          </p:txBody>
        </p:sp>
        <p:sp>
          <p:nvSpPr>
            <p:cNvPr id="305178" name="Rectangle 23"/>
            <p:cNvSpPr>
              <a:spLocks noChangeArrowheads="1"/>
            </p:cNvSpPr>
            <p:nvPr/>
          </p:nvSpPr>
          <p:spPr bwMode="auto">
            <a:xfrm>
              <a:off x="43" y="6812"/>
              <a:ext cx="1967" cy="547"/>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ar-JO" altLang="zh-CN" b="1" dirty="0">
                  <a:solidFill>
                    <a:srgbClr val="000000"/>
                  </a:solidFill>
                  <a:latin typeface="Arial" charset="0"/>
                  <a:ea typeface="SimSun" charset="0"/>
                  <a:cs typeface="SimSun" charset="0"/>
                </a:rPr>
                <a:t>مؤقت</a:t>
              </a:r>
              <a:endParaRPr lang="en-US" altLang="zh-CN" dirty="0">
                <a:solidFill>
                  <a:srgbClr val="000000"/>
                </a:solidFill>
                <a:latin typeface="Arial" charset="0"/>
                <a:ea typeface="SimSun" charset="0"/>
                <a:cs typeface="SimSun" charset="0"/>
              </a:endParaRPr>
            </a:p>
          </p:txBody>
        </p:sp>
        <p:sp>
          <p:nvSpPr>
            <p:cNvPr id="305179" name="Rectangle 24"/>
            <p:cNvSpPr>
              <a:spLocks noChangeArrowheads="1"/>
            </p:cNvSpPr>
            <p:nvPr/>
          </p:nvSpPr>
          <p:spPr bwMode="auto">
            <a:xfrm>
              <a:off x="2010" y="6812"/>
              <a:ext cx="1967" cy="547"/>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ar-JO" altLang="zh-CN" b="1" dirty="0">
                  <a:solidFill>
                    <a:srgbClr val="0000FF"/>
                  </a:solidFill>
                  <a:latin typeface="Arial" charset="0"/>
                  <a:ea typeface="SimSun" charset="0"/>
                  <a:cs typeface="SimSun" charset="0"/>
                </a:rPr>
                <a:t>أبدي</a:t>
              </a:r>
              <a:endParaRPr lang="en-US" altLang="zh-CN" dirty="0">
                <a:solidFill>
                  <a:srgbClr val="EAEAEA"/>
                </a:solidFill>
                <a:latin typeface="Arial" charset="0"/>
                <a:ea typeface="SimSun" charset="0"/>
                <a:cs typeface="SimSun" charset="0"/>
              </a:endParaRPr>
            </a:p>
          </p:txBody>
        </p:sp>
      </p:grpSp>
      <p:pic>
        <p:nvPicPr>
          <p:cNvPr id="305155" name="Picture 25" descr="j018247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00800" y="0"/>
            <a:ext cx="2743200" cy="18288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305156" name="Picture 26" descr="j034319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1600200" cy="1346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05157" name="Text Box 27"/>
          <p:cNvSpPr txBox="1">
            <a:spLocks noChangeArrowheads="1"/>
          </p:cNvSpPr>
          <p:nvPr/>
        </p:nvSpPr>
        <p:spPr bwMode="auto">
          <a:xfrm>
            <a:off x="6324600" y="1143000"/>
            <a:ext cx="9144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7" tIns="45704" rIns="91407" bIns="45704">
            <a:spAutoFit/>
          </a:bodyP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800" b="1" dirty="0">
                <a:solidFill>
                  <a:srgbClr val="EAEAEA"/>
                </a:solidFill>
                <a:latin typeface="Arial" charset="0"/>
                <a:ea typeface="SimSun" charset="0"/>
                <a:cs typeface="SimSun" charset="0"/>
              </a:rPr>
              <a:t>الفرح</a:t>
            </a:r>
            <a:endParaRPr lang="en-US" altLang="zh-CN" sz="2800" b="1" dirty="0">
              <a:solidFill>
                <a:srgbClr val="EAEAEA"/>
              </a:solidFill>
              <a:latin typeface="Arial" charset="0"/>
              <a:ea typeface="SimSun" charset="0"/>
              <a:cs typeface="SimSun" charset="0"/>
            </a:endParaRPr>
          </a:p>
        </p:txBody>
      </p:sp>
      <p:sp>
        <p:nvSpPr>
          <p:cNvPr id="305158" name="Text Box 28"/>
          <p:cNvSpPr txBox="1">
            <a:spLocks noChangeArrowheads="1"/>
          </p:cNvSpPr>
          <p:nvPr/>
        </p:nvSpPr>
        <p:spPr bwMode="auto">
          <a:xfrm>
            <a:off x="8153400" y="228600"/>
            <a:ext cx="881906"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07" tIns="45704" rIns="91407" bIns="45704">
            <a:spAutoFit/>
          </a:bodyP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EAEAEA"/>
                </a:solidFill>
                <a:latin typeface="Arial" charset="0"/>
                <a:cs typeface="Arial" charset="0"/>
              </a:rPr>
              <a:t>186ج</a:t>
            </a:r>
            <a:endParaRPr lang="en-US" b="1" dirty="0">
              <a:solidFill>
                <a:srgbClr val="EAEAEA"/>
              </a:solidFill>
              <a:latin typeface="Arial" charset="0"/>
              <a:cs typeface="Arial" charset="0"/>
            </a:endParaRPr>
          </a:p>
        </p:txBody>
      </p:sp>
      <p:sp>
        <p:nvSpPr>
          <p:cNvPr id="2" name="Title 1"/>
          <p:cNvSpPr>
            <a:spLocks noGrp="1"/>
          </p:cNvSpPr>
          <p:nvPr>
            <p:ph type="title" idx="4294967295"/>
          </p:nvPr>
        </p:nvSpPr>
        <p:spPr>
          <a:xfrm>
            <a:off x="1547813" y="323850"/>
            <a:ext cx="4824412" cy="584200"/>
          </a:xfrm>
          <a:solidFill>
            <a:schemeClr val="tx2"/>
          </a:solidFill>
        </p:spPr>
        <p:txBody>
          <a:bodyPr>
            <a:spAutoFit/>
          </a:bodyPr>
          <a:lstStyle/>
          <a:p>
            <a:pPr algn="ctr" eaLnBrk="1" hangingPunct="1">
              <a:defRPr/>
            </a:pPr>
            <a:r>
              <a:rPr lang="ar-JO" sz="3200" b="1" kern="1200" dirty="0">
                <a:solidFill>
                  <a:srgbClr val="000000"/>
                </a:solidFill>
                <a:latin typeface="Arial" charset="0"/>
                <a:ea typeface="SimSun" charset="0"/>
                <a:cs typeface="SimSun" charset="0"/>
              </a:rPr>
              <a:t>السعادة مقابل الفرح</a:t>
            </a:r>
            <a:endParaRPr lang="en-US" sz="3200" b="1" kern="1200" dirty="0">
              <a:solidFill>
                <a:srgbClr val="000000"/>
              </a:solidFill>
              <a:latin typeface="Arial" charset="0"/>
              <a:ea typeface="SimSun" charset="0"/>
              <a:cs typeface="SimSun"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3" descr="happy-moo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175" y="3175"/>
            <a:ext cx="9140825" cy="685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0819" name="Title 1"/>
          <p:cNvSpPr>
            <a:spLocks noGrp="1"/>
          </p:cNvSpPr>
          <p:nvPr>
            <p:ph type="title" idx="4294967295"/>
          </p:nvPr>
        </p:nvSpPr>
        <p:spPr>
          <a:xfrm>
            <a:off x="107950" y="182563"/>
            <a:ext cx="3708400" cy="6669087"/>
          </a:xfrm>
        </p:spPr>
        <p:txBody>
          <a:bodyPr/>
          <a:lstStyle/>
          <a:p>
            <a:pPr algn="ctr">
              <a:defRPr/>
            </a:pPr>
            <a:r>
              <a:rPr lang="ar-JO" sz="8000" b="1" dirty="0">
                <a:solidFill>
                  <a:srgbClr val="FFFFFF"/>
                </a:solidFill>
                <a:effectLst>
                  <a:outerShdw blurRad="50800" dist="114300" dir="2700000" algn="tl" rotWithShape="0">
                    <a:srgbClr val="000000"/>
                  </a:outerShdw>
                </a:effectLst>
                <a:latin typeface="Arial" charset="0"/>
                <a:ea typeface="ＭＳ Ｐゴシック" charset="0"/>
                <a:cs typeface="Arial" charset="0"/>
              </a:rPr>
              <a:t>كيف</a:t>
            </a:r>
            <a:br>
              <a:rPr lang="ar-JO" sz="8000" b="1" dirty="0">
                <a:solidFill>
                  <a:srgbClr val="FFFFFF"/>
                </a:solidFill>
                <a:effectLst>
                  <a:outerShdw blurRad="50800" dist="114300" dir="2700000" algn="tl" rotWithShape="0">
                    <a:srgbClr val="000000"/>
                  </a:outerShdw>
                </a:effectLst>
                <a:latin typeface="Arial" charset="0"/>
                <a:ea typeface="ＭＳ Ｐゴシック" charset="0"/>
                <a:cs typeface="Arial" charset="0"/>
              </a:rPr>
            </a:br>
            <a:r>
              <a:rPr lang="ar-JO" sz="8000" b="1" dirty="0">
                <a:solidFill>
                  <a:srgbClr val="FFFFFF"/>
                </a:solidFill>
                <a:effectLst>
                  <a:outerShdw blurRad="50800" dist="114300" dir="2700000" algn="tl" rotWithShape="0">
                    <a:srgbClr val="000000"/>
                  </a:outerShdw>
                </a:effectLst>
                <a:latin typeface="Arial" charset="0"/>
                <a:ea typeface="ＭＳ Ｐゴシック" charset="0"/>
                <a:cs typeface="Arial" charset="0"/>
              </a:rPr>
              <a:t>يمكن</a:t>
            </a:r>
            <a:br>
              <a:rPr lang="ar-JO" sz="8000" b="1" dirty="0">
                <a:solidFill>
                  <a:srgbClr val="FFFFFF"/>
                </a:solidFill>
                <a:effectLst>
                  <a:outerShdw blurRad="50800" dist="114300" dir="2700000" algn="tl" rotWithShape="0">
                    <a:srgbClr val="000000"/>
                  </a:outerShdw>
                </a:effectLst>
                <a:latin typeface="Arial" charset="0"/>
                <a:ea typeface="ＭＳ Ｐゴシック" charset="0"/>
                <a:cs typeface="Arial" charset="0"/>
              </a:rPr>
            </a:br>
            <a:r>
              <a:rPr lang="ar-JO" sz="8000" b="1" dirty="0">
                <a:solidFill>
                  <a:srgbClr val="FFFFFF"/>
                </a:solidFill>
                <a:effectLst>
                  <a:outerShdw blurRad="50800" dist="114300" dir="2700000" algn="tl" rotWithShape="0">
                    <a:srgbClr val="000000"/>
                  </a:outerShdw>
                </a:effectLst>
                <a:latin typeface="Arial" charset="0"/>
                <a:ea typeface="ＭＳ Ｐゴシック" charset="0"/>
                <a:cs typeface="Arial" charset="0"/>
              </a:rPr>
              <a:t>أن</a:t>
            </a:r>
            <a:br>
              <a:rPr lang="ar-JO" sz="8000" b="1" dirty="0">
                <a:solidFill>
                  <a:srgbClr val="FFFFFF"/>
                </a:solidFill>
                <a:effectLst>
                  <a:outerShdw blurRad="50800" dist="114300" dir="2700000" algn="tl" rotWithShape="0">
                    <a:srgbClr val="000000"/>
                  </a:outerShdw>
                </a:effectLst>
                <a:latin typeface="Arial" charset="0"/>
                <a:ea typeface="ＭＳ Ｐゴシック" charset="0"/>
                <a:cs typeface="Arial" charset="0"/>
              </a:rPr>
            </a:br>
            <a:r>
              <a:rPr lang="ar-JO" sz="8000" b="1" dirty="0">
                <a:solidFill>
                  <a:srgbClr val="FFFFFF"/>
                </a:solidFill>
                <a:effectLst>
                  <a:outerShdw blurRad="50800" dist="114300" dir="2700000" algn="tl" rotWithShape="0">
                    <a:srgbClr val="000000"/>
                  </a:outerShdw>
                </a:effectLst>
                <a:latin typeface="Arial" charset="0"/>
                <a:ea typeface="ＭＳ Ｐゴシック" charset="0"/>
                <a:cs typeface="Arial" charset="0"/>
              </a:rPr>
              <a:t>نعيش</a:t>
            </a:r>
            <a:br>
              <a:rPr lang="ar-JO" sz="8000" b="1" dirty="0">
                <a:solidFill>
                  <a:srgbClr val="FFFFFF"/>
                </a:solidFill>
                <a:effectLst>
                  <a:outerShdw blurRad="50800" dist="114300" dir="2700000" algn="tl" rotWithShape="0">
                    <a:srgbClr val="000000"/>
                  </a:outerShdw>
                </a:effectLst>
                <a:latin typeface="Arial" charset="0"/>
                <a:ea typeface="ＭＳ Ｐゴシック" charset="0"/>
                <a:cs typeface="Arial" charset="0"/>
              </a:rPr>
            </a:br>
            <a:r>
              <a:rPr lang="ar-JO" sz="8000" b="1" dirty="0">
                <a:solidFill>
                  <a:srgbClr val="FFFFFF"/>
                </a:solidFill>
                <a:effectLst>
                  <a:outerShdw blurRad="50800" dist="114300" dir="2700000" algn="tl" rotWithShape="0">
                    <a:srgbClr val="000000"/>
                  </a:outerShdw>
                </a:effectLst>
                <a:latin typeface="Arial" charset="0"/>
                <a:ea typeface="ＭＳ Ｐゴシック" charset="0"/>
                <a:cs typeface="Arial" charset="0"/>
              </a:rPr>
              <a:t>بفرح ؟</a:t>
            </a:r>
            <a:endParaRPr lang="en-US" sz="8000" b="1" dirty="0">
              <a:solidFill>
                <a:srgbClr val="FFFFFF"/>
              </a:solidFill>
              <a:effectLst>
                <a:outerShdw blurRad="50800" dist="114300" dir="2700000" algn="tl" rotWithShape="0">
                  <a:srgbClr val="000000"/>
                </a:outerShdw>
              </a:effectLst>
              <a:latin typeface="Arial" charset="0"/>
              <a:ea typeface="ＭＳ Ｐゴシック" charset="0"/>
              <a:cs typeface="Arial"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Related image">
            <a:extLst>
              <a:ext uri="{FF2B5EF4-FFF2-40B4-BE49-F238E27FC236}">
                <a16:creationId xmlns:a16="http://schemas.microsoft.com/office/drawing/2014/main" id="{AC0504B3-B037-DF4C-9A1F-00F62E27C64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864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المعظم (الجسر)</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7621319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3" descr="Paul-prison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8575" y="0"/>
            <a:ext cx="9194800"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23528" y="1988840"/>
            <a:ext cx="8458200" cy="3611488"/>
          </a:xfrm>
          <a:ln>
            <a:miter lim="800000"/>
            <a:headEnd/>
            <a:tailEnd/>
          </a:ln>
          <a:effectLst>
            <a:outerShdw blurRad="50800" dist="38100" dir="2700000">
              <a:srgbClr val="000000">
                <a:alpha val="43000"/>
              </a:srgbClr>
            </a:outerShdw>
          </a:effectLst>
        </p:spPr>
        <p:txBody>
          <a:bodyPr/>
          <a:lstStyle/>
          <a:p>
            <a:pPr>
              <a:defRPr/>
            </a:pPr>
            <a:r>
              <a:rPr lang="ar-JO" sz="5400" b="1" dirty="0">
                <a:effectLst>
                  <a:glow rad="228600">
                    <a:schemeClr val="bg1">
                      <a:alpha val="40000"/>
                    </a:schemeClr>
                  </a:glow>
                </a:effectLst>
              </a:rPr>
              <a:t>لقد صاغ بولس </a:t>
            </a:r>
            <a:r>
              <a:rPr lang="ar-JO" sz="5400" b="1" dirty="0">
                <a:solidFill>
                  <a:srgbClr val="FFFF00"/>
                </a:solidFill>
                <a:effectLst>
                  <a:glow rad="228600">
                    <a:schemeClr val="bg1">
                      <a:alpha val="40000"/>
                    </a:schemeClr>
                  </a:glow>
                </a:effectLst>
              </a:rPr>
              <a:t>الفرح</a:t>
            </a:r>
            <a:r>
              <a:rPr lang="ar-JO" sz="5400" b="1" dirty="0">
                <a:effectLst>
                  <a:glow rad="228600">
                    <a:schemeClr val="bg1">
                      <a:alpha val="40000"/>
                    </a:schemeClr>
                  </a:glow>
                </a:effectLst>
              </a:rPr>
              <a:t> في خدمته في السجن من خلال امتلاك </a:t>
            </a:r>
            <a:r>
              <a:rPr lang="ar-JO" sz="5400" b="1" dirty="0">
                <a:solidFill>
                  <a:srgbClr val="FFFF00"/>
                </a:solidFill>
                <a:effectLst>
                  <a:glow rad="228600">
                    <a:schemeClr val="bg1">
                      <a:alpha val="40000"/>
                    </a:schemeClr>
                  </a:glow>
                </a:effectLst>
              </a:rPr>
              <a:t>فكر</a:t>
            </a:r>
            <a:r>
              <a:rPr lang="ar-JO" sz="5400" b="1" dirty="0">
                <a:effectLst>
                  <a:glow rad="228600">
                    <a:schemeClr val="bg1">
                      <a:alpha val="40000"/>
                    </a:schemeClr>
                  </a:glow>
                </a:effectLst>
              </a:rPr>
              <a:t> المسيح (1: 12-30)</a:t>
            </a:r>
            <a:br>
              <a:rPr lang="en-US" sz="5400" b="1" dirty="0">
                <a:effectLst>
                  <a:glow rad="228600">
                    <a:schemeClr val="bg1">
                      <a:alpha val="40000"/>
                    </a:schemeClr>
                  </a:glow>
                </a:effectLst>
              </a:rPr>
            </a:br>
            <a:r>
              <a:rPr lang="en-US" sz="5400" b="1" dirty="0">
                <a:effectLst>
                  <a:glow rad="228600">
                    <a:schemeClr val="bg1">
                      <a:alpha val="40000"/>
                    </a:schemeClr>
                  </a:glow>
                </a:effectLst>
              </a:rPr>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Picture 2" descr="prison-bars-and-hand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525"/>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06" name="Title 1"/>
          <p:cNvSpPr>
            <a:spLocks noGrp="1"/>
          </p:cNvSpPr>
          <p:nvPr>
            <p:ph type="title"/>
          </p:nvPr>
        </p:nvSpPr>
        <p:spPr>
          <a:xfrm>
            <a:off x="2992438" y="2224088"/>
            <a:ext cx="6156325" cy="4608512"/>
          </a:xfrm>
        </p:spPr>
        <p:txBody>
          <a:bodyPr/>
          <a:lstStyle/>
          <a:p>
            <a:pPr>
              <a:defRPr/>
            </a:pPr>
            <a:r>
              <a:rPr lang="ar-JO" sz="6000" b="1" baseline="30000" dirty="0">
                <a:effectLst>
                  <a:glow rad="101600">
                    <a:schemeClr val="bg1">
                      <a:alpha val="75000"/>
                    </a:schemeClr>
                  </a:glow>
                </a:effectLst>
                <a:latin typeface="Arial Black" charset="0"/>
                <a:ea typeface="ＭＳ Ｐゴシック" charset="0"/>
                <a:cs typeface="ＭＳ Ｐゴシック" charset="0"/>
              </a:rPr>
              <a:t>12 ثم أريد أن تعلموا أيها الإخوة أن أموري قد آلت أكثر إلى تقدم الإنجيل (1: 12)</a:t>
            </a:r>
            <a:endParaRPr lang="en-US" sz="6000" b="1" dirty="0">
              <a:effectLst>
                <a:glow rad="101600">
                  <a:schemeClr val="bg1">
                    <a:alpha val="75000"/>
                  </a:schemeClr>
                </a:glow>
              </a:effectLst>
              <a:latin typeface="Arial Black" charset="0"/>
              <a:ea typeface="ＭＳ Ｐゴシック" charset="0"/>
              <a:cs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5" descr="Prison Bars Ol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107950"/>
            <a:ext cx="9001126" cy="675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0" name="Title 1"/>
          <p:cNvSpPr>
            <a:spLocks noGrp="1"/>
          </p:cNvSpPr>
          <p:nvPr>
            <p:ph type="title"/>
          </p:nvPr>
        </p:nvSpPr>
        <p:spPr>
          <a:xfrm>
            <a:off x="0" y="144464"/>
            <a:ext cx="9144000" cy="4508500"/>
          </a:xfrm>
        </p:spPr>
        <p:txBody>
          <a:bodyPr/>
          <a:lstStyle/>
          <a:p>
            <a:pPr>
              <a:defRPr/>
            </a:pPr>
            <a:r>
              <a:rPr lang="ar-JO" sz="6000" b="1" baseline="30000" dirty="0">
                <a:effectLst>
                  <a:glow rad="101600">
                    <a:schemeClr val="bg1">
                      <a:alpha val="75000"/>
                    </a:schemeClr>
                  </a:glow>
                </a:effectLst>
                <a:latin typeface="Arial Black" charset="0"/>
                <a:ea typeface="ＭＳ Ｐゴシック" charset="0"/>
                <a:cs typeface="ＭＳ Ｐゴシック" charset="0"/>
              </a:rPr>
              <a:t>13 حتى أن وثقي صارت ظاهرة في المسيح في كل دار الولاية و في باقي الأماكن أجمع 14 و أكثر الإخوة و هم واثقون في الرب بوثقي يجترئون أكثر على التكلم بالكلمة بلا خوف (1: 13-14)</a:t>
            </a:r>
            <a:endParaRPr lang="en-US" sz="6000" b="1" dirty="0">
              <a:effectLst>
                <a:glow rad="101600">
                  <a:schemeClr val="bg1">
                    <a:alpha val="75000"/>
                  </a:schemeClr>
                </a:glow>
              </a:effectLst>
              <a:latin typeface="Arial Black" charset="0"/>
              <a:ea typeface="ＭＳ Ｐゴシック" charset="0"/>
              <a:cs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2" descr="rembrandt-apostle_pau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92500" y="-31750"/>
            <a:ext cx="5624513" cy="685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8" name="Title 1"/>
          <p:cNvSpPr>
            <a:spLocks noGrp="1"/>
          </p:cNvSpPr>
          <p:nvPr>
            <p:ph type="title"/>
          </p:nvPr>
        </p:nvSpPr>
        <p:spPr>
          <a:xfrm>
            <a:off x="34925" y="2"/>
            <a:ext cx="5329238" cy="6842125"/>
          </a:xfrm>
        </p:spPr>
        <p:txBody>
          <a:bodyPr/>
          <a:lstStyle/>
          <a:p>
            <a:pPr>
              <a:defRPr/>
            </a:pPr>
            <a:r>
              <a:rPr lang="ar-JO" sz="6000" b="1" baseline="30000" dirty="0">
                <a:effectLst>
                  <a:glow rad="101600">
                    <a:schemeClr val="bg1">
                      <a:alpha val="75000"/>
                    </a:schemeClr>
                  </a:glow>
                </a:effectLst>
                <a:latin typeface="Arial Black" charset="0"/>
                <a:ea typeface="ＭＳ Ｐゴシック" charset="0"/>
                <a:cs typeface="ＭＳ Ｐゴシック" charset="0"/>
              </a:rPr>
              <a:t>15 أما قوم فعن حسد و خصام يكرزون بالمسيح و أما قوم فعن مسرة 16 فهؤلاء عن تحزب ينادون بالمسيح لا عن إخلاص ظانين أنهم يضيفون إلى وثقي ضيقاً (1: 15-16)</a:t>
            </a:r>
            <a:endParaRPr lang="en-US" sz="6000" b="1" dirty="0">
              <a:effectLst>
                <a:glow rad="101600">
                  <a:schemeClr val="bg1">
                    <a:alpha val="75000"/>
                  </a:schemeClr>
                </a:glow>
              </a:effectLst>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42827459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2" descr="prison bars blac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0638"/>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2" name="Title 1"/>
          <p:cNvSpPr>
            <a:spLocks noGrp="1"/>
          </p:cNvSpPr>
          <p:nvPr>
            <p:ph type="title"/>
          </p:nvPr>
        </p:nvSpPr>
        <p:spPr>
          <a:xfrm>
            <a:off x="323850" y="44450"/>
            <a:ext cx="8567738" cy="6653213"/>
          </a:xfrm>
        </p:spPr>
        <p:txBody>
          <a:bodyPr/>
          <a:lstStyle/>
          <a:p>
            <a:pPr>
              <a:defRPr/>
            </a:pPr>
            <a:r>
              <a:rPr lang="ar-JO" sz="6000" b="1" baseline="30000" dirty="0">
                <a:effectLst>
                  <a:glow rad="101600">
                    <a:schemeClr val="bg1">
                      <a:alpha val="75000"/>
                    </a:schemeClr>
                  </a:glow>
                </a:effectLst>
                <a:latin typeface="Arial Black" charset="0"/>
                <a:ea typeface="ＭＳ Ｐゴシック" charset="0"/>
                <a:cs typeface="ＭＳ Ｐゴシック" charset="0"/>
              </a:rPr>
              <a:t>17 و أولئك عن محبة عالمين أني موضوع لحماية الإنجيل</a:t>
            </a:r>
            <a:r>
              <a:rPr lang="ar-JO" sz="6000" b="1" dirty="0">
                <a:effectLst>
                  <a:glow rad="101600">
                    <a:schemeClr val="bg1">
                      <a:alpha val="75000"/>
                    </a:schemeClr>
                  </a:glow>
                </a:effectLst>
                <a:latin typeface="Arial Black" charset="0"/>
                <a:ea typeface="ＭＳ Ｐゴシック" charset="0"/>
                <a:cs typeface="ＭＳ Ｐゴシック" charset="0"/>
              </a:rPr>
              <a:t> </a:t>
            </a:r>
            <a:br>
              <a:rPr lang="ar-JO" sz="6000" b="1" dirty="0">
                <a:effectLst>
                  <a:glow rad="101600">
                    <a:schemeClr val="bg1">
                      <a:alpha val="75000"/>
                    </a:schemeClr>
                  </a:glow>
                </a:effectLst>
                <a:latin typeface="Arial Black" charset="0"/>
                <a:ea typeface="ＭＳ Ｐゴシック" charset="0"/>
                <a:cs typeface="ＭＳ Ｐゴシック" charset="0"/>
              </a:rPr>
            </a:br>
            <a:r>
              <a:rPr lang="ar-JO" b="1" dirty="0">
                <a:effectLst>
                  <a:glow rad="101600">
                    <a:schemeClr val="bg1">
                      <a:alpha val="75000"/>
                    </a:schemeClr>
                  </a:glow>
                </a:effectLst>
                <a:latin typeface="Arial Black" charset="0"/>
                <a:ea typeface="ＭＳ Ｐゴシック" charset="0"/>
                <a:cs typeface="ＭＳ Ｐゴシック" charset="0"/>
              </a:rPr>
              <a:t>18 فماذا غير أنه على كل وجه سواء كان بعلة أم بحق ينادى بالمسيح و بهذا أنا أفرح بل سأفرح ايضاً (1: 17-18)</a:t>
            </a:r>
            <a:endParaRPr lang="en-US" b="1" dirty="0">
              <a:effectLst>
                <a:glow rad="101600">
                  <a:schemeClr val="bg1">
                    <a:alpha val="75000"/>
                  </a:schemeClr>
                </a:glow>
              </a:effectLst>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1109447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4" descr="PaulPrison.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 y="1"/>
            <a:ext cx="954055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2322" name="Title 1"/>
          <p:cNvSpPr>
            <a:spLocks noGrp="1"/>
          </p:cNvSpPr>
          <p:nvPr>
            <p:ph type="title"/>
          </p:nvPr>
        </p:nvSpPr>
        <p:spPr>
          <a:xfrm>
            <a:off x="0" y="2276475"/>
            <a:ext cx="4787900" cy="4321175"/>
          </a:xfrm>
        </p:spPr>
        <p:txBody>
          <a:bodyPr/>
          <a:lstStyle/>
          <a:p>
            <a:r>
              <a:rPr lang="ar-JO" sz="5400" b="1" dirty="0">
                <a:latin typeface="Arial Black" charset="0"/>
                <a:ea typeface="ＭＳ Ｐゴシック" charset="0"/>
                <a:cs typeface="ＭＳ Ｐゴシック" charset="0"/>
              </a:rPr>
              <a:t>من الذي كان </a:t>
            </a:r>
            <a:br>
              <a:rPr lang="ar-JO" sz="5400" b="1" dirty="0">
                <a:latin typeface="Arial Black" charset="0"/>
                <a:ea typeface="ＭＳ Ｐゴシック" charset="0"/>
                <a:cs typeface="ＭＳ Ｐゴシック" charset="0"/>
              </a:rPr>
            </a:br>
            <a:r>
              <a:rPr lang="ar-JO" sz="5400" b="1" dirty="0">
                <a:latin typeface="Arial Black" charset="0"/>
                <a:ea typeface="ＭＳ Ｐゴシック" charset="0"/>
                <a:cs typeface="ＭＳ Ｐゴシック" charset="0"/>
              </a:rPr>
              <a:t>مقيداً بالحقيقة ؟</a:t>
            </a:r>
            <a:endParaRPr lang="en-US" sz="5400" b="1" dirty="0">
              <a:latin typeface="Arial Black" charset="0"/>
              <a:ea typeface="ＭＳ Ｐゴシック" charset="0"/>
              <a:cs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3" descr="Valentin-de-Boulogne-or-Nicolas-Tournier-StPaulWritinghisEpistl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168525" y="1700213"/>
            <a:ext cx="6975475" cy="51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6" name="Title 1"/>
          <p:cNvSpPr>
            <a:spLocks noGrp="1"/>
          </p:cNvSpPr>
          <p:nvPr>
            <p:ph type="title"/>
          </p:nvPr>
        </p:nvSpPr>
        <p:spPr>
          <a:xfrm>
            <a:off x="0" y="144463"/>
            <a:ext cx="9144000" cy="2708275"/>
          </a:xfrm>
        </p:spPr>
        <p:txBody>
          <a:bodyPr/>
          <a:lstStyle/>
          <a:p>
            <a:pPr>
              <a:defRPr/>
            </a:pPr>
            <a:r>
              <a:rPr lang="ar-JO" sz="3600" b="1" dirty="0"/>
              <a:t>ابتهج بولس بأنه سواء تم إعدامه أو إطلاق سراحه من السجن لا يهم لأن كلاهما كان لهما مزايا (1: 18ب-26)</a:t>
            </a:r>
            <a:endParaRPr lang="en-US" sz="3600" b="1" dirty="0">
              <a:effectLst>
                <a:glow rad="101600">
                  <a:schemeClr val="bg1">
                    <a:alpha val="75000"/>
                  </a:schemeClr>
                </a:glow>
              </a:effectLst>
              <a:latin typeface="Arial Black" charset="0"/>
              <a:ea typeface="ＭＳ Ｐゴシック" charset="0"/>
              <a:cs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6417" name="Picture 17" descr="BALL0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0"/>
            <a:ext cx="90725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6433" name="Text Box 28"/>
          <p:cNvSpPr txBox="1">
            <a:spLocks noChangeArrowheads="1"/>
          </p:cNvSpPr>
          <p:nvPr/>
        </p:nvSpPr>
        <p:spPr bwMode="auto">
          <a:xfrm>
            <a:off x="7667625" y="188913"/>
            <a:ext cx="1325937"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07" tIns="45704" rIns="91407" bIns="45704">
            <a:spAutoFit/>
          </a:bodyP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charset="0"/>
                <a:cs typeface="Arial" charset="0"/>
              </a:rPr>
              <a:t>185-186</a:t>
            </a:r>
            <a:endParaRPr lang="en-US" b="1" dirty="0">
              <a:solidFill>
                <a:srgbClr val="FFFFFF"/>
              </a:solidFill>
              <a:latin typeface="Arial" charset="0"/>
              <a:cs typeface="Arial" charset="0"/>
            </a:endParaRPr>
          </a:p>
        </p:txBody>
      </p:sp>
      <p:sp>
        <p:nvSpPr>
          <p:cNvPr id="2" name="Title 1"/>
          <p:cNvSpPr>
            <a:spLocks noGrp="1"/>
          </p:cNvSpPr>
          <p:nvPr>
            <p:ph type="title"/>
          </p:nvPr>
        </p:nvSpPr>
        <p:spPr>
          <a:xfrm>
            <a:off x="4716017" y="44624"/>
            <a:ext cx="3672408" cy="647700"/>
          </a:xfrm>
        </p:spPr>
        <p:txBody>
          <a:bodyPr/>
          <a:lstStyle/>
          <a:p>
            <a:r>
              <a:rPr lang="ar-JO" sz="3200" dirty="0">
                <a:latin typeface="Arial Black" charset="0"/>
                <a:ea typeface="ＭＳ Ｐゴシック" charset="0"/>
                <a:cs typeface="ＭＳ Ｐゴシック" charset="0"/>
              </a:rPr>
              <a:t>حوار تخيلي</a:t>
            </a:r>
            <a:endParaRPr lang="en-US" sz="3200" dirty="0">
              <a:latin typeface="Arial Black" charset="0"/>
              <a:ea typeface="ＭＳ Ｐゴシック" charset="0"/>
              <a:cs typeface="ＭＳ Ｐゴシック" charset="0"/>
            </a:endParaRPr>
          </a:p>
        </p:txBody>
      </p:sp>
      <p:sp>
        <p:nvSpPr>
          <p:cNvPr id="17" name="Title 1">
            <a:extLst>
              <a:ext uri="{FF2B5EF4-FFF2-40B4-BE49-F238E27FC236}">
                <a16:creationId xmlns:a16="http://schemas.microsoft.com/office/drawing/2014/main" id="{09C7D789-6D8A-5B44-A52C-D18F75AE0154}"/>
              </a:ext>
            </a:extLst>
          </p:cNvPr>
          <p:cNvSpPr txBox="1">
            <a:spLocks/>
          </p:cNvSpPr>
          <p:nvPr/>
        </p:nvSpPr>
        <p:spPr bwMode="auto">
          <a:xfrm>
            <a:off x="-35277" y="8765"/>
            <a:ext cx="3527157"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r>
              <a:rPr lang="en-US" sz="3200" b="1" u="sng" dirty="0">
                <a:solidFill>
                  <a:schemeClr val="tx1"/>
                </a:solidFill>
                <a:latin typeface="Arial" charset="0"/>
                <a:ea typeface="ＭＳ Ｐゴシック" charset="0"/>
                <a:cs typeface="Times New Roman" charset="0"/>
              </a:rPr>
              <a:t>Persecutors</a:t>
            </a:r>
            <a:endParaRPr lang="en-US" sz="3200" kern="0" dirty="0">
              <a:latin typeface="Arial Black" charset="0"/>
              <a:ea typeface="ＭＳ Ｐゴシック" charset="0"/>
              <a:cs typeface="ＭＳ Ｐゴシック" charset="0"/>
            </a:endParaRPr>
          </a:p>
        </p:txBody>
      </p:sp>
      <p:sp>
        <p:nvSpPr>
          <p:cNvPr id="18" name="Title 1">
            <a:extLst>
              <a:ext uri="{FF2B5EF4-FFF2-40B4-BE49-F238E27FC236}">
                <a16:creationId xmlns:a16="http://schemas.microsoft.com/office/drawing/2014/main" id="{4FD9D6A4-5F12-4C4D-AE80-44A399632010}"/>
              </a:ext>
            </a:extLst>
          </p:cNvPr>
          <p:cNvSpPr txBox="1">
            <a:spLocks/>
          </p:cNvSpPr>
          <p:nvPr/>
        </p:nvSpPr>
        <p:spPr bwMode="auto">
          <a:xfrm>
            <a:off x="3851920" y="8765"/>
            <a:ext cx="2311442"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pPr algn="l"/>
            <a:r>
              <a:rPr lang="en-US" sz="3200" b="1" u="sng" dirty="0">
                <a:solidFill>
                  <a:schemeClr val="tx1"/>
                </a:solidFill>
                <a:latin typeface="Arial" charset="0"/>
                <a:ea typeface="ＭＳ Ｐゴシック" charset="0"/>
                <a:cs typeface="Times New Roman" charset="0"/>
              </a:rPr>
              <a:t>Paul</a:t>
            </a:r>
            <a:endParaRPr lang="en-US" sz="3200" kern="0" dirty="0">
              <a:latin typeface="Arial Black" charset="0"/>
              <a:ea typeface="ＭＳ Ｐゴシック" charset="0"/>
              <a:cs typeface="ＭＳ Ｐゴシック" charset="0"/>
            </a:endParaRPr>
          </a:p>
        </p:txBody>
      </p:sp>
      <p:sp>
        <p:nvSpPr>
          <p:cNvPr id="19" name="Title 1">
            <a:extLst>
              <a:ext uri="{FF2B5EF4-FFF2-40B4-BE49-F238E27FC236}">
                <a16:creationId xmlns:a16="http://schemas.microsoft.com/office/drawing/2014/main" id="{60A07F6E-EB3F-A542-8C8F-4EDC8D209048}"/>
              </a:ext>
            </a:extLst>
          </p:cNvPr>
          <p:cNvSpPr txBox="1">
            <a:spLocks/>
          </p:cNvSpPr>
          <p:nvPr/>
        </p:nvSpPr>
        <p:spPr bwMode="auto">
          <a:xfrm>
            <a:off x="581" y="824552"/>
            <a:ext cx="3851339" cy="2244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r>
              <a:rPr lang="ru-RU" altLang="ja-JP" sz="2800" b="1" dirty="0">
                <a:solidFill>
                  <a:schemeClr val="tx1"/>
                </a:solidFill>
                <a:latin typeface="Arial" charset="0"/>
                <a:ea typeface="ＭＳ Ｐゴシック" charset="0"/>
                <a:cs typeface="Times New Roman" charset="0"/>
              </a:rPr>
              <a:t>"</a:t>
            </a:r>
            <a:r>
              <a:rPr lang="en-US" sz="2800" b="1" dirty="0">
                <a:solidFill>
                  <a:schemeClr val="tx1"/>
                </a:solidFill>
                <a:latin typeface="Arial" charset="0"/>
                <a:ea typeface="ＭＳ Ｐゴシック" charset="0"/>
                <a:cs typeface="Times New Roman" charset="0"/>
              </a:rPr>
              <a:t>Aha!  You like to share about Jesus?  I</a:t>
            </a:r>
            <a:r>
              <a:rPr lang="uk-UA" altLang="ja-JP" sz="2800" b="1" dirty="0">
                <a:solidFill>
                  <a:schemeClr val="tx1"/>
                </a:solidFill>
                <a:latin typeface="Arial" charset="0"/>
                <a:ea typeface="ＭＳ Ｐゴシック" charset="0"/>
                <a:cs typeface="Times New Roman" charset="0"/>
              </a:rPr>
              <a:t>'</a:t>
            </a:r>
            <a:r>
              <a:rPr lang="en-US" sz="2800" b="1" dirty="0" err="1">
                <a:solidFill>
                  <a:schemeClr val="tx1"/>
                </a:solidFill>
                <a:latin typeface="Arial" charset="0"/>
                <a:ea typeface="ＭＳ Ｐゴシック" charset="0"/>
                <a:cs typeface="Times New Roman" charset="0"/>
              </a:rPr>
              <a:t>ll</a:t>
            </a:r>
            <a:r>
              <a:rPr lang="en-US" sz="2800" b="1" dirty="0">
                <a:solidFill>
                  <a:schemeClr val="tx1"/>
                </a:solidFill>
                <a:latin typeface="Arial" charset="0"/>
                <a:ea typeface="ＭＳ Ｐゴシック" charset="0"/>
                <a:cs typeface="Times New Roman" charset="0"/>
              </a:rPr>
              <a:t> </a:t>
            </a:r>
            <a:r>
              <a:rPr lang="en-US" sz="2800" b="1" i="1" dirty="0">
                <a:solidFill>
                  <a:srgbClr val="FFFF00"/>
                </a:solidFill>
                <a:latin typeface="Arial" charset="0"/>
                <a:ea typeface="ＭＳ Ｐゴシック" charset="0"/>
                <a:cs typeface="Times New Roman" charset="0"/>
              </a:rPr>
              <a:t>imprison</a:t>
            </a:r>
            <a:r>
              <a:rPr lang="en-US" sz="2800" b="1" dirty="0">
                <a:solidFill>
                  <a:srgbClr val="FFFF00"/>
                </a:solidFill>
                <a:latin typeface="Arial" charset="0"/>
                <a:ea typeface="ＭＳ Ｐゴシック" charset="0"/>
                <a:cs typeface="Times New Roman" charset="0"/>
              </a:rPr>
              <a:t> </a:t>
            </a:r>
            <a:r>
              <a:rPr lang="en-US" sz="2800" b="1" dirty="0">
                <a:solidFill>
                  <a:schemeClr val="tx1"/>
                </a:solidFill>
                <a:latin typeface="Arial" charset="0"/>
                <a:ea typeface="ＭＳ Ｐゴシック" charset="0"/>
                <a:cs typeface="Times New Roman" charset="0"/>
              </a:rPr>
              <a:t>you!</a:t>
            </a:r>
            <a:r>
              <a:rPr lang="ru-RU" altLang="ja-JP" sz="2800" b="1" dirty="0">
                <a:solidFill>
                  <a:schemeClr val="tx1"/>
                </a:solidFill>
                <a:latin typeface="Arial" charset="0"/>
                <a:ea typeface="ＭＳ Ｐゴシック" charset="0"/>
                <a:cs typeface="Times New Roman" charset="0"/>
              </a:rPr>
              <a:t>"</a:t>
            </a:r>
            <a:endParaRPr lang="en-US" sz="2800" b="1" dirty="0">
              <a:solidFill>
                <a:schemeClr val="tx1"/>
              </a:solidFill>
              <a:latin typeface="Arial" charset="0"/>
              <a:ea typeface="ＭＳ Ｐゴシック" charset="0"/>
              <a:cs typeface="Times New Roman" charset="0"/>
            </a:endParaRPr>
          </a:p>
          <a:p>
            <a:endParaRPr lang="en-US" sz="2800" kern="0" dirty="0">
              <a:latin typeface="Arial Black" charset="0"/>
              <a:ea typeface="ＭＳ Ｐゴシック" charset="0"/>
              <a:cs typeface="ＭＳ Ｐゴシック" charset="0"/>
            </a:endParaRPr>
          </a:p>
        </p:txBody>
      </p:sp>
      <p:sp>
        <p:nvSpPr>
          <p:cNvPr id="20" name="Title 1">
            <a:extLst>
              <a:ext uri="{FF2B5EF4-FFF2-40B4-BE49-F238E27FC236}">
                <a16:creationId xmlns:a16="http://schemas.microsoft.com/office/drawing/2014/main" id="{2654461A-9F63-5847-8B4B-3431CA47359C}"/>
              </a:ext>
            </a:extLst>
          </p:cNvPr>
          <p:cNvSpPr txBox="1">
            <a:spLocks/>
          </p:cNvSpPr>
          <p:nvPr/>
        </p:nvSpPr>
        <p:spPr bwMode="auto">
          <a:xfrm>
            <a:off x="3887778" y="824553"/>
            <a:ext cx="5254054" cy="2393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pPr algn="l"/>
            <a:r>
              <a:rPr lang="ru-RU" altLang="ja-JP" sz="2800" b="1" dirty="0">
                <a:solidFill>
                  <a:schemeClr val="tx1"/>
                </a:solidFill>
                <a:latin typeface="Arial" charset="0"/>
                <a:ea typeface="ＭＳ Ｐゴシック" charset="0"/>
                <a:cs typeface="Times New Roman" charset="0"/>
              </a:rPr>
              <a:t>"</a:t>
            </a:r>
            <a:r>
              <a:rPr lang="en-US" sz="2800" b="1" dirty="0">
                <a:solidFill>
                  <a:schemeClr val="tx1"/>
                </a:solidFill>
                <a:latin typeface="Arial" charset="0"/>
                <a:ea typeface="ＭＳ Ｐゴシック" charset="0"/>
                <a:cs typeface="Times New Roman" charset="0"/>
              </a:rPr>
              <a:t>Good!  This will give me more time to pray, write letters to the churches, and share Christ to each soldier guarding me.</a:t>
            </a:r>
            <a:r>
              <a:rPr lang="ru-RU" altLang="ja-JP" sz="2800" b="1" dirty="0">
                <a:solidFill>
                  <a:schemeClr val="tx1"/>
                </a:solidFill>
                <a:latin typeface="Arial" charset="0"/>
                <a:ea typeface="ＭＳ Ｐゴシック" charset="0"/>
                <a:cs typeface="Times New Roman" charset="0"/>
              </a:rPr>
              <a:t>"</a:t>
            </a:r>
            <a:endParaRPr lang="en-US" sz="2800" b="1" dirty="0">
              <a:solidFill>
                <a:schemeClr val="tx1"/>
              </a:solidFill>
              <a:latin typeface="Arial" charset="0"/>
              <a:ea typeface="ＭＳ Ｐゴシック" charset="0"/>
              <a:cs typeface="Times New Roman" charset="0"/>
            </a:endParaRPr>
          </a:p>
          <a:p>
            <a:pPr algn="l"/>
            <a:endParaRPr lang="en-US" sz="2800" kern="0" dirty="0">
              <a:latin typeface="Arial Black" charset="0"/>
              <a:ea typeface="ＭＳ Ｐゴシック" charset="0"/>
              <a:cs typeface="ＭＳ Ｐゴシック" charset="0"/>
            </a:endParaRPr>
          </a:p>
        </p:txBody>
      </p:sp>
      <p:sp>
        <p:nvSpPr>
          <p:cNvPr id="21" name="Title 1">
            <a:extLst>
              <a:ext uri="{FF2B5EF4-FFF2-40B4-BE49-F238E27FC236}">
                <a16:creationId xmlns:a16="http://schemas.microsoft.com/office/drawing/2014/main" id="{D41693C6-6F05-434F-949F-4D49929162AB}"/>
              </a:ext>
            </a:extLst>
          </p:cNvPr>
          <p:cNvSpPr txBox="1">
            <a:spLocks/>
          </p:cNvSpPr>
          <p:nvPr/>
        </p:nvSpPr>
        <p:spPr bwMode="auto">
          <a:xfrm>
            <a:off x="581" y="3356992"/>
            <a:ext cx="3851339" cy="19335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pPr marL="158750" lvl="0" algn="l" defTabSz="455613" eaLnBrk="1" hangingPunct="1"/>
            <a:r>
              <a:rPr lang="ru-RU" altLang="ja-JP" sz="2800" b="1" dirty="0">
                <a:solidFill>
                  <a:schemeClr val="tx1"/>
                </a:solidFill>
                <a:latin typeface="Arial" charset="0"/>
                <a:ea typeface="ＭＳ Ｐゴシック" charset="0"/>
                <a:cs typeface="Times New Roman" charset="0"/>
              </a:rPr>
              <a:t>"</a:t>
            </a:r>
            <a:r>
              <a:rPr lang="en-US" sz="2800" b="1" dirty="0">
                <a:solidFill>
                  <a:schemeClr val="tx1"/>
                </a:solidFill>
                <a:latin typeface="Arial" charset="0"/>
                <a:ea typeface="ＭＳ Ｐゴシック" charset="0"/>
                <a:cs typeface="Times New Roman" charset="0"/>
              </a:rPr>
              <a:t>Well, then, I</a:t>
            </a:r>
            <a:r>
              <a:rPr lang="uk-UA" altLang="ja-JP" sz="2800" b="1" dirty="0">
                <a:solidFill>
                  <a:schemeClr val="tx1"/>
                </a:solidFill>
                <a:latin typeface="Arial" charset="0"/>
                <a:ea typeface="ＭＳ Ｐゴシック" charset="0"/>
                <a:cs typeface="Times New Roman" charset="0"/>
              </a:rPr>
              <a:t>'</a:t>
            </a:r>
            <a:r>
              <a:rPr lang="en-US" sz="2800" b="1" dirty="0" err="1">
                <a:solidFill>
                  <a:schemeClr val="tx1"/>
                </a:solidFill>
                <a:latin typeface="Arial" charset="0"/>
                <a:ea typeface="ＭＳ Ｐゴシック" charset="0"/>
                <a:cs typeface="Times New Roman" charset="0"/>
              </a:rPr>
              <a:t>ll</a:t>
            </a:r>
            <a:r>
              <a:rPr lang="en-US" sz="2800" b="1" dirty="0">
                <a:solidFill>
                  <a:schemeClr val="tx1"/>
                </a:solidFill>
                <a:latin typeface="Arial" charset="0"/>
                <a:ea typeface="ＭＳ Ｐゴシック" charset="0"/>
                <a:cs typeface="Times New Roman" charset="0"/>
              </a:rPr>
              <a:t> </a:t>
            </a:r>
            <a:r>
              <a:rPr lang="en-US" sz="2800" b="1" i="1" dirty="0">
                <a:solidFill>
                  <a:srgbClr val="FFFF00"/>
                </a:solidFill>
                <a:latin typeface="Arial" charset="0"/>
                <a:ea typeface="ＭＳ Ｐゴシック" charset="0"/>
                <a:cs typeface="Times New Roman" charset="0"/>
              </a:rPr>
              <a:t>torture</a:t>
            </a:r>
            <a:r>
              <a:rPr lang="en-US" sz="2800" b="1" dirty="0">
                <a:solidFill>
                  <a:srgbClr val="FFFF00"/>
                </a:solidFill>
                <a:latin typeface="Arial" charset="0"/>
                <a:ea typeface="ＭＳ Ｐゴシック" charset="0"/>
                <a:cs typeface="Times New Roman" charset="0"/>
              </a:rPr>
              <a:t> </a:t>
            </a:r>
            <a:r>
              <a:rPr lang="en-US" sz="2800" b="1" dirty="0">
                <a:solidFill>
                  <a:schemeClr val="tx1"/>
                </a:solidFill>
                <a:latin typeface="Arial" charset="0"/>
                <a:ea typeface="ＭＳ Ｐゴシック" charset="0"/>
                <a:cs typeface="Times New Roman" charset="0"/>
              </a:rPr>
              <a:t>you!</a:t>
            </a:r>
            <a:r>
              <a:rPr lang="ru-RU" altLang="ja-JP" sz="2800" b="1" dirty="0">
                <a:solidFill>
                  <a:schemeClr val="tx1"/>
                </a:solidFill>
                <a:latin typeface="Arial" charset="0"/>
                <a:ea typeface="ＭＳ Ｐゴシック" charset="0"/>
                <a:cs typeface="Times New Roman" charset="0"/>
              </a:rPr>
              <a:t>"</a:t>
            </a:r>
            <a:endParaRPr lang="en-US" sz="2800" b="1" dirty="0">
              <a:solidFill>
                <a:schemeClr val="tx1"/>
              </a:solidFill>
              <a:latin typeface="Arial" charset="0"/>
              <a:ea typeface="ＭＳ Ｐゴシック" charset="0"/>
              <a:cs typeface="Times New Roman" charset="0"/>
            </a:endParaRPr>
          </a:p>
        </p:txBody>
      </p:sp>
      <p:sp>
        <p:nvSpPr>
          <p:cNvPr id="22" name="Title 1">
            <a:extLst>
              <a:ext uri="{FF2B5EF4-FFF2-40B4-BE49-F238E27FC236}">
                <a16:creationId xmlns:a16="http://schemas.microsoft.com/office/drawing/2014/main" id="{14E4E2D1-49E0-3345-AA44-8BC474EEA966}"/>
              </a:ext>
            </a:extLst>
          </p:cNvPr>
          <p:cNvSpPr txBox="1">
            <a:spLocks/>
          </p:cNvSpPr>
          <p:nvPr/>
        </p:nvSpPr>
        <p:spPr bwMode="auto">
          <a:xfrm>
            <a:off x="3807568" y="3356992"/>
            <a:ext cx="5254054" cy="206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pPr lvl="0" algn="l" defTabSz="455613" eaLnBrk="1" hangingPunct="1"/>
            <a:r>
              <a:rPr lang="ru-RU" altLang="ja-JP" sz="2800" b="1" dirty="0">
                <a:solidFill>
                  <a:schemeClr val="tx1"/>
                </a:solidFill>
                <a:latin typeface="Arial" charset="0"/>
                <a:ea typeface="ＭＳ Ｐゴシック" charset="0"/>
                <a:cs typeface="Times New Roman" charset="0"/>
              </a:rPr>
              <a:t>"</a:t>
            </a:r>
            <a:r>
              <a:rPr lang="en-US" sz="2800" b="1" dirty="0">
                <a:solidFill>
                  <a:schemeClr val="tx1"/>
                </a:solidFill>
                <a:latin typeface="Arial" charset="0"/>
                <a:ea typeface="ＭＳ Ｐゴシック" charset="0"/>
                <a:cs typeface="Times New Roman" charset="0"/>
              </a:rPr>
              <a:t>Thank you, for in this way I can share in the sufferings of my Master, Jesus.</a:t>
            </a:r>
            <a:r>
              <a:rPr lang="ru-RU" altLang="ja-JP" sz="2800" b="1" dirty="0">
                <a:solidFill>
                  <a:schemeClr val="tx1"/>
                </a:solidFill>
                <a:latin typeface="Arial" charset="0"/>
                <a:ea typeface="ＭＳ Ｐゴシック" charset="0"/>
                <a:cs typeface="Times New Roman" charset="0"/>
              </a:rPr>
              <a:t>"</a:t>
            </a:r>
            <a:endParaRPr lang="en-US" sz="2800" b="1" dirty="0">
              <a:solidFill>
                <a:schemeClr val="tx1"/>
              </a:solidFill>
              <a:latin typeface="Arial" charset="0"/>
              <a:ea typeface="ＭＳ Ｐゴシック" charset="0"/>
              <a:cs typeface="Times New Roman" charset="0"/>
            </a:endParaRPr>
          </a:p>
        </p:txBody>
      </p:sp>
      <p:sp>
        <p:nvSpPr>
          <p:cNvPr id="23" name="Title 1">
            <a:extLst>
              <a:ext uri="{FF2B5EF4-FFF2-40B4-BE49-F238E27FC236}">
                <a16:creationId xmlns:a16="http://schemas.microsoft.com/office/drawing/2014/main" id="{9D8BF235-74AD-5845-8066-1CDF145A8000}"/>
              </a:ext>
            </a:extLst>
          </p:cNvPr>
          <p:cNvSpPr txBox="1">
            <a:spLocks/>
          </p:cNvSpPr>
          <p:nvPr/>
        </p:nvSpPr>
        <p:spPr bwMode="auto">
          <a:xfrm>
            <a:off x="581" y="5410382"/>
            <a:ext cx="3851339" cy="19335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pPr marL="158750" lvl="0" algn="l" defTabSz="455613" eaLnBrk="1" hangingPunct="1"/>
            <a:r>
              <a:rPr lang="ru-RU" altLang="ja-JP" sz="2800" b="1" dirty="0">
                <a:solidFill>
                  <a:schemeClr val="tx1"/>
                </a:solidFill>
                <a:latin typeface="Arial" charset="0"/>
                <a:ea typeface="ＭＳ Ｐゴシック" charset="0"/>
                <a:cs typeface="Times New Roman" charset="0"/>
              </a:rPr>
              <a:t>"</a:t>
            </a:r>
            <a:r>
              <a:rPr lang="en-US" sz="2800" b="1" dirty="0">
                <a:solidFill>
                  <a:schemeClr val="tx1"/>
                </a:solidFill>
                <a:latin typeface="Arial" charset="0"/>
                <a:ea typeface="ＭＳ Ｐゴシック" charset="0"/>
                <a:cs typeface="Times New Roman" charset="0"/>
              </a:rPr>
              <a:t>Oh yeah?  Then </a:t>
            </a:r>
            <a:br>
              <a:rPr lang="en-US" sz="2800" b="1" dirty="0">
                <a:solidFill>
                  <a:schemeClr val="tx1"/>
                </a:solidFill>
                <a:latin typeface="Arial" charset="0"/>
                <a:ea typeface="ＭＳ Ｐゴシック" charset="0"/>
                <a:cs typeface="Times New Roman" charset="0"/>
              </a:rPr>
            </a:br>
            <a:r>
              <a:rPr lang="en-US" sz="2800" b="1" dirty="0">
                <a:solidFill>
                  <a:schemeClr val="tx1"/>
                </a:solidFill>
                <a:latin typeface="Arial" charset="0"/>
                <a:ea typeface="ＭＳ Ｐゴシック" charset="0"/>
                <a:cs typeface="Times New Roman" charset="0"/>
              </a:rPr>
              <a:t>I</a:t>
            </a:r>
            <a:r>
              <a:rPr lang="uk-UA" altLang="ja-JP" sz="2800" b="1" dirty="0">
                <a:solidFill>
                  <a:schemeClr val="tx1"/>
                </a:solidFill>
                <a:latin typeface="Arial" charset="0"/>
                <a:ea typeface="ＭＳ Ｐゴシック" charset="0"/>
                <a:cs typeface="Times New Roman" charset="0"/>
              </a:rPr>
              <a:t>'</a:t>
            </a:r>
            <a:r>
              <a:rPr lang="en-US" sz="2800" b="1" dirty="0" err="1">
                <a:solidFill>
                  <a:schemeClr val="tx1"/>
                </a:solidFill>
                <a:latin typeface="Arial" charset="0"/>
                <a:ea typeface="ＭＳ Ｐゴシック" charset="0"/>
                <a:cs typeface="Times New Roman" charset="0"/>
              </a:rPr>
              <a:t>ll</a:t>
            </a:r>
            <a:r>
              <a:rPr lang="en-US" sz="2800" b="1" dirty="0">
                <a:solidFill>
                  <a:schemeClr val="tx1"/>
                </a:solidFill>
                <a:latin typeface="Arial" charset="0"/>
                <a:ea typeface="ＭＳ Ｐゴシック" charset="0"/>
                <a:cs typeface="Times New Roman" charset="0"/>
              </a:rPr>
              <a:t> </a:t>
            </a:r>
            <a:r>
              <a:rPr lang="en-US" sz="2800" b="1" i="1" dirty="0">
                <a:solidFill>
                  <a:srgbClr val="FFFF00"/>
                </a:solidFill>
                <a:latin typeface="Arial" charset="0"/>
                <a:ea typeface="ＭＳ Ｐゴシック" charset="0"/>
                <a:cs typeface="Times New Roman" charset="0"/>
              </a:rPr>
              <a:t>kill</a:t>
            </a:r>
            <a:r>
              <a:rPr lang="en-US" sz="2800" b="1" dirty="0">
                <a:solidFill>
                  <a:srgbClr val="FFFF00"/>
                </a:solidFill>
                <a:latin typeface="Arial" charset="0"/>
                <a:ea typeface="ＭＳ Ｐゴシック" charset="0"/>
                <a:cs typeface="Times New Roman" charset="0"/>
              </a:rPr>
              <a:t> </a:t>
            </a:r>
            <a:r>
              <a:rPr lang="en-US" sz="2800" b="1" dirty="0">
                <a:solidFill>
                  <a:schemeClr val="tx1"/>
                </a:solidFill>
                <a:latin typeface="Arial" charset="0"/>
                <a:ea typeface="ＭＳ Ｐゴシック" charset="0"/>
                <a:cs typeface="Times New Roman" charset="0"/>
              </a:rPr>
              <a:t>you!</a:t>
            </a:r>
            <a:r>
              <a:rPr lang="ru-RU" altLang="ja-JP" sz="2800" b="1" dirty="0">
                <a:solidFill>
                  <a:schemeClr val="tx1"/>
                </a:solidFill>
                <a:latin typeface="Arial" charset="0"/>
                <a:ea typeface="ＭＳ Ｐゴシック" charset="0"/>
                <a:cs typeface="Times New Roman" charset="0"/>
              </a:rPr>
              <a:t>"</a:t>
            </a:r>
            <a:endParaRPr lang="en-US" sz="2800" b="1" dirty="0">
              <a:solidFill>
                <a:schemeClr val="tx1"/>
              </a:solidFill>
              <a:latin typeface="Arial" charset="0"/>
              <a:ea typeface="ＭＳ Ｐゴシック" charset="0"/>
              <a:cs typeface="Times New Roman" charset="0"/>
            </a:endParaRPr>
          </a:p>
        </p:txBody>
      </p:sp>
      <p:sp>
        <p:nvSpPr>
          <p:cNvPr id="24" name="Title 1">
            <a:extLst>
              <a:ext uri="{FF2B5EF4-FFF2-40B4-BE49-F238E27FC236}">
                <a16:creationId xmlns:a16="http://schemas.microsoft.com/office/drawing/2014/main" id="{E8C48FCB-234E-374D-BBDA-39897410E4A0}"/>
              </a:ext>
            </a:extLst>
          </p:cNvPr>
          <p:cNvSpPr txBox="1">
            <a:spLocks/>
          </p:cNvSpPr>
          <p:nvPr/>
        </p:nvSpPr>
        <p:spPr bwMode="auto">
          <a:xfrm>
            <a:off x="3871737" y="5410382"/>
            <a:ext cx="5254054" cy="206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pPr lvl="0" algn="l" defTabSz="455613" eaLnBrk="1" hangingPunct="1"/>
            <a:r>
              <a:rPr lang="ru-RU" altLang="ja-JP" sz="2800" b="1" dirty="0">
                <a:solidFill>
                  <a:schemeClr val="tx1"/>
                </a:solidFill>
                <a:latin typeface="Arial" charset="0"/>
                <a:ea typeface="ＭＳ Ｐゴシック" charset="0"/>
                <a:cs typeface="Times New Roman" charset="0"/>
              </a:rPr>
              <a:t>"</a:t>
            </a:r>
            <a:r>
              <a:rPr lang="en-US" sz="2800" b="1" dirty="0">
                <a:solidFill>
                  <a:schemeClr val="tx1"/>
                </a:solidFill>
                <a:latin typeface="Arial" charset="0"/>
                <a:ea typeface="ＭＳ Ｐゴシック" charset="0"/>
                <a:cs typeface="Times New Roman" charset="0"/>
              </a:rPr>
              <a:t>This is the best option yet, for then you'll usher me into his presence!</a:t>
            </a:r>
            <a:r>
              <a:rPr lang="ru-RU" altLang="ja-JP" sz="2800" b="1" dirty="0">
                <a:solidFill>
                  <a:schemeClr val="tx1"/>
                </a:solidFill>
                <a:latin typeface="Arial" charset="0"/>
                <a:ea typeface="ＭＳ Ｐゴシック" charset="0"/>
                <a:cs typeface="Times New Roman" charset="0"/>
              </a:rPr>
              <a:t>"</a:t>
            </a:r>
            <a:endParaRPr lang="en-US" sz="2800" b="1" dirty="0">
              <a:solidFill>
                <a:schemeClr val="tx1"/>
              </a:solidFill>
              <a:latin typeface="Arial" charset="0"/>
              <a:ea typeface="ＭＳ Ｐゴシック" charset="0"/>
              <a:cs typeface="Times New Roman" charset="0"/>
            </a:endParaRPr>
          </a:p>
        </p:txBody>
      </p:sp>
    </p:spTree>
    <p:extLst>
      <p:ext uri="{BB962C8B-B14F-4D97-AF65-F5344CB8AC3E}">
        <p14:creationId xmlns:p14="http://schemas.microsoft.com/office/powerpoint/2010/main" val="248450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1"/>
      <p:bldP spid="18" grpId="0"/>
      <p:bldP spid="19" grpId="0"/>
      <p:bldP spid="20" grpId="0"/>
      <p:bldP spid="21" grpId="0"/>
      <p:bldP spid="22" grpId="0"/>
      <p:bldP spid="23" grpId="0"/>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8465" name="Group 4"/>
          <p:cNvGrpSpPr>
            <a:grpSpLocks/>
          </p:cNvGrpSpPr>
          <p:nvPr/>
        </p:nvGrpSpPr>
        <p:grpSpPr bwMode="auto">
          <a:xfrm>
            <a:off x="2051720" y="13629"/>
            <a:ext cx="5746750" cy="7102476"/>
            <a:chOff x="7826052" y="-243408"/>
            <a:chExt cx="5746948" cy="7101408"/>
          </a:xfrm>
        </p:grpSpPr>
        <p:sp>
          <p:nvSpPr>
            <p:cNvPr id="318469" name="Rectangle 2"/>
            <p:cNvSpPr>
              <a:spLocks noChangeArrowheads="1"/>
            </p:cNvSpPr>
            <p:nvPr/>
          </p:nvSpPr>
          <p:spPr bwMode="auto">
            <a:xfrm>
              <a:off x="9972600" y="-243408"/>
              <a:ext cx="1512168" cy="7101408"/>
            </a:xfrm>
            <a:prstGeom prst="rect">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latin typeface="BONES" charset="0"/>
              </a:endParaRPr>
            </a:p>
          </p:txBody>
        </p:sp>
        <p:sp>
          <p:nvSpPr>
            <p:cNvPr id="318470" name="Rectangle 6"/>
            <p:cNvSpPr>
              <a:spLocks noChangeArrowheads="1"/>
            </p:cNvSpPr>
            <p:nvPr/>
          </p:nvSpPr>
          <p:spPr bwMode="auto">
            <a:xfrm rot="-5400000">
              <a:off x="9943442" y="-488590"/>
              <a:ext cx="1512168" cy="5746948"/>
            </a:xfrm>
            <a:prstGeom prst="rect">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latin typeface="BONES" charset="0"/>
              </a:endParaRPr>
            </a:p>
          </p:txBody>
        </p:sp>
      </p:grpSp>
      <p:sp>
        <p:nvSpPr>
          <p:cNvPr id="318466" name="Title 1"/>
          <p:cNvSpPr>
            <a:spLocks noGrp="1"/>
          </p:cNvSpPr>
          <p:nvPr>
            <p:ph type="title"/>
          </p:nvPr>
        </p:nvSpPr>
        <p:spPr>
          <a:xfrm>
            <a:off x="1534195" y="86654"/>
            <a:ext cx="6840538" cy="3130551"/>
          </a:xfrm>
        </p:spPr>
        <p:txBody>
          <a:bodyPr/>
          <a:lstStyle/>
          <a:p>
            <a:r>
              <a:rPr lang="ar-JO" altLang="zh-CN" b="1" dirty="0">
                <a:latin typeface="Arial Black" charset="0"/>
                <a:ea typeface="ＭＳ Ｐゴシック" charset="0"/>
                <a:cs typeface="MS PGothic" charset="0"/>
              </a:rPr>
              <a:t>لي</a:t>
            </a:r>
            <a:br>
              <a:rPr lang="ar-JO" altLang="zh-CN" b="1" dirty="0">
                <a:latin typeface="Arial Black" charset="0"/>
                <a:ea typeface="ＭＳ Ｐゴシック" charset="0"/>
                <a:cs typeface="MS PGothic" charset="0"/>
              </a:rPr>
            </a:br>
            <a:r>
              <a:rPr lang="ar-JO" altLang="zh-CN" b="1" dirty="0">
                <a:latin typeface="Arial Black" charset="0"/>
                <a:ea typeface="ＭＳ Ｐゴシック" charset="0"/>
                <a:cs typeface="MS PGothic" charset="0"/>
              </a:rPr>
              <a:t>الحياة</a:t>
            </a:r>
            <a:br>
              <a:rPr lang="ar-JO" altLang="zh-CN" b="1" dirty="0">
                <a:latin typeface="Arial Black" charset="0"/>
                <a:ea typeface="ＭＳ Ｐゴシック" charset="0"/>
                <a:cs typeface="MS PGothic" charset="0"/>
              </a:rPr>
            </a:br>
            <a:r>
              <a:rPr lang="ar-JO" altLang="zh-CN" b="1" dirty="0">
                <a:latin typeface="Arial Black" charset="0"/>
                <a:ea typeface="ＭＳ Ｐゴシック" charset="0"/>
                <a:cs typeface="MS PGothic" charset="0"/>
              </a:rPr>
              <a:t>هي</a:t>
            </a:r>
            <a:br>
              <a:rPr lang="en-US" altLang="zh-CN" b="1" dirty="0">
                <a:latin typeface="Arial Black" charset="0"/>
                <a:ea typeface="ＭＳ Ｐゴシック" charset="0"/>
                <a:cs typeface="MS PGothic" charset="0"/>
              </a:rPr>
            </a:br>
            <a:r>
              <a:rPr lang="ar-JO" altLang="zh-CN" sz="8800" b="1" dirty="0">
                <a:latin typeface="Arial Black" charset="0"/>
                <a:ea typeface="ＭＳ Ｐゴシック" charset="0"/>
                <a:cs typeface="MS PGothic" charset="0"/>
              </a:rPr>
              <a:t>المسيح</a:t>
            </a:r>
            <a:endParaRPr lang="en-US" altLang="zh-CN" b="1" dirty="0">
              <a:latin typeface="Arial Black" charset="0"/>
              <a:ea typeface="ＭＳ Ｐゴシック" charset="0"/>
              <a:cs typeface="MS PGothic" charset="0"/>
            </a:endParaRPr>
          </a:p>
        </p:txBody>
      </p:sp>
      <p:sp>
        <p:nvSpPr>
          <p:cNvPr id="4" name="Title 1"/>
          <p:cNvSpPr txBox="1">
            <a:spLocks/>
          </p:cNvSpPr>
          <p:nvPr/>
        </p:nvSpPr>
        <p:spPr bwMode="auto">
          <a:xfrm>
            <a:off x="3910683" y="3110842"/>
            <a:ext cx="2087562" cy="3887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vert" lIns="91407" tIns="45704" rIns="91407" bIns="45704" anchor="ctr"/>
          <a:lstStyle>
            <a:lvl1pPr algn="ctr" rtl="0" eaLnBrk="0" fontAlgn="base" hangingPunct="0">
              <a:spcBef>
                <a:spcPct val="0"/>
              </a:spcBef>
              <a:spcAft>
                <a:spcPct val="0"/>
              </a:spcAft>
              <a:defRPr kumimoji="1"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kumimoji="1" sz="4400">
                <a:solidFill>
                  <a:schemeClr val="tx2"/>
                </a:solidFill>
                <a:latin typeface="Arial Black" pitchFamily="-105" charset="0"/>
                <a:ea typeface="MS PGothic" pitchFamily="34" charset="-128"/>
                <a:cs typeface="MS PGothic" charset="0"/>
              </a:defRPr>
            </a:lvl2pPr>
            <a:lvl3pPr algn="ctr" rtl="0" eaLnBrk="0" fontAlgn="base" hangingPunct="0">
              <a:spcBef>
                <a:spcPct val="0"/>
              </a:spcBef>
              <a:spcAft>
                <a:spcPct val="0"/>
              </a:spcAft>
              <a:defRPr kumimoji="1" sz="4400">
                <a:solidFill>
                  <a:schemeClr val="tx2"/>
                </a:solidFill>
                <a:latin typeface="Arial Black" pitchFamily="-105" charset="0"/>
                <a:ea typeface="MS PGothic" pitchFamily="34" charset="-128"/>
                <a:cs typeface="MS PGothic" charset="0"/>
              </a:defRPr>
            </a:lvl3pPr>
            <a:lvl4pPr algn="ctr" rtl="0" eaLnBrk="0" fontAlgn="base" hangingPunct="0">
              <a:spcBef>
                <a:spcPct val="0"/>
              </a:spcBef>
              <a:spcAft>
                <a:spcPct val="0"/>
              </a:spcAft>
              <a:defRPr kumimoji="1" sz="4400">
                <a:solidFill>
                  <a:schemeClr val="tx2"/>
                </a:solidFill>
                <a:latin typeface="Arial Black" pitchFamily="-105" charset="0"/>
                <a:ea typeface="MS PGothic" pitchFamily="34" charset="-128"/>
                <a:cs typeface="MS PGothic" charset="0"/>
              </a:defRPr>
            </a:lvl4pPr>
            <a:lvl5pPr algn="ctr" rtl="0" eaLnBrk="0" fontAlgn="base" hangingPunct="0">
              <a:spcBef>
                <a:spcPct val="0"/>
              </a:spcBef>
              <a:spcAft>
                <a:spcPct val="0"/>
              </a:spcAft>
              <a:defRPr kumimoji="1" sz="4400">
                <a:solidFill>
                  <a:schemeClr val="tx2"/>
                </a:solidFill>
                <a:latin typeface="Arial Black" pitchFamily="-105" charset="0"/>
                <a:ea typeface="MS PGothic" pitchFamily="34" charset="-128"/>
                <a:cs typeface="MS PGothic" charset="0"/>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pPr>
              <a:defRPr/>
            </a:pPr>
            <a:r>
              <a:rPr kumimoji="0" lang="ar-JO" altLang="zh-CN" b="1" dirty="0">
                <a:latin typeface="Arial Black" charset="0"/>
                <a:ea typeface="MS PGothic" charset="0"/>
              </a:rPr>
              <a:t>الموت</a:t>
            </a:r>
            <a:br>
              <a:rPr kumimoji="0" lang="en-US" altLang="zh-CN" dirty="0">
                <a:latin typeface="Arial Black" charset="0"/>
                <a:ea typeface="MS PGothic" charset="0"/>
              </a:rPr>
            </a:br>
            <a:r>
              <a:rPr kumimoji="0" lang="ar-JO" altLang="zh-CN" b="1" dirty="0">
                <a:latin typeface="Arial Black" charset="0"/>
                <a:ea typeface="MS PGothic" charset="0"/>
              </a:rPr>
              <a:t>هو ربح</a:t>
            </a:r>
            <a:endParaRPr kumimoji="0" lang="en-US" altLang="zh-CN" b="1" dirty="0">
              <a:latin typeface="Arial Black" charset="0"/>
              <a:ea typeface="MS PGothic"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3586" name="Title 2"/>
          <p:cNvSpPr>
            <a:spLocks noGrp="1"/>
          </p:cNvSpPr>
          <p:nvPr>
            <p:ph type="title" idx="4294967295"/>
          </p:nvPr>
        </p:nvSpPr>
        <p:spPr>
          <a:xfrm>
            <a:off x="109538" y="0"/>
            <a:ext cx="8999537" cy="2808288"/>
          </a:xfrm>
        </p:spPr>
        <p:txBody>
          <a:bodyPr/>
          <a:lstStyle/>
          <a:p>
            <a:r>
              <a:rPr lang="en-US" sz="4800">
                <a:solidFill>
                  <a:srgbClr val="4B3118"/>
                </a:solidFill>
                <a:latin typeface="Arial" charset="0"/>
              </a:rPr>
              <a:t>Mimicking the Master</a:t>
            </a:r>
          </a:p>
        </p:txBody>
      </p:sp>
      <p:pic>
        <p:nvPicPr>
          <p:cNvPr id="6" name="Picture 5" descr="Mimicking the Master Cartoon.pdf"/>
          <p:cNvPicPr>
            <a:picLocks noChangeAspect="1"/>
          </p:cNvPicPr>
          <p:nvPr/>
        </p:nvPicPr>
        <p:blipFill rotWithShape="1">
          <a:blip r:embed="rId2" cstate="screen">
            <a:extLst>
              <a:ext uri="{28A0092B-C50C-407E-A947-70E740481C1C}">
                <a14:useLocalDpi xmlns:a14="http://schemas.microsoft.com/office/drawing/2010/main"/>
              </a:ext>
            </a:extLst>
          </a:blip>
          <a:srcRect l="4073" t="37619" r="6083"/>
          <a:stretch/>
        </p:blipFill>
        <p:spPr>
          <a:xfrm>
            <a:off x="1907707" y="-155332"/>
            <a:ext cx="8362035" cy="8216106"/>
          </a:xfrm>
          <a:prstGeom prst="ellipse">
            <a:avLst/>
          </a:prstGeom>
          <a:noFill/>
          <a:ln>
            <a:noFill/>
          </a:ln>
        </p:spPr>
      </p:pic>
      <p:pic>
        <p:nvPicPr>
          <p:cNvPr id="323588" name="Picture 1" descr="Mimicking the Master Cartoon.pd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163" y="0"/>
            <a:ext cx="3605212" cy="220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rot="21327070">
            <a:off x="323850" y="2020888"/>
            <a:ext cx="3246438" cy="360362"/>
          </a:xfrm>
          <a:prstGeom prst="rect">
            <a:avLst/>
          </a:prstGeom>
        </p:spPr>
        <p:style>
          <a:lnRef idx="1">
            <a:schemeClr val="accent1"/>
          </a:lnRef>
          <a:fillRef idx="3">
            <a:schemeClr val="accent1"/>
          </a:fillRef>
          <a:effectRef idx="2">
            <a:schemeClr val="accent1"/>
          </a:effectRef>
          <a:fontRef idx="minor">
            <a:schemeClr val="lt1"/>
          </a:fontRef>
        </p:style>
        <p:txBody>
          <a:bodyPr lIns="91407" tIns="45704" rIns="91407" bIns="45704" anchor="ctr"/>
          <a:lstStyle/>
          <a:p>
            <a:pPr algn="ctr" defTabSz="914186">
              <a:defRPr/>
            </a:pPr>
            <a:endParaRPr lang="en-US">
              <a:solidFill>
                <a:srgbClr val="FFFFFF"/>
              </a:solidFill>
              <a:latin typeface="Times New Roman"/>
              <a:ea typeface="Times New Roman"/>
              <a:cs typeface="Times New Roman"/>
            </a:endParaRPr>
          </a:p>
        </p:txBody>
      </p:sp>
      <p:sp>
        <p:nvSpPr>
          <p:cNvPr id="323590" name="TextBox 6"/>
          <p:cNvSpPr txBox="1">
            <a:spLocks noChangeArrowheads="1"/>
          </p:cNvSpPr>
          <p:nvPr/>
        </p:nvSpPr>
        <p:spPr bwMode="auto">
          <a:xfrm>
            <a:off x="179388" y="2636838"/>
            <a:ext cx="3887787" cy="1446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7" tIns="45704" rIns="91407" bIns="45704">
            <a:spAutoFit/>
          </a:bodyP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400" b="1" dirty="0">
                <a:solidFill>
                  <a:srgbClr val="0E3915"/>
                </a:solidFill>
                <a:latin typeface="Arial" charset="0"/>
                <a:cs typeface="Times New Roman" charset="0"/>
              </a:rPr>
              <a:t>تقليد السيد يمكنك من العيش بفرح</a:t>
            </a:r>
            <a:endParaRPr lang="en-US" sz="4400" b="1" dirty="0">
              <a:solidFill>
                <a:srgbClr val="660066"/>
              </a:solidFill>
              <a:latin typeface="Arial" charset="0"/>
              <a:cs typeface="Arial"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i.ytimg.com/vi/6pVe6pBXk1A/hqdefault.jpg">
            <a:extLst>
              <a:ext uri="{FF2B5EF4-FFF2-40B4-BE49-F238E27FC236}">
                <a16:creationId xmlns:a16="http://schemas.microsoft.com/office/drawing/2014/main" id="{0234DE31-6AA5-4E44-866B-F840C69DDC3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78" y="404664"/>
            <a:ext cx="9201505" cy="690112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المعظم (الجسر)</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8307946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3" descr="Jesus Smiling.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6987"/>
            <a:ext cx="3708400" cy="2232026"/>
          </a:xfrm>
          <a:effectLst>
            <a:outerShdw blurRad="50800" dist="38100" dir="2700000">
              <a:srgbClr val="000000">
                <a:alpha val="43000"/>
              </a:srgbClr>
            </a:outerShdw>
          </a:effectLst>
        </p:spPr>
        <p:txBody>
          <a:bodyPr/>
          <a:lstStyle/>
          <a:p>
            <a:pPr>
              <a:defRPr/>
            </a:pPr>
            <a:r>
              <a:rPr lang="ar-JO" b="1" dirty="0">
                <a:effectLst>
                  <a:glow rad="127000">
                    <a:schemeClr val="bg1"/>
                  </a:glow>
                </a:effectLst>
                <a:latin typeface="Arial Black" charset="0"/>
                <a:ea typeface="ＭＳ Ｐゴシック" charset="0"/>
                <a:cs typeface="ＭＳ Ｐゴシック" charset="0"/>
              </a:rPr>
              <a:t>عاش يسوع في روح </a:t>
            </a:r>
            <a:r>
              <a:rPr lang="ar-JO" b="1" dirty="0">
                <a:solidFill>
                  <a:srgbClr val="FFFF00"/>
                </a:solidFill>
                <a:effectLst>
                  <a:glow rad="127000">
                    <a:schemeClr val="bg1"/>
                  </a:glow>
                </a:effectLst>
                <a:latin typeface="Arial Black" charset="0"/>
                <a:ea typeface="ＭＳ Ｐゴシック" charset="0"/>
                <a:cs typeface="ＭＳ Ｐゴシック" charset="0"/>
              </a:rPr>
              <a:t>الفرح</a:t>
            </a:r>
            <a:endParaRPr lang="en-US" b="1" dirty="0">
              <a:solidFill>
                <a:srgbClr val="FFFF00"/>
              </a:solidFill>
              <a:effectLst>
                <a:glow rad="127000">
                  <a:schemeClr val="bg1"/>
                </a:glow>
              </a:effectLst>
              <a:latin typeface="Arial Black" charset="0"/>
              <a:ea typeface="ＭＳ Ｐゴシック" charset="0"/>
              <a:cs typeface="ＭＳ Ｐゴシック" charset="0"/>
            </a:endParaRPr>
          </a:p>
        </p:txBody>
      </p:sp>
      <p:sp>
        <p:nvSpPr>
          <p:cNvPr id="5" name="Title 1"/>
          <p:cNvSpPr txBox="1">
            <a:spLocks/>
          </p:cNvSpPr>
          <p:nvPr/>
        </p:nvSpPr>
        <p:spPr bwMode="auto">
          <a:xfrm>
            <a:off x="3995738" y="20638"/>
            <a:ext cx="5127625" cy="6837362"/>
          </a:xfrm>
          <a:prstGeom prst="rect">
            <a:avLst/>
          </a:prstGeom>
          <a:no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a:defRPr/>
            </a:pPr>
            <a:r>
              <a:rPr lang="ar-JO" sz="5400" b="1" dirty="0">
                <a:solidFill>
                  <a:srgbClr val="E3EBF1"/>
                </a:solidFill>
                <a:effectLst>
                  <a:glow rad="127000">
                    <a:srgbClr val="000000"/>
                  </a:glow>
                </a:effectLst>
                <a:cs typeface="Arial" charset="0"/>
              </a:rPr>
              <a:t>و في تلك الساعة </a:t>
            </a:r>
            <a:r>
              <a:rPr lang="ar-JO" sz="5400" b="1" dirty="0">
                <a:solidFill>
                  <a:srgbClr val="FFFF00"/>
                </a:solidFill>
                <a:effectLst>
                  <a:glow rad="127000">
                    <a:srgbClr val="000000"/>
                  </a:glow>
                </a:effectLst>
                <a:cs typeface="Arial" charset="0"/>
              </a:rPr>
              <a:t>تهلل</a:t>
            </a:r>
            <a:r>
              <a:rPr lang="ar-JO" sz="5400" b="1" dirty="0">
                <a:solidFill>
                  <a:srgbClr val="E3EBF1"/>
                </a:solidFill>
                <a:effectLst>
                  <a:glow rad="127000">
                    <a:srgbClr val="000000"/>
                  </a:glow>
                </a:effectLst>
                <a:cs typeface="Arial" charset="0"/>
              </a:rPr>
              <a:t> يسوع بالروح و قال : أحمدك أيها الآب رب السماء و الأرض لأنك أخفيت هذه عن الحكماء و الفهماء و أعلنتها للأطفال</a:t>
            </a:r>
            <a:endParaRPr lang="en-US" sz="5400" b="1" dirty="0">
              <a:solidFill>
                <a:srgbClr val="E3EBF1"/>
              </a:solidFill>
              <a:effectLst>
                <a:glow rad="127000">
                  <a:srgbClr val="000000"/>
                </a:glow>
              </a:effectLst>
              <a:cs typeface="Arial" charset="0"/>
            </a:endParaRPr>
          </a:p>
        </p:txBody>
      </p:sp>
      <p:sp>
        <p:nvSpPr>
          <p:cNvPr id="6" name="Title 1"/>
          <p:cNvSpPr txBox="1">
            <a:spLocks/>
          </p:cNvSpPr>
          <p:nvPr/>
        </p:nvSpPr>
        <p:spPr bwMode="auto">
          <a:xfrm>
            <a:off x="0" y="6021388"/>
            <a:ext cx="3924300" cy="836612"/>
          </a:xfrm>
          <a:prstGeom prst="rect">
            <a:avLst/>
          </a:prstGeom>
          <a:no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a:defRPr/>
            </a:pPr>
            <a:r>
              <a:rPr lang="ar-JO" sz="4000" b="1" dirty="0">
                <a:solidFill>
                  <a:srgbClr val="E3EBF1"/>
                </a:solidFill>
                <a:effectLst>
                  <a:glow rad="127000">
                    <a:srgbClr val="000000"/>
                  </a:glow>
                </a:effectLst>
                <a:cs typeface="Arial" charset="0"/>
              </a:rPr>
              <a:t>لوقا 10: 21</a:t>
            </a:r>
            <a:endParaRPr lang="en-US" sz="4000" b="1" dirty="0">
              <a:solidFill>
                <a:srgbClr val="E3EBF1"/>
              </a:solidFill>
              <a:effectLst>
                <a:glow rad="127000">
                  <a:srgbClr val="000000"/>
                </a:glow>
              </a:effectLst>
              <a:cs typeface="Arial"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3" descr="Jesus Smiling.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6987"/>
            <a:ext cx="3708400" cy="2232026"/>
          </a:xfrm>
          <a:effectLst>
            <a:outerShdw blurRad="50800" dist="38100" dir="2700000">
              <a:srgbClr val="000000">
                <a:alpha val="43000"/>
              </a:srgbClr>
            </a:outerShdw>
          </a:effectLst>
        </p:spPr>
        <p:txBody>
          <a:bodyPr/>
          <a:lstStyle/>
          <a:p>
            <a:pPr>
              <a:defRPr/>
            </a:pPr>
            <a:r>
              <a:rPr lang="ar-JO" b="1" dirty="0">
                <a:effectLst>
                  <a:glow rad="127000">
                    <a:schemeClr val="bg1"/>
                  </a:glow>
                </a:effectLst>
                <a:latin typeface="Arial Black" charset="0"/>
                <a:ea typeface="ＭＳ Ｐゴシック" charset="0"/>
                <a:cs typeface="ＭＳ Ｐゴシック" charset="0"/>
              </a:rPr>
              <a:t>عاش يسوع في روح </a:t>
            </a:r>
            <a:r>
              <a:rPr lang="ar-JO" b="1" dirty="0">
                <a:solidFill>
                  <a:srgbClr val="FFFF00"/>
                </a:solidFill>
                <a:effectLst>
                  <a:glow rad="127000">
                    <a:schemeClr val="bg1"/>
                  </a:glow>
                </a:effectLst>
                <a:latin typeface="Arial Black" charset="0"/>
                <a:ea typeface="ＭＳ Ｐゴシック" charset="0"/>
                <a:cs typeface="ＭＳ Ｐゴシック" charset="0"/>
              </a:rPr>
              <a:t>الفرح</a:t>
            </a:r>
            <a:endParaRPr lang="en-US" b="1" dirty="0">
              <a:solidFill>
                <a:srgbClr val="FFFF00"/>
              </a:solidFill>
              <a:effectLst>
                <a:glow rad="127000">
                  <a:schemeClr val="bg1"/>
                </a:glow>
              </a:effectLst>
              <a:latin typeface="Arial Black" charset="0"/>
              <a:ea typeface="ＭＳ Ｐゴシック" charset="0"/>
              <a:cs typeface="ＭＳ Ｐゴシック" charset="0"/>
            </a:endParaRPr>
          </a:p>
        </p:txBody>
      </p:sp>
      <p:sp>
        <p:nvSpPr>
          <p:cNvPr id="6" name="Title 1"/>
          <p:cNvSpPr txBox="1">
            <a:spLocks/>
          </p:cNvSpPr>
          <p:nvPr/>
        </p:nvSpPr>
        <p:spPr bwMode="auto">
          <a:xfrm>
            <a:off x="4356100" y="20638"/>
            <a:ext cx="4679950" cy="6837362"/>
          </a:xfrm>
          <a:prstGeom prst="rect">
            <a:avLst/>
          </a:prstGeom>
          <a:no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a:defRPr/>
            </a:pPr>
            <a:r>
              <a:rPr lang="ar-JO" sz="5400" b="1" dirty="0">
                <a:solidFill>
                  <a:srgbClr val="E3EBF1"/>
                </a:solidFill>
                <a:effectLst>
                  <a:glow rad="127000">
                    <a:srgbClr val="000000"/>
                  </a:glow>
                </a:effectLst>
                <a:cs typeface="Arial" charset="0"/>
              </a:rPr>
              <a:t>كلمتكم بهذا لكي </a:t>
            </a:r>
            <a:r>
              <a:rPr lang="ar-JO" sz="5400" b="1" dirty="0">
                <a:solidFill>
                  <a:srgbClr val="FFFF00"/>
                </a:solidFill>
                <a:effectLst>
                  <a:glow rad="127000">
                    <a:srgbClr val="000000"/>
                  </a:glow>
                </a:effectLst>
                <a:cs typeface="Arial" charset="0"/>
              </a:rPr>
              <a:t>يثبت فرحي فيكم</a:t>
            </a:r>
            <a:r>
              <a:rPr lang="ar-JO" sz="5400" b="1" dirty="0">
                <a:solidFill>
                  <a:srgbClr val="E3EBF1"/>
                </a:solidFill>
                <a:effectLst>
                  <a:glow rad="127000">
                    <a:srgbClr val="000000"/>
                  </a:glow>
                </a:effectLst>
                <a:cs typeface="Arial" charset="0"/>
              </a:rPr>
              <a:t> و يكمل فرحكم</a:t>
            </a:r>
            <a:endParaRPr lang="en-US" sz="5400" b="1" dirty="0">
              <a:solidFill>
                <a:srgbClr val="E3EBF1"/>
              </a:solidFill>
              <a:effectLst>
                <a:glow rad="127000">
                  <a:srgbClr val="000000"/>
                </a:glow>
              </a:effectLst>
              <a:cs typeface="Arial" charset="0"/>
            </a:endParaRPr>
          </a:p>
        </p:txBody>
      </p:sp>
      <p:sp>
        <p:nvSpPr>
          <p:cNvPr id="7" name="Title 1"/>
          <p:cNvSpPr txBox="1">
            <a:spLocks/>
          </p:cNvSpPr>
          <p:nvPr/>
        </p:nvSpPr>
        <p:spPr bwMode="auto">
          <a:xfrm>
            <a:off x="0" y="6021388"/>
            <a:ext cx="3924300" cy="836612"/>
          </a:xfrm>
          <a:prstGeom prst="rect">
            <a:avLst/>
          </a:prstGeom>
          <a:no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a:defRPr/>
            </a:pPr>
            <a:r>
              <a:rPr lang="ar-JO" sz="4000" b="1" dirty="0">
                <a:solidFill>
                  <a:srgbClr val="E3EBF1"/>
                </a:solidFill>
                <a:effectLst>
                  <a:glow rad="127000">
                    <a:srgbClr val="000000"/>
                  </a:glow>
                </a:effectLst>
                <a:cs typeface="Arial" charset="0"/>
              </a:rPr>
              <a:t>يوحنا 15: 11</a:t>
            </a:r>
            <a:endParaRPr lang="en-US" sz="4000" b="1" dirty="0">
              <a:solidFill>
                <a:srgbClr val="E3EBF1"/>
              </a:solidFill>
              <a:effectLst>
                <a:glow rad="127000">
                  <a:srgbClr val="000000"/>
                </a:glow>
              </a:effectLst>
              <a:cs typeface="Arial"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فيلبي 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142934181"/>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580F"/>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098" name="Picture 2" descr="https://ctd-thechristianpost.netdna-ssl.com/en/full/74251/cross.jpg?w=760&amp;h=507">
            <a:extLst>
              <a:ext uri="{FF2B5EF4-FFF2-40B4-BE49-F238E27FC236}">
                <a16:creationId xmlns:a16="http://schemas.microsoft.com/office/drawing/2014/main" id="{D87A6730-9773-214F-976A-4A4D15551D8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526"/>
            <a:ext cx="9144000" cy="68384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bwMode="auto">
          <a:xfrm>
            <a:off x="0" y="-27384"/>
            <a:ext cx="4665599" cy="3238074"/>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الفرح</a:t>
            </a:r>
            <a:endPar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1</a:t>
            </a:r>
            <a:endPar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4514912" y="-27384"/>
            <a:ext cx="4665600" cy="3238074"/>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الإتضاع</a:t>
            </a:r>
            <a:endPar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2</a:t>
            </a:r>
            <a:endPar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p:txBody>
      </p:sp>
      <p:sp>
        <p:nvSpPr>
          <p:cNvPr id="900098" name="Rectangle 2"/>
          <p:cNvSpPr>
            <a:spLocks noGrp="1" noChangeArrowheads="1"/>
          </p:cNvSpPr>
          <p:nvPr>
            <p:ph type="ctrTitle"/>
          </p:nvPr>
        </p:nvSpPr>
        <p:spPr>
          <a:xfrm>
            <a:off x="0" y="2593330"/>
            <a:ext cx="9144000" cy="1555750"/>
          </a:xfrm>
          <a:effectLst>
            <a:outerShdw blurRad="63500" dist="35921" dir="2700000" algn="ctr" rotWithShape="0">
              <a:schemeClr val="tx2">
                <a:alpha val="74998"/>
              </a:schemeClr>
            </a:outerShdw>
          </a:effectLst>
        </p:spPr>
        <p:txBody>
          <a:bodyPr/>
          <a:lstStyle/>
          <a:p>
            <a:pPr>
              <a:defRPr/>
            </a:pPr>
            <a:r>
              <a:rPr lang="ar-JO" sz="4000" b="1" i="1" dirty="0">
                <a:effectLst>
                  <a:glow rad="876300">
                    <a:schemeClr val="tx1"/>
                  </a:glow>
                </a:effectLst>
                <a:latin typeface="Arial" charset="0"/>
                <a:ea typeface="ＭＳ Ｐゴシック" charset="0"/>
                <a:cs typeface="ＭＳ Ｐゴシック" charset="0"/>
              </a:rPr>
              <a:t>نتائج التمثل بفكر المسيح</a:t>
            </a:r>
            <a:endParaRPr lang="en-SG" sz="4000" b="1" i="1" dirty="0">
              <a:effectLst>
                <a:glow rad="8763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278475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0"/>
            <a:ext cx="9144001"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Oval 2"/>
          <p:cNvSpPr>
            <a:spLocks noChangeArrowheads="1"/>
          </p:cNvSpPr>
          <p:nvPr/>
        </p:nvSpPr>
        <p:spPr bwMode="auto">
          <a:xfrm>
            <a:off x="250825" y="692150"/>
            <a:ext cx="2376488" cy="720725"/>
          </a:xfrm>
          <a:prstGeom prst="ellipse">
            <a:avLst/>
          </a:prstGeom>
          <a:solidFill>
            <a:srgbClr val="0000FF"/>
          </a:solidFill>
          <a:ln w="12700" cap="sq">
            <a:solidFill>
              <a:schemeClr val="tx1"/>
            </a:solidFill>
            <a:round/>
            <a:headEnd type="none" w="sm" len="sm"/>
            <a:tailEnd type="none" w="sm" len="sm"/>
          </a:ln>
        </p:spPr>
        <p:txBody>
          <a:bodyPr wrap="none" lIns="91429" tIns="45714" rIns="91429" bIns="45714"/>
          <a:lstStyle/>
          <a:p>
            <a:endParaRPr lang="en-US">
              <a:solidFill>
                <a:srgbClr val="EAEAEA"/>
              </a:solidFill>
            </a:endParaRPr>
          </a:p>
        </p:txBody>
      </p:sp>
      <p:graphicFrame>
        <p:nvGraphicFramePr>
          <p:cNvPr id="109" name="Table 108"/>
          <p:cNvGraphicFramePr>
            <a:graphicFrameLocks noGrp="1"/>
          </p:cNvGraphicFramePr>
          <p:nvPr>
            <p:extLst>
              <p:ext uri="{D42A27DB-BD31-4B8C-83A1-F6EECF244321}">
                <p14:modId xmlns:p14="http://schemas.microsoft.com/office/powerpoint/2010/main" val="1251439090"/>
              </p:ext>
            </p:extLst>
          </p:nvPr>
        </p:nvGraphicFramePr>
        <p:xfrm>
          <a:off x="-36512" y="32639"/>
          <a:ext cx="9144001" cy="6850213"/>
        </p:xfrm>
        <a:graphic>
          <a:graphicData uri="http://schemas.openxmlformats.org/drawingml/2006/table">
            <a:tbl>
              <a:tblPr>
                <a:effectLst/>
              </a:tblPr>
              <a:tblGrid>
                <a:gridCol w="75557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1152128">
                  <a:extLst>
                    <a:ext uri="{9D8B030D-6E8A-4147-A177-3AD203B41FA5}">
                      <a16:colId xmlns:a16="http://schemas.microsoft.com/office/drawing/2014/main" val="20004"/>
                    </a:ext>
                  </a:extLst>
                </a:gridCol>
                <a:gridCol w="796391">
                  <a:extLst>
                    <a:ext uri="{9D8B030D-6E8A-4147-A177-3AD203B41FA5}">
                      <a16:colId xmlns:a16="http://schemas.microsoft.com/office/drawing/2014/main" val="20005"/>
                    </a:ext>
                  </a:extLst>
                </a:gridCol>
                <a:gridCol w="1291841">
                  <a:extLst>
                    <a:ext uri="{9D8B030D-6E8A-4147-A177-3AD203B41FA5}">
                      <a16:colId xmlns:a16="http://schemas.microsoft.com/office/drawing/2014/main" val="20006"/>
                    </a:ext>
                  </a:extLst>
                </a:gridCol>
                <a:gridCol w="720080">
                  <a:extLst>
                    <a:ext uri="{9D8B030D-6E8A-4147-A177-3AD203B41FA5}">
                      <a16:colId xmlns:a16="http://schemas.microsoft.com/office/drawing/2014/main" val="20007"/>
                    </a:ext>
                  </a:extLst>
                </a:gridCol>
                <a:gridCol w="648072">
                  <a:extLst>
                    <a:ext uri="{9D8B030D-6E8A-4147-A177-3AD203B41FA5}">
                      <a16:colId xmlns:a16="http://schemas.microsoft.com/office/drawing/2014/main" val="20008"/>
                    </a:ext>
                  </a:extLst>
                </a:gridCol>
                <a:gridCol w="971601">
                  <a:extLst>
                    <a:ext uri="{9D8B030D-6E8A-4147-A177-3AD203B41FA5}">
                      <a16:colId xmlns:a16="http://schemas.microsoft.com/office/drawing/2014/main" val="20009"/>
                    </a:ext>
                  </a:extLst>
                </a:gridCol>
              </a:tblGrid>
              <a:tr h="692696">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rPr>
                        <a:t>فيلبي : نتائج التمثل بفكر المسيح</a:t>
                      </a:r>
                      <a:endParaRPr kumimoji="0" lang="en-US"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gradFill flip="none" rotWithShape="1">
                      <a:gsLst>
                        <a:gs pos="0">
                          <a:srgbClr val="800000"/>
                        </a:gs>
                        <a:gs pos="100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57956">
                <a:tc gridSpan="3">
                  <a:txBody>
                    <a:bodyPr/>
                    <a:lstStyle/>
                    <a:p>
                      <a:pPr algn="ctr"/>
                      <a:r>
                        <a:rPr lang="ar-JO" sz="2400" b="1" dirty="0">
                          <a:effectLst>
                            <a:glow rad="228600">
                              <a:srgbClr val="000000">
                                <a:alpha val="40000"/>
                              </a:srgbClr>
                            </a:glow>
                          </a:effectLst>
                          <a:latin typeface="Arial"/>
                          <a:cs typeface="Arial"/>
                        </a:rPr>
                        <a:t>الفرح</a:t>
                      </a:r>
                      <a:endParaRPr lang="en-US" sz="2400" b="1" dirty="0">
                        <a:effectLst>
                          <a:glow rad="228600">
                            <a:srgbClr val="000000">
                              <a:alpha val="40000"/>
                            </a:srgbClr>
                          </a:glow>
                        </a:effectLst>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الإتضاع</a:t>
                      </a:r>
                      <a:endParaRPr lang="en-US" sz="2400" b="1" kern="1200" dirty="0">
                        <a:solidFill>
                          <a:schemeClr val="tx1"/>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400" b="1" kern="1200" dirty="0">
                          <a:solidFill>
                            <a:schemeClr val="tx1"/>
                          </a:solidFill>
                          <a:effectLst>
                            <a:glow rad="228600">
                              <a:srgbClr val="000000">
                                <a:alpha val="40000"/>
                              </a:srgbClr>
                            </a:glow>
                          </a:effectLst>
                          <a:latin typeface="Arial"/>
                          <a:ea typeface="+mn-ea"/>
                          <a:cs typeface="Arial"/>
                        </a:rPr>
                        <a:t>الحماية</a:t>
                      </a:r>
                      <a:endParaRPr lang="en-US" sz="2400" b="1" kern="1200" dirty="0">
                        <a:solidFill>
                          <a:schemeClr val="tx1"/>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السلام</a:t>
                      </a:r>
                      <a:endParaRPr lang="en-US" sz="2400" b="1" kern="1200" dirty="0">
                        <a:solidFill>
                          <a:schemeClr val="tx1"/>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84041">
                <a:tc gridSpan="3">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الإصحاح</a:t>
                      </a:r>
                      <a:r>
                        <a:rPr lang="ar-JO" sz="2400" b="1" kern="1200" baseline="0" dirty="0">
                          <a:solidFill>
                            <a:schemeClr val="tx1"/>
                          </a:solidFill>
                          <a:effectLst>
                            <a:glow rad="228600">
                              <a:srgbClr val="000000">
                                <a:alpha val="40000"/>
                              </a:srgbClr>
                            </a:glow>
                          </a:effectLst>
                          <a:latin typeface="Arial"/>
                          <a:ea typeface="+mn-ea"/>
                          <a:cs typeface="Arial"/>
                        </a:rPr>
                        <a:t> 1</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sz="2400" b="1" kern="1200" dirty="0">
                          <a:solidFill>
                            <a:schemeClr val="tx1"/>
                          </a:solidFill>
                          <a:effectLst>
                            <a:glow rad="228600">
                              <a:srgbClr val="000000">
                                <a:alpha val="40000"/>
                              </a:srgbClr>
                            </a:glow>
                          </a:effectLst>
                          <a:latin typeface="Arial"/>
                          <a:ea typeface="+mn-ea"/>
                          <a:cs typeface="Arial"/>
                        </a:rPr>
                        <a:t>الإصحاح</a:t>
                      </a:r>
                      <a:r>
                        <a:rPr lang="ar-JO" sz="2400" b="1" kern="1200" baseline="0" dirty="0">
                          <a:solidFill>
                            <a:schemeClr val="tx1"/>
                          </a:solidFill>
                          <a:effectLst>
                            <a:glow rad="228600">
                              <a:srgbClr val="000000">
                                <a:alpha val="40000"/>
                              </a:srgbClr>
                            </a:glow>
                          </a:effectLst>
                          <a:latin typeface="Arial"/>
                          <a:ea typeface="+mn-ea"/>
                          <a:cs typeface="Arial"/>
                        </a:rPr>
                        <a:t> 2</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الإصحاح</a:t>
                      </a:r>
                      <a:r>
                        <a:rPr lang="ar-JO" sz="2400" b="1" kern="1200" baseline="0" dirty="0">
                          <a:solidFill>
                            <a:schemeClr val="tx1"/>
                          </a:solidFill>
                          <a:effectLst>
                            <a:glow rad="228600">
                              <a:srgbClr val="000000">
                                <a:alpha val="40000"/>
                              </a:srgbClr>
                            </a:glow>
                          </a:effectLst>
                          <a:latin typeface="Arial"/>
                          <a:ea typeface="+mn-ea"/>
                          <a:cs typeface="Arial"/>
                        </a:rPr>
                        <a:t> 3</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الإصحاح</a:t>
                      </a:r>
                      <a:r>
                        <a:rPr lang="ar-JO" sz="2400" b="1" kern="1200" baseline="0" dirty="0">
                          <a:solidFill>
                            <a:schemeClr val="tx1"/>
                          </a:solidFill>
                          <a:effectLst>
                            <a:glow rad="228600">
                              <a:srgbClr val="000000">
                                <a:alpha val="40000"/>
                              </a:srgbClr>
                            </a:glow>
                          </a:effectLst>
                          <a:latin typeface="Arial"/>
                          <a:ea typeface="+mn-ea"/>
                          <a:cs typeface="Arial"/>
                        </a:rPr>
                        <a:t> 4</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84041">
                <a:tc gridSpan="3">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الفرح</a:t>
                      </a:r>
                      <a:r>
                        <a:rPr lang="ar-JO" sz="2400" b="1" kern="1200" baseline="0" dirty="0">
                          <a:solidFill>
                            <a:schemeClr val="tx1"/>
                          </a:solidFill>
                          <a:effectLst>
                            <a:glow rad="228600">
                              <a:srgbClr val="000000">
                                <a:alpha val="40000"/>
                              </a:srgbClr>
                            </a:glow>
                          </a:effectLst>
                          <a:latin typeface="Arial"/>
                          <a:ea typeface="+mn-ea"/>
                          <a:cs typeface="Arial"/>
                        </a:rPr>
                        <a:t> (5)</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الفرح</a:t>
                      </a:r>
                      <a:r>
                        <a:rPr lang="ar-JO" sz="2400" b="1" kern="1200" baseline="0" dirty="0">
                          <a:solidFill>
                            <a:schemeClr val="tx1"/>
                          </a:solidFill>
                          <a:effectLst>
                            <a:glow rad="228600">
                              <a:srgbClr val="000000">
                                <a:alpha val="40000"/>
                              </a:srgbClr>
                            </a:glow>
                          </a:effectLst>
                          <a:latin typeface="Arial"/>
                          <a:ea typeface="+mn-ea"/>
                          <a:cs typeface="Arial"/>
                        </a:rPr>
                        <a:t> (7)</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الفرح</a:t>
                      </a:r>
                      <a:r>
                        <a:rPr lang="ar-JO" sz="2400" b="1" kern="1200" baseline="0" dirty="0">
                          <a:solidFill>
                            <a:schemeClr val="tx1"/>
                          </a:solidFill>
                          <a:effectLst>
                            <a:glow rad="228600">
                              <a:srgbClr val="000000">
                                <a:alpha val="40000"/>
                              </a:srgbClr>
                            </a:glow>
                          </a:effectLst>
                          <a:latin typeface="Arial"/>
                          <a:ea typeface="+mn-ea"/>
                          <a:cs typeface="Arial"/>
                        </a:rPr>
                        <a:t> (1)</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الفرح</a:t>
                      </a:r>
                      <a:r>
                        <a:rPr lang="ar-JO" sz="2400" b="1" kern="1200" baseline="0" dirty="0">
                          <a:solidFill>
                            <a:schemeClr val="tx1"/>
                          </a:solidFill>
                          <a:effectLst>
                            <a:glow rad="228600">
                              <a:srgbClr val="000000">
                                <a:alpha val="40000"/>
                              </a:srgbClr>
                            </a:glow>
                          </a:effectLst>
                          <a:latin typeface="Arial"/>
                          <a:ea typeface="+mn-ea"/>
                          <a:cs typeface="Arial"/>
                        </a:rPr>
                        <a:t> (4)</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834345">
                <a:tc gridSpan="3">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السلوك</a:t>
                      </a:r>
                      <a:r>
                        <a:rPr lang="ar-JO" sz="2400" b="1" kern="1200" baseline="0" dirty="0">
                          <a:solidFill>
                            <a:schemeClr val="tx1"/>
                          </a:solidFill>
                          <a:effectLst>
                            <a:glow rad="228600">
                              <a:srgbClr val="000000">
                                <a:alpha val="40000"/>
                              </a:srgbClr>
                            </a:glow>
                          </a:effectLst>
                          <a:latin typeface="Arial"/>
                          <a:ea typeface="+mn-ea"/>
                          <a:cs typeface="Arial"/>
                        </a:rPr>
                        <a:t> (1)</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السلوك</a:t>
                      </a:r>
                      <a:r>
                        <a:rPr lang="ar-JO" sz="2400" b="1" kern="1200" baseline="0" dirty="0">
                          <a:solidFill>
                            <a:schemeClr val="tx1"/>
                          </a:solidFill>
                          <a:effectLst>
                            <a:glow rad="228600">
                              <a:srgbClr val="000000">
                                <a:alpha val="40000"/>
                              </a:srgbClr>
                            </a:glow>
                          </a:effectLst>
                          <a:latin typeface="Arial"/>
                          <a:ea typeface="+mn-ea"/>
                          <a:cs typeface="Arial"/>
                        </a:rPr>
                        <a:t> (7)</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sz="2400" b="1" kern="1200" dirty="0">
                          <a:solidFill>
                            <a:schemeClr val="tx1"/>
                          </a:solidFill>
                          <a:effectLst>
                            <a:glow rad="228600">
                              <a:srgbClr val="000000">
                                <a:alpha val="40000"/>
                              </a:srgbClr>
                            </a:glow>
                          </a:effectLst>
                          <a:latin typeface="Arial"/>
                          <a:ea typeface="+mn-ea"/>
                          <a:cs typeface="Arial"/>
                        </a:rPr>
                        <a:t>السلوك</a:t>
                      </a:r>
                      <a:r>
                        <a:rPr lang="ar-JO" sz="2400" b="1" kern="1200" baseline="0" dirty="0">
                          <a:solidFill>
                            <a:schemeClr val="tx1"/>
                          </a:solidFill>
                          <a:effectLst>
                            <a:glow rad="228600">
                              <a:srgbClr val="000000">
                                <a:alpha val="40000"/>
                              </a:srgbClr>
                            </a:glow>
                          </a:effectLst>
                          <a:latin typeface="Arial"/>
                          <a:ea typeface="+mn-ea"/>
                          <a:cs typeface="Arial"/>
                        </a:rPr>
                        <a:t> (8)</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السلوك</a:t>
                      </a:r>
                      <a:r>
                        <a:rPr lang="ar-JO" sz="2400" b="1" kern="1200" baseline="0" dirty="0">
                          <a:solidFill>
                            <a:schemeClr val="tx1"/>
                          </a:solidFill>
                          <a:effectLst>
                            <a:glow rad="228600">
                              <a:srgbClr val="000000">
                                <a:alpha val="40000"/>
                              </a:srgbClr>
                            </a:glow>
                          </a:effectLst>
                          <a:latin typeface="Arial"/>
                          <a:ea typeface="+mn-ea"/>
                          <a:cs typeface="Arial"/>
                        </a:rPr>
                        <a:t> (4)</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57956">
                <a:tc gridSpan="3">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الألم</a:t>
                      </a:r>
                      <a:endParaRPr lang="en-US" sz="2400" b="1" kern="1200" dirty="0">
                        <a:solidFill>
                          <a:schemeClr val="tx1"/>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الخضوع</a:t>
                      </a:r>
                      <a:endParaRPr lang="en-US" sz="2400" b="1" kern="1200" dirty="0">
                        <a:solidFill>
                          <a:schemeClr val="tx1"/>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400" b="1" kern="1200" dirty="0">
                          <a:solidFill>
                            <a:schemeClr val="tx1"/>
                          </a:solidFill>
                          <a:effectLst>
                            <a:glow rad="228600">
                              <a:srgbClr val="000000">
                                <a:alpha val="40000"/>
                              </a:srgbClr>
                            </a:glow>
                          </a:effectLst>
                          <a:latin typeface="Arial"/>
                          <a:ea typeface="+mn-ea"/>
                          <a:cs typeface="Arial"/>
                        </a:rPr>
                        <a:t>الخلاص</a:t>
                      </a:r>
                      <a:endParaRPr lang="en-US" sz="2400" b="1" kern="1200" dirty="0">
                        <a:solidFill>
                          <a:schemeClr val="tx1"/>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التقديس</a:t>
                      </a:r>
                      <a:endParaRPr lang="en-US" sz="2400" b="1" kern="1200" dirty="0">
                        <a:solidFill>
                          <a:schemeClr val="tx1"/>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661704">
                <a:tc>
                  <a:txBody>
                    <a:bodyPr/>
                    <a:lstStyle/>
                    <a:p>
                      <a:pPr algn="ctr"/>
                      <a:r>
                        <a:rPr lang="en-US" altLang="zh-CN" sz="1600" b="1" dirty="0">
                          <a:latin typeface="Arial"/>
                          <a:ea typeface="SimSun" charset="0"/>
                          <a:cs typeface="Arial"/>
                        </a:rPr>
                        <a:t> </a:t>
                      </a:r>
                      <a:r>
                        <a:rPr lang="ar-JO" altLang="zh-CN" sz="1600" b="1" dirty="0">
                          <a:effectLst>
                            <a:glow rad="228600">
                              <a:srgbClr val="000000">
                                <a:alpha val="40000"/>
                              </a:srgbClr>
                            </a:glow>
                          </a:effectLst>
                          <a:latin typeface="Arial"/>
                          <a:ea typeface="SimSun" charset="0"/>
                          <a:cs typeface="Arial"/>
                        </a:rPr>
                        <a:t>تحية</a:t>
                      </a:r>
                    </a:p>
                    <a:p>
                      <a:pPr algn="ctr"/>
                      <a:r>
                        <a:rPr lang="ar-JO" sz="1600" b="1" dirty="0">
                          <a:effectLst>
                            <a:glow rad="228600">
                              <a:srgbClr val="000000">
                                <a:alpha val="40000"/>
                              </a:srgbClr>
                            </a:glow>
                          </a:effectLst>
                          <a:latin typeface="Arial"/>
                          <a:ea typeface="SimSun" charset="0"/>
                          <a:cs typeface="Arial"/>
                        </a:rPr>
                        <a:t>1: 1-2</a:t>
                      </a:r>
                      <a:endParaRPr lang="en-US" sz="1600" b="1" dirty="0">
                        <a:effectLst>
                          <a:glow rad="228600">
                            <a:srgbClr val="000000">
                              <a:alpha val="40000"/>
                            </a:srgbClr>
                          </a:glow>
                        </a:effectLst>
                        <a:latin typeface="Arial"/>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ar-JO" altLang="zh-CN" sz="1600" b="1" kern="1200" dirty="0">
                          <a:solidFill>
                            <a:schemeClr val="tx1"/>
                          </a:solidFill>
                          <a:effectLst>
                            <a:glow rad="228600">
                              <a:srgbClr val="000000">
                                <a:alpha val="40000"/>
                              </a:srgbClr>
                            </a:glow>
                          </a:effectLst>
                          <a:latin typeface="Arial"/>
                          <a:ea typeface="SimSun" charset="0"/>
                          <a:cs typeface="Arial"/>
                        </a:rPr>
                        <a:t>شكر و صلاة</a:t>
                      </a:r>
                    </a:p>
                    <a:p>
                      <a:pPr algn="ctr"/>
                      <a:r>
                        <a:rPr lang="ar-JO" altLang="zh-CN" sz="1600" b="1" kern="1200" dirty="0">
                          <a:solidFill>
                            <a:schemeClr val="tx1"/>
                          </a:solidFill>
                          <a:effectLst>
                            <a:glow rad="228600">
                              <a:srgbClr val="000000">
                                <a:alpha val="40000"/>
                              </a:srgbClr>
                            </a:glow>
                          </a:effectLst>
                          <a:latin typeface="Arial"/>
                          <a:ea typeface="SimSun" charset="0"/>
                          <a:cs typeface="Arial"/>
                        </a:rPr>
                        <a:t>1: 3-11</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ar-JO" altLang="zh-CN" sz="1600" b="1" kern="1200" dirty="0">
                          <a:solidFill>
                            <a:schemeClr val="tx1"/>
                          </a:solidFill>
                          <a:effectLst>
                            <a:glow rad="228600">
                              <a:srgbClr val="000000">
                                <a:alpha val="40000"/>
                              </a:srgbClr>
                            </a:glow>
                          </a:effectLst>
                          <a:latin typeface="Arial"/>
                          <a:ea typeface="SimSun" charset="0"/>
                          <a:cs typeface="Arial"/>
                        </a:rPr>
                        <a:t>خدمة في السجن</a:t>
                      </a:r>
                    </a:p>
                    <a:p>
                      <a:pPr algn="ctr"/>
                      <a:r>
                        <a:rPr lang="ar-JO" altLang="zh-CN" sz="1600" b="1" kern="1200" dirty="0">
                          <a:solidFill>
                            <a:schemeClr val="tx1"/>
                          </a:solidFill>
                          <a:effectLst>
                            <a:glow rad="228600">
                              <a:srgbClr val="000000">
                                <a:alpha val="40000"/>
                              </a:srgbClr>
                            </a:glow>
                          </a:effectLst>
                          <a:latin typeface="Arial"/>
                          <a:ea typeface="SimSun" charset="0"/>
                          <a:cs typeface="Arial"/>
                        </a:rPr>
                        <a:t>1: 12-30</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ar-JO" altLang="zh-CN" sz="1600" b="1" kern="1200" dirty="0">
                          <a:solidFill>
                            <a:schemeClr val="tx1"/>
                          </a:solidFill>
                          <a:effectLst>
                            <a:glow rad="228600">
                              <a:srgbClr val="000000">
                                <a:alpha val="40000"/>
                              </a:srgbClr>
                            </a:glow>
                          </a:effectLst>
                          <a:latin typeface="Arial"/>
                          <a:ea typeface="SimSun" charset="0"/>
                          <a:cs typeface="Arial"/>
                        </a:rPr>
                        <a:t>حض</a:t>
                      </a:r>
                    </a:p>
                    <a:p>
                      <a:pPr algn="ctr"/>
                      <a:r>
                        <a:rPr lang="ar-JO" altLang="zh-CN" sz="1600" b="1" kern="1200" dirty="0">
                          <a:solidFill>
                            <a:schemeClr val="tx1"/>
                          </a:solidFill>
                          <a:effectLst>
                            <a:glow rad="228600">
                              <a:srgbClr val="000000">
                                <a:alpha val="40000"/>
                              </a:srgbClr>
                            </a:glow>
                          </a:effectLst>
                          <a:latin typeface="Arial"/>
                          <a:ea typeface="SimSun" charset="0"/>
                          <a:cs typeface="Arial"/>
                        </a:rPr>
                        <a:t>2: 1-4</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ar-JO" altLang="zh-CN" sz="1600" b="1" kern="1200" dirty="0">
                          <a:solidFill>
                            <a:schemeClr val="tx1"/>
                          </a:solidFill>
                          <a:effectLst>
                            <a:glow rad="228600">
                              <a:srgbClr val="000000">
                                <a:alpha val="40000"/>
                              </a:srgbClr>
                            </a:glow>
                          </a:effectLst>
                          <a:latin typeface="Arial"/>
                          <a:ea typeface="SimSun" charset="0"/>
                          <a:cs typeface="Arial"/>
                        </a:rPr>
                        <a:t>تجسيد</a:t>
                      </a:r>
                      <a:endParaRPr lang="en-US" altLang="zh-CN" sz="1600" b="1" kern="1200" dirty="0">
                        <a:solidFill>
                          <a:schemeClr val="tx1"/>
                        </a:solidFill>
                        <a:effectLst>
                          <a:glow rad="228600">
                            <a:srgbClr val="000000">
                              <a:alpha val="40000"/>
                            </a:srgbClr>
                          </a:glow>
                        </a:effectLst>
                        <a:latin typeface="Arial"/>
                        <a:ea typeface="SimSun" charset="0"/>
                        <a:cs typeface="Arial"/>
                      </a:endParaRPr>
                    </a:p>
                    <a:p>
                      <a:pPr algn="ctr"/>
                      <a:r>
                        <a:rPr lang="ar-JO" altLang="zh-CN" sz="1600" b="1" kern="1200" dirty="0">
                          <a:solidFill>
                            <a:schemeClr val="tx1"/>
                          </a:solidFill>
                          <a:effectLst>
                            <a:glow rad="228600">
                              <a:srgbClr val="000000">
                                <a:alpha val="40000"/>
                              </a:srgbClr>
                            </a:glow>
                          </a:effectLst>
                          <a:latin typeface="Arial"/>
                          <a:ea typeface="SimSun" charset="0"/>
                          <a:cs typeface="Arial"/>
                        </a:rPr>
                        <a:t>2:</a:t>
                      </a:r>
                      <a:r>
                        <a:rPr lang="ar-JO" altLang="zh-CN" sz="1600" b="1" kern="1200" baseline="0" dirty="0">
                          <a:solidFill>
                            <a:schemeClr val="tx1"/>
                          </a:solidFill>
                          <a:effectLst>
                            <a:glow rad="228600">
                              <a:srgbClr val="000000">
                                <a:alpha val="40000"/>
                              </a:srgbClr>
                            </a:glow>
                          </a:effectLst>
                          <a:latin typeface="Arial"/>
                          <a:ea typeface="SimSun" charset="0"/>
                          <a:cs typeface="Arial"/>
                        </a:rPr>
                        <a:t> 5-30</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ar-JO" altLang="zh-CN" sz="1600" b="1" kern="1200" dirty="0">
                          <a:solidFill>
                            <a:schemeClr val="tx1"/>
                          </a:solidFill>
                          <a:effectLst>
                            <a:glow rad="228600">
                              <a:srgbClr val="000000">
                                <a:alpha val="40000"/>
                              </a:srgbClr>
                            </a:glow>
                          </a:effectLst>
                          <a:latin typeface="Arial"/>
                          <a:ea typeface="SimSun" charset="0"/>
                          <a:cs typeface="Arial"/>
                        </a:rPr>
                        <a:t>من الناموسية</a:t>
                      </a:r>
                      <a:endParaRPr lang="en-US" altLang="zh-CN" sz="1600" b="1" kern="1200" dirty="0">
                        <a:solidFill>
                          <a:schemeClr val="tx1"/>
                        </a:solidFill>
                        <a:effectLst>
                          <a:glow rad="228600">
                            <a:srgbClr val="000000">
                              <a:alpha val="40000"/>
                            </a:srgbClr>
                          </a:glow>
                        </a:effectLst>
                        <a:latin typeface="Arial"/>
                        <a:ea typeface="SimSun" charset="0"/>
                        <a:cs typeface="Arial"/>
                      </a:endParaRPr>
                    </a:p>
                    <a:p>
                      <a:pPr algn="ctr"/>
                      <a:r>
                        <a:rPr lang="ar-JO" altLang="zh-CN" sz="1600" b="1" kern="1200" dirty="0">
                          <a:solidFill>
                            <a:schemeClr val="tx1"/>
                          </a:solidFill>
                          <a:effectLst>
                            <a:glow rad="228600">
                              <a:srgbClr val="000000">
                                <a:alpha val="40000"/>
                              </a:srgbClr>
                            </a:glow>
                          </a:effectLst>
                          <a:latin typeface="Arial"/>
                          <a:ea typeface="SimSun" charset="0"/>
                          <a:cs typeface="Arial"/>
                        </a:rPr>
                        <a:t>3:</a:t>
                      </a:r>
                      <a:r>
                        <a:rPr lang="ar-JO" altLang="zh-CN" sz="1600" b="1" kern="1200" baseline="0" dirty="0">
                          <a:solidFill>
                            <a:schemeClr val="tx1"/>
                          </a:solidFill>
                          <a:effectLst>
                            <a:glow rad="228600">
                              <a:srgbClr val="000000">
                                <a:alpha val="40000"/>
                              </a:srgbClr>
                            </a:glow>
                          </a:effectLst>
                          <a:latin typeface="Arial"/>
                          <a:ea typeface="SimSun" charset="0"/>
                          <a:cs typeface="Arial"/>
                        </a:rPr>
                        <a:t> 1-16</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ar-JO" altLang="zh-CN" sz="1600" b="1" kern="1200" dirty="0">
                          <a:solidFill>
                            <a:schemeClr val="tx1"/>
                          </a:solidFill>
                          <a:effectLst>
                            <a:glow rad="228600">
                              <a:srgbClr val="000000">
                                <a:alpha val="40000"/>
                              </a:srgbClr>
                            </a:glow>
                          </a:effectLst>
                          <a:latin typeface="Arial"/>
                          <a:ea typeface="SimSun" charset="0"/>
                          <a:cs typeface="Arial"/>
                        </a:rPr>
                        <a:t>من التساهل</a:t>
                      </a:r>
                      <a:endParaRPr lang="en-US" altLang="zh-CN" sz="1600" b="1" kern="1200" dirty="0">
                        <a:solidFill>
                          <a:schemeClr val="tx1"/>
                        </a:solidFill>
                        <a:effectLst>
                          <a:glow rad="228600">
                            <a:srgbClr val="000000">
                              <a:alpha val="40000"/>
                            </a:srgbClr>
                          </a:glow>
                        </a:effectLst>
                        <a:latin typeface="Arial"/>
                        <a:ea typeface="SimSun" charset="0"/>
                        <a:cs typeface="Arial"/>
                      </a:endParaRPr>
                    </a:p>
                    <a:p>
                      <a:pPr algn="ctr"/>
                      <a:r>
                        <a:rPr lang="ar-JO" altLang="zh-CN" sz="1600" b="1" kern="1200" dirty="0">
                          <a:solidFill>
                            <a:schemeClr val="tx1"/>
                          </a:solidFill>
                          <a:effectLst>
                            <a:glow rad="228600">
                              <a:srgbClr val="000000">
                                <a:alpha val="40000"/>
                              </a:srgbClr>
                            </a:glow>
                          </a:effectLst>
                          <a:latin typeface="Arial"/>
                          <a:ea typeface="SimSun" charset="0"/>
                          <a:cs typeface="Arial"/>
                        </a:rPr>
                        <a:t>3:</a:t>
                      </a:r>
                      <a:r>
                        <a:rPr lang="ar-JO" altLang="zh-CN" sz="1600" b="1" kern="1200" baseline="0" dirty="0">
                          <a:solidFill>
                            <a:schemeClr val="tx1"/>
                          </a:solidFill>
                          <a:effectLst>
                            <a:glow rad="228600">
                              <a:srgbClr val="000000">
                                <a:alpha val="40000"/>
                              </a:srgbClr>
                            </a:glow>
                          </a:effectLst>
                          <a:latin typeface="Arial"/>
                          <a:ea typeface="SimSun" charset="0"/>
                          <a:cs typeface="Arial"/>
                        </a:rPr>
                        <a:t> 17-21</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ar-JO" altLang="zh-CN" sz="1600" b="1" kern="1200" dirty="0">
                          <a:solidFill>
                            <a:schemeClr val="tx1"/>
                          </a:solidFill>
                          <a:effectLst>
                            <a:glow rad="228600">
                              <a:srgbClr val="000000">
                                <a:alpha val="40000"/>
                              </a:srgbClr>
                            </a:glow>
                          </a:effectLst>
                          <a:latin typeface="Arial"/>
                          <a:ea typeface="SimSun" charset="0"/>
                          <a:cs typeface="Arial"/>
                        </a:rPr>
                        <a:t>مع الناس</a:t>
                      </a:r>
                      <a:endParaRPr lang="en-US" altLang="zh-CN" sz="1600" b="1" kern="1200" dirty="0">
                        <a:solidFill>
                          <a:schemeClr val="tx1"/>
                        </a:solidFill>
                        <a:effectLst>
                          <a:glow rad="228600">
                            <a:srgbClr val="000000">
                              <a:alpha val="40000"/>
                            </a:srgbClr>
                          </a:glow>
                        </a:effectLst>
                        <a:latin typeface="Arial"/>
                        <a:ea typeface="SimSun" charset="0"/>
                        <a:cs typeface="Arial"/>
                      </a:endParaRPr>
                    </a:p>
                    <a:p>
                      <a:pPr algn="ctr"/>
                      <a:r>
                        <a:rPr lang="ar-JO" altLang="zh-CN" sz="1600" b="1" kern="1200" dirty="0">
                          <a:solidFill>
                            <a:schemeClr val="tx1"/>
                          </a:solidFill>
                          <a:effectLst>
                            <a:glow rad="228600">
                              <a:srgbClr val="000000">
                                <a:alpha val="40000"/>
                              </a:srgbClr>
                            </a:glow>
                          </a:effectLst>
                          <a:latin typeface="Arial"/>
                          <a:ea typeface="SimSun" charset="0"/>
                          <a:cs typeface="Arial"/>
                        </a:rPr>
                        <a:t>4: 1-3</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ar-JO" altLang="zh-CN" sz="1600" b="1" kern="1200" dirty="0">
                          <a:solidFill>
                            <a:schemeClr val="tx1"/>
                          </a:solidFill>
                          <a:effectLst>
                            <a:glow rad="228600">
                              <a:srgbClr val="000000">
                                <a:alpha val="40000"/>
                              </a:srgbClr>
                            </a:glow>
                          </a:effectLst>
                          <a:latin typeface="Arial"/>
                          <a:ea typeface="SimSun" charset="0"/>
                          <a:cs typeface="Arial"/>
                        </a:rPr>
                        <a:t>مع الله</a:t>
                      </a:r>
                      <a:endParaRPr lang="en-US" altLang="zh-CN" sz="1600" b="1" kern="1200" dirty="0">
                        <a:solidFill>
                          <a:schemeClr val="tx1"/>
                        </a:solidFill>
                        <a:effectLst>
                          <a:glow rad="228600">
                            <a:srgbClr val="000000">
                              <a:alpha val="40000"/>
                            </a:srgbClr>
                          </a:glow>
                        </a:effectLst>
                        <a:latin typeface="Arial"/>
                        <a:ea typeface="SimSun" charset="0"/>
                        <a:cs typeface="Arial"/>
                      </a:endParaRPr>
                    </a:p>
                    <a:p>
                      <a:pPr algn="ctr"/>
                      <a:r>
                        <a:rPr lang="ar-JO" altLang="zh-CN" sz="1600" b="1" kern="1200" dirty="0">
                          <a:solidFill>
                            <a:schemeClr val="tx1"/>
                          </a:solidFill>
                          <a:effectLst>
                            <a:glow rad="228600">
                              <a:srgbClr val="000000">
                                <a:alpha val="40000"/>
                              </a:srgbClr>
                            </a:glow>
                          </a:effectLst>
                          <a:latin typeface="Arial"/>
                          <a:ea typeface="SimSun" charset="0"/>
                          <a:cs typeface="Arial"/>
                        </a:rPr>
                        <a:t>4:</a:t>
                      </a:r>
                      <a:r>
                        <a:rPr lang="ar-JO" altLang="zh-CN" sz="1600" b="1" kern="1200" baseline="0" dirty="0">
                          <a:solidFill>
                            <a:schemeClr val="tx1"/>
                          </a:solidFill>
                          <a:effectLst>
                            <a:glow rad="228600">
                              <a:srgbClr val="000000">
                                <a:alpha val="40000"/>
                              </a:srgbClr>
                            </a:glow>
                          </a:effectLst>
                          <a:latin typeface="Arial"/>
                          <a:ea typeface="SimSun" charset="0"/>
                          <a:cs typeface="Arial"/>
                        </a:rPr>
                        <a:t> 4-9</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ar-JO" altLang="zh-CN" sz="1600" b="1" dirty="0">
                          <a:effectLst>
                            <a:glow rad="228600">
                              <a:srgbClr val="000000">
                                <a:alpha val="40000"/>
                              </a:srgbClr>
                            </a:glow>
                          </a:effectLst>
                          <a:latin typeface="Arial"/>
                          <a:ea typeface="SimSun" charset="0"/>
                          <a:cs typeface="Arial"/>
                        </a:rPr>
                        <a:t>دائماً</a:t>
                      </a:r>
                      <a:endParaRPr lang="en-US" altLang="zh-CN" sz="1600" b="1" dirty="0">
                        <a:effectLst>
                          <a:glow rad="228600">
                            <a:srgbClr val="000000">
                              <a:alpha val="40000"/>
                            </a:srgbClr>
                          </a:glow>
                        </a:effectLst>
                        <a:latin typeface="Arial"/>
                        <a:ea typeface="SimSun" charset="0"/>
                        <a:cs typeface="Arial"/>
                      </a:endParaRPr>
                    </a:p>
                    <a:p>
                      <a:pPr algn="ctr" eaLnBrk="0" hangingPunct="0"/>
                      <a:r>
                        <a:rPr lang="ar-JO" altLang="zh-CN" sz="1600" b="1" dirty="0">
                          <a:effectLst>
                            <a:glow rad="228600">
                              <a:srgbClr val="000000">
                                <a:alpha val="40000"/>
                              </a:srgbClr>
                            </a:glow>
                          </a:effectLst>
                          <a:latin typeface="Arial"/>
                          <a:ea typeface="SimSun" charset="0"/>
                          <a:cs typeface="Arial"/>
                        </a:rPr>
                        <a:t>4:</a:t>
                      </a:r>
                      <a:r>
                        <a:rPr lang="ar-JO" altLang="zh-CN" sz="1600" b="1" baseline="0" dirty="0">
                          <a:effectLst>
                            <a:glow rad="228600">
                              <a:srgbClr val="000000">
                                <a:alpha val="40000"/>
                              </a:srgbClr>
                            </a:glow>
                          </a:effectLst>
                          <a:latin typeface="Arial"/>
                          <a:ea typeface="SimSun" charset="0"/>
                          <a:cs typeface="Arial"/>
                        </a:rPr>
                        <a:t> 10-20</a:t>
                      </a:r>
                      <a:r>
                        <a:rPr lang="en-US" altLang="zh-CN" sz="1600" b="1" dirty="0">
                          <a:effectLst>
                            <a:glow rad="228600">
                              <a:srgbClr val="000000">
                                <a:alpha val="40000"/>
                              </a:srgbClr>
                            </a:glow>
                          </a:effectLst>
                          <a:latin typeface="Arial"/>
                          <a:ea typeface="SimSun" charset="0"/>
                          <a:cs typeface="Arial"/>
                        </a:rPr>
                        <a:t> </a:t>
                      </a:r>
                    </a:p>
                    <a:p>
                      <a:pPr algn="ctr" eaLnBrk="0" hangingPunct="0"/>
                      <a:r>
                        <a:rPr lang="en-US" altLang="zh-CN" sz="1600" b="1" dirty="0">
                          <a:effectLst>
                            <a:glow rad="228600">
                              <a:srgbClr val="000000">
                                <a:alpha val="40000"/>
                              </a:srgbClr>
                            </a:glow>
                          </a:effectLst>
                          <a:latin typeface="Arial"/>
                          <a:ea typeface="SimSun" charset="0"/>
                          <a:cs typeface="Arial"/>
                        </a:rPr>
                        <a:t>–</a:t>
                      </a:r>
                    </a:p>
                    <a:p>
                      <a:pPr algn="ctr" eaLnBrk="0" hangingPunct="0"/>
                      <a:r>
                        <a:rPr lang="ar-JO" altLang="zh-CN" sz="1600" b="1" dirty="0">
                          <a:effectLst>
                            <a:glow rad="228600">
                              <a:srgbClr val="000000">
                                <a:alpha val="40000"/>
                              </a:srgbClr>
                            </a:glow>
                          </a:effectLst>
                          <a:latin typeface="Arial"/>
                          <a:ea typeface="SimSun" charset="0"/>
                          <a:cs typeface="Arial"/>
                        </a:rPr>
                        <a:t>تحيات</a:t>
                      </a:r>
                      <a:endParaRPr lang="en-US" altLang="zh-CN" sz="1600" b="1" dirty="0">
                        <a:effectLst>
                          <a:glow rad="228600">
                            <a:srgbClr val="000000">
                              <a:alpha val="40000"/>
                            </a:srgbClr>
                          </a:glow>
                        </a:effectLst>
                        <a:latin typeface="Arial"/>
                        <a:ea typeface="SimSun" charset="0"/>
                        <a:cs typeface="Arial"/>
                      </a:endParaRPr>
                    </a:p>
                    <a:p>
                      <a:pPr algn="ctr" eaLnBrk="0" hangingPunct="0"/>
                      <a:r>
                        <a:rPr lang="ar-JO" altLang="zh-CN" sz="1600" b="1" dirty="0">
                          <a:effectLst>
                            <a:glow rad="228600">
                              <a:srgbClr val="000000">
                                <a:alpha val="40000"/>
                              </a:srgbClr>
                            </a:glow>
                          </a:effectLst>
                          <a:latin typeface="Arial"/>
                          <a:ea typeface="SimSun" charset="0"/>
                          <a:cs typeface="Arial"/>
                        </a:rPr>
                        <a:t>4:</a:t>
                      </a:r>
                      <a:r>
                        <a:rPr lang="ar-JO" altLang="zh-CN" sz="1600" b="1" baseline="0" dirty="0">
                          <a:effectLst>
                            <a:glow rad="228600">
                              <a:srgbClr val="000000">
                                <a:alpha val="40000"/>
                              </a:srgbClr>
                            </a:glow>
                          </a:effectLst>
                          <a:latin typeface="Arial"/>
                          <a:ea typeface="SimSun" charset="0"/>
                          <a:cs typeface="Arial"/>
                        </a:rPr>
                        <a:t> 21-23</a:t>
                      </a:r>
                      <a:endParaRPr lang="en-US" altLang="zh-CN" sz="1600" b="1" dirty="0">
                        <a:effectLst>
                          <a:glow rad="228600">
                            <a:srgbClr val="000000">
                              <a:alpha val="40000"/>
                            </a:srgbClr>
                          </a:glow>
                        </a:effectLst>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extLst>
                  <a:ext uri="{0D108BD9-81ED-4DB2-BD59-A6C34878D82A}">
                    <a16:rowId xmlns:a16="http://schemas.microsoft.com/office/drawing/2014/main" val="10006"/>
                  </a:ext>
                </a:extLst>
              </a:tr>
              <a:tr h="488737">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400" b="1" kern="1200" dirty="0">
                          <a:solidFill>
                            <a:schemeClr val="tx1"/>
                          </a:solidFill>
                          <a:effectLst>
                            <a:glow rad="228600">
                              <a:srgbClr val="000000">
                                <a:alpha val="40000"/>
                              </a:srgbClr>
                            </a:glow>
                          </a:effectLst>
                          <a:latin typeface="Arial"/>
                          <a:ea typeface="+mn-ea"/>
                          <a:cs typeface="Arial"/>
                        </a:rPr>
                        <a:t>من</a:t>
                      </a:r>
                      <a:r>
                        <a:rPr lang="ar-JO" sz="2400" b="1" kern="1200" baseline="0" dirty="0">
                          <a:solidFill>
                            <a:schemeClr val="tx1"/>
                          </a:solidFill>
                          <a:effectLst>
                            <a:glow rad="228600">
                              <a:srgbClr val="000000">
                                <a:alpha val="40000"/>
                              </a:srgbClr>
                            </a:glow>
                          </a:effectLst>
                          <a:latin typeface="Arial"/>
                          <a:ea typeface="+mn-ea"/>
                          <a:cs typeface="Arial"/>
                        </a:rPr>
                        <a:t> روما</a:t>
                      </a:r>
                      <a:endParaRPr lang="en-US" sz="2400" b="1" kern="1200" dirty="0">
                        <a:solidFill>
                          <a:schemeClr val="tx1"/>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88737">
                <a:tc gridSpan="10">
                  <a:txBody>
                    <a:bodyPr/>
                    <a:lstStyle/>
                    <a:p>
                      <a:pPr algn="ctr"/>
                      <a:r>
                        <a:rPr lang="ar-JO" sz="2400" b="1" dirty="0"/>
                        <a:t>أوائل ربيع 62 م (أول سجن في روما)</a:t>
                      </a:r>
                      <a:endParaRPr lang="en-US" altLang="zh-CN" sz="2400" b="1" dirty="0">
                        <a:latin typeface="Arial"/>
                        <a:ea typeface="SimSun" charset="0"/>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50887" name="Rectangle 119"/>
          <p:cNvSpPr>
            <a:spLocks noGrp="1" noChangeArrowheads="1"/>
          </p:cNvSpPr>
          <p:nvPr>
            <p:ph type="title" idx="4294967295"/>
          </p:nvPr>
        </p:nvSpPr>
        <p:spPr>
          <a:xfrm>
            <a:off x="0" y="-533400"/>
            <a:ext cx="4829175" cy="539750"/>
          </a:xfrm>
        </p:spPr>
        <p:txBody>
          <a:bodyPr/>
          <a:lstStyle/>
          <a:p>
            <a:pPr eaLnBrk="1" hangingPunct="1"/>
            <a:r>
              <a:rPr lang="en-US" sz="3200">
                <a:solidFill>
                  <a:srgbClr val="000040"/>
                </a:solidFill>
                <a:latin typeface="Arial" charset="0"/>
                <a:ea typeface="ＭＳ Ｐゴシック" charset="0"/>
              </a:rPr>
              <a:t>Book Chart</a:t>
            </a:r>
          </a:p>
        </p:txBody>
      </p:sp>
      <p:sp>
        <p:nvSpPr>
          <p:cNvPr id="250888" name="Rectangle 2"/>
          <p:cNvSpPr>
            <a:spLocks noChangeArrowheads="1"/>
          </p:cNvSpPr>
          <p:nvPr/>
        </p:nvSpPr>
        <p:spPr bwMode="auto">
          <a:xfrm>
            <a:off x="1933575" y="104775"/>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29" tIns="45714" rIns="91429" bIns="45714">
            <a:spAutoFit/>
          </a:bodyPr>
          <a:lstStyle/>
          <a:p>
            <a:endParaRPr lang="en-US">
              <a:solidFill>
                <a:srgbClr val="EAEAEA"/>
              </a:solidFill>
            </a:endParaRPr>
          </a:p>
        </p:txBody>
      </p:sp>
      <p:sp>
        <p:nvSpPr>
          <p:cNvPr id="250889" name="Rectangle 4"/>
          <p:cNvSpPr>
            <a:spLocks noChangeArrowheads="1"/>
          </p:cNvSpPr>
          <p:nvPr/>
        </p:nvSpPr>
        <p:spPr bwMode="auto">
          <a:xfrm>
            <a:off x="2733675" y="28051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29" tIns="45714" rIns="91429" bIns="45714">
            <a:spAutoFit/>
          </a:bodyPr>
          <a:lstStyle/>
          <a:p>
            <a:endParaRPr lang="en-US">
              <a:solidFill>
                <a:srgbClr val="EAEAEA"/>
              </a:solidFill>
            </a:endParaRPr>
          </a:p>
        </p:txBody>
      </p:sp>
      <p:sp>
        <p:nvSpPr>
          <p:cNvPr id="250893" name="Text Box 6"/>
          <p:cNvSpPr txBox="1">
            <a:spLocks noChangeArrowheads="1"/>
          </p:cNvSpPr>
          <p:nvPr/>
        </p:nvSpPr>
        <p:spPr bwMode="auto">
          <a:xfrm>
            <a:off x="8493960" y="-26988"/>
            <a:ext cx="617455" cy="4000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EAEAEA"/>
                </a:solidFill>
                <a:latin typeface="Arial" charset="0"/>
              </a:rPr>
              <a:t>181</a:t>
            </a:r>
            <a:endParaRPr lang="en-US" sz="2000" b="1" dirty="0">
              <a:solidFill>
                <a:srgbClr val="EAEAEA"/>
              </a:solidFill>
              <a:latin typeface="Arial" charset="0"/>
            </a:endParaRPr>
          </a:p>
        </p:txBody>
      </p:sp>
      <p:sp>
        <p:nvSpPr>
          <p:cNvPr id="12" name="Oval 11"/>
          <p:cNvSpPr/>
          <p:nvPr/>
        </p:nvSpPr>
        <p:spPr bwMode="auto">
          <a:xfrm>
            <a:off x="2659191" y="707551"/>
            <a:ext cx="1985970" cy="714380"/>
          </a:xfrm>
          <a:prstGeom prst="ellipse">
            <a:avLst/>
          </a:prstGeom>
          <a:solidFill>
            <a:srgbClr val="1717DF"/>
          </a:solidFill>
          <a:ln w="12700" cap="sq" cmpd="sng" algn="ctr">
            <a:solidFill>
              <a:schemeClr val="tx1"/>
            </a:solid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ar-JO" dirty="0">
                <a:latin typeface="Times New Roman" pitchFamily="-111" charset="0"/>
              </a:rPr>
              <a:t>الإتضاع</a:t>
            </a:r>
            <a:endParaRPr kumimoji="0" lang="ar-JO" sz="2400" b="0" i="0" u="none" strike="noStrike" cap="none" normalizeH="0" baseline="0" dirty="0">
              <a:ln>
                <a:noFill/>
              </a:ln>
              <a:solidFill>
                <a:schemeClr val="tx1"/>
              </a:solidFill>
              <a:effectLst/>
              <a:latin typeface="Times New Roman" pitchFamily="-111"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after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additive="base">
                                        <p:cTn id="7" dur="500" fill="hold"/>
                                        <p:tgtEl>
                                          <p:spTgt spid="112"/>
                                        </p:tgtEl>
                                        <p:attrNameLst>
                                          <p:attrName>ppt_x</p:attrName>
                                        </p:attrNameLst>
                                      </p:cBhvr>
                                      <p:tavLst>
                                        <p:tav tm="0">
                                          <p:val>
                                            <p:strVal val="#ppt_x"/>
                                          </p:val>
                                        </p:tav>
                                        <p:tav tm="100000">
                                          <p:val>
                                            <p:strVal val="#ppt_x"/>
                                          </p:val>
                                        </p:tav>
                                      </p:tavLst>
                                    </p:anim>
                                    <p:anim calcmode="lin" valueType="num">
                                      <p:cBhvr additive="base">
                                        <p:cTn id="8"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strVal val="#ppt_w*0.70"/>
                                          </p:val>
                                        </p:tav>
                                        <p:tav tm="100000">
                                          <p:val>
                                            <p:strVal val="#ppt_w"/>
                                          </p:val>
                                        </p:tav>
                                      </p:tavLst>
                                    </p:anim>
                                    <p:anim calcmode="lin" valueType="num">
                                      <p:cBhvr>
                                        <p:cTn id="14" dur="1000" fill="hold"/>
                                        <p:tgtEl>
                                          <p:spTgt spid="12"/>
                                        </p:tgtEl>
                                        <p:attrNameLst>
                                          <p:attrName>ppt_h</p:attrName>
                                        </p:attrNameLst>
                                      </p:cBhvr>
                                      <p:tavLst>
                                        <p:tav tm="0">
                                          <p:val>
                                            <p:strVal val="#ppt_h"/>
                                          </p:val>
                                        </p:tav>
                                        <p:tav tm="100000">
                                          <p:val>
                                            <p:strVal val="#ppt_h"/>
                                          </p:val>
                                        </p:tav>
                                      </p:tavLst>
                                    </p:anim>
                                    <p:animEffect transition="in" filter="fade">
                                      <p:cBhvr>
                                        <p:cTn id="1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Picture 1" descr="selfless hand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4763"/>
            <a:ext cx="9144000"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3171" name="Title 1"/>
          <p:cNvSpPr>
            <a:spLocks noGrp="1"/>
          </p:cNvSpPr>
          <p:nvPr>
            <p:ph type="title"/>
          </p:nvPr>
        </p:nvSpPr>
        <p:spPr>
          <a:xfrm>
            <a:off x="112713" y="-26988"/>
            <a:ext cx="7772400" cy="1909763"/>
          </a:xfrm>
        </p:spPr>
        <p:txBody>
          <a:bodyPr/>
          <a:lstStyle/>
          <a:p>
            <a:pPr algn="l">
              <a:defRPr/>
            </a:pPr>
            <a:r>
              <a:rPr lang="ar-JO" sz="6000" b="1" dirty="0">
                <a:solidFill>
                  <a:schemeClr val="tx1"/>
                </a:solidFill>
                <a:effectLst>
                  <a:outerShdw blurRad="50800" dist="101600" dir="2700000" algn="tl" rotWithShape="0">
                    <a:srgbClr val="000000"/>
                  </a:outerShdw>
                </a:effectLst>
                <a:latin typeface="Arial Black" charset="0"/>
                <a:ea typeface="ＭＳ Ｐゴシック" charset="0"/>
                <a:cs typeface="ＭＳ Ｐゴシック" charset="0"/>
              </a:rPr>
              <a:t>إنكار الذات </a:t>
            </a:r>
            <a:br>
              <a:rPr lang="ar-JO" sz="6000" b="1" dirty="0">
                <a:solidFill>
                  <a:schemeClr val="tx1"/>
                </a:solidFill>
                <a:effectLst>
                  <a:outerShdw blurRad="50800" dist="101600" dir="2700000" algn="tl" rotWithShape="0">
                    <a:srgbClr val="000000"/>
                  </a:outerShdw>
                </a:effectLst>
                <a:latin typeface="Arial Black" charset="0"/>
                <a:ea typeface="ＭＳ Ｐゴシック" charset="0"/>
                <a:cs typeface="ＭＳ Ｐゴシック" charset="0"/>
              </a:rPr>
            </a:br>
            <a:r>
              <a:rPr lang="ar-JO" sz="6000" b="1" dirty="0">
                <a:solidFill>
                  <a:schemeClr val="tx1"/>
                </a:solidFill>
                <a:effectLst>
                  <a:outerShdw blurRad="50800" dist="101600" dir="2700000" algn="tl" rotWithShape="0">
                    <a:srgbClr val="000000"/>
                  </a:outerShdw>
                </a:effectLst>
                <a:latin typeface="Arial Black" charset="0"/>
                <a:ea typeface="ＭＳ Ｐゴシック" charset="0"/>
                <a:cs typeface="ＭＳ Ｐゴシック" charset="0"/>
              </a:rPr>
              <a:t>يؤدي إلى الوحدة</a:t>
            </a:r>
            <a:endParaRPr lang="en-US" sz="5400" b="1" dirty="0">
              <a:solidFill>
                <a:schemeClr val="tx1"/>
              </a:solidFill>
              <a:effectLst>
                <a:outerShdw blurRad="50800" dist="101600" dir="2700000" algn="tl" rotWithShape="0">
                  <a:srgbClr val="000000"/>
                </a:outerShdw>
              </a:effectLst>
              <a:latin typeface="Arial Black" charset="0"/>
              <a:ea typeface="ＭＳ Ｐゴシック" charset="0"/>
              <a:cs typeface="ＭＳ Ｐゴシック" charset="0"/>
            </a:endParaRPr>
          </a:p>
        </p:txBody>
      </p:sp>
      <p:sp>
        <p:nvSpPr>
          <p:cNvPr id="339971" name="Title 1"/>
          <p:cNvSpPr txBox="1">
            <a:spLocks/>
          </p:cNvSpPr>
          <p:nvPr/>
        </p:nvSpPr>
        <p:spPr bwMode="auto">
          <a:xfrm>
            <a:off x="684213" y="5516563"/>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ar-JO" sz="3600" i="1" dirty="0">
                <a:solidFill>
                  <a:schemeClr val="tx2"/>
                </a:solidFill>
                <a:latin typeface="Arial Black" charset="0"/>
              </a:rPr>
              <a:t>فيلبي 2: 1-4</a:t>
            </a:r>
            <a:endParaRPr lang="en-US" sz="3600" i="1" dirty="0">
              <a:solidFill>
                <a:schemeClr val="tx2"/>
              </a:solidFill>
              <a:latin typeface="Arial Black"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Title 1"/>
          <p:cNvSpPr>
            <a:spLocks noGrp="1"/>
          </p:cNvSpPr>
          <p:nvPr>
            <p:ph type="title"/>
          </p:nvPr>
        </p:nvSpPr>
        <p:spPr>
          <a:xfrm rot="16200000">
            <a:off x="5143500" y="2857500"/>
            <a:ext cx="6858000" cy="1143000"/>
          </a:xfrm>
          <a:solidFill>
            <a:srgbClr val="800000"/>
          </a:solidFill>
        </p:spPr>
        <p:txBody>
          <a:bodyPr/>
          <a:lstStyle/>
          <a:p>
            <a:pPr>
              <a:defRPr/>
            </a:pPr>
            <a:r>
              <a:rPr lang="ar-JO" sz="3600" b="1" dirty="0">
                <a:solidFill>
                  <a:schemeClr val="tx1"/>
                </a:solidFill>
                <a:effectLst>
                  <a:outerShdw blurRad="38100" dist="38100" dir="2700000" algn="tl">
                    <a:srgbClr val="000000"/>
                  </a:outerShdw>
                </a:effectLst>
                <a:latin typeface="Arial Black" charset="0"/>
                <a:ea typeface="ＭＳ Ｐゴシック" charset="0"/>
                <a:cs typeface="ＭＳ Ｐゴシック" charset="0"/>
              </a:rPr>
              <a:t>كلمات</a:t>
            </a:r>
            <a:r>
              <a:rPr lang="ar-JO" sz="3600" b="1" dirty="0">
                <a:solidFill>
                  <a:srgbClr val="FFFF00"/>
                </a:solidFill>
                <a:effectLst>
                  <a:outerShdw blurRad="38100" dist="38100" dir="2700000" algn="tl">
                    <a:srgbClr val="000000"/>
                  </a:outerShdw>
                </a:effectLst>
                <a:latin typeface="Arial Black" charset="0"/>
                <a:ea typeface="ＭＳ Ｐゴシック" charset="0"/>
                <a:cs typeface="ＭＳ Ｐゴシック" charset="0"/>
              </a:rPr>
              <a:t> السلوك </a:t>
            </a:r>
            <a:r>
              <a:rPr lang="ar-JO" sz="3600" b="1" dirty="0">
                <a:solidFill>
                  <a:schemeClr val="tx1"/>
                </a:solidFill>
                <a:effectLst>
                  <a:outerShdw blurRad="38100" dist="38100" dir="2700000" algn="tl">
                    <a:srgbClr val="000000"/>
                  </a:outerShdw>
                </a:effectLst>
                <a:latin typeface="Arial Black" charset="0"/>
                <a:ea typeface="ＭＳ Ｐゴシック" charset="0"/>
                <a:cs typeface="ＭＳ Ｐゴシック" charset="0"/>
              </a:rPr>
              <a:t>في 2: 1-4</a:t>
            </a:r>
            <a:endParaRPr lang="en-US" sz="3600" b="1" dirty="0">
              <a:solidFill>
                <a:schemeClr val="tx1"/>
              </a:solidFill>
              <a:effectLst>
                <a:outerShdw blurRad="38100" dist="38100" dir="2700000" algn="tl">
                  <a:srgbClr val="000000"/>
                </a:outerShdw>
              </a:effectLst>
              <a:latin typeface="Arial Black" charset="0"/>
              <a:ea typeface="ＭＳ Ｐゴシック" charset="0"/>
              <a:cs typeface="ＭＳ Ｐゴシック" charset="0"/>
            </a:endParaRPr>
          </a:p>
        </p:txBody>
      </p:sp>
      <p:sp>
        <p:nvSpPr>
          <p:cNvPr id="360450" name="Title 1"/>
          <p:cNvSpPr txBox="1">
            <a:spLocks/>
          </p:cNvSpPr>
          <p:nvPr/>
        </p:nvSpPr>
        <p:spPr bwMode="auto">
          <a:xfrm>
            <a:off x="0" y="0"/>
            <a:ext cx="8001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marL="514350" indent="-5143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2800" b="1" dirty="0">
                <a:latin typeface="Arial Narrow" charset="0"/>
                <a:cs typeface="Arial Narrow" charset="0"/>
              </a:rPr>
              <a:t>1   فإن كان وعظ ما في المسيح</a:t>
            </a:r>
          </a:p>
          <a:p>
            <a:pPr algn="r" eaLnBrk="1" hangingPunct="1"/>
            <a:r>
              <a:rPr lang="ar-JO" sz="2800" b="1" dirty="0">
                <a:latin typeface="Arial Narrow" charset="0"/>
                <a:cs typeface="Arial Narrow" charset="0"/>
              </a:rPr>
              <a:t>     إن كانت تسلية ما للمحبة</a:t>
            </a:r>
          </a:p>
          <a:p>
            <a:pPr algn="r" eaLnBrk="1" hangingPunct="1"/>
            <a:r>
              <a:rPr lang="ar-JO" sz="2800" b="1" dirty="0">
                <a:latin typeface="Arial Narrow" charset="0"/>
                <a:cs typeface="Arial Narrow" charset="0"/>
              </a:rPr>
              <a:t>     إن كانت شركة ما في الروح</a:t>
            </a:r>
          </a:p>
          <a:p>
            <a:pPr algn="r" eaLnBrk="1" hangingPunct="1"/>
            <a:r>
              <a:rPr lang="ar-JO" sz="2800" b="1" dirty="0">
                <a:latin typeface="Arial Narrow" charset="0"/>
                <a:cs typeface="Arial Narrow" charset="0"/>
              </a:rPr>
              <a:t>     إن كانت أحشاء و رأفة</a:t>
            </a:r>
          </a:p>
          <a:p>
            <a:pPr algn="r" eaLnBrk="1" hangingPunct="1"/>
            <a:r>
              <a:rPr lang="ar-JO" sz="2800" b="1" dirty="0">
                <a:latin typeface="Arial Narrow" charset="0"/>
                <a:cs typeface="Arial Narrow" charset="0"/>
              </a:rPr>
              <a:t>2   فتمموا فرحي حتى تفتكروا </a:t>
            </a:r>
            <a:r>
              <a:rPr lang="ar-JO" sz="2800" b="1" dirty="0">
                <a:solidFill>
                  <a:srgbClr val="FFFF00"/>
                </a:solidFill>
                <a:latin typeface="Arial Narrow" charset="0"/>
                <a:cs typeface="Arial Narrow" charset="0"/>
              </a:rPr>
              <a:t>فكراً</a:t>
            </a:r>
            <a:r>
              <a:rPr lang="ar-JO" sz="2800" b="1" dirty="0">
                <a:latin typeface="Arial Narrow" charset="0"/>
                <a:cs typeface="Arial Narrow" charset="0"/>
              </a:rPr>
              <a:t> واحداً </a:t>
            </a:r>
          </a:p>
          <a:p>
            <a:pPr algn="r" eaLnBrk="1" hangingPunct="1"/>
            <a:r>
              <a:rPr lang="ar-JO" sz="2800" b="1" dirty="0">
                <a:latin typeface="Arial Narrow" charset="0"/>
                <a:cs typeface="Arial Narrow" charset="0"/>
              </a:rPr>
              <a:t>     و لكم محبة واحدة بنفس واحدة </a:t>
            </a:r>
          </a:p>
          <a:p>
            <a:pPr algn="r" eaLnBrk="1" hangingPunct="1"/>
            <a:r>
              <a:rPr lang="ar-JO" sz="2800" b="1" dirty="0">
                <a:latin typeface="Arial Narrow" charset="0"/>
                <a:cs typeface="Arial Narrow" charset="0"/>
              </a:rPr>
              <a:t>     مفتكرين </a:t>
            </a:r>
            <a:r>
              <a:rPr lang="ar-JO" sz="2800" b="1" dirty="0">
                <a:solidFill>
                  <a:srgbClr val="FFFF00"/>
                </a:solidFill>
                <a:latin typeface="Arial Narrow" charset="0"/>
                <a:cs typeface="Arial Narrow" charset="0"/>
              </a:rPr>
              <a:t>شيئاً</a:t>
            </a:r>
            <a:r>
              <a:rPr lang="ar-JO" sz="2800" b="1" dirty="0">
                <a:latin typeface="Arial Narrow" charset="0"/>
                <a:cs typeface="Arial Narrow" charset="0"/>
              </a:rPr>
              <a:t> واحداً</a:t>
            </a:r>
          </a:p>
          <a:p>
            <a:pPr algn="r" eaLnBrk="1" hangingPunct="1"/>
            <a:r>
              <a:rPr lang="ar-JO" sz="2800" b="1" dirty="0">
                <a:latin typeface="Arial Narrow" charset="0"/>
                <a:cs typeface="Arial Narrow" charset="0"/>
              </a:rPr>
              <a:t>3   لا شيئاً بتحزب أو بعجب </a:t>
            </a:r>
          </a:p>
          <a:p>
            <a:pPr algn="r" eaLnBrk="1" hangingPunct="1"/>
            <a:r>
              <a:rPr lang="en-US" sz="2800" b="1" dirty="0">
                <a:latin typeface="Arial Narrow" charset="0"/>
                <a:cs typeface="Arial Narrow" charset="0"/>
              </a:rPr>
              <a:t> </a:t>
            </a:r>
            <a:r>
              <a:rPr lang="ar-JO" sz="2800" b="1" dirty="0">
                <a:latin typeface="Arial Narrow" charset="0"/>
                <a:cs typeface="Arial Narrow" charset="0"/>
              </a:rPr>
              <a:t>     بل بتواضع </a:t>
            </a:r>
            <a:r>
              <a:rPr lang="ar-JO" sz="2800" b="1" dirty="0">
                <a:solidFill>
                  <a:srgbClr val="FFFF00"/>
                </a:solidFill>
                <a:latin typeface="Arial Narrow" charset="0"/>
                <a:cs typeface="Arial Narrow" charset="0"/>
              </a:rPr>
              <a:t>حاسبين</a:t>
            </a:r>
            <a:r>
              <a:rPr lang="ar-JO" sz="2800" b="1" dirty="0">
                <a:latin typeface="Arial Narrow" charset="0"/>
                <a:cs typeface="Arial Narrow" charset="0"/>
              </a:rPr>
              <a:t> بعضكم البعض </a:t>
            </a:r>
          </a:p>
          <a:p>
            <a:pPr algn="r" eaLnBrk="1" hangingPunct="1"/>
            <a:r>
              <a:rPr lang="ar-JO" sz="2800" b="1" dirty="0">
                <a:latin typeface="Arial Narrow" charset="0"/>
                <a:cs typeface="Arial Narrow" charset="0"/>
              </a:rPr>
              <a:t>     أفضل من أنفسهم</a:t>
            </a:r>
          </a:p>
          <a:p>
            <a:pPr algn="r" eaLnBrk="1" hangingPunct="1"/>
            <a:r>
              <a:rPr lang="ar-JO" sz="2800" b="1" dirty="0">
                <a:latin typeface="Arial Narrow" charset="0"/>
                <a:cs typeface="Arial Narrow" charset="0"/>
              </a:rPr>
              <a:t>4   لا </a:t>
            </a:r>
            <a:r>
              <a:rPr lang="ar-JO" sz="2800" b="1" dirty="0">
                <a:solidFill>
                  <a:srgbClr val="FFFF00"/>
                </a:solidFill>
                <a:latin typeface="Arial Narrow" charset="0"/>
                <a:cs typeface="Arial Narrow" charset="0"/>
              </a:rPr>
              <a:t>تنظروا</a:t>
            </a:r>
            <a:r>
              <a:rPr lang="ar-JO" sz="2800" b="1" dirty="0">
                <a:latin typeface="Arial Narrow" charset="0"/>
                <a:cs typeface="Arial Narrow" charset="0"/>
              </a:rPr>
              <a:t> كل واحد إلى ما هو لنفسه </a:t>
            </a:r>
          </a:p>
          <a:p>
            <a:pPr algn="r" eaLnBrk="1" hangingPunct="1"/>
            <a:r>
              <a:rPr lang="ar-JO" sz="2800" b="1" dirty="0">
                <a:latin typeface="Arial Narrow" charset="0"/>
                <a:cs typeface="Arial Narrow" charset="0"/>
              </a:rPr>
              <a:t>      بل كل واحد إلى ما هو لآخرين أيضاَ</a:t>
            </a:r>
          </a:p>
          <a:p>
            <a:pPr algn="r" eaLnBrk="1" hangingPunct="1"/>
            <a:r>
              <a:rPr lang="ar-JO" sz="2800" b="1" dirty="0">
                <a:latin typeface="Arial Narrow" charset="0"/>
                <a:cs typeface="Arial Narrow" charset="0"/>
              </a:rPr>
              <a:t>     </a:t>
            </a:r>
            <a:endParaRPr lang="en-US" sz="2800" b="1" dirty="0">
              <a:latin typeface="Arial Narrow" charset="0"/>
              <a:cs typeface="Arial Narrow"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a:xfrm>
            <a:off x="684213" y="260350"/>
            <a:ext cx="7772400" cy="936625"/>
          </a:xfrm>
          <a:solidFill>
            <a:srgbClr val="660066"/>
          </a:solidFill>
        </p:spPr>
        <p:txBody>
          <a:bodyPr/>
          <a:lstStyle/>
          <a:p>
            <a:pPr>
              <a:defRPr/>
            </a:pPr>
            <a:r>
              <a:rPr lang="ar-JO" dirty="0">
                <a:effectLst>
                  <a:outerShdw blurRad="38100" dist="38100" dir="2700000" algn="tl">
                    <a:srgbClr val="000000"/>
                  </a:outerShdw>
                </a:effectLst>
                <a:latin typeface="Arial Black" charset="0"/>
                <a:ea typeface="ＭＳ Ｐゴシック" charset="0"/>
                <a:cs typeface="ＭＳ Ｐゴシック" charset="0"/>
              </a:rPr>
              <a:t>التبعات</a:t>
            </a:r>
            <a:endParaRPr lang="en-US" dirty="0">
              <a:effectLst>
                <a:outerShdw blurRad="38100" dist="38100" dir="2700000" algn="tl">
                  <a:srgbClr val="000000"/>
                </a:outerShdw>
              </a:effectLst>
              <a:latin typeface="Arial Black" charset="0"/>
              <a:ea typeface="ＭＳ Ｐゴシック" charset="0"/>
              <a:cs typeface="ＭＳ Ｐゴシック" charset="0"/>
            </a:endParaRPr>
          </a:p>
        </p:txBody>
      </p:sp>
      <p:grpSp>
        <p:nvGrpSpPr>
          <p:cNvPr id="2" name="Group 7"/>
          <p:cNvGrpSpPr>
            <a:grpSpLocks/>
          </p:cNvGrpSpPr>
          <p:nvPr/>
        </p:nvGrpSpPr>
        <p:grpSpPr bwMode="auto">
          <a:xfrm>
            <a:off x="-58738" y="2011363"/>
            <a:ext cx="3117851" cy="4154487"/>
            <a:chOff x="12576" y="1758837"/>
            <a:chExt cx="3119264" cy="4154439"/>
          </a:xfrm>
        </p:grpSpPr>
        <p:sp>
          <p:nvSpPr>
            <p:cNvPr id="361483" name="Title 1"/>
            <p:cNvSpPr txBox="1">
              <a:spLocks/>
            </p:cNvSpPr>
            <p:nvPr/>
          </p:nvSpPr>
          <p:spPr bwMode="auto">
            <a:xfrm>
              <a:off x="12576" y="4545124"/>
              <a:ext cx="3119264" cy="1368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chemeClr val="tx2"/>
                  </a:solidFill>
                  <a:latin typeface="Arial Black" charset="0"/>
                </a:rPr>
                <a:t>إنكار الذات</a:t>
              </a:r>
              <a:endParaRPr lang="en-US" sz="3200" b="1" dirty="0">
                <a:solidFill>
                  <a:schemeClr val="tx2"/>
                </a:solidFill>
                <a:latin typeface="Arial Black" charset="0"/>
              </a:endParaRPr>
            </a:p>
          </p:txBody>
        </p:sp>
        <p:pic>
          <p:nvPicPr>
            <p:cNvPr id="361484" name="Picture 5" descr="selfish-or-selfless-226x30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6864" y="1758837"/>
              <a:ext cx="2690688" cy="3038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8"/>
          <p:cNvGrpSpPr>
            <a:grpSpLocks/>
          </p:cNvGrpSpPr>
          <p:nvPr/>
        </p:nvGrpSpPr>
        <p:grpSpPr bwMode="auto">
          <a:xfrm>
            <a:off x="2987675" y="2024063"/>
            <a:ext cx="2951163" cy="4141787"/>
            <a:chOff x="3563888" y="1772816"/>
            <a:chExt cx="2950983" cy="4140460"/>
          </a:xfrm>
        </p:grpSpPr>
        <p:sp>
          <p:nvSpPr>
            <p:cNvPr id="361481" name="Title 1"/>
            <p:cNvSpPr txBox="1">
              <a:spLocks/>
            </p:cNvSpPr>
            <p:nvPr/>
          </p:nvSpPr>
          <p:spPr bwMode="auto">
            <a:xfrm>
              <a:off x="3851247" y="4545124"/>
              <a:ext cx="2376264" cy="1368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chemeClr val="tx2"/>
                  </a:solidFill>
                  <a:latin typeface="Arial Black" charset="0"/>
                </a:rPr>
                <a:t>التواضع</a:t>
              </a:r>
              <a:endParaRPr lang="en-US" sz="3200" b="1" dirty="0">
                <a:solidFill>
                  <a:schemeClr val="tx2"/>
                </a:solidFill>
                <a:latin typeface="Arial Black" charset="0"/>
              </a:endParaRPr>
            </a:p>
          </p:txBody>
        </p:sp>
        <p:pic>
          <p:nvPicPr>
            <p:cNvPr id="361482" name="Picture 6" descr="humilitymaninpray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63888" y="1772816"/>
              <a:ext cx="2950983" cy="303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4" name="Group 10"/>
          <p:cNvGrpSpPr>
            <a:grpSpLocks/>
          </p:cNvGrpSpPr>
          <p:nvPr/>
        </p:nvGrpSpPr>
        <p:grpSpPr bwMode="auto">
          <a:xfrm>
            <a:off x="6078538" y="2024063"/>
            <a:ext cx="2938462" cy="4141787"/>
            <a:chOff x="6241980" y="1772816"/>
            <a:chExt cx="2938532" cy="4140460"/>
          </a:xfrm>
        </p:grpSpPr>
        <p:sp>
          <p:nvSpPr>
            <p:cNvPr id="361479" name="Title 1"/>
            <p:cNvSpPr txBox="1">
              <a:spLocks/>
            </p:cNvSpPr>
            <p:nvPr/>
          </p:nvSpPr>
          <p:spPr bwMode="auto">
            <a:xfrm>
              <a:off x="6850486" y="4545124"/>
              <a:ext cx="1721520" cy="1368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chemeClr val="tx2"/>
                  </a:solidFill>
                  <a:latin typeface="Arial Black" charset="0"/>
                </a:rPr>
                <a:t>الوحدة</a:t>
              </a:r>
              <a:endParaRPr lang="en-US" sz="3200" b="1" dirty="0">
                <a:solidFill>
                  <a:schemeClr val="tx2"/>
                </a:solidFill>
                <a:latin typeface="Arial Black" charset="0"/>
              </a:endParaRPr>
            </a:p>
          </p:txBody>
        </p:sp>
        <p:pic>
          <p:nvPicPr>
            <p:cNvPr id="361480" name="Picture 9" descr="unitycooperation1-300x219.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41980" y="1772816"/>
              <a:ext cx="2938532" cy="3024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2" name="Right Arrow 11"/>
          <p:cNvSpPr>
            <a:spLocks noChangeArrowheads="1"/>
          </p:cNvSpPr>
          <p:nvPr/>
        </p:nvSpPr>
        <p:spPr bwMode="auto">
          <a:xfrm>
            <a:off x="2411413" y="2349500"/>
            <a:ext cx="1081087" cy="2232025"/>
          </a:xfrm>
          <a:prstGeom prst="rightArrow">
            <a:avLst>
              <a:gd name="adj1" fmla="val 50000"/>
              <a:gd name="adj2" fmla="val 54611"/>
            </a:avLst>
          </a:prstGeom>
          <a:solidFill>
            <a:srgbClr val="FF0000"/>
          </a:solidFill>
          <a:ln w="9525">
            <a:solidFill>
              <a:schemeClr val="tx1"/>
            </a:solidFill>
            <a:round/>
            <a:headEnd/>
            <a:tailEnd/>
          </a:ln>
        </p:spPr>
        <p:txBody>
          <a:bodyPr/>
          <a:lstStyle/>
          <a:p>
            <a:pPr eaLnBrk="0" hangingPunct="0"/>
            <a:endParaRPr lang="en-US">
              <a:latin typeface="BONES" charset="0"/>
            </a:endParaRPr>
          </a:p>
        </p:txBody>
      </p:sp>
      <p:sp>
        <p:nvSpPr>
          <p:cNvPr id="14" name="Right Arrow 13"/>
          <p:cNvSpPr>
            <a:spLocks noChangeArrowheads="1"/>
          </p:cNvSpPr>
          <p:nvPr/>
        </p:nvSpPr>
        <p:spPr bwMode="auto">
          <a:xfrm>
            <a:off x="5435600" y="2349500"/>
            <a:ext cx="1081088" cy="2232025"/>
          </a:xfrm>
          <a:prstGeom prst="rightArrow">
            <a:avLst>
              <a:gd name="adj1" fmla="val 50000"/>
              <a:gd name="adj2" fmla="val 54611"/>
            </a:avLst>
          </a:prstGeom>
          <a:solidFill>
            <a:srgbClr val="FF0000"/>
          </a:solidFill>
          <a:ln w="9525">
            <a:solidFill>
              <a:schemeClr val="tx1"/>
            </a:solidFill>
            <a:round/>
            <a:headEnd/>
            <a:tailEnd/>
          </a:ln>
        </p:spPr>
        <p:txBody>
          <a:bodyPr/>
          <a:lstStyle/>
          <a:p>
            <a:pPr eaLnBrk="0" hangingPunct="0"/>
            <a:endParaRPr lang="en-US">
              <a:latin typeface="BONE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par>
                          <p:cTn id="22" fill="hold" nodeType="afterGroup">
                            <p:stCondLst>
                              <p:cond delay="500"/>
                            </p:stCondLst>
                            <p:childTnLst>
                              <p:par>
                                <p:cTn id="23" presetID="22" presetClass="entr" presetSubtype="8"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4786D62E-9DEA-054C-874A-9216F3550C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2" y="2276476"/>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76803" name="Title 1">
            <a:extLst>
              <a:ext uri="{FF2B5EF4-FFF2-40B4-BE49-F238E27FC236}">
                <a16:creationId xmlns:a16="http://schemas.microsoft.com/office/drawing/2014/main" id="{70CD88C1-C770-2743-A8EC-105D7E003D74}"/>
              </a:ext>
            </a:extLst>
          </p:cNvPr>
          <p:cNvSpPr>
            <a:spLocks noGrp="1"/>
          </p:cNvSpPr>
          <p:nvPr>
            <p:ph type="title"/>
          </p:nvPr>
        </p:nvSpPr>
        <p:spPr>
          <a:xfrm>
            <a:off x="611188" y="125730"/>
            <a:ext cx="7772400" cy="1008063"/>
          </a:xfrm>
        </p:spPr>
        <p:txBody>
          <a:bodyPr/>
          <a:lstStyle/>
          <a:p>
            <a:r>
              <a:rPr lang="ar-JO" b="1" dirty="0">
                <a:effectLst/>
                <a:latin typeface="Arial Black" charset="0"/>
                <a:ea typeface="ＭＳ Ｐゴシック" charset="0"/>
                <a:cs typeface="ＭＳ Ｐゴシック" charset="0"/>
              </a:rPr>
              <a:t>ما هو التواضع ؟</a:t>
            </a:r>
            <a:endParaRPr lang="en-US" altLang="en-US" dirty="0">
              <a:ea typeface="ＭＳ Ｐゴシック" panose="020B0600070205080204" pitchFamily="34" charset="-128"/>
            </a:endParaRPr>
          </a:p>
        </p:txBody>
      </p:sp>
      <p:sp>
        <p:nvSpPr>
          <p:cNvPr id="5" name="Title 1">
            <a:extLst>
              <a:ext uri="{FF2B5EF4-FFF2-40B4-BE49-F238E27FC236}">
                <a16:creationId xmlns:a16="http://schemas.microsoft.com/office/drawing/2014/main" id="{9AC6293C-209B-8144-B151-C3E8E32DE24C}"/>
              </a:ext>
            </a:extLst>
          </p:cNvPr>
          <p:cNvSpPr txBox="1">
            <a:spLocks/>
          </p:cNvSpPr>
          <p:nvPr/>
        </p:nvSpPr>
        <p:spPr bwMode="auto">
          <a:xfrm>
            <a:off x="0" y="1133793"/>
            <a:ext cx="5040313" cy="3455987"/>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800" b="1" dirty="0">
                <a:solidFill>
                  <a:schemeClr val="tx2"/>
                </a:solidFill>
                <a:latin typeface="Arial" charset="0"/>
                <a:cs typeface="Arial" charset="0"/>
              </a:rPr>
              <a:t>التواضع لا يعني أنك قللت من تفكيرك في نفسك</a:t>
            </a:r>
            <a:endParaRPr lang="en-US" sz="2800" b="1" dirty="0">
              <a:solidFill>
                <a:schemeClr val="tx2"/>
              </a:solidFill>
              <a:latin typeface="Arial" charset="0"/>
              <a:cs typeface="Arial" charset="0"/>
            </a:endParaRPr>
          </a:p>
          <a:p>
            <a:pPr algn="ctr"/>
            <a:endParaRPr lang="en-US" sz="2800" b="1" dirty="0">
              <a:solidFill>
                <a:schemeClr val="tx2"/>
              </a:solidFill>
              <a:latin typeface="Arial" charset="0"/>
              <a:cs typeface="Arial" charset="0"/>
            </a:endParaRPr>
          </a:p>
          <a:p>
            <a:pPr algn="ctr"/>
            <a:r>
              <a:rPr lang="ar-JO" sz="2800" b="1" dirty="0">
                <a:solidFill>
                  <a:schemeClr val="tx2"/>
                </a:solidFill>
                <a:latin typeface="Arial" charset="0"/>
                <a:cs typeface="Arial" charset="0"/>
              </a:rPr>
              <a:t>لكنه يعني</a:t>
            </a:r>
            <a:br>
              <a:rPr lang="en-US" sz="2800" b="1" dirty="0">
                <a:solidFill>
                  <a:schemeClr val="tx2"/>
                </a:solidFill>
                <a:latin typeface="Arial" charset="0"/>
                <a:cs typeface="Arial" charset="0"/>
              </a:rPr>
            </a:br>
            <a:r>
              <a:rPr lang="ar-JO" sz="2800" b="1" dirty="0">
                <a:solidFill>
                  <a:schemeClr val="tx2"/>
                </a:solidFill>
                <a:latin typeface="Arial" charset="0"/>
                <a:cs typeface="Arial" charset="0"/>
              </a:rPr>
              <a:t>أنك تفكر في نفسك أقل</a:t>
            </a:r>
            <a:endParaRPr lang="en-US" sz="2800" b="1" dirty="0">
              <a:solidFill>
                <a:schemeClr val="tx2"/>
              </a:solidFill>
              <a:latin typeface="Arial" charset="0"/>
              <a:cs typeface="Arial" charset="0"/>
            </a:endParaRPr>
          </a:p>
          <a:p>
            <a:pPr algn="ctr"/>
            <a:endParaRPr lang="en-US" sz="2800" b="1" dirty="0">
              <a:solidFill>
                <a:schemeClr val="tx2"/>
              </a:solidFill>
              <a:latin typeface="Arial" charset="0"/>
              <a:cs typeface="Arial" charset="0"/>
            </a:endParaRPr>
          </a:p>
          <a:p>
            <a:pPr algn="ctr"/>
            <a:r>
              <a:rPr lang="en-US" sz="2800" b="1" dirty="0">
                <a:solidFill>
                  <a:schemeClr val="tx2"/>
                </a:solidFill>
                <a:latin typeface="Arial" charset="0"/>
                <a:cs typeface="Arial" charset="0"/>
              </a:rPr>
              <a:t>—</a:t>
            </a:r>
            <a:r>
              <a:rPr lang="ar-JO" sz="2800" b="1" dirty="0">
                <a:solidFill>
                  <a:schemeClr val="tx2"/>
                </a:solidFill>
                <a:latin typeface="Arial" charset="0"/>
                <a:cs typeface="Arial" charset="0"/>
              </a:rPr>
              <a:t>كين بلانكارد</a:t>
            </a:r>
            <a:r>
              <a:rPr lang="en-US" sz="2800" b="1" dirty="0">
                <a:solidFill>
                  <a:schemeClr val="tx2"/>
                </a:solidFill>
                <a:latin typeface="Arial" charset="0"/>
                <a:cs typeface="Arial" charset="0"/>
              </a:rPr>
              <a:t>—</a:t>
            </a:r>
          </a:p>
        </p:txBody>
      </p:sp>
    </p:spTree>
    <p:extLst>
      <p:ext uri="{BB962C8B-B14F-4D97-AF65-F5344CB8AC3E}">
        <p14:creationId xmlns:p14="http://schemas.microsoft.com/office/powerpoint/2010/main" val="3428525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itle 1"/>
          <p:cNvSpPr>
            <a:spLocks noGrp="1"/>
          </p:cNvSpPr>
          <p:nvPr>
            <p:ph type="title"/>
          </p:nvPr>
        </p:nvSpPr>
        <p:spPr>
          <a:xfrm>
            <a:off x="0" y="0"/>
            <a:ext cx="9144000" cy="1052513"/>
          </a:xfrm>
          <a:solidFill>
            <a:schemeClr val="accent1">
              <a:lumMod val="75000"/>
            </a:schemeClr>
          </a:solidFill>
        </p:spPr>
        <p:txBody>
          <a:bodyPr/>
          <a:lstStyle/>
          <a:p>
            <a:pPr>
              <a:defRPr/>
            </a:pPr>
            <a:r>
              <a:rPr lang="ar-JO" sz="3600" b="1" dirty="0">
                <a:solidFill>
                  <a:srgbClr val="FFFF00"/>
                </a:solidFill>
                <a:effectLst>
                  <a:outerShdw blurRad="38100" dist="38100" dir="2700000" algn="tl">
                    <a:srgbClr val="000000"/>
                  </a:outerShdw>
                </a:effectLst>
                <a:latin typeface="Arial Black" charset="0"/>
                <a:ea typeface="ＭＳ Ｐゴシック" charset="0"/>
                <a:cs typeface="ＭＳ Ｐゴシック" charset="0"/>
              </a:rPr>
              <a:t>ما لا يجب </a:t>
            </a:r>
            <a:r>
              <a:rPr lang="ar-JO" sz="3600" b="1" dirty="0">
                <a:solidFill>
                  <a:schemeClr val="tx1"/>
                </a:solidFill>
                <a:effectLst>
                  <a:outerShdw blurRad="38100" dist="38100" dir="2700000" algn="tl">
                    <a:srgbClr val="000000"/>
                  </a:outerShdw>
                </a:effectLst>
                <a:latin typeface="Arial Black" charset="0"/>
                <a:ea typeface="ＭＳ Ｐゴシック" charset="0"/>
                <a:cs typeface="ＭＳ Ｐゴシック" charset="0"/>
              </a:rPr>
              <a:t>و ما يجب فعله</a:t>
            </a:r>
            <a:endParaRPr lang="en-US" sz="3600" b="1" dirty="0">
              <a:solidFill>
                <a:schemeClr val="tx1"/>
              </a:solidFill>
              <a:effectLst>
                <a:outerShdw blurRad="38100" dist="38100" dir="2700000" algn="tl">
                  <a:srgbClr val="000000"/>
                </a:outerShdw>
              </a:effectLst>
              <a:latin typeface="Arial Black" charset="0"/>
              <a:ea typeface="ＭＳ Ｐゴシック" charset="0"/>
              <a:cs typeface="ＭＳ Ｐゴシック" charset="0"/>
            </a:endParaRPr>
          </a:p>
        </p:txBody>
      </p:sp>
      <p:sp>
        <p:nvSpPr>
          <p:cNvPr id="365570" name="Title 1"/>
          <p:cNvSpPr txBox="1">
            <a:spLocks/>
          </p:cNvSpPr>
          <p:nvPr/>
        </p:nvSpPr>
        <p:spPr bwMode="auto">
          <a:xfrm>
            <a:off x="0" y="2060575"/>
            <a:ext cx="4211638" cy="2160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600" b="1" dirty="0">
                <a:solidFill>
                  <a:srgbClr val="FFFF00"/>
                </a:solidFill>
                <a:latin typeface="Arial Narrow" charset="0"/>
                <a:cs typeface="Arial Narrow" charset="0"/>
              </a:rPr>
              <a:t>3 لا شيئاً </a:t>
            </a:r>
            <a:r>
              <a:rPr lang="ar-JO" sz="3600" b="1" dirty="0">
                <a:latin typeface="Arial Narrow" charset="0"/>
                <a:cs typeface="Arial Narrow" charset="0"/>
              </a:rPr>
              <a:t>بتحزب أو بعجب</a:t>
            </a:r>
            <a:r>
              <a:rPr lang="en-US" sz="3600" b="1" dirty="0">
                <a:latin typeface="Arial Narrow" charset="0"/>
                <a:cs typeface="Arial Narrow" charset="0"/>
              </a:rPr>
              <a:t> </a:t>
            </a:r>
            <a:endParaRPr lang="en-US" sz="2000" b="1" dirty="0">
              <a:latin typeface="Arial Narrow" charset="0"/>
              <a:cs typeface="Arial Narrow" charset="0"/>
            </a:endParaRPr>
          </a:p>
        </p:txBody>
      </p:sp>
      <p:sp>
        <p:nvSpPr>
          <p:cNvPr id="5" name="Title 1"/>
          <p:cNvSpPr txBox="1">
            <a:spLocks/>
          </p:cNvSpPr>
          <p:nvPr/>
        </p:nvSpPr>
        <p:spPr bwMode="auto">
          <a:xfrm rot="10800000">
            <a:off x="19050" y="765175"/>
            <a:ext cx="9144000" cy="863600"/>
          </a:xfrm>
          <a:prstGeom prst="rect">
            <a:avLst/>
          </a:prstGeom>
          <a:solidFill>
            <a:schemeClr val="accent1">
              <a:lumMod val="75000"/>
            </a:schemeClr>
          </a:solidFill>
          <a:ln>
            <a:noFill/>
          </a:ln>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ar-JO" sz="3600" b="1" dirty="0">
                <a:solidFill>
                  <a:schemeClr val="tx2"/>
                </a:solidFill>
                <a:latin typeface="Arial Black" charset="0"/>
              </a:rPr>
              <a:t>في حياة متغيرة</a:t>
            </a:r>
            <a:endParaRPr lang="en-US" sz="3600" b="1" dirty="0">
              <a:solidFill>
                <a:schemeClr val="tx2"/>
              </a:solidFill>
              <a:latin typeface="Arial Black" charset="0"/>
            </a:endParaRPr>
          </a:p>
        </p:txBody>
      </p:sp>
      <p:sp>
        <p:nvSpPr>
          <p:cNvPr id="365572" name="Title 1"/>
          <p:cNvSpPr txBox="1">
            <a:spLocks/>
          </p:cNvSpPr>
          <p:nvPr/>
        </p:nvSpPr>
        <p:spPr bwMode="auto">
          <a:xfrm>
            <a:off x="4356101" y="2060575"/>
            <a:ext cx="4787900" cy="2447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600" b="1" dirty="0">
                <a:solidFill>
                  <a:srgbClr val="FFFF00"/>
                </a:solidFill>
                <a:latin typeface="Arial Narrow" charset="0"/>
                <a:cs typeface="Arial Narrow" charset="0"/>
              </a:rPr>
              <a:t>بل </a:t>
            </a:r>
            <a:r>
              <a:rPr lang="ar-JO" sz="3600" b="1" dirty="0">
                <a:latin typeface="Arial Narrow" charset="0"/>
                <a:cs typeface="Arial Narrow" charset="0"/>
              </a:rPr>
              <a:t>بتواضع حاسبين بعضكم البعض أفضل من أنفسهم</a:t>
            </a:r>
            <a:endParaRPr lang="en-US" sz="2000" b="1" dirty="0">
              <a:latin typeface="Arial Narrow" charset="0"/>
              <a:cs typeface="Arial Narrow" charset="0"/>
            </a:endParaRPr>
          </a:p>
        </p:txBody>
      </p:sp>
      <p:sp>
        <p:nvSpPr>
          <p:cNvPr id="365573" name="Title 1"/>
          <p:cNvSpPr txBox="1">
            <a:spLocks/>
          </p:cNvSpPr>
          <p:nvPr/>
        </p:nvSpPr>
        <p:spPr bwMode="auto">
          <a:xfrm>
            <a:off x="0" y="4857759"/>
            <a:ext cx="4211638" cy="16668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800" b="1" baseline="30000" dirty="0">
                <a:solidFill>
                  <a:srgbClr val="FFFF00"/>
                </a:solidFill>
                <a:latin typeface="Arial Narrow" charset="0"/>
                <a:cs typeface="Arial Narrow" charset="0"/>
              </a:rPr>
              <a:t>4 لا </a:t>
            </a:r>
            <a:r>
              <a:rPr lang="ar-JO" sz="4800" b="1" baseline="30000" dirty="0">
                <a:latin typeface="Arial Narrow" charset="0"/>
                <a:cs typeface="Arial Narrow" charset="0"/>
              </a:rPr>
              <a:t>تنظروا كل واحد إلى ما هو لنفسه</a:t>
            </a:r>
            <a:endParaRPr lang="en-US" sz="4800" b="1" dirty="0">
              <a:latin typeface="Arial Narrow" charset="0"/>
              <a:cs typeface="Arial Narrow" charset="0"/>
            </a:endParaRPr>
          </a:p>
        </p:txBody>
      </p:sp>
      <p:sp>
        <p:nvSpPr>
          <p:cNvPr id="365574" name="Title 1"/>
          <p:cNvSpPr txBox="1">
            <a:spLocks/>
          </p:cNvSpPr>
          <p:nvPr/>
        </p:nvSpPr>
        <p:spPr bwMode="auto">
          <a:xfrm>
            <a:off x="4356100" y="4652963"/>
            <a:ext cx="4211638" cy="158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600" b="1" dirty="0">
                <a:solidFill>
                  <a:srgbClr val="FFFF00"/>
                </a:solidFill>
                <a:latin typeface="Arial Narrow" charset="0"/>
                <a:cs typeface="Arial Narrow" charset="0"/>
              </a:rPr>
              <a:t>بل </a:t>
            </a:r>
            <a:r>
              <a:rPr lang="ar-JO" sz="3600" b="1" dirty="0">
                <a:latin typeface="Arial Narrow" charset="0"/>
                <a:cs typeface="Arial Narrow" charset="0"/>
              </a:rPr>
              <a:t>كل واحد إلى ما هو لآخرين أيضاً</a:t>
            </a:r>
            <a:endParaRPr lang="en-US" sz="2000" b="1" dirty="0">
              <a:latin typeface="Arial Narrow" charset="0"/>
              <a:cs typeface="Arial Narrow" charset="0"/>
            </a:endParaRPr>
          </a:p>
        </p:txBody>
      </p:sp>
      <p:sp>
        <p:nvSpPr>
          <p:cNvPr id="365575" name="Curved Right Arrow 1"/>
          <p:cNvSpPr>
            <a:spLocks noChangeArrowheads="1"/>
          </p:cNvSpPr>
          <p:nvPr/>
        </p:nvSpPr>
        <p:spPr bwMode="auto">
          <a:xfrm rot="2928282">
            <a:off x="661988" y="-642938"/>
            <a:ext cx="1123950" cy="3130551"/>
          </a:xfrm>
          <a:prstGeom prst="curvedRightArrow">
            <a:avLst>
              <a:gd name="adj1" fmla="val 25003"/>
              <a:gd name="adj2" fmla="val 49994"/>
              <a:gd name="adj3" fmla="val 25000"/>
            </a:avLst>
          </a:prstGeom>
          <a:solidFill>
            <a:srgbClr val="FFFF00"/>
          </a:solidFill>
          <a:ln w="9525">
            <a:solidFill>
              <a:schemeClr val="tx1"/>
            </a:solidFill>
            <a:round/>
            <a:headEnd/>
            <a:tailEnd/>
          </a:ln>
        </p:spPr>
        <p:txBody>
          <a:bodyPr/>
          <a:lstStyle/>
          <a:p>
            <a:pPr eaLnBrk="0" hangingPunct="0"/>
            <a:endParaRPr lang="en-US">
              <a:latin typeface="BONES" charset="0"/>
            </a:endParaRPr>
          </a:p>
        </p:txBody>
      </p:sp>
      <p:sp>
        <p:nvSpPr>
          <p:cNvPr id="11" name="Curved Right Arrow 10"/>
          <p:cNvSpPr/>
          <p:nvPr/>
        </p:nvSpPr>
        <p:spPr bwMode="auto">
          <a:xfrm rot="7871718" flipV="1">
            <a:off x="7286625" y="-642937"/>
            <a:ext cx="1123950" cy="3130550"/>
          </a:xfrm>
          <a:prstGeom prst="curvedRightArrow">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solidFill>
                <a:schemeClr val="accent1">
                  <a:lumMod val="60000"/>
                  <a:lumOff val="40000"/>
                </a:schemeClr>
              </a:solidFill>
              <a:latin typeface="BONES" pitchFamily="-105" charset="0"/>
            </a:endParaRPr>
          </a:p>
        </p:txBody>
      </p:sp>
      <p:pic>
        <p:nvPicPr>
          <p:cNvPr id="365577" name="Picture 2" descr="maternallove-77578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8175" y="3321050"/>
            <a:ext cx="2376488" cy="1403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66592"/>
            <a:ext cx="9144000" cy="1327390"/>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من الذي يعجبك أكثر ؟</a:t>
            </a:r>
            <a:endParaRPr lang="en-US" sz="4800" b="1" dirty="0">
              <a:effectLst>
                <a:glow rad="127000">
                  <a:schemeClr val="tx1"/>
                </a:glow>
              </a:effectLst>
              <a:latin typeface="Arial" charset="0"/>
              <a:ea typeface="ＭＳ Ｐゴシック" charset="0"/>
              <a:cs typeface="ＭＳ Ｐゴシック" charset="0"/>
            </a:endParaRPr>
          </a:p>
        </p:txBody>
      </p:sp>
      <p:pic>
        <p:nvPicPr>
          <p:cNvPr id="23554" name="Picture 2" descr="https://i.ytimg.com/vi/O0RjwlJDlH4/maxresdefault.jpg">
            <a:extLst>
              <a:ext uri="{FF2B5EF4-FFF2-40B4-BE49-F238E27FC236}">
                <a16:creationId xmlns:a16="http://schemas.microsoft.com/office/drawing/2014/main" id="{63011FCD-70D0-7F43-982F-53046213B3B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87016" y="1393982"/>
            <a:ext cx="7344816" cy="5464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1730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Title 1"/>
          <p:cNvSpPr>
            <a:spLocks noGrp="1"/>
          </p:cNvSpPr>
          <p:nvPr>
            <p:ph type="title"/>
          </p:nvPr>
        </p:nvSpPr>
        <p:spPr>
          <a:xfrm>
            <a:off x="109538" y="115888"/>
            <a:ext cx="8926512" cy="2171700"/>
          </a:xfrm>
        </p:spPr>
        <p:txBody>
          <a:bodyPr/>
          <a:lstStyle/>
          <a:p>
            <a:pPr>
              <a:defRPr/>
            </a:pPr>
            <a:r>
              <a:rPr lang="ar-JO" b="1" dirty="0">
                <a:solidFill>
                  <a:schemeClr val="tx1"/>
                </a:solidFill>
                <a:effectLst/>
                <a:latin typeface="Arial Black" charset="0"/>
                <a:ea typeface="ＭＳ Ｐゴシック" charset="0"/>
                <a:cs typeface="ＭＳ Ｐゴシック" charset="0"/>
              </a:rPr>
              <a:t>الفكرة الرئيسية في 2: 5-30</a:t>
            </a:r>
            <a:br>
              <a:rPr lang="en-US" b="1" dirty="0">
                <a:solidFill>
                  <a:schemeClr val="tx1"/>
                </a:solidFill>
                <a:effectLst/>
                <a:latin typeface="Arial Black" charset="0"/>
                <a:ea typeface="ＭＳ Ｐゴシック" charset="0"/>
                <a:cs typeface="ＭＳ Ｐゴシック" charset="0"/>
              </a:rPr>
            </a:br>
            <a:br>
              <a:rPr lang="en-US" b="1" dirty="0">
                <a:solidFill>
                  <a:schemeClr val="tx1"/>
                </a:solidFill>
                <a:effectLst/>
                <a:latin typeface="Arial Black" charset="0"/>
                <a:ea typeface="ＭＳ Ｐゴシック" charset="0"/>
                <a:cs typeface="ＭＳ Ｐゴシック" charset="0"/>
              </a:rPr>
            </a:br>
            <a:r>
              <a:rPr lang="ar-JO" b="1" dirty="0">
                <a:solidFill>
                  <a:schemeClr val="tx1"/>
                </a:solidFill>
                <a:effectLst/>
                <a:latin typeface="Arial Black" charset="0"/>
                <a:ea typeface="ＭＳ Ｐゴシック" charset="0"/>
                <a:cs typeface="ＭＳ Ｐゴシック" charset="0"/>
              </a:rPr>
              <a:t>يمكننا أن نكون </a:t>
            </a:r>
            <a:r>
              <a:rPr lang="ar-JO" b="1" dirty="0">
                <a:solidFill>
                  <a:srgbClr val="FFFF00"/>
                </a:solidFill>
                <a:effectLst/>
                <a:latin typeface="Arial Black" charset="0"/>
                <a:ea typeface="ＭＳ Ｐゴシック" charset="0"/>
                <a:cs typeface="ＭＳ Ｐゴシック" charset="0"/>
              </a:rPr>
              <a:t>متحدين</a:t>
            </a:r>
            <a:r>
              <a:rPr lang="ar-JO" b="1" dirty="0">
                <a:solidFill>
                  <a:schemeClr val="tx1"/>
                </a:solidFill>
                <a:effectLst/>
                <a:latin typeface="Arial Black" charset="0"/>
                <a:ea typeface="ＭＳ Ｐゴシック" charset="0"/>
                <a:cs typeface="ＭＳ Ｐゴシック" charset="0"/>
              </a:rPr>
              <a:t> بالفعل </a:t>
            </a:r>
            <a:br>
              <a:rPr lang="ar-JO" b="1" dirty="0">
                <a:solidFill>
                  <a:schemeClr val="tx1"/>
                </a:solidFill>
                <a:effectLst/>
                <a:latin typeface="Arial Black" charset="0"/>
                <a:ea typeface="ＭＳ Ｐゴシック" charset="0"/>
                <a:cs typeface="ＭＳ Ｐゴシック" charset="0"/>
              </a:rPr>
            </a:br>
            <a:r>
              <a:rPr lang="ar-JO" b="1" dirty="0">
                <a:solidFill>
                  <a:schemeClr val="tx1"/>
                </a:solidFill>
                <a:effectLst/>
                <a:latin typeface="Arial Black" charset="0"/>
                <a:ea typeface="ＭＳ Ｐゴシック" charset="0"/>
                <a:cs typeface="ＭＳ Ｐゴシック" charset="0"/>
              </a:rPr>
              <a:t>عندما نكون </a:t>
            </a:r>
            <a:r>
              <a:rPr lang="ar-JO" b="1" dirty="0">
                <a:solidFill>
                  <a:srgbClr val="FFFF00"/>
                </a:solidFill>
                <a:effectLst/>
                <a:latin typeface="Arial Black" charset="0"/>
                <a:ea typeface="ＭＳ Ｐゴシック" charset="0"/>
                <a:cs typeface="ＭＳ Ｐゴシック" charset="0"/>
              </a:rPr>
              <a:t>متضعين</a:t>
            </a:r>
            <a:r>
              <a:rPr lang="ar-JO" b="1" dirty="0">
                <a:solidFill>
                  <a:schemeClr val="tx1"/>
                </a:solidFill>
                <a:effectLst/>
                <a:latin typeface="Arial Black" charset="0"/>
                <a:ea typeface="ＭＳ Ｐゴシック" charset="0"/>
                <a:cs typeface="ＭＳ Ｐゴシック" charset="0"/>
              </a:rPr>
              <a:t> بالفعل</a:t>
            </a:r>
            <a:endParaRPr lang="en-US" b="1" dirty="0">
              <a:solidFill>
                <a:schemeClr val="tx1"/>
              </a:solidFill>
              <a:effectLst/>
              <a:latin typeface="Arial Black" charset="0"/>
              <a:ea typeface="ＭＳ Ｐゴシック" charset="0"/>
              <a:cs typeface="ＭＳ Ｐゴシック" charset="0"/>
            </a:endParaRPr>
          </a:p>
        </p:txBody>
      </p:sp>
      <p:pic>
        <p:nvPicPr>
          <p:cNvPr id="4" name="Picture 3">
            <a:extLst>
              <a:ext uri="{FF2B5EF4-FFF2-40B4-BE49-F238E27FC236}">
                <a16:creationId xmlns:a16="http://schemas.microsoft.com/office/drawing/2014/main" id="{438EFCD8-2BB2-634C-871E-75A63D70474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16163" y="2349500"/>
            <a:ext cx="4800600" cy="3600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a:extLst>
              <a:ext uri="{FF2B5EF4-FFF2-40B4-BE49-F238E27FC236}">
                <a16:creationId xmlns:a16="http://schemas.microsoft.com/office/drawing/2014/main" id="{BD4182FC-62FD-FB45-8A6F-172344F9433A}"/>
              </a:ext>
            </a:extLst>
          </p:cNvPr>
          <p:cNvSpPr txBox="1">
            <a:spLocks/>
          </p:cNvSpPr>
          <p:nvPr/>
        </p:nvSpPr>
        <p:spPr bwMode="auto">
          <a:xfrm>
            <a:off x="-34925" y="5949950"/>
            <a:ext cx="9178925"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marL="809625" indent="-80962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6000" b="1" dirty="0">
                <a:solidFill>
                  <a:schemeClr val="tx2"/>
                </a:solidFill>
                <a:latin typeface="Arial Black" charset="0"/>
              </a:rPr>
              <a:t>التواضع</a:t>
            </a:r>
            <a:endParaRPr lang="en-US" sz="6000" b="1" dirty="0">
              <a:solidFill>
                <a:schemeClr val="tx2"/>
              </a:solidFill>
              <a:latin typeface="Arial Black"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1" descr="Crucifixion-of-Jesus-Christ-1024x683.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534988"/>
            <a:ext cx="9144000" cy="6097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7266" name="Title 1"/>
          <p:cNvSpPr>
            <a:spLocks noGrp="1"/>
          </p:cNvSpPr>
          <p:nvPr>
            <p:ph type="title"/>
          </p:nvPr>
        </p:nvSpPr>
        <p:spPr>
          <a:xfrm>
            <a:off x="0" y="44450"/>
            <a:ext cx="9144000" cy="2952750"/>
          </a:xfrm>
        </p:spPr>
        <p:txBody>
          <a:bodyPr/>
          <a:lstStyle/>
          <a:p>
            <a:pPr marL="715963" indent="-715963" algn="r">
              <a:defRPr/>
            </a:pPr>
            <a:r>
              <a:rPr lang="ar-JO" b="1" dirty="0">
                <a:effectLst>
                  <a:glow rad="228600">
                    <a:schemeClr val="bg1"/>
                  </a:glow>
                </a:effectLst>
                <a:latin typeface="Arial Black" charset="0"/>
                <a:ea typeface="ＭＳ Ｐゴシック" charset="0"/>
                <a:cs typeface="ＭＳ Ｐゴシック" charset="0"/>
              </a:rPr>
              <a:t>1. </a:t>
            </a:r>
            <a:r>
              <a:rPr lang="ar-JO" b="1" dirty="0">
                <a:solidFill>
                  <a:srgbClr val="FFFF00"/>
                </a:solidFill>
                <a:effectLst>
                  <a:glow rad="228600">
                    <a:schemeClr val="bg1"/>
                  </a:glow>
                </a:effectLst>
                <a:latin typeface="Arial Black" charset="0"/>
                <a:ea typeface="ＭＳ Ｐゴシック" charset="0"/>
                <a:cs typeface="ＭＳ Ｐゴシック" charset="0"/>
              </a:rPr>
              <a:t>المسيح</a:t>
            </a:r>
            <a:r>
              <a:rPr lang="ar-JO" b="1" dirty="0">
                <a:effectLst>
                  <a:glow rad="228600">
                    <a:schemeClr val="bg1"/>
                  </a:glow>
                </a:effectLst>
                <a:latin typeface="Arial Black" charset="0"/>
                <a:ea typeface="ＭＳ Ｐゴシック" charset="0"/>
                <a:cs typeface="ＭＳ Ｐゴシック" charset="0"/>
              </a:rPr>
              <a:t> أظهر التواضع كمثالنا الأعلى عندما تخلى عن حقوقه كإله (2: 5-11)</a:t>
            </a:r>
            <a:r>
              <a:rPr lang="en-US" b="1" dirty="0">
                <a:effectLst>
                  <a:glow rad="228600">
                    <a:schemeClr val="bg1"/>
                  </a:glow>
                </a:effectLst>
                <a:latin typeface="Arial Black" charset="0"/>
                <a:ea typeface="ＭＳ Ｐゴシック" charset="0"/>
                <a:cs typeface="ＭＳ Ｐゴシック" charset="0"/>
              </a:rPr>
              <a:t>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1"/>
          <p:cNvSpPr>
            <a:spLocks noChangeArrowheads="1"/>
          </p:cNvSpPr>
          <p:nvPr/>
        </p:nvSpPr>
        <p:spPr bwMode="auto">
          <a:xfrm>
            <a:off x="-36513" y="-100013"/>
            <a:ext cx="9251951" cy="6985001"/>
          </a:xfrm>
          <a:prstGeom prst="rect">
            <a:avLst/>
          </a:prstGeom>
          <a:solidFill>
            <a:schemeClr val="tx1"/>
          </a:solidFill>
          <a:ln w="9525">
            <a:solidFill>
              <a:schemeClr val="tx1"/>
            </a:solidFill>
            <a:round/>
            <a:headEnd/>
            <a:tailEnd/>
          </a:ln>
        </p:spPr>
        <p:txBody>
          <a:bodyPr/>
          <a:lstStyle/>
          <a:p>
            <a:pPr eaLnBrk="0" hangingPunct="0"/>
            <a:endParaRPr lang="en-US">
              <a:solidFill>
                <a:srgbClr val="FFFFFF"/>
              </a:solidFill>
              <a:latin typeface="BONES" charset="0"/>
            </a:endParaRPr>
          </a:p>
        </p:txBody>
      </p:sp>
      <p:sp>
        <p:nvSpPr>
          <p:cNvPr id="334850" name="Title 2"/>
          <p:cNvSpPr>
            <a:spLocks noGrp="1"/>
          </p:cNvSpPr>
          <p:nvPr>
            <p:ph type="title" idx="4294967295"/>
          </p:nvPr>
        </p:nvSpPr>
        <p:spPr>
          <a:xfrm>
            <a:off x="109538" y="0"/>
            <a:ext cx="8999537" cy="2808288"/>
          </a:xfrm>
        </p:spPr>
        <p:txBody>
          <a:bodyPr/>
          <a:lstStyle/>
          <a:p>
            <a:pPr>
              <a:defRPr/>
            </a:pPr>
            <a:r>
              <a:rPr lang="en-US" sz="4800" b="1">
                <a:solidFill>
                  <a:srgbClr val="4B3118"/>
                </a:solidFill>
                <a:effectLst>
                  <a:outerShdw blurRad="38100" dist="38100" dir="2700000" algn="tl">
                    <a:srgbClr val="FFFFFF"/>
                  </a:outerShdw>
                </a:effectLst>
                <a:latin typeface="Arial" charset="0"/>
                <a:ea typeface="ＭＳ Ｐゴシック" charset="0"/>
                <a:cs typeface="Arial" charset="0"/>
              </a:rPr>
              <a:t>Mimicking the Master</a:t>
            </a:r>
          </a:p>
        </p:txBody>
      </p:sp>
      <p:pic>
        <p:nvPicPr>
          <p:cNvPr id="6" name="Picture 5" descr="Mimicking the Master Cartoon.pdf"/>
          <p:cNvPicPr>
            <a:picLocks noChangeAspect="1"/>
          </p:cNvPicPr>
          <p:nvPr/>
        </p:nvPicPr>
        <p:blipFill rotWithShape="1">
          <a:blip r:embed="rId2" cstate="screen">
            <a:extLst>
              <a:ext uri="{28A0092B-C50C-407E-A947-70E740481C1C}">
                <a14:useLocalDpi xmlns:a14="http://schemas.microsoft.com/office/drawing/2010/main"/>
              </a:ext>
            </a:extLst>
          </a:blip>
          <a:srcRect l="4073" t="37619" r="6083"/>
          <a:stretch/>
        </p:blipFill>
        <p:spPr>
          <a:xfrm>
            <a:off x="1907705" y="-155332"/>
            <a:ext cx="8362035" cy="8216106"/>
          </a:xfrm>
          <a:prstGeom prst="ellipse">
            <a:avLst/>
          </a:prstGeom>
          <a:noFill/>
          <a:ln>
            <a:noFill/>
          </a:ln>
        </p:spPr>
      </p:pic>
      <p:pic>
        <p:nvPicPr>
          <p:cNvPr id="411652" name="Picture 1" descr="Mimicking the Master Cartoon.pd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163" y="0"/>
            <a:ext cx="3605212" cy="220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rot="21327070">
            <a:off x="323850" y="2076450"/>
            <a:ext cx="3246438" cy="360363"/>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anchor="ctr"/>
          <a:lstStyle/>
          <a:p>
            <a:pPr algn="ctr">
              <a:defRPr/>
            </a:pPr>
            <a:endParaRPr lang="en-US">
              <a:solidFill>
                <a:srgbClr val="FFFFFF"/>
              </a:solidFill>
            </a:endParaRPr>
          </a:p>
        </p:txBody>
      </p:sp>
      <p:sp>
        <p:nvSpPr>
          <p:cNvPr id="7" name="Text Box 107"/>
          <p:cNvSpPr txBox="1">
            <a:spLocks noChangeArrowheads="1"/>
          </p:cNvSpPr>
          <p:nvPr/>
        </p:nvSpPr>
        <p:spPr bwMode="auto">
          <a:xfrm>
            <a:off x="-36513" y="2781300"/>
            <a:ext cx="3240088" cy="2062091"/>
          </a:xfrm>
          <a:prstGeom prst="rect">
            <a:avLst/>
          </a:prstGeom>
          <a:solidFill>
            <a:srgbClr val="000000"/>
          </a:solidFill>
          <a:ln w="9525">
            <a:solidFill>
              <a:schemeClr val="tx1"/>
            </a:solidFill>
            <a:miter lim="800000"/>
            <a:headEnd/>
            <a:tailEnd/>
          </a:ln>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u="sng" dirty="0">
                <a:solidFill>
                  <a:srgbClr val="FFFFFF"/>
                </a:solidFill>
                <a:latin typeface="Arial" charset="0"/>
                <a:ea typeface="SimSun" charset="0"/>
                <a:cs typeface="SimSun" charset="0"/>
              </a:rPr>
              <a:t>الآية المفتاحية</a:t>
            </a:r>
            <a:endParaRPr lang="en-US" altLang="zh-CN" sz="3200" b="1" dirty="0">
              <a:solidFill>
                <a:srgbClr val="FFFFFF"/>
              </a:solidFill>
              <a:latin typeface="Arial" charset="0"/>
              <a:ea typeface="SimSun" charset="0"/>
              <a:cs typeface="SimSun" charset="0"/>
            </a:endParaRPr>
          </a:p>
          <a:p>
            <a:pPr algn="ctr" eaLnBrk="1" hangingPunct="1"/>
            <a:r>
              <a:rPr lang="ar-JO" altLang="zh-CN" sz="3200" b="1" dirty="0">
                <a:solidFill>
                  <a:srgbClr val="FFFFFF"/>
                </a:solidFill>
                <a:latin typeface="Arial" charset="0"/>
                <a:ea typeface="SimSun" charset="0"/>
                <a:cs typeface="SimSun" charset="0"/>
              </a:rPr>
              <a:t>فليكن فيكم هذا </a:t>
            </a:r>
            <a:r>
              <a:rPr lang="ar-JO" altLang="zh-CN" sz="3200" b="1" dirty="0">
                <a:solidFill>
                  <a:srgbClr val="FFFF00"/>
                </a:solidFill>
                <a:latin typeface="Arial" charset="0"/>
                <a:ea typeface="SimSun" charset="0"/>
                <a:cs typeface="SimSun" charset="0"/>
              </a:rPr>
              <a:t>الفكر</a:t>
            </a:r>
            <a:r>
              <a:rPr lang="ar-JO" altLang="zh-CN" sz="3200" b="1" dirty="0">
                <a:solidFill>
                  <a:srgbClr val="FFFFFF"/>
                </a:solidFill>
                <a:latin typeface="Arial" charset="0"/>
                <a:ea typeface="SimSun" charset="0"/>
                <a:cs typeface="SimSun" charset="0"/>
              </a:rPr>
              <a:t> </a:t>
            </a:r>
            <a:r>
              <a:rPr lang="ar-JO" altLang="zh-CN" sz="3200" b="1" dirty="0">
                <a:solidFill>
                  <a:srgbClr val="FFFF00"/>
                </a:solidFill>
                <a:latin typeface="Arial" charset="0"/>
                <a:ea typeface="SimSun" charset="0"/>
                <a:cs typeface="SimSun" charset="0"/>
              </a:rPr>
              <a:t>الذي في </a:t>
            </a:r>
            <a:r>
              <a:rPr lang="ar-JO" altLang="zh-CN" sz="3200" b="1" dirty="0">
                <a:solidFill>
                  <a:srgbClr val="FFFFFF"/>
                </a:solidFill>
                <a:latin typeface="Arial" charset="0"/>
                <a:ea typeface="SimSun" charset="0"/>
                <a:cs typeface="SimSun" charset="0"/>
              </a:rPr>
              <a:t>المسيح يسوع أيضاً </a:t>
            </a:r>
            <a:endParaRPr lang="en-US" altLang="zh-CN" sz="3200" b="1" dirty="0">
              <a:solidFill>
                <a:srgbClr val="FFFFFF"/>
              </a:solidFill>
              <a:latin typeface="Arial"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3" descr="jesus_with_crown_of_thorns_in_the_p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5715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2674" name="Title 1"/>
          <p:cNvSpPr>
            <a:spLocks noGrp="1"/>
          </p:cNvSpPr>
          <p:nvPr>
            <p:ph type="ctrTitle"/>
          </p:nvPr>
        </p:nvSpPr>
        <p:spPr>
          <a:xfrm>
            <a:off x="0" y="1600200"/>
            <a:ext cx="5257800" cy="2971800"/>
          </a:xfrm>
        </p:spPr>
        <p:txBody>
          <a:bodyPr/>
          <a:lstStyle/>
          <a:p>
            <a:pPr algn="ctr"/>
            <a:r>
              <a:rPr lang="ar-JO" dirty="0">
                <a:latin typeface="Arial" charset="0"/>
                <a:ea typeface="ヒラギノ角ゴ Pro W3" charset="0"/>
              </a:rPr>
              <a:t>فقرة</a:t>
            </a:r>
            <a:br>
              <a:rPr lang="ar-JO" dirty="0">
                <a:latin typeface="Arial" charset="0"/>
                <a:ea typeface="ヒラギノ角ゴ Pro W3" charset="0"/>
              </a:rPr>
            </a:br>
            <a:r>
              <a:rPr lang="ar-JO" dirty="0">
                <a:latin typeface="Arial" charset="0"/>
                <a:ea typeface="ヒラギノ角ゴ Pro W3" charset="0"/>
              </a:rPr>
              <a:t>الإخلاء</a:t>
            </a:r>
            <a:br>
              <a:rPr lang="en-US" altLang="ja-JP" dirty="0">
                <a:latin typeface="Arial" charset="0"/>
                <a:ea typeface="ヒラギノ角ゴ Pro W3" charset="0"/>
              </a:rPr>
            </a:br>
            <a:r>
              <a:rPr lang="ar-JO" altLang="ja-JP" dirty="0">
                <a:latin typeface="Arial" charset="0"/>
                <a:ea typeface="ヒラギノ角ゴ Pro W3" charset="0"/>
              </a:rPr>
              <a:t>فيلبي 2: 5-11</a:t>
            </a:r>
            <a:endParaRPr lang="en-US" dirty="0">
              <a:latin typeface="Arial" charset="0"/>
              <a:ea typeface="ヒラギノ角ゴ Pro W3"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Title 1"/>
          <p:cNvSpPr>
            <a:spLocks noGrp="1"/>
          </p:cNvSpPr>
          <p:nvPr>
            <p:ph type="ctrTitle"/>
          </p:nvPr>
        </p:nvSpPr>
        <p:spPr>
          <a:xfrm>
            <a:off x="4775200" y="6096000"/>
            <a:ext cx="7154914" cy="762000"/>
          </a:xfrm>
        </p:spPr>
        <p:txBody>
          <a:bodyPr/>
          <a:lstStyle/>
          <a:p>
            <a:r>
              <a:rPr lang="ar-JO" dirty="0">
                <a:latin typeface="Times New Roman" charset="0"/>
                <a:ea typeface="ヒラギノ角ゴ Pro W3" charset="0"/>
                <a:cs typeface="ヒラギノ角ゴ Pro W3" charset="0"/>
              </a:rPr>
              <a:t>فيلبي 2: 5-8</a:t>
            </a:r>
            <a:endParaRPr lang="en-US" dirty="0">
              <a:latin typeface="Times New Roman" charset="0"/>
              <a:ea typeface="ヒラギノ角ゴ Pro W3" charset="0"/>
              <a:cs typeface="ヒラギノ角ゴ Pro W3" charset="0"/>
            </a:endParaRPr>
          </a:p>
        </p:txBody>
      </p:sp>
      <p:pic>
        <p:nvPicPr>
          <p:cNvPr id="413698" name="Picture 5" descr="crucified_jesus__the_face_by_devcage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6988"/>
            <a:ext cx="9180513" cy="6924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3699" name="Rectangle 3"/>
          <p:cNvSpPr txBox="1">
            <a:spLocks noChangeArrowheads="1"/>
          </p:cNvSpPr>
          <p:nvPr/>
        </p:nvSpPr>
        <p:spPr bwMode="auto">
          <a:xfrm>
            <a:off x="0" y="152400"/>
            <a:ext cx="4572000" cy="662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ar-JO" sz="3600" b="1" dirty="0">
                <a:solidFill>
                  <a:srgbClr val="000000"/>
                </a:solidFill>
                <a:latin typeface="Tahoma" charset="0"/>
              </a:rPr>
              <a:t> 5 فليكن فيكم هذا الفكر الذي في المسيح يسوع أيضاً </a:t>
            </a:r>
          </a:p>
          <a:p>
            <a:pPr algn="r"/>
            <a:r>
              <a:rPr lang="ar-JO" sz="3600" b="1" dirty="0">
                <a:solidFill>
                  <a:srgbClr val="000000"/>
                </a:solidFill>
                <a:latin typeface="Tahoma" charset="0"/>
              </a:rPr>
              <a:t>6 الذي إذ كان في صورة الله لم يحسب خلسة أن يكون معادلاً لله</a:t>
            </a:r>
          </a:p>
          <a:p>
            <a:pPr algn="r"/>
            <a:r>
              <a:rPr lang="ar-JO" sz="3600" b="1" dirty="0">
                <a:solidFill>
                  <a:srgbClr val="000000"/>
                </a:solidFill>
                <a:latin typeface="Tahoma" charset="0"/>
              </a:rPr>
              <a:t>7 لكنه أخلى نفسه آخذاً صورة عبد صائراً في شبه الناس</a:t>
            </a:r>
          </a:p>
          <a:p>
            <a:pPr algn="r"/>
            <a:r>
              <a:rPr lang="ar-JO" sz="3600" b="1" dirty="0">
                <a:solidFill>
                  <a:srgbClr val="000000"/>
                </a:solidFill>
                <a:latin typeface="Tahoma" charset="0"/>
              </a:rPr>
              <a:t>8 و إذ وجد في الهيئة كإنسان وضع نفسه و أطاع حتى الموت موت الصليب</a:t>
            </a:r>
          </a:p>
          <a:p>
            <a:pPr algn="r"/>
            <a:r>
              <a:rPr lang="ar-JO" sz="3600" b="1" dirty="0">
                <a:solidFill>
                  <a:srgbClr val="000000"/>
                </a:solidFill>
                <a:latin typeface="Tahoma" charset="0"/>
              </a:rPr>
              <a:t>(في 2: 5-8)</a:t>
            </a:r>
          </a:p>
          <a:p>
            <a:pPr algn="r"/>
            <a:endParaRPr lang="en-US" sz="3600" b="1" dirty="0">
              <a:solidFill>
                <a:srgbClr val="000000"/>
              </a:solidFill>
              <a:latin typeface="Tahoma"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1" name="Picture 3" descr="shin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8468" y="-26988"/>
            <a:ext cx="9451044" cy="705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4722" name="Title 1"/>
          <p:cNvSpPr>
            <a:spLocks noGrp="1"/>
          </p:cNvSpPr>
          <p:nvPr>
            <p:ph type="ctrTitle"/>
          </p:nvPr>
        </p:nvSpPr>
        <p:spPr>
          <a:xfrm>
            <a:off x="5076824" y="6092825"/>
            <a:ext cx="6996165" cy="762000"/>
          </a:xfrm>
        </p:spPr>
        <p:txBody>
          <a:bodyPr/>
          <a:lstStyle/>
          <a:p>
            <a:r>
              <a:rPr lang="ar-JO" dirty="0">
                <a:latin typeface="Times New Roman" charset="0"/>
                <a:ea typeface="ヒラギノ角ゴ Pro W3" charset="0"/>
                <a:cs typeface="ヒラギノ角ゴ Pro W3" charset="0"/>
              </a:rPr>
              <a:t>فيلبي 2: 9-11</a:t>
            </a:r>
            <a:endParaRPr lang="en-US" dirty="0">
              <a:latin typeface="Times New Roman" charset="0"/>
              <a:ea typeface="ヒラギノ角ゴ Pro W3" charset="0"/>
              <a:cs typeface="ヒラギノ角ゴ Pro W3" charset="0"/>
            </a:endParaRPr>
          </a:p>
        </p:txBody>
      </p:sp>
      <p:sp>
        <p:nvSpPr>
          <p:cNvPr id="286723" name="Rectangle 3"/>
          <p:cNvSpPr txBox="1">
            <a:spLocks noChangeArrowheads="1"/>
          </p:cNvSpPr>
          <p:nvPr/>
        </p:nvSpPr>
        <p:spPr bwMode="auto">
          <a:xfrm>
            <a:off x="3707904" y="188640"/>
            <a:ext cx="5089525" cy="6472510"/>
          </a:xfrm>
          <a:prstGeom prst="rect">
            <a:avLst/>
          </a:prstGeom>
          <a:noFill/>
          <a:ln>
            <a:noFill/>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r>
              <a:rPr lang="ar-JO" sz="5400" b="1" baseline="30000" dirty="0">
                <a:solidFill>
                  <a:srgbClr val="FFFFFF"/>
                </a:solidFill>
                <a:effectLst>
                  <a:outerShdw blurRad="38100" dist="38100" dir="2700000" algn="tl">
                    <a:srgbClr val="000000"/>
                  </a:outerShdw>
                </a:effectLst>
                <a:latin typeface="Tahoma" charset="0"/>
              </a:rPr>
              <a:t>9 لذلك رفعه الله أيضاً و أعطاه اسماً فوق كل اسم</a:t>
            </a:r>
          </a:p>
          <a:p>
            <a:pPr algn="r">
              <a:defRPr/>
            </a:pPr>
            <a:r>
              <a:rPr lang="ar-JO" sz="5400" b="1" baseline="30000" dirty="0">
                <a:solidFill>
                  <a:srgbClr val="FFFFFF"/>
                </a:solidFill>
                <a:effectLst>
                  <a:outerShdw blurRad="38100" dist="38100" dir="2700000" algn="tl">
                    <a:srgbClr val="000000"/>
                  </a:outerShdw>
                </a:effectLst>
                <a:latin typeface="Tahoma" charset="0"/>
              </a:rPr>
              <a:t>10 لكي تجثو باسم يسوع كل ركبة ممن في السماء و من على الأرض و من تحت الأرض</a:t>
            </a:r>
            <a:r>
              <a:rPr lang="ar-JO" sz="5400" b="1" dirty="0">
                <a:solidFill>
                  <a:srgbClr val="FFFFFF"/>
                </a:solidFill>
                <a:effectLst>
                  <a:outerShdw blurRad="38100" dist="38100" dir="2700000" algn="tl">
                    <a:srgbClr val="000000"/>
                  </a:outerShdw>
                </a:effectLst>
                <a:latin typeface="Tahoma" charset="0"/>
              </a:rPr>
              <a:t> </a:t>
            </a:r>
          </a:p>
          <a:p>
            <a:pPr algn="r">
              <a:defRPr/>
            </a:pPr>
            <a:r>
              <a:rPr lang="ar-JO" sz="4000" b="1" dirty="0">
                <a:solidFill>
                  <a:srgbClr val="FFFFFF"/>
                </a:solidFill>
                <a:effectLst>
                  <a:outerShdw blurRad="38100" dist="38100" dir="2700000" algn="tl">
                    <a:srgbClr val="000000"/>
                  </a:outerShdw>
                </a:effectLst>
                <a:latin typeface="Tahoma" charset="0"/>
              </a:rPr>
              <a:t>11 و يعرف كل لسان أن يسوع المسيح هو رب لمجد الله الأب</a:t>
            </a:r>
          </a:p>
          <a:p>
            <a:pPr algn="r">
              <a:defRPr/>
            </a:pPr>
            <a:r>
              <a:rPr lang="ar-JO" sz="4000" b="1" dirty="0">
                <a:solidFill>
                  <a:srgbClr val="FFFFFF"/>
                </a:solidFill>
                <a:effectLst>
                  <a:outerShdw blurRad="38100" dist="38100" dir="2700000" algn="tl">
                    <a:srgbClr val="000000"/>
                  </a:outerShdw>
                </a:effectLst>
                <a:latin typeface="Tahoma" charset="0"/>
              </a:rPr>
              <a:t>(في 2: 9-11)</a:t>
            </a:r>
            <a:endParaRPr lang="en-US" sz="4000" b="1" dirty="0">
              <a:solidFill>
                <a:srgbClr val="FFFFFF"/>
              </a:solidFill>
              <a:effectLst>
                <a:outerShdw blurRad="38100" dist="38100" dir="2700000" algn="tl">
                  <a:srgbClr val="000000"/>
                </a:outerShdw>
              </a:effectLst>
              <a:latin typeface="Tahoma" charset="0"/>
            </a:endParaRPr>
          </a:p>
          <a:p>
            <a:pPr algn="r">
              <a:defRPr/>
            </a:pPr>
            <a:r>
              <a:rPr lang="en-US" sz="4000" b="1" dirty="0">
                <a:solidFill>
                  <a:srgbClr val="FFFFFF"/>
                </a:solidFill>
                <a:effectLst>
                  <a:outerShdw blurRad="38100" dist="38100" dir="2700000" algn="tl">
                    <a:srgbClr val="000000"/>
                  </a:outerShdw>
                </a:effectLst>
                <a:latin typeface="Tahoma" charset="0"/>
              </a:rPr>
              <a:t> </a:t>
            </a:r>
            <a:br>
              <a:rPr lang="en-US" altLang="ja-JP" sz="4000" b="1" dirty="0">
                <a:solidFill>
                  <a:srgbClr val="FFFFFF"/>
                </a:solidFill>
                <a:effectLst>
                  <a:outerShdw blurRad="38100" dist="38100" dir="2700000" algn="tl">
                    <a:srgbClr val="000000"/>
                  </a:outerShdw>
                </a:effectLst>
                <a:latin typeface="Tahoma" charset="0"/>
              </a:rPr>
            </a:br>
            <a:endParaRPr lang="en-US" sz="4000" b="1" dirty="0">
              <a:solidFill>
                <a:srgbClr val="FFFFFF"/>
              </a:solidFill>
              <a:effectLst>
                <a:outerShdw blurRad="38100" dist="38100" dir="2700000" algn="tl">
                  <a:srgbClr val="000000"/>
                </a:outerShdw>
              </a:effectLst>
              <a:latin typeface="Tahoma"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000040"/>
        </a:solidFill>
        <a:effectLst/>
      </p:bgPr>
    </p:bg>
    <p:spTree>
      <p:nvGrpSpPr>
        <p:cNvPr id="1" name=""/>
        <p:cNvGrpSpPr/>
        <p:nvPr/>
      </p:nvGrpSpPr>
      <p:grpSpPr>
        <a:xfrm>
          <a:off x="0" y="0"/>
          <a:ext cx="0" cy="0"/>
          <a:chOff x="0" y="0"/>
          <a:chExt cx="0" cy="0"/>
        </a:xfrm>
      </p:grpSpPr>
      <p:sp>
        <p:nvSpPr>
          <p:cNvPr id="415746" name="Text Box 2"/>
          <p:cNvSpPr txBox="1">
            <a:spLocks noChangeArrowheads="1"/>
          </p:cNvSpPr>
          <p:nvPr/>
        </p:nvSpPr>
        <p:spPr bwMode="auto">
          <a:xfrm>
            <a:off x="8350250" y="44450"/>
            <a:ext cx="704017"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charset="0"/>
                <a:cs typeface="Arial" charset="0"/>
              </a:rPr>
              <a:t>186</a:t>
            </a:r>
            <a:endParaRPr lang="en-US" b="1" dirty="0">
              <a:solidFill>
                <a:srgbClr val="FFFFFF"/>
              </a:solidFill>
              <a:latin typeface="Arial" charset="0"/>
              <a:cs typeface="Arial" charset="0"/>
            </a:endParaRPr>
          </a:p>
        </p:txBody>
      </p:sp>
      <p:sp>
        <p:nvSpPr>
          <p:cNvPr id="2" name="Title 1"/>
          <p:cNvSpPr>
            <a:spLocks noGrp="1"/>
          </p:cNvSpPr>
          <p:nvPr>
            <p:ph type="title" idx="4294967295"/>
          </p:nvPr>
        </p:nvSpPr>
        <p:spPr>
          <a:xfrm>
            <a:off x="2195513" y="0"/>
            <a:ext cx="4748212" cy="523875"/>
          </a:xfrm>
          <a:solidFill>
            <a:srgbClr val="000000"/>
          </a:solidFill>
        </p:spPr>
        <p:txBody>
          <a:bodyPr>
            <a:spAutoFit/>
          </a:bodyPr>
          <a:lstStyle/>
          <a:p>
            <a:pPr algn="ctr" eaLnBrk="1" hangingPunct="1">
              <a:defRPr/>
            </a:pPr>
            <a:r>
              <a:rPr lang="ar-JO" sz="2800" b="1" kern="1200" dirty="0">
                <a:solidFill>
                  <a:srgbClr val="FFFFFF"/>
                </a:solidFill>
                <a:latin typeface="Arial" charset="0"/>
                <a:ea typeface="ＭＳ Ｐゴシック" charset="0"/>
                <a:cs typeface="Times New Roman" charset="0"/>
              </a:rPr>
              <a:t>فيلبي 2: 6-11</a:t>
            </a:r>
            <a:endParaRPr lang="en-US" sz="2800" b="1" kern="1200" dirty="0">
              <a:solidFill>
                <a:srgbClr val="FFFFFF"/>
              </a:solidFill>
              <a:latin typeface="Arial" charset="0"/>
              <a:ea typeface="ＭＳ Ｐゴシック" charset="0"/>
              <a:cs typeface="Times New Roman" charset="0"/>
            </a:endParaRPr>
          </a:p>
        </p:txBody>
      </p:sp>
      <p:sp>
        <p:nvSpPr>
          <p:cNvPr id="3" name="Snip Single Corner Rectangle 2"/>
          <p:cNvSpPr/>
          <p:nvPr/>
        </p:nvSpPr>
        <p:spPr bwMode="auto">
          <a:xfrm>
            <a:off x="0" y="1484313"/>
            <a:ext cx="1116013" cy="5373687"/>
          </a:xfrm>
          <a:prstGeom prst="snip1Rect">
            <a:avLst/>
          </a:prstGeom>
          <a:solidFill>
            <a:srgbClr val="660066"/>
          </a:solidFill>
          <a:ln w="12700" cap="sq" cmpd="sng" algn="ctr">
            <a:noFill/>
            <a:prstDash val="solid"/>
            <a:round/>
            <a:headEnd type="none" w="sm" len="sm"/>
            <a:tailEnd type="none" w="sm" len="sm"/>
          </a:ln>
          <a:effectLst/>
        </p:spPr>
        <p:txBody>
          <a:bodyPr wrap="none"/>
          <a:lstStyle/>
          <a:p>
            <a:pPr>
              <a:defRPr/>
            </a:pPr>
            <a:endParaRPr lang="en-US">
              <a:solidFill>
                <a:srgbClr val="EAEAEA"/>
              </a:solidFill>
              <a:latin typeface="Times New Roman" pitchFamily="-111" charset="0"/>
            </a:endParaRPr>
          </a:p>
        </p:txBody>
      </p:sp>
      <p:sp>
        <p:nvSpPr>
          <p:cNvPr id="415749" name="Text Box 2"/>
          <p:cNvSpPr txBox="1">
            <a:spLocks noChangeArrowheads="1"/>
          </p:cNvSpPr>
          <p:nvPr/>
        </p:nvSpPr>
        <p:spPr bwMode="auto">
          <a:xfrm>
            <a:off x="20638" y="836613"/>
            <a:ext cx="580586"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charset="0"/>
                <a:cs typeface="Arial" charset="0"/>
              </a:rPr>
              <a:t>مجد</a:t>
            </a:r>
            <a:endParaRPr lang="en-US" b="1" dirty="0">
              <a:solidFill>
                <a:srgbClr val="FFFFFF"/>
              </a:solidFill>
              <a:latin typeface="Arial" charset="0"/>
              <a:cs typeface="Arial" charset="0"/>
            </a:endParaRPr>
          </a:p>
        </p:txBody>
      </p:sp>
      <p:sp>
        <p:nvSpPr>
          <p:cNvPr id="287751" name="Text Box 2"/>
          <p:cNvSpPr txBox="1">
            <a:spLocks noChangeArrowheads="1"/>
          </p:cNvSpPr>
          <p:nvPr/>
        </p:nvSpPr>
        <p:spPr bwMode="auto">
          <a:xfrm>
            <a:off x="1042988" y="1341438"/>
            <a:ext cx="468153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charset="0"/>
                <a:cs typeface="Arial" charset="0"/>
              </a:rPr>
              <a:t>دائماً موجود كونه الله</a:t>
            </a:r>
            <a:endParaRPr lang="en-US" b="1" dirty="0">
              <a:solidFill>
                <a:srgbClr val="FFFFFF"/>
              </a:solidFill>
              <a:latin typeface="Arial" charset="0"/>
              <a:cs typeface="Arial" charset="0"/>
            </a:endParaRPr>
          </a:p>
        </p:txBody>
      </p:sp>
      <p:sp>
        <p:nvSpPr>
          <p:cNvPr id="287752" name="Text Box 2"/>
          <p:cNvSpPr txBox="1">
            <a:spLocks noChangeArrowheads="1"/>
          </p:cNvSpPr>
          <p:nvPr/>
        </p:nvSpPr>
        <p:spPr bwMode="auto">
          <a:xfrm>
            <a:off x="1476375" y="1873250"/>
            <a:ext cx="53990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charset="0"/>
                <a:cs typeface="Arial" charset="0"/>
              </a:rPr>
              <a:t>قرر عدم التمسك بالحقوق الإلهية</a:t>
            </a:r>
            <a:endParaRPr lang="en-US" b="1" dirty="0">
              <a:solidFill>
                <a:srgbClr val="FFFFFF"/>
              </a:solidFill>
              <a:latin typeface="Arial" charset="0"/>
              <a:cs typeface="Arial" charset="0"/>
            </a:endParaRPr>
          </a:p>
        </p:txBody>
      </p:sp>
      <p:sp>
        <p:nvSpPr>
          <p:cNvPr id="287753" name="Text Box 2"/>
          <p:cNvSpPr txBox="1">
            <a:spLocks noChangeArrowheads="1"/>
          </p:cNvSpPr>
          <p:nvPr/>
        </p:nvSpPr>
        <p:spPr bwMode="auto">
          <a:xfrm>
            <a:off x="1979613" y="2406650"/>
            <a:ext cx="58324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charset="0"/>
                <a:cs typeface="Arial" charset="0"/>
              </a:rPr>
              <a:t>أخلى نفسه من هذه الحقوق المتساوية</a:t>
            </a:r>
            <a:endParaRPr lang="en-US" b="1" dirty="0">
              <a:solidFill>
                <a:srgbClr val="FFFFFF"/>
              </a:solidFill>
              <a:latin typeface="Arial" charset="0"/>
              <a:cs typeface="Arial" charset="0"/>
            </a:endParaRPr>
          </a:p>
        </p:txBody>
      </p:sp>
      <p:sp>
        <p:nvSpPr>
          <p:cNvPr id="287754" name="Text Box 2"/>
          <p:cNvSpPr txBox="1">
            <a:spLocks noChangeArrowheads="1"/>
          </p:cNvSpPr>
          <p:nvPr/>
        </p:nvSpPr>
        <p:spPr bwMode="auto">
          <a:xfrm>
            <a:off x="2411413" y="2940050"/>
            <a:ext cx="583247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charset="0"/>
                <a:cs typeface="Arial" charset="0"/>
              </a:rPr>
              <a:t>صار عبداً بولادته كإنسان</a:t>
            </a:r>
            <a:endParaRPr lang="en-US" b="1" dirty="0">
              <a:solidFill>
                <a:srgbClr val="FFFFFF"/>
              </a:solidFill>
              <a:latin typeface="Arial" charset="0"/>
              <a:cs typeface="Arial" charset="0"/>
            </a:endParaRPr>
          </a:p>
        </p:txBody>
      </p:sp>
      <p:sp>
        <p:nvSpPr>
          <p:cNvPr id="287755" name="Text Box 2"/>
          <p:cNvSpPr txBox="1">
            <a:spLocks noChangeArrowheads="1"/>
          </p:cNvSpPr>
          <p:nvPr/>
        </p:nvSpPr>
        <p:spPr bwMode="auto">
          <a:xfrm>
            <a:off x="2916238" y="3471863"/>
            <a:ext cx="583247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charset="0"/>
                <a:cs typeface="Arial" charset="0"/>
              </a:rPr>
              <a:t>تواضع بالطاعة</a:t>
            </a:r>
            <a:endParaRPr lang="en-US" b="1" dirty="0">
              <a:solidFill>
                <a:srgbClr val="FFFFFF"/>
              </a:solidFill>
              <a:latin typeface="Arial" charset="0"/>
              <a:cs typeface="Arial" charset="0"/>
            </a:endParaRPr>
          </a:p>
        </p:txBody>
      </p:sp>
      <p:sp>
        <p:nvSpPr>
          <p:cNvPr id="287756" name="Text Box 2"/>
          <p:cNvSpPr txBox="1">
            <a:spLocks noChangeArrowheads="1"/>
          </p:cNvSpPr>
          <p:nvPr/>
        </p:nvSpPr>
        <p:spPr bwMode="auto">
          <a:xfrm>
            <a:off x="3419475" y="4005263"/>
            <a:ext cx="42481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charset="0"/>
                <a:cs typeface="Arial" charset="0"/>
              </a:rPr>
              <a:t>مات على الصليب</a:t>
            </a:r>
            <a:endParaRPr lang="en-US" b="1" dirty="0">
              <a:solidFill>
                <a:srgbClr val="FFFFFF"/>
              </a:solidFill>
              <a:latin typeface="Arial" charset="0"/>
              <a:cs typeface="Arial" charset="0"/>
            </a:endParaRPr>
          </a:p>
        </p:txBody>
      </p:sp>
      <p:cxnSp>
        <p:nvCxnSpPr>
          <p:cNvPr id="14" name="Straight Arrow Connector 4"/>
          <p:cNvCxnSpPr>
            <a:cxnSpLocks noChangeShapeType="1"/>
          </p:cNvCxnSpPr>
          <p:nvPr/>
        </p:nvCxnSpPr>
        <p:spPr bwMode="auto">
          <a:xfrm flipV="1">
            <a:off x="7019925" y="1412875"/>
            <a:ext cx="1584325" cy="4103688"/>
          </a:xfrm>
          <a:prstGeom prst="straightConnector1">
            <a:avLst/>
          </a:prstGeom>
          <a:noFill/>
          <a:ln w="76200" cap="sq">
            <a:solidFill>
              <a:schemeClr val="tx1"/>
            </a:solidFill>
            <a:round/>
            <a:headEnd type="none" w="sm" len="sm"/>
            <a:tailEnd type="arrow" w="med" len="med"/>
          </a:ln>
          <a:extLst>
            <a:ext uri="{909E8E84-426E-40dd-AFC4-6F175D3DCCD1}">
              <a14:hiddenFill xmlns="" xmlns:a14="http://schemas.microsoft.com/office/drawing/2010/main">
                <a:noFill/>
              </a14:hiddenFill>
            </a:ext>
          </a:extLst>
        </p:spPr>
      </p:cxnSp>
      <p:sp>
        <p:nvSpPr>
          <p:cNvPr id="17" name="Text Box 2"/>
          <p:cNvSpPr txBox="1">
            <a:spLocks noChangeArrowheads="1"/>
          </p:cNvSpPr>
          <p:nvPr/>
        </p:nvSpPr>
        <p:spPr bwMode="auto">
          <a:xfrm>
            <a:off x="8027988" y="836613"/>
            <a:ext cx="901730"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cs typeface="Arial" charset="0"/>
              </a:rPr>
              <a:t>مجد</a:t>
            </a:r>
            <a:endParaRPr lang="en-US" b="1" dirty="0">
              <a:solidFill>
                <a:srgbClr val="FFFFFF"/>
              </a:solidFill>
              <a:latin typeface="Arial" charset="0"/>
              <a:cs typeface="Arial" charset="0"/>
            </a:endParaRPr>
          </a:p>
        </p:txBody>
      </p:sp>
      <p:cxnSp>
        <p:nvCxnSpPr>
          <p:cNvPr id="19" name="Straight Arrow Connector 4"/>
          <p:cNvCxnSpPr>
            <a:cxnSpLocks noChangeShapeType="1"/>
          </p:cNvCxnSpPr>
          <p:nvPr/>
        </p:nvCxnSpPr>
        <p:spPr bwMode="auto">
          <a:xfrm>
            <a:off x="4500563" y="5589588"/>
            <a:ext cx="2519362" cy="0"/>
          </a:xfrm>
          <a:prstGeom prst="straightConnector1">
            <a:avLst/>
          </a:prstGeom>
          <a:noFill/>
          <a:ln w="76200" cap="sq">
            <a:solidFill>
              <a:schemeClr val="tx1"/>
            </a:solidFill>
            <a:round/>
            <a:headEnd type="none" w="sm" len="sm"/>
            <a:tailEnd type="arrow" w="med" len="med"/>
          </a:ln>
          <a:extLst>
            <a:ext uri="{909E8E84-426E-40dd-AFC4-6F175D3DCCD1}">
              <a14:hiddenFill xmlns="" xmlns:a14="http://schemas.microsoft.com/office/drawing/2010/main">
                <a:noFill/>
              </a14:hiddenFill>
            </a:ext>
          </a:extLst>
        </p:spPr>
      </p:cxnSp>
      <p:sp>
        <p:nvSpPr>
          <p:cNvPr id="21" name="Snip Single Corner Rectangle 20"/>
          <p:cNvSpPr/>
          <p:nvPr/>
        </p:nvSpPr>
        <p:spPr bwMode="auto">
          <a:xfrm>
            <a:off x="684213" y="2060575"/>
            <a:ext cx="900112" cy="4821238"/>
          </a:xfrm>
          <a:prstGeom prst="snip1Rect">
            <a:avLst/>
          </a:prstGeom>
          <a:solidFill>
            <a:srgbClr val="660066"/>
          </a:solidFill>
          <a:ln w="12700" cap="sq" cmpd="sng" algn="ctr">
            <a:noFill/>
            <a:prstDash val="solid"/>
            <a:round/>
            <a:headEnd type="none" w="sm" len="sm"/>
            <a:tailEnd type="none" w="sm" len="sm"/>
          </a:ln>
          <a:effectLst/>
        </p:spPr>
        <p:txBody>
          <a:bodyPr wrap="none"/>
          <a:lstStyle/>
          <a:p>
            <a:pPr>
              <a:defRPr/>
            </a:pPr>
            <a:endParaRPr lang="en-US">
              <a:solidFill>
                <a:srgbClr val="EAEAEA"/>
              </a:solidFill>
              <a:latin typeface="Times New Roman" pitchFamily="-111" charset="0"/>
            </a:endParaRPr>
          </a:p>
        </p:txBody>
      </p:sp>
      <p:sp>
        <p:nvSpPr>
          <p:cNvPr id="22" name="Snip Single Corner Rectangle 21"/>
          <p:cNvSpPr/>
          <p:nvPr/>
        </p:nvSpPr>
        <p:spPr bwMode="auto">
          <a:xfrm>
            <a:off x="1150938" y="2568575"/>
            <a:ext cx="900112" cy="4289425"/>
          </a:xfrm>
          <a:prstGeom prst="snip1Rect">
            <a:avLst/>
          </a:prstGeom>
          <a:solidFill>
            <a:srgbClr val="660066"/>
          </a:solidFill>
          <a:ln w="12700" cap="sq" cmpd="sng" algn="ctr">
            <a:noFill/>
            <a:prstDash val="solid"/>
            <a:round/>
            <a:headEnd type="none" w="sm" len="sm"/>
            <a:tailEnd type="none" w="sm" len="sm"/>
          </a:ln>
          <a:effectLst/>
        </p:spPr>
        <p:txBody>
          <a:bodyPr wrap="none"/>
          <a:lstStyle/>
          <a:p>
            <a:pPr>
              <a:defRPr/>
            </a:pPr>
            <a:endParaRPr lang="en-US">
              <a:solidFill>
                <a:srgbClr val="EAEAEA"/>
              </a:solidFill>
              <a:latin typeface="Times New Roman" pitchFamily="-111" charset="0"/>
            </a:endParaRPr>
          </a:p>
        </p:txBody>
      </p:sp>
      <p:sp>
        <p:nvSpPr>
          <p:cNvPr id="23" name="Snip Single Corner Rectangle 22"/>
          <p:cNvSpPr/>
          <p:nvPr/>
        </p:nvSpPr>
        <p:spPr bwMode="auto">
          <a:xfrm>
            <a:off x="1655763" y="3171825"/>
            <a:ext cx="900112" cy="3686175"/>
          </a:xfrm>
          <a:prstGeom prst="snip1Rect">
            <a:avLst/>
          </a:prstGeom>
          <a:solidFill>
            <a:srgbClr val="660066"/>
          </a:solidFill>
          <a:ln w="12700" cap="sq" cmpd="sng" algn="ctr">
            <a:noFill/>
            <a:prstDash val="solid"/>
            <a:round/>
            <a:headEnd type="none" w="sm" len="sm"/>
            <a:tailEnd type="none" w="sm" len="sm"/>
          </a:ln>
          <a:effectLst/>
        </p:spPr>
        <p:txBody>
          <a:bodyPr wrap="none"/>
          <a:lstStyle/>
          <a:p>
            <a:pPr>
              <a:defRPr/>
            </a:pPr>
            <a:endParaRPr lang="en-US">
              <a:solidFill>
                <a:srgbClr val="EAEAEA"/>
              </a:solidFill>
              <a:latin typeface="Times New Roman" pitchFamily="-111" charset="0"/>
            </a:endParaRPr>
          </a:p>
        </p:txBody>
      </p:sp>
      <p:sp>
        <p:nvSpPr>
          <p:cNvPr id="24" name="Snip Single Corner Rectangle 23"/>
          <p:cNvSpPr/>
          <p:nvPr/>
        </p:nvSpPr>
        <p:spPr bwMode="auto">
          <a:xfrm>
            <a:off x="1979613" y="3716338"/>
            <a:ext cx="1116012" cy="3141662"/>
          </a:xfrm>
          <a:prstGeom prst="snip1Rect">
            <a:avLst/>
          </a:prstGeom>
          <a:solidFill>
            <a:srgbClr val="660066"/>
          </a:solidFill>
          <a:ln w="12700" cap="sq" cmpd="sng" algn="ctr">
            <a:noFill/>
            <a:prstDash val="solid"/>
            <a:round/>
            <a:headEnd type="none" w="sm" len="sm"/>
            <a:tailEnd type="none" w="sm" len="sm"/>
          </a:ln>
          <a:effectLst/>
        </p:spPr>
        <p:txBody>
          <a:bodyPr wrap="none"/>
          <a:lstStyle/>
          <a:p>
            <a:pPr>
              <a:defRPr/>
            </a:pPr>
            <a:endParaRPr lang="en-US">
              <a:solidFill>
                <a:srgbClr val="EAEAEA"/>
              </a:solidFill>
              <a:latin typeface="Times New Roman" pitchFamily="-111" charset="0"/>
            </a:endParaRPr>
          </a:p>
        </p:txBody>
      </p:sp>
      <p:sp>
        <p:nvSpPr>
          <p:cNvPr id="25" name="Snip Single Corner Rectangle 24"/>
          <p:cNvSpPr/>
          <p:nvPr/>
        </p:nvSpPr>
        <p:spPr bwMode="auto">
          <a:xfrm>
            <a:off x="2484438" y="4292600"/>
            <a:ext cx="1116012" cy="2565400"/>
          </a:xfrm>
          <a:prstGeom prst="snip1Rect">
            <a:avLst/>
          </a:prstGeom>
          <a:solidFill>
            <a:srgbClr val="660066"/>
          </a:solidFill>
          <a:ln w="12700" cap="sq" cmpd="sng" algn="ctr">
            <a:noFill/>
            <a:prstDash val="solid"/>
            <a:round/>
            <a:headEnd type="none" w="sm" len="sm"/>
            <a:tailEnd type="none" w="sm" len="sm"/>
          </a:ln>
          <a:effectLst/>
        </p:spPr>
        <p:txBody>
          <a:bodyPr wrap="none"/>
          <a:lstStyle/>
          <a:p>
            <a:pPr>
              <a:defRPr/>
            </a:pPr>
            <a:endParaRPr lang="en-US">
              <a:solidFill>
                <a:srgbClr val="EAEAEA"/>
              </a:solidFill>
              <a:latin typeface="Times New Roman" pitchFamily="-111" charset="0"/>
            </a:endParaRPr>
          </a:p>
        </p:txBody>
      </p:sp>
      <p:grpSp>
        <p:nvGrpSpPr>
          <p:cNvPr id="4" name="Group 12"/>
          <p:cNvGrpSpPr/>
          <p:nvPr/>
        </p:nvGrpSpPr>
        <p:grpSpPr>
          <a:xfrm>
            <a:off x="5508104" y="4581128"/>
            <a:ext cx="648072" cy="936104"/>
            <a:chOff x="5508104" y="4653136"/>
            <a:chExt cx="648072" cy="936104"/>
          </a:xfrm>
          <a:solidFill>
            <a:srgbClr val="FFFF00"/>
          </a:solidFill>
        </p:grpSpPr>
        <p:sp>
          <p:nvSpPr>
            <p:cNvPr id="10" name="Rectangle 9"/>
            <p:cNvSpPr/>
            <p:nvPr/>
          </p:nvSpPr>
          <p:spPr bwMode="auto">
            <a:xfrm>
              <a:off x="5724128" y="4653136"/>
              <a:ext cx="216024" cy="936104"/>
            </a:xfrm>
            <a:prstGeom prst="rect">
              <a:avLst/>
            </a:prstGeom>
            <a:grpFill/>
            <a:ln w="12700" cap="sq" cmpd="sng" algn="ctr">
              <a:noFill/>
              <a:prstDash val="solid"/>
              <a:round/>
              <a:headEnd type="none" w="sm" len="sm"/>
              <a:tailEnd type="none" w="sm" len="sm"/>
            </a:ln>
            <a:effectLst/>
          </p:spPr>
          <p:txBody>
            <a:bodyPr wrap="none"/>
            <a:lstStyle/>
            <a:p>
              <a:pPr>
                <a:defRPr/>
              </a:pPr>
              <a:endParaRPr lang="en-US">
                <a:solidFill>
                  <a:srgbClr val="EAEAEA"/>
                </a:solidFill>
                <a:latin typeface="Times New Roman" pitchFamily="-111" charset="0"/>
              </a:endParaRPr>
            </a:p>
          </p:txBody>
        </p:sp>
        <p:sp>
          <p:nvSpPr>
            <p:cNvPr id="29" name="Rectangle 28"/>
            <p:cNvSpPr/>
            <p:nvPr/>
          </p:nvSpPr>
          <p:spPr bwMode="auto">
            <a:xfrm rot="16200000">
              <a:off x="5724128" y="4653136"/>
              <a:ext cx="216024" cy="648072"/>
            </a:xfrm>
            <a:prstGeom prst="rect">
              <a:avLst/>
            </a:prstGeom>
            <a:grpFill/>
            <a:ln w="12700" cap="sq" cmpd="sng" algn="ctr">
              <a:noFill/>
              <a:prstDash val="solid"/>
              <a:round/>
              <a:headEnd type="none" w="sm" len="sm"/>
              <a:tailEnd type="none" w="sm" len="sm"/>
            </a:ln>
            <a:effectLst/>
          </p:spPr>
          <p:txBody>
            <a:bodyPr wrap="none"/>
            <a:lstStyle/>
            <a:p>
              <a:pPr>
                <a:defRPr/>
              </a:pPr>
              <a:endParaRPr lang="en-US">
                <a:solidFill>
                  <a:srgbClr val="EAEAEA"/>
                </a:solidFill>
                <a:latin typeface="Times New Roman" pitchFamily="-111" charset="0"/>
              </a:endParaRPr>
            </a:p>
          </p:txBody>
        </p:sp>
      </p:grpSp>
      <p:sp>
        <p:nvSpPr>
          <p:cNvPr id="30" name="Text Box 2"/>
          <p:cNvSpPr txBox="1">
            <a:spLocks noChangeArrowheads="1"/>
          </p:cNvSpPr>
          <p:nvPr/>
        </p:nvSpPr>
        <p:spPr bwMode="auto">
          <a:xfrm>
            <a:off x="323850" y="4365625"/>
            <a:ext cx="2160588"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i="1" dirty="0">
                <a:solidFill>
                  <a:srgbClr val="FFFFFF"/>
                </a:solidFill>
                <a:latin typeface="Arial" charset="0"/>
                <a:cs typeface="Arial" charset="0"/>
              </a:rPr>
              <a:t>2: 6-8</a:t>
            </a:r>
            <a:br>
              <a:rPr lang="en-US" b="1" i="1" dirty="0">
                <a:solidFill>
                  <a:srgbClr val="FFFFFF"/>
                </a:solidFill>
                <a:latin typeface="Arial" charset="0"/>
                <a:cs typeface="Arial" charset="0"/>
              </a:rPr>
            </a:br>
            <a:r>
              <a:rPr lang="ar-JO" b="1" i="1" dirty="0">
                <a:solidFill>
                  <a:srgbClr val="FFFFFF"/>
                </a:solidFill>
                <a:latin typeface="Arial" charset="0"/>
                <a:cs typeface="Arial" charset="0"/>
              </a:rPr>
              <a:t>تواضع</a:t>
            </a:r>
            <a:endParaRPr lang="en-US" b="1" i="1" dirty="0">
              <a:solidFill>
                <a:srgbClr val="FFFFFF"/>
              </a:solidFill>
              <a:latin typeface="Arial" charset="0"/>
              <a:cs typeface="Arial" charset="0"/>
            </a:endParaRPr>
          </a:p>
        </p:txBody>
      </p:sp>
      <p:sp>
        <p:nvSpPr>
          <p:cNvPr id="31" name="Text Box 2"/>
          <p:cNvSpPr txBox="1">
            <a:spLocks noChangeArrowheads="1"/>
          </p:cNvSpPr>
          <p:nvPr/>
        </p:nvSpPr>
        <p:spPr bwMode="auto">
          <a:xfrm>
            <a:off x="7235825" y="4365625"/>
            <a:ext cx="1800225" cy="830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i="1" dirty="0">
                <a:solidFill>
                  <a:srgbClr val="FFFFFF"/>
                </a:solidFill>
                <a:latin typeface="Arial" charset="0"/>
                <a:cs typeface="Arial" charset="0"/>
              </a:rPr>
              <a:t>2: 9-11</a:t>
            </a:r>
          </a:p>
          <a:p>
            <a:pPr algn="ctr" eaLnBrk="1" hangingPunct="1"/>
            <a:r>
              <a:rPr lang="ar-JO" b="1" i="1" dirty="0">
                <a:solidFill>
                  <a:srgbClr val="FFFFFF"/>
                </a:solidFill>
                <a:latin typeface="Arial" charset="0"/>
                <a:cs typeface="Arial" charset="0"/>
              </a:rPr>
              <a:t>تعظيم</a:t>
            </a:r>
            <a:endParaRPr lang="en-US" b="1" i="1" dirty="0">
              <a:solidFill>
                <a:srgbClr val="FFFFFF"/>
              </a:solidFill>
              <a:latin typeface="Arial" charset="0"/>
              <a:cs typeface="Arial" charset="0"/>
            </a:endParaRPr>
          </a:p>
        </p:txBody>
      </p:sp>
      <p:cxnSp>
        <p:nvCxnSpPr>
          <p:cNvPr id="287757" name="Straight Arrow Connector 4"/>
          <p:cNvCxnSpPr>
            <a:cxnSpLocks noChangeShapeType="1"/>
          </p:cNvCxnSpPr>
          <p:nvPr/>
        </p:nvCxnSpPr>
        <p:spPr bwMode="auto">
          <a:xfrm>
            <a:off x="900113" y="1484313"/>
            <a:ext cx="3529012" cy="4032250"/>
          </a:xfrm>
          <a:prstGeom prst="straightConnector1">
            <a:avLst/>
          </a:prstGeom>
          <a:noFill/>
          <a:ln w="76200" cap="sq">
            <a:solidFill>
              <a:schemeClr val="tx1"/>
            </a:solidFill>
            <a:round/>
            <a:headEnd type="none" w="sm" len="sm"/>
            <a:tailEnd type="arrow" w="med" len="med"/>
          </a:ln>
          <a:extLst>
            <a:ext uri="{909E8E84-426E-40dd-AFC4-6F175D3DCCD1}">
              <a14:hiddenFill xmlns="" xmlns:a14="http://schemas.microsoft.com/office/drawing/2010/main">
                <a:noFill/>
              </a14:hiddenFill>
            </a:ext>
          </a:extLst>
        </p:spPr>
      </p:cxnSp>
      <p:sp>
        <p:nvSpPr>
          <p:cNvPr id="34" name="Text Box 2"/>
          <p:cNvSpPr txBox="1">
            <a:spLocks noChangeArrowheads="1"/>
          </p:cNvSpPr>
          <p:nvPr/>
        </p:nvSpPr>
        <p:spPr bwMode="auto">
          <a:xfrm>
            <a:off x="5292725" y="692150"/>
            <a:ext cx="2735263"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i="1" dirty="0">
                <a:solidFill>
                  <a:srgbClr val="FFFF00"/>
                </a:solidFill>
                <a:latin typeface="Arial" charset="0"/>
                <a:cs typeface="Arial" charset="0"/>
              </a:rPr>
              <a:t>الربوبية ستكون معروفة</a:t>
            </a:r>
            <a:endParaRPr lang="en-US" b="1" i="1" dirty="0">
              <a:solidFill>
                <a:srgbClr val="FFFF00"/>
              </a:solidFill>
              <a:latin typeface="Arial" charset="0"/>
              <a:cs typeface="Arial" charset="0"/>
            </a:endParaRPr>
          </a:p>
        </p:txBody>
      </p:sp>
    </p:spTree>
    <p:extLst>
      <p:ext uri="{BB962C8B-B14F-4D97-AF65-F5344CB8AC3E}">
        <p14:creationId xmlns:p14="http://schemas.microsoft.com/office/powerpoint/2010/main" val="914156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87751"/>
                                        </p:tgtEl>
                                        <p:attrNameLst>
                                          <p:attrName>style.visibility</p:attrName>
                                        </p:attrNameLst>
                                      </p:cBhvr>
                                      <p:to>
                                        <p:strVal val="visible"/>
                                      </p:to>
                                    </p:set>
                                    <p:animEffect transition="in" filter="wipe(left)">
                                      <p:cBhvr>
                                        <p:cTn id="10" dur="500"/>
                                        <p:tgtEl>
                                          <p:spTgt spid="28775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linds(horizontal)">
                                      <p:cBhvr>
                                        <p:cTn id="15" dur="500"/>
                                        <p:tgtEl>
                                          <p:spTgt spid="2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87752"/>
                                        </p:tgtEl>
                                        <p:attrNameLst>
                                          <p:attrName>style.visibility</p:attrName>
                                        </p:attrNameLst>
                                      </p:cBhvr>
                                      <p:to>
                                        <p:strVal val="visible"/>
                                      </p:to>
                                    </p:set>
                                    <p:animEffect transition="in" filter="wipe(left)">
                                      <p:cBhvr>
                                        <p:cTn id="18" dur="500"/>
                                        <p:tgtEl>
                                          <p:spTgt spid="28775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linds(horizontal)">
                                      <p:cBhvr>
                                        <p:cTn id="23" dur="500"/>
                                        <p:tgtEl>
                                          <p:spTgt spid="2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87753"/>
                                        </p:tgtEl>
                                        <p:attrNameLst>
                                          <p:attrName>style.visibility</p:attrName>
                                        </p:attrNameLst>
                                      </p:cBhvr>
                                      <p:to>
                                        <p:strVal val="visible"/>
                                      </p:to>
                                    </p:set>
                                    <p:animEffect transition="in" filter="wipe(left)">
                                      <p:cBhvr>
                                        <p:cTn id="26" dur="500"/>
                                        <p:tgtEl>
                                          <p:spTgt spid="28775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linds(horizontal)">
                                      <p:cBhvr>
                                        <p:cTn id="31" dur="500"/>
                                        <p:tgtEl>
                                          <p:spTgt spid="23"/>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87754"/>
                                        </p:tgtEl>
                                        <p:attrNameLst>
                                          <p:attrName>style.visibility</p:attrName>
                                        </p:attrNameLst>
                                      </p:cBhvr>
                                      <p:to>
                                        <p:strVal val="visible"/>
                                      </p:to>
                                    </p:set>
                                    <p:animEffect transition="in" filter="wipe(left)">
                                      <p:cBhvr>
                                        <p:cTn id="34" dur="500"/>
                                        <p:tgtEl>
                                          <p:spTgt spid="28775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linds(horizontal)">
                                      <p:cBhvr>
                                        <p:cTn id="39" dur="500"/>
                                        <p:tgtEl>
                                          <p:spTgt spid="24"/>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87755"/>
                                        </p:tgtEl>
                                        <p:attrNameLst>
                                          <p:attrName>style.visibility</p:attrName>
                                        </p:attrNameLst>
                                      </p:cBhvr>
                                      <p:to>
                                        <p:strVal val="visible"/>
                                      </p:to>
                                    </p:set>
                                    <p:animEffect transition="in" filter="wipe(left)">
                                      <p:cBhvr>
                                        <p:cTn id="42" dur="500"/>
                                        <p:tgtEl>
                                          <p:spTgt spid="28775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linds(horizontal)">
                                      <p:cBhvr>
                                        <p:cTn id="47" dur="500"/>
                                        <p:tgtEl>
                                          <p:spTgt spid="25"/>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87756"/>
                                        </p:tgtEl>
                                        <p:attrNameLst>
                                          <p:attrName>style.visibility</p:attrName>
                                        </p:attrNameLst>
                                      </p:cBhvr>
                                      <p:to>
                                        <p:strVal val="visible"/>
                                      </p:to>
                                    </p:set>
                                    <p:animEffect transition="in" filter="wipe(left)">
                                      <p:cBhvr>
                                        <p:cTn id="50" dur="500"/>
                                        <p:tgtEl>
                                          <p:spTgt spid="287756"/>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287757"/>
                                        </p:tgtEl>
                                        <p:attrNameLst>
                                          <p:attrName>style.visibility</p:attrName>
                                        </p:attrNameLst>
                                      </p:cBhvr>
                                      <p:to>
                                        <p:strVal val="visible"/>
                                      </p:to>
                                    </p:set>
                                    <p:animEffect transition="in" filter="wipe(left)">
                                      <p:cBhvr>
                                        <p:cTn id="55" dur="500"/>
                                        <p:tgtEl>
                                          <p:spTgt spid="287757"/>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left)">
                                      <p:cBhvr>
                                        <p:cTn id="60" dur="500"/>
                                        <p:tgtEl>
                                          <p:spTgt spid="19"/>
                                        </p:tgtEl>
                                      </p:cBhvr>
                                    </p:animEffect>
                                  </p:childTnLst>
                                </p:cTn>
                              </p:par>
                              <p:par>
                                <p:cTn id="61" presetID="55" presetClass="entr" presetSubtype="0" fill="hold" nodeType="with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p:cTn id="63" dur="1000" fill="hold"/>
                                        <p:tgtEl>
                                          <p:spTgt spid="4"/>
                                        </p:tgtEl>
                                        <p:attrNameLst>
                                          <p:attrName>ppt_w</p:attrName>
                                        </p:attrNameLst>
                                      </p:cBhvr>
                                      <p:tavLst>
                                        <p:tav tm="0">
                                          <p:val>
                                            <p:strVal val="#ppt_w*0.70"/>
                                          </p:val>
                                        </p:tav>
                                        <p:tav tm="100000">
                                          <p:val>
                                            <p:strVal val="#ppt_w"/>
                                          </p:val>
                                        </p:tav>
                                      </p:tavLst>
                                    </p:anim>
                                    <p:anim calcmode="lin" valueType="num">
                                      <p:cBhvr>
                                        <p:cTn id="64" dur="1000" fill="hold"/>
                                        <p:tgtEl>
                                          <p:spTgt spid="4"/>
                                        </p:tgtEl>
                                        <p:attrNameLst>
                                          <p:attrName>ppt_h</p:attrName>
                                        </p:attrNameLst>
                                      </p:cBhvr>
                                      <p:tavLst>
                                        <p:tav tm="0">
                                          <p:val>
                                            <p:strVal val="#ppt_h"/>
                                          </p:val>
                                        </p:tav>
                                        <p:tav tm="100000">
                                          <p:val>
                                            <p:strVal val="#ppt_h"/>
                                          </p:val>
                                        </p:tav>
                                      </p:tavLst>
                                    </p:anim>
                                    <p:animEffect transition="in" filter="fade">
                                      <p:cBhvr>
                                        <p:cTn id="65" dur="1000"/>
                                        <p:tgtEl>
                                          <p:spTgt spid="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wipe(left)">
                                      <p:cBhvr>
                                        <p:cTn id="70" dur="500"/>
                                        <p:tgtEl>
                                          <p:spTgt spid="30"/>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wipe(left)">
                                      <p:cBhvr>
                                        <p:cTn id="75" dur="500"/>
                                        <p:tgtEl>
                                          <p:spTgt spid="31"/>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8" fill="hold"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wipe(left)">
                                      <p:cBhvr>
                                        <p:cTn id="80" dur="500"/>
                                        <p:tgtEl>
                                          <p:spTgt spid="14"/>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wipe(left)">
                                      <p:cBhvr>
                                        <p:cTn id="83" dur="500"/>
                                        <p:tgtEl>
                                          <p:spTgt spid="17"/>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wipe(left)">
                                      <p:cBhvr>
                                        <p:cTn id="8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51" grpId="0"/>
      <p:bldP spid="287752" grpId="0"/>
      <p:bldP spid="287753" grpId="0"/>
      <p:bldP spid="287754" grpId="0"/>
      <p:bldP spid="287755" grpId="0"/>
      <p:bldP spid="287756" grpId="0"/>
      <p:bldP spid="17" grpId="0"/>
      <p:bldP spid="30" grpId="0"/>
      <p:bldP spid="31" grpId="0"/>
      <p:bldP spid="3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Title 1"/>
          <p:cNvSpPr>
            <a:spLocks noGrp="1"/>
          </p:cNvSpPr>
          <p:nvPr>
            <p:ph type="title"/>
          </p:nvPr>
        </p:nvSpPr>
        <p:spPr>
          <a:xfrm>
            <a:off x="0" y="-1104900"/>
            <a:ext cx="9144000" cy="1143000"/>
          </a:xfrm>
        </p:spPr>
        <p:txBody>
          <a:bodyPr/>
          <a:lstStyle/>
          <a:p>
            <a:pPr>
              <a:defRPr/>
            </a:pPr>
            <a:r>
              <a:rPr lang="ar-JO" dirty="0">
                <a:solidFill>
                  <a:srgbClr val="000000"/>
                </a:solidFill>
                <a:effectLst>
                  <a:outerShdw blurRad="38100" dist="38100" dir="2700000" algn="tl">
                    <a:srgbClr val="FFFFFF"/>
                  </a:outerShdw>
                </a:effectLst>
                <a:latin typeface="Arial Black" charset="0"/>
                <a:ea typeface="ＭＳ Ｐゴシック" charset="0"/>
                <a:cs typeface="ＭＳ Ｐゴシック" charset="0"/>
              </a:rPr>
              <a:t>ق . م جوني هارت 1 من 4 </a:t>
            </a:r>
            <a:endParaRPr lang="en-US" dirty="0">
              <a:solidFill>
                <a:srgbClr val="000000"/>
              </a:solidFill>
              <a:effectLst>
                <a:outerShdw blurRad="38100" dist="38100" dir="2700000" algn="tl">
                  <a:srgbClr val="FFFFFF"/>
                </a:outerShdw>
              </a:effectLst>
              <a:latin typeface="Arial Black" charset="0"/>
              <a:ea typeface="ＭＳ Ｐゴシック" charset="0"/>
              <a:cs typeface="ＭＳ Ｐゴシック" charset="0"/>
            </a:endParaRPr>
          </a:p>
        </p:txBody>
      </p:sp>
      <p:grpSp>
        <p:nvGrpSpPr>
          <p:cNvPr id="417794" name="Group 2"/>
          <p:cNvGrpSpPr>
            <a:grpSpLocks/>
          </p:cNvGrpSpPr>
          <p:nvPr/>
        </p:nvGrpSpPr>
        <p:grpSpPr bwMode="auto">
          <a:xfrm>
            <a:off x="-30163" y="15875"/>
            <a:ext cx="9355138" cy="4564063"/>
            <a:chOff x="-30163" y="15875"/>
            <a:chExt cx="9354691" cy="4564063"/>
          </a:xfrm>
        </p:grpSpPr>
        <p:pic>
          <p:nvPicPr>
            <p:cNvPr id="417797" name="Picture 1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163" y="15875"/>
              <a:ext cx="9174163" cy="456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7798" name="Rectangle 1"/>
            <p:cNvSpPr>
              <a:spLocks noChangeArrowheads="1"/>
            </p:cNvSpPr>
            <p:nvPr/>
          </p:nvSpPr>
          <p:spPr bwMode="auto">
            <a:xfrm>
              <a:off x="323528" y="1146448"/>
              <a:ext cx="4392488" cy="914400"/>
            </a:xfrm>
            <a:prstGeom prst="rect">
              <a:avLst/>
            </a:prstGeom>
            <a:solidFill>
              <a:srgbClr val="FFFFFF"/>
            </a:solidFill>
            <a:ln w="9525">
              <a:solidFill>
                <a:schemeClr val="tx1"/>
              </a:solidFill>
              <a:round/>
              <a:headEnd/>
              <a:tailEnd/>
            </a:ln>
          </p:spPr>
          <p:txBody>
            <a:bodyPr/>
            <a:lstStyle/>
            <a:p>
              <a:pPr eaLnBrk="0" hangingPunct="0"/>
              <a:endParaRPr lang="en-US">
                <a:latin typeface="BONES" charset="0"/>
              </a:endParaRPr>
            </a:p>
          </p:txBody>
        </p:sp>
        <p:sp>
          <p:nvSpPr>
            <p:cNvPr id="417799" name="Rectangle 7"/>
            <p:cNvSpPr>
              <a:spLocks noChangeArrowheads="1"/>
            </p:cNvSpPr>
            <p:nvPr/>
          </p:nvSpPr>
          <p:spPr bwMode="auto">
            <a:xfrm>
              <a:off x="4932040" y="764704"/>
              <a:ext cx="4392488" cy="1224136"/>
            </a:xfrm>
            <a:prstGeom prst="rect">
              <a:avLst/>
            </a:prstGeom>
            <a:solidFill>
              <a:srgbClr val="FFFFFF"/>
            </a:solidFill>
            <a:ln w="9525">
              <a:solidFill>
                <a:schemeClr val="tx1"/>
              </a:solidFill>
              <a:round/>
              <a:headEnd/>
              <a:tailEnd/>
            </a:ln>
          </p:spPr>
          <p:txBody>
            <a:bodyPr/>
            <a:lstStyle/>
            <a:p>
              <a:pPr eaLnBrk="0" hangingPunct="0"/>
              <a:endParaRPr lang="en-US">
                <a:latin typeface="BONES" charset="0"/>
              </a:endParaRPr>
            </a:p>
          </p:txBody>
        </p:sp>
      </p:grpSp>
      <p:sp>
        <p:nvSpPr>
          <p:cNvPr id="417795" name="文本框 1"/>
          <p:cNvSpPr txBox="1">
            <a:spLocks noChangeArrowheads="1"/>
          </p:cNvSpPr>
          <p:nvPr/>
        </p:nvSpPr>
        <p:spPr bwMode="auto">
          <a:xfrm>
            <a:off x="323850" y="1125538"/>
            <a:ext cx="424026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kumimoji="1" lang="ar-JO" altLang="zh-CN" sz="3600" b="1" dirty="0">
                <a:solidFill>
                  <a:srgbClr val="000000"/>
                </a:solidFill>
                <a:latin typeface="Arial" pitchFamily="34" charset="0"/>
                <a:ea typeface="宋体" charset="0"/>
                <a:cs typeface="Arial" pitchFamily="34" charset="0"/>
              </a:rPr>
              <a:t>يبدو لي أنه من قبل السقوط</a:t>
            </a:r>
            <a:endParaRPr kumimoji="1" lang="en-US" altLang="zh-CN" sz="3600" b="1" dirty="0">
              <a:solidFill>
                <a:srgbClr val="000000"/>
              </a:solidFill>
              <a:latin typeface="Arial" pitchFamily="34" charset="0"/>
              <a:ea typeface="宋体" charset="0"/>
              <a:cs typeface="Arial" pitchFamily="34" charset="0"/>
            </a:endParaRPr>
          </a:p>
        </p:txBody>
      </p:sp>
      <p:sp>
        <p:nvSpPr>
          <p:cNvPr id="417796" name="文本框 1"/>
          <p:cNvSpPr txBox="1">
            <a:spLocks noChangeArrowheads="1"/>
          </p:cNvSpPr>
          <p:nvPr/>
        </p:nvSpPr>
        <p:spPr bwMode="auto">
          <a:xfrm>
            <a:off x="5076825" y="928671"/>
            <a:ext cx="3638579"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kumimoji="1" lang="ar-JO" altLang="zh-CN" sz="3600" b="1" dirty="0">
                <a:solidFill>
                  <a:srgbClr val="000000"/>
                </a:solidFill>
                <a:latin typeface="Arial" pitchFamily="34" charset="0"/>
                <a:ea typeface="宋体" charset="0"/>
                <a:cs typeface="Arial" pitchFamily="34" charset="0"/>
              </a:rPr>
              <a:t>حتى بدون تفكير </a:t>
            </a:r>
          </a:p>
          <a:p>
            <a:pPr algn="ctr" eaLnBrk="1" hangingPunct="1"/>
            <a:r>
              <a:rPr kumimoji="1" lang="ar-JO" altLang="zh-CN" sz="3600" b="1" dirty="0">
                <a:solidFill>
                  <a:srgbClr val="000000"/>
                </a:solidFill>
                <a:latin typeface="Arial" pitchFamily="34" charset="0"/>
                <a:ea typeface="宋体" charset="0"/>
                <a:cs typeface="Arial" pitchFamily="34" charset="0"/>
              </a:rPr>
              <a:t>أنه أمر سيء</a:t>
            </a:r>
            <a:endParaRPr kumimoji="1" lang="en-US" altLang="zh-CN" sz="3600" b="1" dirty="0">
              <a:solidFill>
                <a:srgbClr val="000000"/>
              </a:solidFill>
              <a:latin typeface="Arial" pitchFamily="34" charset="0"/>
              <a:ea typeface="宋体" charset="0"/>
              <a:cs typeface="Arial"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Title 1"/>
          <p:cNvSpPr>
            <a:spLocks noGrp="1"/>
          </p:cNvSpPr>
          <p:nvPr>
            <p:ph type="title"/>
          </p:nvPr>
        </p:nvSpPr>
        <p:spPr>
          <a:xfrm>
            <a:off x="0" y="-1104900"/>
            <a:ext cx="9144000" cy="1143000"/>
          </a:xfrm>
        </p:spPr>
        <p:txBody>
          <a:bodyPr/>
          <a:lstStyle/>
          <a:p>
            <a:pPr>
              <a:defRPr/>
            </a:pPr>
            <a:r>
              <a:rPr lang="ar-JO" dirty="0">
                <a:solidFill>
                  <a:srgbClr val="000000"/>
                </a:solidFill>
                <a:effectLst>
                  <a:outerShdw blurRad="38100" dist="38100" dir="2700000" algn="tl">
                    <a:srgbClr val="FFFFFF"/>
                  </a:outerShdw>
                </a:effectLst>
                <a:latin typeface="Arial Black" charset="0"/>
                <a:ea typeface="ＭＳ Ｐゴシック" charset="0"/>
                <a:cs typeface="ＭＳ Ｐゴシック" charset="0"/>
              </a:rPr>
              <a:t>ق . م جوني هارت 2 من 4 </a:t>
            </a:r>
            <a:endParaRPr lang="en-US" dirty="0">
              <a:solidFill>
                <a:srgbClr val="000000"/>
              </a:solidFill>
              <a:effectLst>
                <a:outerShdw blurRad="38100" dist="38100" dir="2700000" algn="tl">
                  <a:srgbClr val="FFFFFF"/>
                </a:outerShdw>
              </a:effectLst>
              <a:latin typeface="Arial Black" charset="0"/>
              <a:ea typeface="ＭＳ Ｐゴシック" charset="0"/>
              <a:cs typeface="ＭＳ Ｐゴシック" charset="0"/>
            </a:endParaRPr>
          </a:p>
        </p:txBody>
      </p:sp>
      <p:grpSp>
        <p:nvGrpSpPr>
          <p:cNvPr id="418818" name="Group 2"/>
          <p:cNvGrpSpPr>
            <a:grpSpLocks/>
          </p:cNvGrpSpPr>
          <p:nvPr/>
        </p:nvGrpSpPr>
        <p:grpSpPr bwMode="auto">
          <a:xfrm>
            <a:off x="0" y="-26988"/>
            <a:ext cx="9139238" cy="3830638"/>
            <a:chOff x="0" y="-26988"/>
            <a:chExt cx="9139540" cy="3830638"/>
          </a:xfrm>
        </p:grpSpPr>
        <p:pic>
          <p:nvPicPr>
            <p:cNvPr id="418821" name="Picture 1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23363" cy="3830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8822" name="Rectangle 3"/>
            <p:cNvSpPr>
              <a:spLocks noChangeArrowheads="1"/>
            </p:cNvSpPr>
            <p:nvPr/>
          </p:nvSpPr>
          <p:spPr bwMode="auto">
            <a:xfrm>
              <a:off x="138540" y="260648"/>
              <a:ext cx="4392488" cy="1152128"/>
            </a:xfrm>
            <a:prstGeom prst="rect">
              <a:avLst/>
            </a:prstGeom>
            <a:solidFill>
              <a:srgbClr val="FFFFFF"/>
            </a:solidFill>
            <a:ln w="9525">
              <a:solidFill>
                <a:schemeClr val="tx1"/>
              </a:solidFill>
              <a:round/>
              <a:headEnd/>
              <a:tailEnd/>
            </a:ln>
          </p:spPr>
          <p:txBody>
            <a:bodyPr/>
            <a:lstStyle/>
            <a:p>
              <a:pPr eaLnBrk="0" hangingPunct="0"/>
              <a:endParaRPr lang="en-US">
                <a:latin typeface="BONES" charset="0"/>
              </a:endParaRPr>
            </a:p>
          </p:txBody>
        </p:sp>
        <p:sp>
          <p:nvSpPr>
            <p:cNvPr id="418823" name="Rectangle 4"/>
            <p:cNvSpPr>
              <a:spLocks noChangeArrowheads="1"/>
            </p:cNvSpPr>
            <p:nvPr/>
          </p:nvSpPr>
          <p:spPr bwMode="auto">
            <a:xfrm>
              <a:off x="4747052" y="260648"/>
              <a:ext cx="4392488" cy="1152128"/>
            </a:xfrm>
            <a:prstGeom prst="rect">
              <a:avLst/>
            </a:prstGeom>
            <a:solidFill>
              <a:srgbClr val="FFFFFF"/>
            </a:solidFill>
            <a:ln w="9525">
              <a:solidFill>
                <a:schemeClr val="tx1"/>
              </a:solidFill>
              <a:round/>
              <a:headEnd/>
              <a:tailEnd/>
            </a:ln>
          </p:spPr>
          <p:txBody>
            <a:bodyPr/>
            <a:lstStyle/>
            <a:p>
              <a:pPr eaLnBrk="0" hangingPunct="0"/>
              <a:endParaRPr lang="en-US">
                <a:latin typeface="BONES" charset="0"/>
              </a:endParaRPr>
            </a:p>
          </p:txBody>
        </p:sp>
      </p:grpSp>
      <p:sp>
        <p:nvSpPr>
          <p:cNvPr id="418819" name="文本框 1"/>
          <p:cNvSpPr txBox="1">
            <a:spLocks noChangeArrowheads="1"/>
          </p:cNvSpPr>
          <p:nvPr/>
        </p:nvSpPr>
        <p:spPr bwMode="auto">
          <a:xfrm>
            <a:off x="-36514" y="333375"/>
            <a:ext cx="4751389"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kumimoji="1" lang="ar-JO" altLang="zh-CN" sz="3600" b="1" dirty="0">
                <a:solidFill>
                  <a:srgbClr val="000000"/>
                </a:solidFill>
                <a:latin typeface="Arial" pitchFamily="34" charset="0"/>
                <a:ea typeface="宋体" charset="0"/>
                <a:cs typeface="Arial" pitchFamily="34" charset="0"/>
              </a:rPr>
              <a:t>أن الإنسان لم يكن </a:t>
            </a:r>
          </a:p>
          <a:p>
            <a:pPr algn="ctr" eaLnBrk="1" hangingPunct="1"/>
            <a:r>
              <a:rPr kumimoji="1" lang="ar-JO" altLang="zh-CN" sz="3600" b="1" dirty="0">
                <a:solidFill>
                  <a:srgbClr val="000000"/>
                </a:solidFill>
                <a:latin typeface="Arial" pitchFamily="34" charset="0"/>
                <a:ea typeface="宋体" charset="0"/>
                <a:cs typeface="Arial" pitchFamily="34" charset="0"/>
              </a:rPr>
              <a:t>لديه أدنى مشكلة</a:t>
            </a:r>
            <a:endParaRPr kumimoji="1" lang="en-US" altLang="zh-CN" sz="3600" b="1" dirty="0">
              <a:solidFill>
                <a:srgbClr val="000000"/>
              </a:solidFill>
              <a:latin typeface="Arial" pitchFamily="34" charset="0"/>
              <a:ea typeface="宋体" charset="0"/>
              <a:cs typeface="Arial" pitchFamily="34" charset="0"/>
            </a:endParaRPr>
          </a:p>
        </p:txBody>
      </p:sp>
      <p:sp>
        <p:nvSpPr>
          <p:cNvPr id="418820" name="文本框 1"/>
          <p:cNvSpPr txBox="1">
            <a:spLocks noChangeArrowheads="1"/>
          </p:cNvSpPr>
          <p:nvPr/>
        </p:nvSpPr>
        <p:spPr bwMode="auto">
          <a:xfrm>
            <a:off x="4932363" y="333375"/>
            <a:ext cx="3371436"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kumimoji="1" lang="ar-JO" altLang="zh-CN" sz="3600" b="1" dirty="0">
                <a:solidFill>
                  <a:srgbClr val="000000"/>
                </a:solidFill>
                <a:latin typeface="Arial" pitchFamily="34" charset="0"/>
                <a:ea typeface="宋体" charset="0"/>
                <a:cs typeface="Arial" pitchFamily="34" charset="0"/>
              </a:rPr>
              <a:t>في الإعتقاد أنه يمكن </a:t>
            </a:r>
          </a:p>
          <a:p>
            <a:pPr algn="ctr" eaLnBrk="1" hangingPunct="1"/>
            <a:r>
              <a:rPr kumimoji="1" lang="ar-JO" altLang="zh-CN" sz="3600" b="1" dirty="0">
                <a:solidFill>
                  <a:srgbClr val="000000"/>
                </a:solidFill>
                <a:latin typeface="Arial" pitchFamily="34" charset="0"/>
                <a:ea typeface="宋体" charset="0"/>
                <a:cs typeface="Arial" pitchFamily="34" charset="0"/>
              </a:rPr>
              <a:t>أن يصير الله</a:t>
            </a:r>
            <a:endParaRPr kumimoji="1" lang="en-US" altLang="zh-CN" sz="3600" b="1" dirty="0">
              <a:solidFill>
                <a:srgbClr val="000000"/>
              </a:solidFill>
              <a:latin typeface="Arial" pitchFamily="34" charset="0"/>
              <a:ea typeface="宋体" charset="0"/>
              <a:cs typeface="Arial"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Title 1"/>
          <p:cNvSpPr>
            <a:spLocks noGrp="1"/>
          </p:cNvSpPr>
          <p:nvPr>
            <p:ph type="title"/>
          </p:nvPr>
        </p:nvSpPr>
        <p:spPr>
          <a:xfrm>
            <a:off x="0" y="-1104900"/>
            <a:ext cx="9144000" cy="1143000"/>
          </a:xfrm>
        </p:spPr>
        <p:txBody>
          <a:bodyPr/>
          <a:lstStyle/>
          <a:p>
            <a:pPr>
              <a:defRPr/>
            </a:pPr>
            <a:r>
              <a:rPr lang="ar-JO" dirty="0">
                <a:solidFill>
                  <a:srgbClr val="000000"/>
                </a:solidFill>
                <a:effectLst>
                  <a:outerShdw blurRad="38100" dist="38100" dir="2700000" algn="tl">
                    <a:srgbClr val="FFFFFF"/>
                  </a:outerShdw>
                </a:effectLst>
                <a:latin typeface="Arial Black" charset="0"/>
                <a:ea typeface="ＭＳ Ｐゴシック" charset="0"/>
                <a:cs typeface="ＭＳ Ｐゴシック" charset="0"/>
              </a:rPr>
              <a:t>ق . م جوني هارت 3 من 4 </a:t>
            </a:r>
            <a:endParaRPr lang="en-US" dirty="0">
              <a:solidFill>
                <a:schemeClr val="bg1"/>
              </a:solidFill>
              <a:effectLst>
                <a:outerShdw blurRad="38100" dist="38100" dir="2700000" algn="tl">
                  <a:srgbClr val="FFFFFF"/>
                </a:outerShdw>
              </a:effectLst>
              <a:latin typeface="Arial Black" charset="0"/>
              <a:ea typeface="ＭＳ Ｐゴシック" charset="0"/>
              <a:cs typeface="ＭＳ Ｐゴシック" charset="0"/>
            </a:endParaRPr>
          </a:p>
        </p:txBody>
      </p:sp>
      <p:grpSp>
        <p:nvGrpSpPr>
          <p:cNvPr id="419842" name="Group 1"/>
          <p:cNvGrpSpPr>
            <a:grpSpLocks/>
          </p:cNvGrpSpPr>
          <p:nvPr/>
        </p:nvGrpSpPr>
        <p:grpSpPr bwMode="auto">
          <a:xfrm>
            <a:off x="0" y="19050"/>
            <a:ext cx="9467850" cy="4105275"/>
            <a:chOff x="0" y="19050"/>
            <a:chExt cx="9468544" cy="4105275"/>
          </a:xfrm>
        </p:grpSpPr>
        <p:pic>
          <p:nvPicPr>
            <p:cNvPr id="419845" name="Picture 1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9050"/>
              <a:ext cx="9144000" cy="410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46" name="Rectangle 3"/>
            <p:cNvSpPr>
              <a:spLocks noChangeArrowheads="1"/>
            </p:cNvSpPr>
            <p:nvPr/>
          </p:nvSpPr>
          <p:spPr bwMode="auto">
            <a:xfrm>
              <a:off x="251520" y="404664"/>
              <a:ext cx="4392488" cy="1152128"/>
            </a:xfrm>
            <a:prstGeom prst="rect">
              <a:avLst/>
            </a:prstGeom>
            <a:solidFill>
              <a:srgbClr val="FFFFFF"/>
            </a:solidFill>
            <a:ln w="9525">
              <a:solidFill>
                <a:schemeClr val="tx1"/>
              </a:solidFill>
              <a:round/>
              <a:headEnd/>
              <a:tailEnd/>
            </a:ln>
          </p:spPr>
          <p:txBody>
            <a:bodyPr/>
            <a:lstStyle/>
            <a:p>
              <a:pPr eaLnBrk="0" hangingPunct="0"/>
              <a:endParaRPr lang="en-US">
                <a:latin typeface="BONES" charset="0"/>
              </a:endParaRPr>
            </a:p>
          </p:txBody>
        </p:sp>
        <p:sp>
          <p:nvSpPr>
            <p:cNvPr id="419847" name="Rectangle 4"/>
            <p:cNvSpPr>
              <a:spLocks noChangeArrowheads="1"/>
            </p:cNvSpPr>
            <p:nvPr/>
          </p:nvSpPr>
          <p:spPr bwMode="auto">
            <a:xfrm>
              <a:off x="5076056" y="332656"/>
              <a:ext cx="4392488" cy="1152128"/>
            </a:xfrm>
            <a:prstGeom prst="rect">
              <a:avLst/>
            </a:prstGeom>
            <a:solidFill>
              <a:srgbClr val="FFFFFF"/>
            </a:solidFill>
            <a:ln w="9525">
              <a:solidFill>
                <a:schemeClr val="tx1"/>
              </a:solidFill>
              <a:round/>
              <a:headEnd/>
              <a:tailEnd/>
            </a:ln>
          </p:spPr>
          <p:txBody>
            <a:bodyPr/>
            <a:lstStyle/>
            <a:p>
              <a:pPr eaLnBrk="0" hangingPunct="0"/>
              <a:endParaRPr lang="en-US">
                <a:latin typeface="BONES" charset="0"/>
              </a:endParaRPr>
            </a:p>
          </p:txBody>
        </p:sp>
      </p:grpSp>
      <p:sp>
        <p:nvSpPr>
          <p:cNvPr id="419843" name="文本框 1"/>
          <p:cNvSpPr txBox="1">
            <a:spLocks noChangeArrowheads="1"/>
          </p:cNvSpPr>
          <p:nvPr/>
        </p:nvSpPr>
        <p:spPr bwMode="auto">
          <a:xfrm>
            <a:off x="107950" y="549275"/>
            <a:ext cx="4606926"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kumimoji="1" lang="ar-JO" altLang="zh-CN" sz="3200" b="1" dirty="0">
                <a:solidFill>
                  <a:srgbClr val="000000"/>
                </a:solidFill>
                <a:latin typeface="Arial" pitchFamily="34" charset="0"/>
                <a:ea typeface="宋体" charset="0"/>
                <a:cs typeface="Arial" pitchFamily="34" charset="0"/>
              </a:rPr>
              <a:t>كيف يمكنه فعل ذلك</a:t>
            </a:r>
          </a:p>
          <a:p>
            <a:pPr algn="ctr" eaLnBrk="1" hangingPunct="1"/>
            <a:r>
              <a:rPr kumimoji="1" lang="ar-JO" altLang="zh-CN" sz="3200" b="1" dirty="0">
                <a:solidFill>
                  <a:srgbClr val="000000"/>
                </a:solidFill>
                <a:latin typeface="Arial" pitchFamily="34" charset="0"/>
                <a:ea typeface="宋体" charset="0"/>
                <a:cs typeface="Arial" pitchFamily="34" charset="0"/>
              </a:rPr>
              <a:t>لا أستطيع التصور</a:t>
            </a:r>
            <a:endParaRPr kumimoji="1" lang="en-US" altLang="zh-CN" sz="3200" b="1" dirty="0">
              <a:solidFill>
                <a:srgbClr val="000000"/>
              </a:solidFill>
              <a:latin typeface="Arial" pitchFamily="34" charset="0"/>
              <a:ea typeface="宋体" charset="0"/>
              <a:cs typeface="Arial" pitchFamily="34" charset="0"/>
            </a:endParaRPr>
          </a:p>
        </p:txBody>
      </p:sp>
      <p:sp>
        <p:nvSpPr>
          <p:cNvPr id="419844" name="文本框 1"/>
          <p:cNvSpPr txBox="1">
            <a:spLocks noChangeArrowheads="1"/>
          </p:cNvSpPr>
          <p:nvPr/>
        </p:nvSpPr>
        <p:spPr bwMode="auto">
          <a:xfrm>
            <a:off x="4859338" y="285728"/>
            <a:ext cx="4284662"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kumimoji="1" lang="ar-JO" altLang="zh-CN" sz="3200" b="1" dirty="0">
                <a:solidFill>
                  <a:srgbClr val="000000"/>
                </a:solidFill>
                <a:latin typeface="Arial" pitchFamily="34" charset="0"/>
                <a:ea typeface="宋体" charset="0"/>
                <a:cs typeface="Arial" pitchFamily="34" charset="0"/>
              </a:rPr>
              <a:t>أظنه اعتقد أنه </a:t>
            </a:r>
          </a:p>
          <a:p>
            <a:pPr algn="ctr" eaLnBrk="1" hangingPunct="1"/>
            <a:r>
              <a:rPr kumimoji="1" lang="ar-JO" altLang="zh-CN" sz="3200" b="1" dirty="0">
                <a:solidFill>
                  <a:srgbClr val="000000"/>
                </a:solidFill>
                <a:latin typeface="Arial" pitchFamily="34" charset="0"/>
                <a:ea typeface="宋体" charset="0"/>
                <a:cs typeface="Arial" pitchFamily="34" charset="0"/>
              </a:rPr>
              <a:t>بإمكانه فعل ذلك</a:t>
            </a:r>
            <a:endParaRPr kumimoji="1" lang="en-US" altLang="zh-CN" sz="3200" b="1" dirty="0">
              <a:solidFill>
                <a:srgbClr val="000000"/>
              </a:solidFill>
              <a:latin typeface="Arial" pitchFamily="34" charset="0"/>
              <a:ea typeface="宋体" charset="0"/>
              <a:cs typeface="Arial"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75ECB8-A53A-BC45-860E-EBD084D7F7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3450" y="0"/>
            <a:ext cx="8017099" cy="6858000"/>
          </a:xfrm>
          <a:prstGeom prst="rect">
            <a:avLst/>
          </a:prstGeom>
        </p:spPr>
      </p:pic>
      <p:sp>
        <p:nvSpPr>
          <p:cNvPr id="900098" name="Rectangle 2"/>
          <p:cNvSpPr>
            <a:spLocks noGrp="1" noChangeArrowheads="1"/>
          </p:cNvSpPr>
          <p:nvPr>
            <p:ph type="ctrTitle"/>
          </p:nvPr>
        </p:nvSpPr>
        <p:spPr>
          <a:xfrm>
            <a:off x="-21340" y="-747464"/>
            <a:ext cx="9143999" cy="527838"/>
          </a:xfrm>
          <a:effectLst/>
        </p:spPr>
        <p:txBody>
          <a:body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Most Admired People (2018)</a:t>
            </a:r>
          </a:p>
        </p:txBody>
      </p:sp>
    </p:spTree>
    <p:extLst>
      <p:ext uri="{BB962C8B-B14F-4D97-AF65-F5344CB8AC3E}">
        <p14:creationId xmlns:p14="http://schemas.microsoft.com/office/powerpoint/2010/main" val="122660227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Title 1"/>
          <p:cNvSpPr>
            <a:spLocks noGrp="1"/>
          </p:cNvSpPr>
          <p:nvPr>
            <p:ph type="title"/>
          </p:nvPr>
        </p:nvSpPr>
        <p:spPr>
          <a:xfrm>
            <a:off x="0" y="-1104900"/>
            <a:ext cx="9144000" cy="1143000"/>
          </a:xfrm>
        </p:spPr>
        <p:txBody>
          <a:bodyPr/>
          <a:lstStyle/>
          <a:p>
            <a:pPr>
              <a:defRPr/>
            </a:pPr>
            <a:r>
              <a:rPr lang="ar-JO" dirty="0">
                <a:solidFill>
                  <a:srgbClr val="000000"/>
                </a:solidFill>
                <a:effectLst>
                  <a:outerShdw blurRad="38100" dist="38100" dir="2700000" algn="tl">
                    <a:srgbClr val="FFFFFF"/>
                  </a:outerShdw>
                </a:effectLst>
                <a:latin typeface="Arial Black" charset="0"/>
                <a:ea typeface="ＭＳ Ｐゴシック" charset="0"/>
                <a:cs typeface="ＭＳ Ｐゴシック" charset="0"/>
              </a:rPr>
              <a:t>ق . م جوني هارت 4 من 4 </a:t>
            </a:r>
            <a:endParaRPr lang="en-US" dirty="0">
              <a:solidFill>
                <a:srgbClr val="000000"/>
              </a:solidFill>
              <a:effectLst>
                <a:outerShdw blurRad="38100" dist="38100" dir="2700000" algn="tl">
                  <a:srgbClr val="FFFFFF"/>
                </a:outerShdw>
              </a:effectLst>
              <a:latin typeface="Arial Black" charset="0"/>
              <a:ea typeface="ＭＳ Ｐゴシック" charset="0"/>
              <a:cs typeface="ＭＳ Ｐゴシック" charset="0"/>
            </a:endParaRPr>
          </a:p>
        </p:txBody>
      </p:sp>
      <p:grpSp>
        <p:nvGrpSpPr>
          <p:cNvPr id="420866" name="Group 1"/>
          <p:cNvGrpSpPr>
            <a:grpSpLocks/>
          </p:cNvGrpSpPr>
          <p:nvPr/>
        </p:nvGrpSpPr>
        <p:grpSpPr bwMode="auto">
          <a:xfrm>
            <a:off x="0" y="0"/>
            <a:ext cx="9612313" cy="3933825"/>
            <a:chOff x="0" y="0"/>
            <a:chExt cx="9612560" cy="3933825"/>
          </a:xfrm>
        </p:grpSpPr>
        <p:pic>
          <p:nvPicPr>
            <p:cNvPr id="420869" name="Picture 1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5875"/>
              <a:ext cx="9156700" cy="391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0870" name="Rectangle 3"/>
            <p:cNvSpPr>
              <a:spLocks noChangeArrowheads="1"/>
            </p:cNvSpPr>
            <p:nvPr/>
          </p:nvSpPr>
          <p:spPr bwMode="auto">
            <a:xfrm>
              <a:off x="0" y="0"/>
              <a:ext cx="4860032" cy="1152128"/>
            </a:xfrm>
            <a:prstGeom prst="rect">
              <a:avLst/>
            </a:prstGeom>
            <a:solidFill>
              <a:srgbClr val="FFFFFF"/>
            </a:solidFill>
            <a:ln w="9525">
              <a:solidFill>
                <a:schemeClr val="tx1"/>
              </a:solidFill>
              <a:round/>
              <a:headEnd/>
              <a:tailEnd/>
            </a:ln>
          </p:spPr>
          <p:txBody>
            <a:bodyPr/>
            <a:lstStyle/>
            <a:p>
              <a:pPr eaLnBrk="0" hangingPunct="0"/>
              <a:endParaRPr lang="en-US">
                <a:latin typeface="BONES" charset="0"/>
              </a:endParaRPr>
            </a:p>
          </p:txBody>
        </p:sp>
        <p:sp>
          <p:nvSpPr>
            <p:cNvPr id="420871" name="Rectangle 4"/>
            <p:cNvSpPr>
              <a:spLocks noChangeArrowheads="1"/>
            </p:cNvSpPr>
            <p:nvPr/>
          </p:nvSpPr>
          <p:spPr bwMode="auto">
            <a:xfrm>
              <a:off x="5220072" y="188640"/>
              <a:ext cx="4392488" cy="1152128"/>
            </a:xfrm>
            <a:prstGeom prst="rect">
              <a:avLst/>
            </a:prstGeom>
            <a:solidFill>
              <a:srgbClr val="FFFFFF"/>
            </a:solidFill>
            <a:ln w="9525">
              <a:solidFill>
                <a:schemeClr val="tx1"/>
              </a:solidFill>
              <a:round/>
              <a:headEnd/>
              <a:tailEnd/>
            </a:ln>
          </p:spPr>
          <p:txBody>
            <a:bodyPr/>
            <a:lstStyle/>
            <a:p>
              <a:pPr eaLnBrk="0" hangingPunct="0"/>
              <a:endParaRPr lang="en-US">
                <a:latin typeface="BONES" charset="0"/>
              </a:endParaRPr>
            </a:p>
          </p:txBody>
        </p:sp>
      </p:grpSp>
      <p:sp>
        <p:nvSpPr>
          <p:cNvPr id="420867" name="文本框 1"/>
          <p:cNvSpPr txBox="1">
            <a:spLocks noChangeArrowheads="1"/>
          </p:cNvSpPr>
          <p:nvPr/>
        </p:nvSpPr>
        <p:spPr bwMode="auto">
          <a:xfrm>
            <a:off x="-107950" y="260350"/>
            <a:ext cx="4751388"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kumimoji="1" lang="ar-JO" altLang="zh-CN" sz="3200" b="1" i="1" dirty="0">
                <a:solidFill>
                  <a:srgbClr val="000000"/>
                </a:solidFill>
                <a:latin typeface="Arial" pitchFamily="34" charset="0"/>
                <a:ea typeface="宋体" charset="0"/>
                <a:cs typeface="Arial" pitchFamily="34" charset="0"/>
              </a:rPr>
              <a:t>و مع ذلك لم يستطيع أن يؤمن</a:t>
            </a:r>
            <a:endParaRPr kumimoji="1" lang="en-US" altLang="zh-CN" sz="3200" b="1" i="1" dirty="0">
              <a:solidFill>
                <a:srgbClr val="000000"/>
              </a:solidFill>
              <a:latin typeface="Arial" pitchFamily="34" charset="0"/>
              <a:ea typeface="宋体" charset="0"/>
              <a:cs typeface="Arial" pitchFamily="34" charset="0"/>
            </a:endParaRPr>
          </a:p>
        </p:txBody>
      </p:sp>
      <p:sp>
        <p:nvSpPr>
          <p:cNvPr id="420868" name="文本框 1"/>
          <p:cNvSpPr txBox="1">
            <a:spLocks noChangeArrowheads="1"/>
          </p:cNvSpPr>
          <p:nvPr/>
        </p:nvSpPr>
        <p:spPr bwMode="auto">
          <a:xfrm>
            <a:off x="5073650" y="260350"/>
            <a:ext cx="419858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kumimoji="1" lang="ar-JO" altLang="zh-CN" sz="3200" b="1" i="1" dirty="0">
                <a:solidFill>
                  <a:srgbClr val="000000"/>
                </a:solidFill>
                <a:latin typeface="Arial" pitchFamily="34" charset="0"/>
                <a:ea typeface="宋体" charset="0"/>
                <a:cs typeface="Arial" pitchFamily="34" charset="0"/>
              </a:rPr>
              <a:t>أن الله يستطيع أن يصير إنساناً</a:t>
            </a:r>
            <a:endParaRPr kumimoji="1" lang="en-US" altLang="zh-CN" sz="3200" b="1" i="1" dirty="0">
              <a:solidFill>
                <a:srgbClr val="000000"/>
              </a:solidFill>
              <a:latin typeface="Arial" pitchFamily="34" charset="0"/>
              <a:ea typeface="宋体" charset="0"/>
              <a:cs typeface="Arial"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Text Box 3"/>
          <p:cNvSpPr txBox="1">
            <a:spLocks noChangeArrowheads="1"/>
          </p:cNvSpPr>
          <p:nvPr/>
        </p:nvSpPr>
        <p:spPr bwMode="auto">
          <a:xfrm>
            <a:off x="1066800" y="1123950"/>
            <a:ext cx="8077200" cy="4185749"/>
          </a:xfrm>
          <a:prstGeom prst="rect">
            <a:avLst/>
          </a:prstGeom>
          <a:noFill/>
          <a:ln w="9525">
            <a:noFill/>
            <a:miter lim="800000"/>
            <a:headEnd/>
            <a:tailEnd/>
          </a:ln>
        </p:spPr>
        <p:txBody>
          <a:bodyPr lIns="91429" tIns="45714" rIns="91429" bIns="45714">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914400" indent="-45720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ar-JO" altLang="zh-CN" sz="2800" b="1" dirty="0">
                <a:solidFill>
                  <a:srgbClr val="EAEAEA"/>
                </a:solidFill>
                <a:effectLst>
                  <a:outerShdw blurRad="38100" dist="38100" dir="2700000" algn="tl">
                    <a:srgbClr val="000000"/>
                  </a:outerShdw>
                </a:effectLst>
                <a:latin typeface="Arial" charset="0"/>
                <a:cs typeface="Arial" charset="0"/>
              </a:rPr>
              <a:t>1. خدم </a:t>
            </a:r>
            <a:r>
              <a:rPr lang="ar-JO" altLang="zh-CN" sz="2800" b="1" u="sng" dirty="0">
                <a:solidFill>
                  <a:srgbClr val="EAEAEA"/>
                </a:solidFill>
                <a:effectLst>
                  <a:outerShdw blurRad="38100" dist="38100" dir="2700000" algn="tl">
                    <a:srgbClr val="000000"/>
                  </a:outerShdw>
                </a:effectLst>
                <a:latin typeface="Arial" charset="0"/>
                <a:cs typeface="Arial" charset="0"/>
              </a:rPr>
              <a:t>بولس</a:t>
            </a:r>
            <a:r>
              <a:rPr lang="ar-JO" altLang="zh-CN" sz="2800" b="1" dirty="0">
                <a:solidFill>
                  <a:srgbClr val="EAEAEA"/>
                </a:solidFill>
                <a:effectLst>
                  <a:outerShdw blurRad="38100" dist="38100" dir="2700000" algn="tl">
                    <a:srgbClr val="000000"/>
                  </a:outerShdw>
                </a:effectLst>
                <a:latin typeface="Arial" charset="0"/>
                <a:cs typeface="Arial" charset="0"/>
              </a:rPr>
              <a:t> باتضاع (2: 16-18)</a:t>
            </a:r>
            <a:endParaRPr lang="en-US" altLang="zh-CN" sz="2800" b="1" dirty="0">
              <a:solidFill>
                <a:srgbClr val="EAEAEA"/>
              </a:solidFill>
              <a:effectLst>
                <a:outerShdw blurRad="38100" dist="38100" dir="2700000" algn="tl">
                  <a:srgbClr val="000000"/>
                </a:outerShdw>
              </a:effectLst>
              <a:latin typeface="Arial" charset="0"/>
              <a:cs typeface="Arial" charset="0"/>
            </a:endParaRPr>
          </a:p>
          <a:p>
            <a:pPr lvl="1" algn="r" rtl="1" eaLnBrk="1" hangingPunct="1">
              <a:spcBef>
                <a:spcPct val="50000"/>
              </a:spcBef>
              <a:buFontTx/>
              <a:buChar char="•"/>
              <a:defRPr/>
            </a:pPr>
            <a:r>
              <a:rPr lang="ar-JO" altLang="zh-CN" sz="2800" b="1" dirty="0">
                <a:solidFill>
                  <a:srgbClr val="EAEAEA"/>
                </a:solidFill>
                <a:effectLst>
                  <a:outerShdw blurRad="38100" dist="38100" dir="2700000" algn="tl">
                    <a:srgbClr val="000000"/>
                  </a:outerShdw>
                </a:effectLst>
                <a:latin typeface="Arial" charset="0"/>
                <a:cs typeface="Arial" charset="0"/>
              </a:rPr>
              <a:t>بذل بولس حياته لأجل الفيليبين (أنسكب على ذبيحة إيمانكم)</a:t>
            </a:r>
            <a:endParaRPr lang="en-US" altLang="zh-CN" sz="2800" b="1" dirty="0">
              <a:solidFill>
                <a:srgbClr val="EAEAEA"/>
              </a:solidFill>
              <a:effectLst>
                <a:outerShdw blurRad="38100" dist="38100" dir="2700000" algn="tl">
                  <a:srgbClr val="000000"/>
                </a:outerShdw>
              </a:effectLst>
              <a:latin typeface="Arial" charset="0"/>
              <a:cs typeface="Arial" charset="0"/>
            </a:endParaRPr>
          </a:p>
          <a:p>
            <a:pPr algn="r" eaLnBrk="1" hangingPunct="1">
              <a:spcBef>
                <a:spcPct val="50000"/>
              </a:spcBef>
              <a:defRPr/>
            </a:pPr>
            <a:r>
              <a:rPr lang="en-US" altLang="zh-CN" sz="2800" b="1" dirty="0">
                <a:solidFill>
                  <a:srgbClr val="EAEAEA"/>
                </a:solidFill>
                <a:effectLst>
                  <a:outerShdw blurRad="38100" dist="38100" dir="2700000" algn="tl">
                    <a:srgbClr val="000000"/>
                  </a:outerShdw>
                </a:effectLst>
                <a:latin typeface="Arial" charset="0"/>
                <a:cs typeface="Arial" charset="0"/>
              </a:rPr>
              <a:t> </a:t>
            </a:r>
            <a:r>
              <a:rPr lang="ar-JO" altLang="zh-CN" sz="2800" b="1" dirty="0">
                <a:solidFill>
                  <a:srgbClr val="EAEAEA"/>
                </a:solidFill>
                <a:effectLst>
                  <a:outerShdw blurRad="38100" dist="38100" dir="2700000" algn="tl">
                    <a:srgbClr val="000000"/>
                  </a:outerShdw>
                </a:effectLst>
                <a:latin typeface="Arial" charset="0"/>
                <a:cs typeface="Arial" charset="0"/>
              </a:rPr>
              <a:t>2. خدم </a:t>
            </a:r>
            <a:r>
              <a:rPr lang="ar-JO" altLang="zh-CN" sz="2800" b="1" u="sng" dirty="0">
                <a:solidFill>
                  <a:srgbClr val="EAEAEA"/>
                </a:solidFill>
                <a:effectLst>
                  <a:outerShdw blurRad="38100" dist="38100" dir="2700000" algn="tl">
                    <a:srgbClr val="000000"/>
                  </a:outerShdw>
                </a:effectLst>
                <a:latin typeface="Arial" charset="0"/>
                <a:cs typeface="Arial" charset="0"/>
              </a:rPr>
              <a:t>تيموثاوس</a:t>
            </a:r>
            <a:r>
              <a:rPr lang="ar-JO" altLang="zh-CN" sz="2800" b="1" dirty="0">
                <a:solidFill>
                  <a:srgbClr val="EAEAEA"/>
                </a:solidFill>
                <a:effectLst>
                  <a:outerShdw blurRad="38100" dist="38100" dir="2700000" algn="tl">
                    <a:srgbClr val="000000"/>
                  </a:outerShdw>
                </a:effectLst>
                <a:latin typeface="Arial" charset="0"/>
                <a:cs typeface="Arial" charset="0"/>
              </a:rPr>
              <a:t> باتضاع (2: 19-24)</a:t>
            </a:r>
            <a:endParaRPr lang="en-US" altLang="zh-CN" sz="2800" b="1" dirty="0">
              <a:solidFill>
                <a:srgbClr val="EAEAEA"/>
              </a:solidFill>
              <a:effectLst>
                <a:outerShdw blurRad="38100" dist="38100" dir="2700000" algn="tl">
                  <a:srgbClr val="000000"/>
                </a:outerShdw>
              </a:effectLst>
              <a:latin typeface="Arial" charset="0"/>
              <a:cs typeface="Arial" charset="0"/>
            </a:endParaRPr>
          </a:p>
          <a:p>
            <a:pPr lvl="1" algn="r" rtl="1" eaLnBrk="1" hangingPunct="1">
              <a:spcBef>
                <a:spcPct val="50000"/>
              </a:spcBef>
              <a:buFontTx/>
              <a:buChar char="•"/>
              <a:defRPr/>
            </a:pPr>
            <a:r>
              <a:rPr lang="ar-JO" altLang="zh-CN" sz="2800" b="1" dirty="0">
                <a:solidFill>
                  <a:srgbClr val="EAEAEA"/>
                </a:solidFill>
                <a:effectLst>
                  <a:outerShdw blurRad="38100" dist="38100" dir="2700000" algn="tl">
                    <a:srgbClr val="000000"/>
                  </a:outerShdw>
                </a:effectLst>
                <a:latin typeface="Arial" charset="0"/>
                <a:cs typeface="Arial" charset="0"/>
              </a:rPr>
              <a:t>أظهر تيموثاوس اهتمام أصل بأحوالهم و ليس بأحواله الشخصية</a:t>
            </a:r>
            <a:endParaRPr lang="en-US" altLang="zh-CN" sz="2800" b="1" dirty="0">
              <a:solidFill>
                <a:srgbClr val="EAEAEA"/>
              </a:solidFill>
              <a:effectLst>
                <a:outerShdw blurRad="38100" dist="38100" dir="2700000" algn="tl">
                  <a:srgbClr val="000000"/>
                </a:outerShdw>
              </a:effectLst>
              <a:latin typeface="Arial" charset="0"/>
              <a:cs typeface="Arial" charset="0"/>
            </a:endParaRPr>
          </a:p>
          <a:p>
            <a:pPr algn="r" eaLnBrk="1" hangingPunct="1">
              <a:spcBef>
                <a:spcPct val="50000"/>
              </a:spcBef>
              <a:defRPr/>
            </a:pPr>
            <a:r>
              <a:rPr lang="ar-JO" altLang="zh-CN" sz="2800" b="1" dirty="0">
                <a:solidFill>
                  <a:srgbClr val="EAEAEA"/>
                </a:solidFill>
                <a:effectLst>
                  <a:outerShdw blurRad="38100" dist="38100" dir="2700000" algn="tl">
                    <a:srgbClr val="000000"/>
                  </a:outerShdw>
                </a:effectLst>
                <a:latin typeface="Arial" charset="0"/>
                <a:cs typeface="Arial" charset="0"/>
              </a:rPr>
              <a:t>3. خدم أبفرودتس باتضاع (2: 25-30)</a:t>
            </a:r>
            <a:endParaRPr lang="en-US" sz="2800" b="1" dirty="0">
              <a:solidFill>
                <a:srgbClr val="EAEAEA"/>
              </a:solidFill>
              <a:effectLst>
                <a:outerShdw blurRad="38100" dist="38100" dir="2700000" algn="tl">
                  <a:srgbClr val="000000"/>
                </a:outerShdw>
              </a:effectLst>
              <a:latin typeface="Arial" charset="0"/>
              <a:cs typeface="Arial" charset="0"/>
            </a:endParaRPr>
          </a:p>
          <a:p>
            <a:pPr lvl="1" algn="r" rtl="1" eaLnBrk="1" hangingPunct="1">
              <a:spcBef>
                <a:spcPct val="50000"/>
              </a:spcBef>
              <a:buFontTx/>
              <a:buChar char="•"/>
              <a:defRPr/>
            </a:pPr>
            <a:r>
              <a:rPr lang="ar-JO" sz="2800" b="1" dirty="0">
                <a:solidFill>
                  <a:srgbClr val="EAEAEA"/>
                </a:solidFill>
                <a:effectLst>
                  <a:outerShdw blurRad="38100" dist="38100" dir="2700000" algn="tl">
                    <a:srgbClr val="000000"/>
                  </a:outerShdw>
                </a:effectLst>
                <a:latin typeface="Arial" charset="0"/>
                <a:cs typeface="Arial" charset="0"/>
              </a:rPr>
              <a:t>خاطر أبفرودتس بحياته لخدمة بولس</a:t>
            </a:r>
            <a:endParaRPr lang="en-GB" sz="2800" b="1" dirty="0">
              <a:solidFill>
                <a:srgbClr val="EAEAEA"/>
              </a:solidFill>
              <a:effectLst>
                <a:outerShdw blurRad="38100" dist="38100" dir="2700000" algn="tl">
                  <a:srgbClr val="000000"/>
                </a:outerShdw>
              </a:effectLst>
              <a:latin typeface="Arial" charset="0"/>
              <a:cs typeface="Arial" charset="0"/>
            </a:endParaRPr>
          </a:p>
        </p:txBody>
      </p:sp>
      <p:sp>
        <p:nvSpPr>
          <p:cNvPr id="2" name="Title 1"/>
          <p:cNvSpPr>
            <a:spLocks noGrp="1"/>
          </p:cNvSpPr>
          <p:nvPr>
            <p:ph type="title" idx="4294967295"/>
          </p:nvPr>
        </p:nvSpPr>
        <p:spPr>
          <a:xfrm>
            <a:off x="539750" y="44450"/>
            <a:ext cx="8420100" cy="646113"/>
          </a:xfrm>
          <a:solidFill>
            <a:srgbClr val="FFCC00"/>
          </a:solidFill>
          <a:ln>
            <a:solidFill>
              <a:srgbClr val="000000"/>
            </a:solidFill>
          </a:ln>
        </p:spPr>
        <p:txBody>
          <a:bodyPr>
            <a:spAutoFit/>
          </a:bodyPr>
          <a:lstStyle/>
          <a:p>
            <a:pPr algn="ctr" eaLnBrk="1" hangingPunct="1">
              <a:defRPr/>
            </a:pPr>
            <a:r>
              <a:rPr lang="ar-JO" sz="3600" b="1" kern="1200" dirty="0">
                <a:solidFill>
                  <a:srgbClr val="000040"/>
                </a:solidFill>
                <a:latin typeface="Arial" charset="0"/>
                <a:ea typeface="SimSun" charset="0"/>
                <a:cs typeface="SimSun" charset="0"/>
              </a:rPr>
              <a:t>أمثلة أخرى عن الإتضاع كالمسيح</a:t>
            </a:r>
            <a:endParaRPr lang="en-US" sz="3600" b="1" kern="1200" dirty="0">
              <a:solidFill>
                <a:srgbClr val="000040"/>
              </a:solidFill>
              <a:latin typeface="Arial"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 calcmode="lin" valueType="num">
                                      <p:cBhvr additive="base">
                                        <p:cTn id="7" dur="500" fill="hold"/>
                                        <p:tgtEl>
                                          <p:spTgt spid="645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451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4515">
                                            <p:txEl>
                                              <p:pRg st="1" end="1"/>
                                            </p:txEl>
                                          </p:spTgt>
                                        </p:tgtEl>
                                        <p:attrNameLst>
                                          <p:attrName>style.visibility</p:attrName>
                                        </p:attrNameLst>
                                      </p:cBhvr>
                                      <p:to>
                                        <p:strVal val="visible"/>
                                      </p:to>
                                    </p:set>
                                    <p:anim calcmode="lin" valueType="num">
                                      <p:cBhvr additive="base">
                                        <p:cTn id="11" dur="500" fill="hold"/>
                                        <p:tgtEl>
                                          <p:spTgt spid="64515">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645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64515">
                                            <p:txEl>
                                              <p:pRg st="2" end="2"/>
                                            </p:txEl>
                                          </p:spTgt>
                                        </p:tgtEl>
                                        <p:attrNameLst>
                                          <p:attrName>style.visibility</p:attrName>
                                        </p:attrNameLst>
                                      </p:cBhvr>
                                      <p:to>
                                        <p:strVal val="visible"/>
                                      </p:to>
                                    </p:set>
                                    <p:anim calcmode="lin" valueType="num">
                                      <p:cBhvr additive="base">
                                        <p:cTn id="17" dur="500" fill="hold"/>
                                        <p:tgtEl>
                                          <p:spTgt spid="64515">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64515">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64515">
                                            <p:txEl>
                                              <p:pRg st="3" end="3"/>
                                            </p:txEl>
                                          </p:spTgt>
                                        </p:tgtEl>
                                        <p:attrNameLst>
                                          <p:attrName>style.visibility</p:attrName>
                                        </p:attrNameLst>
                                      </p:cBhvr>
                                      <p:to>
                                        <p:strVal val="visible"/>
                                      </p:to>
                                    </p:set>
                                    <p:anim calcmode="lin" valueType="num">
                                      <p:cBhvr additive="base">
                                        <p:cTn id="21" dur="500" fill="hold"/>
                                        <p:tgtEl>
                                          <p:spTgt spid="64515">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6451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64515">
                                            <p:txEl>
                                              <p:pRg st="4" end="4"/>
                                            </p:txEl>
                                          </p:spTgt>
                                        </p:tgtEl>
                                        <p:attrNameLst>
                                          <p:attrName>style.visibility</p:attrName>
                                        </p:attrNameLst>
                                      </p:cBhvr>
                                      <p:to>
                                        <p:strVal val="visible"/>
                                      </p:to>
                                    </p:set>
                                    <p:anim calcmode="lin" valueType="num">
                                      <p:cBhvr additive="base">
                                        <p:cTn id="27" dur="500" fill="hold"/>
                                        <p:tgtEl>
                                          <p:spTgt spid="64515">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64515">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64515">
                                            <p:txEl>
                                              <p:pRg st="5" end="5"/>
                                            </p:txEl>
                                          </p:spTgt>
                                        </p:tgtEl>
                                        <p:attrNameLst>
                                          <p:attrName>style.visibility</p:attrName>
                                        </p:attrNameLst>
                                      </p:cBhvr>
                                      <p:to>
                                        <p:strVal val="visible"/>
                                      </p:to>
                                    </p:set>
                                    <p:anim calcmode="lin" valueType="num">
                                      <p:cBhvr additive="base">
                                        <p:cTn id="31" dur="500" fill="hold"/>
                                        <p:tgtEl>
                                          <p:spTgt spid="64515">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451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mplain istock_7368076.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2413" y="3068638"/>
            <a:ext cx="5173663" cy="3789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wash-dish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76825" y="-315913"/>
            <a:ext cx="4067175" cy="2652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business-man-climbing-.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64000" y="3067050"/>
            <a:ext cx="5621338" cy="3765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exterior-philippian-jail-cell-of-apostle-paul.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287338"/>
            <a:ext cx="4518025" cy="2995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3397" name="Rectangle 5"/>
          <p:cNvSpPr>
            <a:spLocks noChangeArrowheads="1"/>
          </p:cNvSpPr>
          <p:nvPr/>
        </p:nvSpPr>
        <p:spPr bwMode="auto">
          <a:xfrm rot="-5400000">
            <a:off x="1093787" y="2946400"/>
            <a:ext cx="6956426" cy="1009650"/>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BONES" charset="0"/>
            </a:endParaRPr>
          </a:p>
        </p:txBody>
      </p:sp>
      <p:sp>
        <p:nvSpPr>
          <p:cNvPr id="366598" name="Title 1"/>
          <p:cNvSpPr>
            <a:spLocks noGrp="1"/>
          </p:cNvSpPr>
          <p:nvPr>
            <p:ph type="title"/>
          </p:nvPr>
        </p:nvSpPr>
        <p:spPr>
          <a:xfrm>
            <a:off x="0" y="2133600"/>
            <a:ext cx="9144000" cy="935038"/>
          </a:xfrm>
          <a:solidFill>
            <a:srgbClr val="000000"/>
          </a:solidFill>
        </p:spPr>
        <p:txBody>
          <a:bodyPr/>
          <a:lstStyle/>
          <a:p>
            <a:pPr>
              <a:defRPr/>
            </a:pPr>
            <a:r>
              <a:rPr lang="ar-JO" sz="3600" b="1" dirty="0">
                <a:effectLst/>
                <a:latin typeface="Arial Black" charset="0"/>
                <a:ea typeface="ＭＳ Ｐゴシック" charset="0"/>
                <a:cs typeface="ＭＳ Ｐゴシック" charset="0"/>
              </a:rPr>
              <a:t>هل تظهر </a:t>
            </a:r>
            <a:r>
              <a:rPr lang="ar-JO" sz="3600" b="1" dirty="0">
                <a:solidFill>
                  <a:srgbClr val="FFFF00"/>
                </a:solidFill>
                <a:effectLst/>
                <a:latin typeface="Arial Black" charset="0"/>
                <a:ea typeface="ＭＳ Ｐゴシック" charset="0"/>
                <a:cs typeface="ＭＳ Ｐゴシック" charset="0"/>
              </a:rPr>
              <a:t>الإتضاع</a:t>
            </a:r>
            <a:r>
              <a:rPr lang="ar-JO" sz="3600" b="1" dirty="0">
                <a:effectLst/>
                <a:latin typeface="Arial Black" charset="0"/>
                <a:ea typeface="ＭＳ Ｐゴシック" charset="0"/>
                <a:cs typeface="ＭＳ Ｐゴシック" charset="0"/>
              </a:rPr>
              <a:t> مثل المسيح ؟</a:t>
            </a:r>
            <a:endParaRPr lang="en-US" sz="3600" b="1" dirty="0">
              <a:effectLst/>
              <a:latin typeface="Arial Black"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فيلبي 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2336325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580F"/>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098" name="Picture 2" descr="https://ctd-thechristianpost.netdna-ssl.com/en/full/74251/cross.jpg?w=760&amp;h=507">
            <a:extLst>
              <a:ext uri="{FF2B5EF4-FFF2-40B4-BE49-F238E27FC236}">
                <a16:creationId xmlns:a16="http://schemas.microsoft.com/office/drawing/2014/main" id="{D87A6730-9773-214F-976A-4A4D15551D8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526"/>
            <a:ext cx="9144000" cy="68384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C37FC35B-56B6-CF4D-A720-B4E6CA57BC32}"/>
              </a:ext>
            </a:extLst>
          </p:cNvPr>
          <p:cNvSpPr txBox="1">
            <a:spLocks noChangeArrowheads="1"/>
          </p:cNvSpPr>
          <p:nvPr/>
        </p:nvSpPr>
        <p:spPr bwMode="auto">
          <a:xfrm>
            <a:off x="0" y="3645024"/>
            <a:ext cx="4665599" cy="3238074"/>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الحماية</a:t>
            </a:r>
            <a:endPar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3</a:t>
            </a:r>
            <a:endPar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p:txBody>
      </p:sp>
      <p:sp>
        <p:nvSpPr>
          <p:cNvPr id="4" name="Rectangle 2"/>
          <p:cNvSpPr txBox="1">
            <a:spLocks noChangeArrowheads="1"/>
          </p:cNvSpPr>
          <p:nvPr/>
        </p:nvSpPr>
        <p:spPr bwMode="auto">
          <a:xfrm>
            <a:off x="0" y="-27384"/>
            <a:ext cx="4665599" cy="3238074"/>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الفرح</a:t>
            </a:r>
            <a:endPar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1</a:t>
            </a:r>
            <a:endPar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4514912" y="-27384"/>
            <a:ext cx="4665600" cy="3238074"/>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الإتضاع</a:t>
            </a:r>
            <a:endPar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spc="-100" dirty="0">
                <a:solidFill>
                  <a:srgbClr val="FFFFFF"/>
                </a:solidFill>
                <a:latin typeface="Helvetica Neue Black Condensed"/>
                <a:ea typeface="ＭＳ Ｐゴシック" charset="0"/>
                <a:cs typeface="Helvetica Neue Black Condensed"/>
              </a:rPr>
              <a:t>2</a:t>
            </a:r>
            <a:endPar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p:txBody>
      </p:sp>
      <p:sp>
        <p:nvSpPr>
          <p:cNvPr id="900098" name="Rectangle 2"/>
          <p:cNvSpPr>
            <a:spLocks noGrp="1" noChangeArrowheads="1"/>
          </p:cNvSpPr>
          <p:nvPr>
            <p:ph type="ctrTitle"/>
          </p:nvPr>
        </p:nvSpPr>
        <p:spPr>
          <a:xfrm>
            <a:off x="0" y="2593330"/>
            <a:ext cx="9144000" cy="1555750"/>
          </a:xfrm>
          <a:effectLst>
            <a:outerShdw blurRad="63500" dist="35921" dir="2700000" algn="ctr" rotWithShape="0">
              <a:schemeClr val="tx2">
                <a:alpha val="74998"/>
              </a:schemeClr>
            </a:outerShdw>
          </a:effectLst>
        </p:spPr>
        <p:txBody>
          <a:bodyPr/>
          <a:lstStyle/>
          <a:p>
            <a:pPr>
              <a:defRPr/>
            </a:pPr>
            <a:r>
              <a:rPr lang="ar-JO" sz="4000" b="1" i="1" dirty="0">
                <a:effectLst>
                  <a:glow rad="876300">
                    <a:schemeClr val="tx1"/>
                  </a:glow>
                </a:effectLst>
                <a:latin typeface="Arial" charset="0"/>
                <a:ea typeface="ＭＳ Ｐゴシック" charset="0"/>
                <a:cs typeface="ＭＳ Ｐゴシック" charset="0"/>
              </a:rPr>
              <a:t>نتائج التمثل بفكر المسيح</a:t>
            </a:r>
            <a:endParaRPr lang="en-SG" sz="4000" b="1" i="1" dirty="0">
              <a:effectLst>
                <a:glow rad="8763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447637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0"/>
            <a:ext cx="9144001"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Oval 2"/>
          <p:cNvSpPr>
            <a:spLocks noChangeArrowheads="1"/>
          </p:cNvSpPr>
          <p:nvPr/>
        </p:nvSpPr>
        <p:spPr bwMode="auto">
          <a:xfrm>
            <a:off x="250825" y="692150"/>
            <a:ext cx="2376488" cy="720725"/>
          </a:xfrm>
          <a:prstGeom prst="ellipse">
            <a:avLst/>
          </a:prstGeom>
          <a:solidFill>
            <a:srgbClr val="0000FF"/>
          </a:solidFill>
          <a:ln w="12700" cap="sq">
            <a:solidFill>
              <a:schemeClr val="tx1"/>
            </a:solidFill>
            <a:round/>
            <a:headEnd type="none" w="sm" len="sm"/>
            <a:tailEnd type="none" w="sm" len="sm"/>
          </a:ln>
        </p:spPr>
        <p:txBody>
          <a:bodyPr wrap="none" lIns="91429" tIns="45714" rIns="91429" bIns="45714"/>
          <a:lstStyle/>
          <a:p>
            <a:endParaRPr lang="en-US">
              <a:solidFill>
                <a:srgbClr val="EAEAEA"/>
              </a:solidFill>
            </a:endParaRPr>
          </a:p>
        </p:txBody>
      </p:sp>
      <p:graphicFrame>
        <p:nvGraphicFramePr>
          <p:cNvPr id="109" name="Table 108"/>
          <p:cNvGraphicFramePr>
            <a:graphicFrameLocks noGrp="1"/>
          </p:cNvGraphicFramePr>
          <p:nvPr>
            <p:extLst>
              <p:ext uri="{D42A27DB-BD31-4B8C-83A1-F6EECF244321}">
                <p14:modId xmlns:p14="http://schemas.microsoft.com/office/powerpoint/2010/main" val="3015399328"/>
              </p:ext>
            </p:extLst>
          </p:nvPr>
        </p:nvGraphicFramePr>
        <p:xfrm>
          <a:off x="-36512" y="32639"/>
          <a:ext cx="9144001" cy="6850213"/>
        </p:xfrm>
        <a:graphic>
          <a:graphicData uri="http://schemas.openxmlformats.org/drawingml/2006/table">
            <a:tbl>
              <a:tblPr>
                <a:effectLst/>
              </a:tblPr>
              <a:tblGrid>
                <a:gridCol w="75557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1152128">
                  <a:extLst>
                    <a:ext uri="{9D8B030D-6E8A-4147-A177-3AD203B41FA5}">
                      <a16:colId xmlns:a16="http://schemas.microsoft.com/office/drawing/2014/main" val="20004"/>
                    </a:ext>
                  </a:extLst>
                </a:gridCol>
                <a:gridCol w="796391">
                  <a:extLst>
                    <a:ext uri="{9D8B030D-6E8A-4147-A177-3AD203B41FA5}">
                      <a16:colId xmlns:a16="http://schemas.microsoft.com/office/drawing/2014/main" val="20005"/>
                    </a:ext>
                  </a:extLst>
                </a:gridCol>
                <a:gridCol w="1291841">
                  <a:extLst>
                    <a:ext uri="{9D8B030D-6E8A-4147-A177-3AD203B41FA5}">
                      <a16:colId xmlns:a16="http://schemas.microsoft.com/office/drawing/2014/main" val="20006"/>
                    </a:ext>
                  </a:extLst>
                </a:gridCol>
                <a:gridCol w="720080">
                  <a:extLst>
                    <a:ext uri="{9D8B030D-6E8A-4147-A177-3AD203B41FA5}">
                      <a16:colId xmlns:a16="http://schemas.microsoft.com/office/drawing/2014/main" val="20007"/>
                    </a:ext>
                  </a:extLst>
                </a:gridCol>
                <a:gridCol w="648072">
                  <a:extLst>
                    <a:ext uri="{9D8B030D-6E8A-4147-A177-3AD203B41FA5}">
                      <a16:colId xmlns:a16="http://schemas.microsoft.com/office/drawing/2014/main" val="20008"/>
                    </a:ext>
                  </a:extLst>
                </a:gridCol>
                <a:gridCol w="971601">
                  <a:extLst>
                    <a:ext uri="{9D8B030D-6E8A-4147-A177-3AD203B41FA5}">
                      <a16:colId xmlns:a16="http://schemas.microsoft.com/office/drawing/2014/main" val="20009"/>
                    </a:ext>
                  </a:extLst>
                </a:gridCol>
              </a:tblGrid>
              <a:tr h="692696">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rPr>
                        <a:t>فيلبي : نتائج التمثل بفكر المسيح</a:t>
                      </a:r>
                      <a:endParaRPr kumimoji="0" lang="en-US"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gradFill flip="none" rotWithShape="1">
                      <a:gsLst>
                        <a:gs pos="0">
                          <a:srgbClr val="800000"/>
                        </a:gs>
                        <a:gs pos="100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57956">
                <a:tc gridSpan="3">
                  <a:txBody>
                    <a:bodyPr/>
                    <a:lstStyle/>
                    <a:p>
                      <a:pPr algn="ctr"/>
                      <a:r>
                        <a:rPr lang="ar-JO" sz="2400" b="1" dirty="0">
                          <a:effectLst>
                            <a:glow rad="228600">
                              <a:srgbClr val="000000">
                                <a:alpha val="40000"/>
                              </a:srgbClr>
                            </a:glow>
                          </a:effectLst>
                          <a:latin typeface="Arial"/>
                          <a:cs typeface="Arial"/>
                        </a:rPr>
                        <a:t>الفرح</a:t>
                      </a:r>
                      <a:endParaRPr lang="en-US" sz="2400" b="1" dirty="0">
                        <a:effectLst>
                          <a:glow rad="228600">
                            <a:srgbClr val="000000">
                              <a:alpha val="40000"/>
                            </a:srgbClr>
                          </a:glow>
                        </a:effectLst>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الإتضاع</a:t>
                      </a:r>
                      <a:endParaRPr lang="en-US" sz="2400" b="1" kern="1200" dirty="0">
                        <a:solidFill>
                          <a:schemeClr val="tx1"/>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400" b="1" kern="1200" dirty="0">
                          <a:solidFill>
                            <a:schemeClr val="tx1"/>
                          </a:solidFill>
                          <a:effectLst>
                            <a:glow rad="228600">
                              <a:srgbClr val="000000">
                                <a:alpha val="40000"/>
                              </a:srgbClr>
                            </a:glow>
                          </a:effectLst>
                          <a:latin typeface="Arial"/>
                          <a:ea typeface="+mn-ea"/>
                          <a:cs typeface="Arial"/>
                        </a:rPr>
                        <a:t>الحماية</a:t>
                      </a:r>
                      <a:endParaRPr lang="en-US" sz="2400" b="1" kern="1200" dirty="0">
                        <a:solidFill>
                          <a:schemeClr val="tx1"/>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السلام</a:t>
                      </a:r>
                      <a:endParaRPr lang="en-US" sz="2400" b="1" kern="1200" dirty="0">
                        <a:solidFill>
                          <a:schemeClr val="tx1"/>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84041">
                <a:tc gridSpan="3">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الإصحاح</a:t>
                      </a:r>
                      <a:r>
                        <a:rPr lang="ar-JO" sz="2400" b="1" kern="1200" baseline="0" dirty="0">
                          <a:solidFill>
                            <a:schemeClr val="tx1"/>
                          </a:solidFill>
                          <a:effectLst>
                            <a:glow rad="228600">
                              <a:srgbClr val="000000">
                                <a:alpha val="40000"/>
                              </a:srgbClr>
                            </a:glow>
                          </a:effectLst>
                          <a:latin typeface="Arial"/>
                          <a:ea typeface="+mn-ea"/>
                          <a:cs typeface="Arial"/>
                        </a:rPr>
                        <a:t> 1</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sz="2400" b="1" kern="1200" dirty="0">
                          <a:solidFill>
                            <a:schemeClr val="tx1"/>
                          </a:solidFill>
                          <a:effectLst>
                            <a:glow rad="228600">
                              <a:srgbClr val="000000">
                                <a:alpha val="40000"/>
                              </a:srgbClr>
                            </a:glow>
                          </a:effectLst>
                          <a:latin typeface="Arial"/>
                          <a:ea typeface="+mn-ea"/>
                          <a:cs typeface="Arial"/>
                        </a:rPr>
                        <a:t>الإصحاح</a:t>
                      </a:r>
                      <a:r>
                        <a:rPr lang="ar-JO" sz="2400" b="1" kern="1200" baseline="0" dirty="0">
                          <a:solidFill>
                            <a:schemeClr val="tx1"/>
                          </a:solidFill>
                          <a:effectLst>
                            <a:glow rad="228600">
                              <a:srgbClr val="000000">
                                <a:alpha val="40000"/>
                              </a:srgbClr>
                            </a:glow>
                          </a:effectLst>
                          <a:latin typeface="Arial"/>
                          <a:ea typeface="+mn-ea"/>
                          <a:cs typeface="Arial"/>
                        </a:rPr>
                        <a:t> 2</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الإصحاح</a:t>
                      </a:r>
                      <a:r>
                        <a:rPr lang="ar-JO" sz="2400" b="1" kern="1200" baseline="0" dirty="0">
                          <a:solidFill>
                            <a:schemeClr val="tx1"/>
                          </a:solidFill>
                          <a:effectLst>
                            <a:glow rad="228600">
                              <a:srgbClr val="000000">
                                <a:alpha val="40000"/>
                              </a:srgbClr>
                            </a:glow>
                          </a:effectLst>
                          <a:latin typeface="Arial"/>
                          <a:ea typeface="+mn-ea"/>
                          <a:cs typeface="Arial"/>
                        </a:rPr>
                        <a:t> 3</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الإصحاح</a:t>
                      </a:r>
                      <a:r>
                        <a:rPr lang="ar-JO" sz="2400" b="1" kern="1200" baseline="0" dirty="0">
                          <a:solidFill>
                            <a:schemeClr val="tx1"/>
                          </a:solidFill>
                          <a:effectLst>
                            <a:glow rad="228600">
                              <a:srgbClr val="000000">
                                <a:alpha val="40000"/>
                              </a:srgbClr>
                            </a:glow>
                          </a:effectLst>
                          <a:latin typeface="Arial"/>
                          <a:ea typeface="+mn-ea"/>
                          <a:cs typeface="Arial"/>
                        </a:rPr>
                        <a:t> 4</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84041">
                <a:tc gridSpan="3">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الفرح</a:t>
                      </a:r>
                      <a:r>
                        <a:rPr lang="ar-JO" sz="2400" b="1" kern="1200" baseline="0" dirty="0">
                          <a:solidFill>
                            <a:schemeClr val="tx1"/>
                          </a:solidFill>
                          <a:effectLst>
                            <a:glow rad="228600">
                              <a:srgbClr val="000000">
                                <a:alpha val="40000"/>
                              </a:srgbClr>
                            </a:glow>
                          </a:effectLst>
                          <a:latin typeface="Arial"/>
                          <a:ea typeface="+mn-ea"/>
                          <a:cs typeface="Arial"/>
                        </a:rPr>
                        <a:t> (5)</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الفرح</a:t>
                      </a:r>
                      <a:r>
                        <a:rPr lang="ar-JO" sz="2400" b="1" kern="1200" baseline="0" dirty="0">
                          <a:solidFill>
                            <a:schemeClr val="tx1"/>
                          </a:solidFill>
                          <a:effectLst>
                            <a:glow rad="228600">
                              <a:srgbClr val="000000">
                                <a:alpha val="40000"/>
                              </a:srgbClr>
                            </a:glow>
                          </a:effectLst>
                          <a:latin typeface="Arial"/>
                          <a:ea typeface="+mn-ea"/>
                          <a:cs typeface="Arial"/>
                        </a:rPr>
                        <a:t> (7)</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الفرح</a:t>
                      </a:r>
                      <a:r>
                        <a:rPr lang="ar-JO" sz="2400" b="1" kern="1200" baseline="0" dirty="0">
                          <a:solidFill>
                            <a:schemeClr val="tx1"/>
                          </a:solidFill>
                          <a:effectLst>
                            <a:glow rad="228600">
                              <a:srgbClr val="000000">
                                <a:alpha val="40000"/>
                              </a:srgbClr>
                            </a:glow>
                          </a:effectLst>
                          <a:latin typeface="Arial"/>
                          <a:ea typeface="+mn-ea"/>
                          <a:cs typeface="Arial"/>
                        </a:rPr>
                        <a:t> (1)</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الفرح</a:t>
                      </a:r>
                      <a:r>
                        <a:rPr lang="ar-JO" sz="2400" b="1" kern="1200" baseline="0" dirty="0">
                          <a:solidFill>
                            <a:schemeClr val="tx1"/>
                          </a:solidFill>
                          <a:effectLst>
                            <a:glow rad="228600">
                              <a:srgbClr val="000000">
                                <a:alpha val="40000"/>
                              </a:srgbClr>
                            </a:glow>
                          </a:effectLst>
                          <a:latin typeface="Arial"/>
                          <a:ea typeface="+mn-ea"/>
                          <a:cs typeface="Arial"/>
                        </a:rPr>
                        <a:t> (4)</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834345">
                <a:tc gridSpan="3">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السلوك</a:t>
                      </a:r>
                      <a:r>
                        <a:rPr lang="ar-JO" sz="2400" b="1" kern="1200" baseline="0" dirty="0">
                          <a:solidFill>
                            <a:schemeClr val="tx1"/>
                          </a:solidFill>
                          <a:effectLst>
                            <a:glow rad="228600">
                              <a:srgbClr val="000000">
                                <a:alpha val="40000"/>
                              </a:srgbClr>
                            </a:glow>
                          </a:effectLst>
                          <a:latin typeface="Arial"/>
                          <a:ea typeface="+mn-ea"/>
                          <a:cs typeface="Arial"/>
                        </a:rPr>
                        <a:t> (1)</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السلوك</a:t>
                      </a:r>
                      <a:r>
                        <a:rPr lang="ar-JO" sz="2400" b="1" kern="1200" baseline="0" dirty="0">
                          <a:solidFill>
                            <a:schemeClr val="tx1"/>
                          </a:solidFill>
                          <a:effectLst>
                            <a:glow rad="228600">
                              <a:srgbClr val="000000">
                                <a:alpha val="40000"/>
                              </a:srgbClr>
                            </a:glow>
                          </a:effectLst>
                          <a:latin typeface="Arial"/>
                          <a:ea typeface="+mn-ea"/>
                          <a:cs typeface="Arial"/>
                        </a:rPr>
                        <a:t> (7)</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sz="2400" b="1" kern="1200" dirty="0">
                          <a:solidFill>
                            <a:schemeClr val="tx1"/>
                          </a:solidFill>
                          <a:effectLst>
                            <a:glow rad="228600">
                              <a:srgbClr val="000000">
                                <a:alpha val="40000"/>
                              </a:srgbClr>
                            </a:glow>
                          </a:effectLst>
                          <a:latin typeface="Arial"/>
                          <a:ea typeface="+mn-ea"/>
                          <a:cs typeface="Arial"/>
                        </a:rPr>
                        <a:t>السلوك</a:t>
                      </a:r>
                      <a:r>
                        <a:rPr lang="ar-JO" sz="2400" b="1" kern="1200" baseline="0" dirty="0">
                          <a:solidFill>
                            <a:schemeClr val="tx1"/>
                          </a:solidFill>
                          <a:effectLst>
                            <a:glow rad="228600">
                              <a:srgbClr val="000000">
                                <a:alpha val="40000"/>
                              </a:srgbClr>
                            </a:glow>
                          </a:effectLst>
                          <a:latin typeface="Arial"/>
                          <a:ea typeface="+mn-ea"/>
                          <a:cs typeface="Arial"/>
                        </a:rPr>
                        <a:t> (8)</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السلوك</a:t>
                      </a:r>
                      <a:r>
                        <a:rPr lang="ar-JO" sz="2400" b="1" kern="1200" baseline="0" dirty="0">
                          <a:solidFill>
                            <a:schemeClr val="tx1"/>
                          </a:solidFill>
                          <a:effectLst>
                            <a:glow rad="228600">
                              <a:srgbClr val="000000">
                                <a:alpha val="40000"/>
                              </a:srgbClr>
                            </a:glow>
                          </a:effectLst>
                          <a:latin typeface="Arial"/>
                          <a:ea typeface="+mn-ea"/>
                          <a:cs typeface="Arial"/>
                        </a:rPr>
                        <a:t> (4)</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57956">
                <a:tc gridSpan="3">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الألم</a:t>
                      </a:r>
                      <a:endParaRPr lang="en-US" sz="2400" b="1" kern="1200" dirty="0">
                        <a:solidFill>
                          <a:schemeClr val="tx1"/>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الخضوع</a:t>
                      </a:r>
                      <a:endParaRPr lang="en-US" sz="2400" b="1" kern="1200" dirty="0">
                        <a:solidFill>
                          <a:schemeClr val="tx1"/>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400" b="1" kern="1200" dirty="0">
                          <a:solidFill>
                            <a:schemeClr val="tx1"/>
                          </a:solidFill>
                          <a:effectLst>
                            <a:glow rad="228600">
                              <a:srgbClr val="000000">
                                <a:alpha val="40000"/>
                              </a:srgbClr>
                            </a:glow>
                          </a:effectLst>
                          <a:latin typeface="Arial"/>
                          <a:ea typeface="+mn-ea"/>
                          <a:cs typeface="Arial"/>
                        </a:rPr>
                        <a:t>الخلاص</a:t>
                      </a:r>
                      <a:endParaRPr lang="en-US" sz="2400" b="1" kern="1200" dirty="0">
                        <a:solidFill>
                          <a:schemeClr val="tx1"/>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التقديس</a:t>
                      </a:r>
                      <a:endParaRPr lang="en-US" sz="2400" b="1" kern="1200" dirty="0">
                        <a:solidFill>
                          <a:schemeClr val="tx1"/>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661704">
                <a:tc>
                  <a:txBody>
                    <a:bodyPr/>
                    <a:lstStyle/>
                    <a:p>
                      <a:pPr algn="ctr"/>
                      <a:r>
                        <a:rPr lang="en-US" altLang="zh-CN" sz="1600" b="1" dirty="0">
                          <a:latin typeface="Arial"/>
                          <a:ea typeface="SimSun" charset="0"/>
                          <a:cs typeface="Arial"/>
                        </a:rPr>
                        <a:t> </a:t>
                      </a:r>
                      <a:r>
                        <a:rPr lang="ar-JO" altLang="zh-CN" sz="1600" b="1" dirty="0">
                          <a:effectLst>
                            <a:glow rad="228600">
                              <a:srgbClr val="000000">
                                <a:alpha val="40000"/>
                              </a:srgbClr>
                            </a:glow>
                          </a:effectLst>
                          <a:latin typeface="Arial"/>
                          <a:ea typeface="SimSun" charset="0"/>
                          <a:cs typeface="Arial"/>
                        </a:rPr>
                        <a:t>تحية</a:t>
                      </a:r>
                    </a:p>
                    <a:p>
                      <a:pPr algn="ctr"/>
                      <a:r>
                        <a:rPr lang="ar-JO" sz="1600" b="1" dirty="0">
                          <a:effectLst>
                            <a:glow rad="228600">
                              <a:srgbClr val="000000">
                                <a:alpha val="40000"/>
                              </a:srgbClr>
                            </a:glow>
                          </a:effectLst>
                          <a:latin typeface="Arial"/>
                          <a:ea typeface="SimSun" charset="0"/>
                          <a:cs typeface="Arial"/>
                        </a:rPr>
                        <a:t>1: 1-2</a:t>
                      </a:r>
                      <a:endParaRPr lang="en-US" sz="1600" b="1" dirty="0">
                        <a:effectLst>
                          <a:glow rad="228600">
                            <a:srgbClr val="000000">
                              <a:alpha val="40000"/>
                            </a:srgbClr>
                          </a:glow>
                        </a:effectLst>
                        <a:latin typeface="Arial"/>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ar-JO" altLang="zh-CN" sz="1600" b="1" kern="1200" dirty="0">
                          <a:solidFill>
                            <a:schemeClr val="tx1"/>
                          </a:solidFill>
                          <a:effectLst>
                            <a:glow rad="228600">
                              <a:srgbClr val="000000">
                                <a:alpha val="40000"/>
                              </a:srgbClr>
                            </a:glow>
                          </a:effectLst>
                          <a:latin typeface="Arial"/>
                          <a:ea typeface="SimSun" charset="0"/>
                          <a:cs typeface="Arial"/>
                        </a:rPr>
                        <a:t>شكر و صلاة</a:t>
                      </a:r>
                    </a:p>
                    <a:p>
                      <a:pPr algn="ctr"/>
                      <a:r>
                        <a:rPr lang="ar-JO" altLang="zh-CN" sz="1600" b="1" kern="1200" dirty="0">
                          <a:solidFill>
                            <a:schemeClr val="tx1"/>
                          </a:solidFill>
                          <a:effectLst>
                            <a:glow rad="228600">
                              <a:srgbClr val="000000">
                                <a:alpha val="40000"/>
                              </a:srgbClr>
                            </a:glow>
                          </a:effectLst>
                          <a:latin typeface="Arial"/>
                          <a:ea typeface="SimSun" charset="0"/>
                          <a:cs typeface="Arial"/>
                        </a:rPr>
                        <a:t>1: 3-11</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ar-JO" altLang="zh-CN" sz="1600" b="1" kern="1200" dirty="0">
                          <a:solidFill>
                            <a:schemeClr val="tx1"/>
                          </a:solidFill>
                          <a:effectLst>
                            <a:glow rad="228600">
                              <a:srgbClr val="000000">
                                <a:alpha val="40000"/>
                              </a:srgbClr>
                            </a:glow>
                          </a:effectLst>
                          <a:latin typeface="Arial"/>
                          <a:ea typeface="SimSun" charset="0"/>
                          <a:cs typeface="Arial"/>
                        </a:rPr>
                        <a:t>خدمة في السجن</a:t>
                      </a:r>
                    </a:p>
                    <a:p>
                      <a:pPr algn="ctr"/>
                      <a:r>
                        <a:rPr lang="ar-JO" altLang="zh-CN" sz="1600" b="1" kern="1200" dirty="0">
                          <a:solidFill>
                            <a:schemeClr val="tx1"/>
                          </a:solidFill>
                          <a:effectLst>
                            <a:glow rad="228600">
                              <a:srgbClr val="000000">
                                <a:alpha val="40000"/>
                              </a:srgbClr>
                            </a:glow>
                          </a:effectLst>
                          <a:latin typeface="Arial"/>
                          <a:ea typeface="SimSun" charset="0"/>
                          <a:cs typeface="Arial"/>
                        </a:rPr>
                        <a:t>1: 12-30</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ar-JO" altLang="zh-CN" sz="1600" b="1" kern="1200" dirty="0">
                          <a:solidFill>
                            <a:schemeClr val="tx1"/>
                          </a:solidFill>
                          <a:effectLst>
                            <a:glow rad="228600">
                              <a:srgbClr val="000000">
                                <a:alpha val="40000"/>
                              </a:srgbClr>
                            </a:glow>
                          </a:effectLst>
                          <a:latin typeface="Arial"/>
                          <a:ea typeface="SimSun" charset="0"/>
                          <a:cs typeface="Arial"/>
                        </a:rPr>
                        <a:t>حض</a:t>
                      </a:r>
                    </a:p>
                    <a:p>
                      <a:pPr algn="ctr"/>
                      <a:r>
                        <a:rPr lang="ar-JO" altLang="zh-CN" sz="1600" b="1" kern="1200" dirty="0">
                          <a:solidFill>
                            <a:schemeClr val="tx1"/>
                          </a:solidFill>
                          <a:effectLst>
                            <a:glow rad="228600">
                              <a:srgbClr val="000000">
                                <a:alpha val="40000"/>
                              </a:srgbClr>
                            </a:glow>
                          </a:effectLst>
                          <a:latin typeface="Arial"/>
                          <a:ea typeface="SimSun" charset="0"/>
                          <a:cs typeface="Arial"/>
                        </a:rPr>
                        <a:t>2: 1-4</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ar-JO" altLang="zh-CN" sz="1600" b="1" kern="1200" dirty="0">
                          <a:solidFill>
                            <a:schemeClr val="tx1"/>
                          </a:solidFill>
                          <a:effectLst>
                            <a:glow rad="228600">
                              <a:srgbClr val="000000">
                                <a:alpha val="40000"/>
                              </a:srgbClr>
                            </a:glow>
                          </a:effectLst>
                          <a:latin typeface="Arial"/>
                          <a:ea typeface="SimSun" charset="0"/>
                          <a:cs typeface="Arial"/>
                        </a:rPr>
                        <a:t>تجسيد</a:t>
                      </a:r>
                      <a:endParaRPr lang="en-US" altLang="zh-CN" sz="1600" b="1" kern="1200" dirty="0">
                        <a:solidFill>
                          <a:schemeClr val="tx1"/>
                        </a:solidFill>
                        <a:effectLst>
                          <a:glow rad="228600">
                            <a:srgbClr val="000000">
                              <a:alpha val="40000"/>
                            </a:srgbClr>
                          </a:glow>
                        </a:effectLst>
                        <a:latin typeface="Arial"/>
                        <a:ea typeface="SimSun" charset="0"/>
                        <a:cs typeface="Arial"/>
                      </a:endParaRPr>
                    </a:p>
                    <a:p>
                      <a:pPr algn="ctr"/>
                      <a:r>
                        <a:rPr lang="ar-JO" altLang="zh-CN" sz="1600" b="1" kern="1200" dirty="0">
                          <a:solidFill>
                            <a:schemeClr val="tx1"/>
                          </a:solidFill>
                          <a:effectLst>
                            <a:glow rad="228600">
                              <a:srgbClr val="000000">
                                <a:alpha val="40000"/>
                              </a:srgbClr>
                            </a:glow>
                          </a:effectLst>
                          <a:latin typeface="Arial"/>
                          <a:ea typeface="SimSun" charset="0"/>
                          <a:cs typeface="Arial"/>
                        </a:rPr>
                        <a:t>2:</a:t>
                      </a:r>
                      <a:r>
                        <a:rPr lang="ar-JO" altLang="zh-CN" sz="1600" b="1" kern="1200" baseline="0" dirty="0">
                          <a:solidFill>
                            <a:schemeClr val="tx1"/>
                          </a:solidFill>
                          <a:effectLst>
                            <a:glow rad="228600">
                              <a:srgbClr val="000000">
                                <a:alpha val="40000"/>
                              </a:srgbClr>
                            </a:glow>
                          </a:effectLst>
                          <a:latin typeface="Arial"/>
                          <a:ea typeface="SimSun" charset="0"/>
                          <a:cs typeface="Arial"/>
                        </a:rPr>
                        <a:t> 5-30</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ar-JO" altLang="zh-CN" sz="1600" b="1" kern="1200" dirty="0">
                          <a:solidFill>
                            <a:schemeClr val="tx1"/>
                          </a:solidFill>
                          <a:effectLst>
                            <a:glow rad="228600">
                              <a:srgbClr val="000000">
                                <a:alpha val="40000"/>
                              </a:srgbClr>
                            </a:glow>
                          </a:effectLst>
                          <a:latin typeface="Arial"/>
                          <a:ea typeface="SimSun" charset="0"/>
                          <a:cs typeface="Arial"/>
                        </a:rPr>
                        <a:t>من الناموسية</a:t>
                      </a:r>
                      <a:endParaRPr lang="en-US" altLang="zh-CN" sz="1600" b="1" kern="1200" dirty="0">
                        <a:solidFill>
                          <a:schemeClr val="tx1"/>
                        </a:solidFill>
                        <a:effectLst>
                          <a:glow rad="228600">
                            <a:srgbClr val="000000">
                              <a:alpha val="40000"/>
                            </a:srgbClr>
                          </a:glow>
                        </a:effectLst>
                        <a:latin typeface="Arial"/>
                        <a:ea typeface="SimSun" charset="0"/>
                        <a:cs typeface="Arial"/>
                      </a:endParaRPr>
                    </a:p>
                    <a:p>
                      <a:pPr algn="ctr"/>
                      <a:r>
                        <a:rPr lang="ar-JO" altLang="zh-CN" sz="1600" b="1" kern="1200" dirty="0">
                          <a:solidFill>
                            <a:schemeClr val="tx1"/>
                          </a:solidFill>
                          <a:effectLst>
                            <a:glow rad="228600">
                              <a:srgbClr val="000000">
                                <a:alpha val="40000"/>
                              </a:srgbClr>
                            </a:glow>
                          </a:effectLst>
                          <a:latin typeface="Arial"/>
                          <a:ea typeface="SimSun" charset="0"/>
                          <a:cs typeface="Arial"/>
                        </a:rPr>
                        <a:t>3:</a:t>
                      </a:r>
                      <a:r>
                        <a:rPr lang="ar-JO" altLang="zh-CN" sz="1600" b="1" kern="1200" baseline="0" dirty="0">
                          <a:solidFill>
                            <a:schemeClr val="tx1"/>
                          </a:solidFill>
                          <a:effectLst>
                            <a:glow rad="228600">
                              <a:srgbClr val="000000">
                                <a:alpha val="40000"/>
                              </a:srgbClr>
                            </a:glow>
                          </a:effectLst>
                          <a:latin typeface="Arial"/>
                          <a:ea typeface="SimSun" charset="0"/>
                          <a:cs typeface="Arial"/>
                        </a:rPr>
                        <a:t> 1-16</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ar-JO" altLang="zh-CN" sz="1600" b="1" kern="1200" dirty="0">
                          <a:solidFill>
                            <a:schemeClr val="tx1"/>
                          </a:solidFill>
                          <a:effectLst>
                            <a:glow rad="228600">
                              <a:srgbClr val="000000">
                                <a:alpha val="40000"/>
                              </a:srgbClr>
                            </a:glow>
                          </a:effectLst>
                          <a:latin typeface="Arial"/>
                          <a:ea typeface="SimSun" charset="0"/>
                          <a:cs typeface="Arial"/>
                        </a:rPr>
                        <a:t>من التساهل</a:t>
                      </a:r>
                      <a:endParaRPr lang="en-US" altLang="zh-CN" sz="1600" b="1" kern="1200" dirty="0">
                        <a:solidFill>
                          <a:schemeClr val="tx1"/>
                        </a:solidFill>
                        <a:effectLst>
                          <a:glow rad="228600">
                            <a:srgbClr val="000000">
                              <a:alpha val="40000"/>
                            </a:srgbClr>
                          </a:glow>
                        </a:effectLst>
                        <a:latin typeface="Arial"/>
                        <a:ea typeface="SimSun" charset="0"/>
                        <a:cs typeface="Arial"/>
                      </a:endParaRPr>
                    </a:p>
                    <a:p>
                      <a:pPr algn="ctr"/>
                      <a:r>
                        <a:rPr lang="ar-JO" altLang="zh-CN" sz="1600" b="1" kern="1200" dirty="0">
                          <a:solidFill>
                            <a:schemeClr val="tx1"/>
                          </a:solidFill>
                          <a:effectLst>
                            <a:glow rad="228600">
                              <a:srgbClr val="000000">
                                <a:alpha val="40000"/>
                              </a:srgbClr>
                            </a:glow>
                          </a:effectLst>
                          <a:latin typeface="Arial"/>
                          <a:ea typeface="SimSun" charset="0"/>
                          <a:cs typeface="Arial"/>
                        </a:rPr>
                        <a:t>3:</a:t>
                      </a:r>
                      <a:r>
                        <a:rPr lang="ar-JO" altLang="zh-CN" sz="1600" b="1" kern="1200" baseline="0" dirty="0">
                          <a:solidFill>
                            <a:schemeClr val="tx1"/>
                          </a:solidFill>
                          <a:effectLst>
                            <a:glow rad="228600">
                              <a:srgbClr val="000000">
                                <a:alpha val="40000"/>
                              </a:srgbClr>
                            </a:glow>
                          </a:effectLst>
                          <a:latin typeface="Arial"/>
                          <a:ea typeface="SimSun" charset="0"/>
                          <a:cs typeface="Arial"/>
                        </a:rPr>
                        <a:t> 17-21</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ar-JO" altLang="zh-CN" sz="1600" b="1" kern="1200" dirty="0">
                          <a:solidFill>
                            <a:schemeClr val="tx1"/>
                          </a:solidFill>
                          <a:effectLst>
                            <a:glow rad="228600">
                              <a:srgbClr val="000000">
                                <a:alpha val="40000"/>
                              </a:srgbClr>
                            </a:glow>
                          </a:effectLst>
                          <a:latin typeface="Arial"/>
                          <a:ea typeface="SimSun" charset="0"/>
                          <a:cs typeface="Arial"/>
                        </a:rPr>
                        <a:t>مع الناس</a:t>
                      </a:r>
                      <a:endParaRPr lang="en-US" altLang="zh-CN" sz="1600" b="1" kern="1200" dirty="0">
                        <a:solidFill>
                          <a:schemeClr val="tx1"/>
                        </a:solidFill>
                        <a:effectLst>
                          <a:glow rad="228600">
                            <a:srgbClr val="000000">
                              <a:alpha val="40000"/>
                            </a:srgbClr>
                          </a:glow>
                        </a:effectLst>
                        <a:latin typeface="Arial"/>
                        <a:ea typeface="SimSun" charset="0"/>
                        <a:cs typeface="Arial"/>
                      </a:endParaRPr>
                    </a:p>
                    <a:p>
                      <a:pPr algn="ctr"/>
                      <a:r>
                        <a:rPr lang="ar-JO" altLang="zh-CN" sz="1600" b="1" kern="1200" dirty="0">
                          <a:solidFill>
                            <a:schemeClr val="tx1"/>
                          </a:solidFill>
                          <a:effectLst>
                            <a:glow rad="228600">
                              <a:srgbClr val="000000">
                                <a:alpha val="40000"/>
                              </a:srgbClr>
                            </a:glow>
                          </a:effectLst>
                          <a:latin typeface="Arial"/>
                          <a:ea typeface="SimSun" charset="0"/>
                          <a:cs typeface="Arial"/>
                        </a:rPr>
                        <a:t>4: 1-3</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ar-JO" altLang="zh-CN" sz="1600" b="1" kern="1200" dirty="0">
                          <a:solidFill>
                            <a:schemeClr val="tx1"/>
                          </a:solidFill>
                          <a:effectLst>
                            <a:glow rad="228600">
                              <a:srgbClr val="000000">
                                <a:alpha val="40000"/>
                              </a:srgbClr>
                            </a:glow>
                          </a:effectLst>
                          <a:latin typeface="Arial"/>
                          <a:ea typeface="SimSun" charset="0"/>
                          <a:cs typeface="Arial"/>
                        </a:rPr>
                        <a:t>مع الله</a:t>
                      </a:r>
                      <a:endParaRPr lang="en-US" altLang="zh-CN" sz="1600" b="1" kern="1200" dirty="0">
                        <a:solidFill>
                          <a:schemeClr val="tx1"/>
                        </a:solidFill>
                        <a:effectLst>
                          <a:glow rad="228600">
                            <a:srgbClr val="000000">
                              <a:alpha val="40000"/>
                            </a:srgbClr>
                          </a:glow>
                        </a:effectLst>
                        <a:latin typeface="Arial"/>
                        <a:ea typeface="SimSun" charset="0"/>
                        <a:cs typeface="Arial"/>
                      </a:endParaRPr>
                    </a:p>
                    <a:p>
                      <a:pPr algn="ctr"/>
                      <a:r>
                        <a:rPr lang="ar-JO" altLang="zh-CN" sz="1600" b="1" kern="1200" dirty="0">
                          <a:solidFill>
                            <a:schemeClr val="tx1"/>
                          </a:solidFill>
                          <a:effectLst>
                            <a:glow rad="228600">
                              <a:srgbClr val="000000">
                                <a:alpha val="40000"/>
                              </a:srgbClr>
                            </a:glow>
                          </a:effectLst>
                          <a:latin typeface="Arial"/>
                          <a:ea typeface="SimSun" charset="0"/>
                          <a:cs typeface="Arial"/>
                        </a:rPr>
                        <a:t>4:</a:t>
                      </a:r>
                      <a:r>
                        <a:rPr lang="ar-JO" altLang="zh-CN" sz="1600" b="1" kern="1200" baseline="0" dirty="0">
                          <a:solidFill>
                            <a:schemeClr val="tx1"/>
                          </a:solidFill>
                          <a:effectLst>
                            <a:glow rad="228600">
                              <a:srgbClr val="000000">
                                <a:alpha val="40000"/>
                              </a:srgbClr>
                            </a:glow>
                          </a:effectLst>
                          <a:latin typeface="Arial"/>
                          <a:ea typeface="SimSun" charset="0"/>
                          <a:cs typeface="Arial"/>
                        </a:rPr>
                        <a:t> 4-9</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ar-JO" altLang="zh-CN" sz="1600" b="1" dirty="0">
                          <a:effectLst>
                            <a:glow rad="228600">
                              <a:srgbClr val="000000">
                                <a:alpha val="40000"/>
                              </a:srgbClr>
                            </a:glow>
                          </a:effectLst>
                          <a:latin typeface="Arial"/>
                          <a:ea typeface="SimSun" charset="0"/>
                          <a:cs typeface="Arial"/>
                        </a:rPr>
                        <a:t>دائماً</a:t>
                      </a:r>
                      <a:endParaRPr lang="en-US" altLang="zh-CN" sz="1600" b="1" dirty="0">
                        <a:effectLst>
                          <a:glow rad="228600">
                            <a:srgbClr val="000000">
                              <a:alpha val="40000"/>
                            </a:srgbClr>
                          </a:glow>
                        </a:effectLst>
                        <a:latin typeface="Arial"/>
                        <a:ea typeface="SimSun" charset="0"/>
                        <a:cs typeface="Arial"/>
                      </a:endParaRPr>
                    </a:p>
                    <a:p>
                      <a:pPr algn="ctr" eaLnBrk="0" hangingPunct="0"/>
                      <a:r>
                        <a:rPr lang="ar-JO" altLang="zh-CN" sz="1600" b="1" dirty="0">
                          <a:effectLst>
                            <a:glow rad="228600">
                              <a:srgbClr val="000000">
                                <a:alpha val="40000"/>
                              </a:srgbClr>
                            </a:glow>
                          </a:effectLst>
                          <a:latin typeface="Arial"/>
                          <a:ea typeface="SimSun" charset="0"/>
                          <a:cs typeface="Arial"/>
                        </a:rPr>
                        <a:t>4:</a:t>
                      </a:r>
                      <a:r>
                        <a:rPr lang="ar-JO" altLang="zh-CN" sz="1600" b="1" baseline="0" dirty="0">
                          <a:effectLst>
                            <a:glow rad="228600">
                              <a:srgbClr val="000000">
                                <a:alpha val="40000"/>
                              </a:srgbClr>
                            </a:glow>
                          </a:effectLst>
                          <a:latin typeface="Arial"/>
                          <a:ea typeface="SimSun" charset="0"/>
                          <a:cs typeface="Arial"/>
                        </a:rPr>
                        <a:t> 10-20</a:t>
                      </a:r>
                      <a:r>
                        <a:rPr lang="en-US" altLang="zh-CN" sz="1600" b="1" dirty="0">
                          <a:effectLst>
                            <a:glow rad="228600">
                              <a:srgbClr val="000000">
                                <a:alpha val="40000"/>
                              </a:srgbClr>
                            </a:glow>
                          </a:effectLst>
                          <a:latin typeface="Arial"/>
                          <a:ea typeface="SimSun" charset="0"/>
                          <a:cs typeface="Arial"/>
                        </a:rPr>
                        <a:t> </a:t>
                      </a:r>
                    </a:p>
                    <a:p>
                      <a:pPr algn="ctr" eaLnBrk="0" hangingPunct="0"/>
                      <a:r>
                        <a:rPr lang="en-US" altLang="zh-CN" sz="1600" b="1" dirty="0">
                          <a:effectLst>
                            <a:glow rad="228600">
                              <a:srgbClr val="000000">
                                <a:alpha val="40000"/>
                              </a:srgbClr>
                            </a:glow>
                          </a:effectLst>
                          <a:latin typeface="Arial"/>
                          <a:ea typeface="SimSun" charset="0"/>
                          <a:cs typeface="Arial"/>
                        </a:rPr>
                        <a:t>–</a:t>
                      </a:r>
                    </a:p>
                    <a:p>
                      <a:pPr algn="ctr" eaLnBrk="0" hangingPunct="0"/>
                      <a:r>
                        <a:rPr lang="ar-JO" altLang="zh-CN" sz="1600" b="1" dirty="0">
                          <a:effectLst>
                            <a:glow rad="228600">
                              <a:srgbClr val="000000">
                                <a:alpha val="40000"/>
                              </a:srgbClr>
                            </a:glow>
                          </a:effectLst>
                          <a:latin typeface="Arial"/>
                          <a:ea typeface="SimSun" charset="0"/>
                          <a:cs typeface="Arial"/>
                        </a:rPr>
                        <a:t>تحيات</a:t>
                      </a:r>
                      <a:endParaRPr lang="en-US" altLang="zh-CN" sz="1600" b="1" dirty="0">
                        <a:effectLst>
                          <a:glow rad="228600">
                            <a:srgbClr val="000000">
                              <a:alpha val="40000"/>
                            </a:srgbClr>
                          </a:glow>
                        </a:effectLst>
                        <a:latin typeface="Arial"/>
                        <a:ea typeface="SimSun" charset="0"/>
                        <a:cs typeface="Arial"/>
                      </a:endParaRPr>
                    </a:p>
                    <a:p>
                      <a:pPr algn="ctr" eaLnBrk="0" hangingPunct="0"/>
                      <a:r>
                        <a:rPr lang="ar-JO" altLang="zh-CN" sz="1600" b="1" dirty="0">
                          <a:effectLst>
                            <a:glow rad="228600">
                              <a:srgbClr val="000000">
                                <a:alpha val="40000"/>
                              </a:srgbClr>
                            </a:glow>
                          </a:effectLst>
                          <a:latin typeface="Arial"/>
                          <a:ea typeface="SimSun" charset="0"/>
                          <a:cs typeface="Arial"/>
                        </a:rPr>
                        <a:t>4:</a:t>
                      </a:r>
                      <a:r>
                        <a:rPr lang="ar-JO" altLang="zh-CN" sz="1600" b="1" baseline="0" dirty="0">
                          <a:effectLst>
                            <a:glow rad="228600">
                              <a:srgbClr val="000000">
                                <a:alpha val="40000"/>
                              </a:srgbClr>
                            </a:glow>
                          </a:effectLst>
                          <a:latin typeface="Arial"/>
                          <a:ea typeface="SimSun" charset="0"/>
                          <a:cs typeface="Arial"/>
                        </a:rPr>
                        <a:t> 21-23</a:t>
                      </a:r>
                      <a:endParaRPr lang="en-US" altLang="zh-CN" sz="1600" b="1" dirty="0">
                        <a:effectLst>
                          <a:glow rad="228600">
                            <a:srgbClr val="000000">
                              <a:alpha val="40000"/>
                            </a:srgbClr>
                          </a:glow>
                        </a:effectLst>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extLst>
                  <a:ext uri="{0D108BD9-81ED-4DB2-BD59-A6C34878D82A}">
                    <a16:rowId xmlns:a16="http://schemas.microsoft.com/office/drawing/2014/main" val="10006"/>
                  </a:ext>
                </a:extLst>
              </a:tr>
              <a:tr h="488737">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400" b="1" kern="1200" dirty="0">
                          <a:solidFill>
                            <a:schemeClr val="tx1"/>
                          </a:solidFill>
                          <a:effectLst>
                            <a:glow rad="228600">
                              <a:srgbClr val="000000">
                                <a:alpha val="40000"/>
                              </a:srgbClr>
                            </a:glow>
                          </a:effectLst>
                          <a:latin typeface="Arial"/>
                          <a:ea typeface="+mn-ea"/>
                          <a:cs typeface="Arial"/>
                        </a:rPr>
                        <a:t>من</a:t>
                      </a:r>
                      <a:r>
                        <a:rPr lang="ar-JO" sz="2400" b="1" kern="1200" baseline="0" dirty="0">
                          <a:solidFill>
                            <a:schemeClr val="tx1"/>
                          </a:solidFill>
                          <a:effectLst>
                            <a:glow rad="228600">
                              <a:srgbClr val="000000">
                                <a:alpha val="40000"/>
                              </a:srgbClr>
                            </a:glow>
                          </a:effectLst>
                          <a:latin typeface="Arial"/>
                          <a:ea typeface="+mn-ea"/>
                          <a:cs typeface="Arial"/>
                        </a:rPr>
                        <a:t> روما</a:t>
                      </a:r>
                      <a:endParaRPr lang="en-US" sz="2400" b="1" kern="1200" dirty="0">
                        <a:solidFill>
                          <a:schemeClr val="tx1"/>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88737">
                <a:tc gridSpan="10">
                  <a:txBody>
                    <a:bodyPr/>
                    <a:lstStyle/>
                    <a:p>
                      <a:pPr algn="ctr"/>
                      <a:r>
                        <a:rPr lang="ar-JO" sz="2400" b="1" dirty="0"/>
                        <a:t>أوائل ربيع 62 م (أول سجن في روما)</a:t>
                      </a:r>
                      <a:endParaRPr lang="en-US" altLang="zh-CN" sz="2400" b="1" dirty="0">
                        <a:latin typeface="Arial"/>
                        <a:ea typeface="SimSun" charset="0"/>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50887" name="Rectangle 119"/>
          <p:cNvSpPr>
            <a:spLocks noGrp="1" noChangeArrowheads="1"/>
          </p:cNvSpPr>
          <p:nvPr>
            <p:ph type="title" idx="4294967295"/>
          </p:nvPr>
        </p:nvSpPr>
        <p:spPr>
          <a:xfrm>
            <a:off x="0" y="-533400"/>
            <a:ext cx="4829175" cy="539750"/>
          </a:xfrm>
        </p:spPr>
        <p:txBody>
          <a:bodyPr/>
          <a:lstStyle/>
          <a:p>
            <a:pPr eaLnBrk="1" hangingPunct="1"/>
            <a:r>
              <a:rPr lang="en-US" sz="3200">
                <a:solidFill>
                  <a:srgbClr val="000040"/>
                </a:solidFill>
                <a:latin typeface="Arial" charset="0"/>
                <a:ea typeface="ＭＳ Ｐゴシック" charset="0"/>
              </a:rPr>
              <a:t>Book Chart</a:t>
            </a:r>
          </a:p>
        </p:txBody>
      </p:sp>
      <p:sp>
        <p:nvSpPr>
          <p:cNvPr id="250888" name="Rectangle 2"/>
          <p:cNvSpPr>
            <a:spLocks noChangeArrowheads="1"/>
          </p:cNvSpPr>
          <p:nvPr/>
        </p:nvSpPr>
        <p:spPr bwMode="auto">
          <a:xfrm>
            <a:off x="1933575" y="104775"/>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29" tIns="45714" rIns="91429" bIns="45714">
            <a:spAutoFit/>
          </a:bodyPr>
          <a:lstStyle/>
          <a:p>
            <a:endParaRPr lang="en-US">
              <a:solidFill>
                <a:srgbClr val="EAEAEA"/>
              </a:solidFill>
            </a:endParaRPr>
          </a:p>
        </p:txBody>
      </p:sp>
      <p:sp>
        <p:nvSpPr>
          <p:cNvPr id="250889" name="Rectangle 4"/>
          <p:cNvSpPr>
            <a:spLocks noChangeArrowheads="1"/>
          </p:cNvSpPr>
          <p:nvPr/>
        </p:nvSpPr>
        <p:spPr bwMode="auto">
          <a:xfrm>
            <a:off x="2733675" y="28051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29" tIns="45714" rIns="91429" bIns="45714">
            <a:spAutoFit/>
          </a:bodyPr>
          <a:lstStyle/>
          <a:p>
            <a:endParaRPr lang="en-US">
              <a:solidFill>
                <a:srgbClr val="EAEAEA"/>
              </a:solidFill>
            </a:endParaRPr>
          </a:p>
        </p:txBody>
      </p:sp>
      <p:sp>
        <p:nvSpPr>
          <p:cNvPr id="250893" name="Text Box 6"/>
          <p:cNvSpPr txBox="1">
            <a:spLocks noChangeArrowheads="1"/>
          </p:cNvSpPr>
          <p:nvPr/>
        </p:nvSpPr>
        <p:spPr bwMode="auto">
          <a:xfrm>
            <a:off x="8493960" y="-26988"/>
            <a:ext cx="617455" cy="4000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EAEAEA"/>
                </a:solidFill>
                <a:latin typeface="Arial" charset="0"/>
              </a:rPr>
              <a:t>181</a:t>
            </a:r>
            <a:endParaRPr lang="en-US" sz="2000" b="1" dirty="0">
              <a:solidFill>
                <a:srgbClr val="EAEAEA"/>
              </a:solidFill>
              <a:latin typeface="Arial" charset="0"/>
            </a:endParaRPr>
          </a:p>
        </p:txBody>
      </p:sp>
      <p:sp>
        <p:nvSpPr>
          <p:cNvPr id="12" name="Oval 11"/>
          <p:cNvSpPr/>
          <p:nvPr/>
        </p:nvSpPr>
        <p:spPr bwMode="auto">
          <a:xfrm>
            <a:off x="2714612" y="785794"/>
            <a:ext cx="1985970" cy="714380"/>
          </a:xfrm>
          <a:prstGeom prst="ellipse">
            <a:avLst/>
          </a:prstGeom>
          <a:solidFill>
            <a:srgbClr val="1717DF"/>
          </a:solidFill>
          <a:ln w="12700" cap="sq" cmpd="sng" algn="ctr">
            <a:solidFill>
              <a:schemeClr val="tx1"/>
            </a:solid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algn="ctr"/>
            <a:r>
              <a:rPr lang="ar-JO" dirty="0">
                <a:solidFill>
                  <a:srgbClr val="EAEAEA"/>
                </a:solidFill>
                <a:latin typeface="Times New Roman" pitchFamily="-111" charset="0"/>
              </a:rPr>
              <a:t>الإتضاع</a:t>
            </a:r>
          </a:p>
        </p:txBody>
      </p:sp>
      <p:sp>
        <p:nvSpPr>
          <p:cNvPr id="10" name="Oval 9"/>
          <p:cNvSpPr/>
          <p:nvPr/>
        </p:nvSpPr>
        <p:spPr bwMode="auto">
          <a:xfrm>
            <a:off x="4786314" y="785794"/>
            <a:ext cx="2000264" cy="642942"/>
          </a:xfrm>
          <a:prstGeom prst="ellipse">
            <a:avLst/>
          </a:prstGeom>
          <a:solidFill>
            <a:schemeClr val="bg1"/>
          </a:solidFill>
          <a:ln w="12700" cap="sq" cmpd="sng" algn="ctr">
            <a:solidFill>
              <a:schemeClr val="tx1"/>
            </a:solid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ar-JO" dirty="0">
                <a:latin typeface="Times New Roman" pitchFamily="-111" charset="0"/>
              </a:rPr>
              <a:t>الحماية</a:t>
            </a:r>
            <a:endParaRPr kumimoji="0" lang="ar-JO" sz="2400" b="0" i="0" u="none" strike="noStrike" cap="none" normalizeH="0" baseline="0" dirty="0">
              <a:ln>
                <a:noFill/>
              </a:ln>
              <a:solidFill>
                <a:schemeClr val="tx1"/>
              </a:solidFill>
              <a:effectLst/>
              <a:latin typeface="Times New Roman" pitchFamily="-111"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after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additive="base">
                                        <p:cTn id="7" dur="500" fill="hold"/>
                                        <p:tgtEl>
                                          <p:spTgt spid="112"/>
                                        </p:tgtEl>
                                        <p:attrNameLst>
                                          <p:attrName>ppt_x</p:attrName>
                                        </p:attrNameLst>
                                      </p:cBhvr>
                                      <p:tavLst>
                                        <p:tav tm="0">
                                          <p:val>
                                            <p:strVal val="#ppt_x"/>
                                          </p:val>
                                        </p:tav>
                                        <p:tav tm="100000">
                                          <p:val>
                                            <p:strVal val="#ppt_x"/>
                                          </p:val>
                                        </p:tav>
                                      </p:tavLst>
                                    </p:anim>
                                    <p:anim calcmode="lin" valueType="num">
                                      <p:cBhvr additive="base">
                                        <p:cTn id="8"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5" name="Picture 3" descr="Woman jumping.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0689" name="Title 1"/>
          <p:cNvSpPr>
            <a:spLocks noGrp="1"/>
          </p:cNvSpPr>
          <p:nvPr>
            <p:ph type="title"/>
          </p:nvPr>
        </p:nvSpPr>
        <p:spPr>
          <a:xfrm>
            <a:off x="0" y="349250"/>
            <a:ext cx="9144000" cy="1784350"/>
          </a:xfrm>
        </p:spPr>
        <p:txBody>
          <a:bodyPr/>
          <a:lstStyle/>
          <a:p>
            <a:pPr>
              <a:defRPr/>
            </a:pPr>
            <a:r>
              <a:rPr lang="ar-JO" sz="6000" b="1" dirty="0">
                <a:effectLst>
                  <a:glow rad="228600">
                    <a:schemeClr val="bg1"/>
                  </a:glow>
                </a:effectLst>
                <a:latin typeface="Arial Black" charset="0"/>
                <a:ea typeface="ＭＳ Ｐゴシック" charset="0"/>
                <a:cs typeface="ＭＳ Ｐゴシック" charset="0"/>
              </a:rPr>
              <a:t>التشبه بالمسيح يحررنا من الناموسية</a:t>
            </a:r>
            <a:endParaRPr lang="en-US" sz="6000" b="1" dirty="0">
              <a:effectLst>
                <a:glow rad="228600">
                  <a:schemeClr val="bg1"/>
                </a:glow>
              </a:effectLst>
              <a:latin typeface="Arial Black" charset="0"/>
              <a:ea typeface="ＭＳ Ｐゴシック" charset="0"/>
              <a:cs typeface="ＭＳ Ｐゴシック" charset="0"/>
            </a:endParaRPr>
          </a:p>
        </p:txBody>
      </p:sp>
      <p:sp>
        <p:nvSpPr>
          <p:cNvPr id="3" name="Title 1"/>
          <p:cNvSpPr txBox="1">
            <a:spLocks/>
          </p:cNvSpPr>
          <p:nvPr/>
        </p:nvSpPr>
        <p:spPr bwMode="auto">
          <a:xfrm>
            <a:off x="0" y="5562600"/>
            <a:ext cx="9144000" cy="1143000"/>
          </a:xfrm>
          <a:prstGeom prst="rect">
            <a:avLst/>
          </a:prstGeom>
          <a:noFill/>
          <a:ln w="9525">
            <a:noFill/>
            <a:miter lim="800000"/>
            <a:headEnd/>
            <a:tailEnd/>
          </a:ln>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ar-JO" sz="4400" b="1" dirty="0">
                <a:solidFill>
                  <a:srgbClr val="E3EBF1"/>
                </a:solidFill>
                <a:effectLst>
                  <a:glow rad="228600">
                    <a:schemeClr val="bg1"/>
                  </a:glow>
                </a:effectLst>
                <a:latin typeface="Arial Black" charset="0"/>
              </a:rPr>
              <a:t>فيلبي 3: 1-16</a:t>
            </a:r>
            <a:endParaRPr lang="en-US" sz="4400" b="1" dirty="0">
              <a:solidFill>
                <a:srgbClr val="E3EBF1"/>
              </a:solidFill>
              <a:effectLst>
                <a:glow rad="228600">
                  <a:schemeClr val="bg1"/>
                </a:glow>
              </a:effectLst>
              <a:latin typeface="Arial Black"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Title 1"/>
          <p:cNvSpPr>
            <a:spLocks noGrp="1"/>
          </p:cNvSpPr>
          <p:nvPr>
            <p:ph type="title"/>
          </p:nvPr>
        </p:nvSpPr>
        <p:spPr>
          <a:xfrm>
            <a:off x="0" y="0"/>
            <a:ext cx="9144000" cy="793750"/>
          </a:xfrm>
        </p:spPr>
        <p:txBody>
          <a:bodyPr/>
          <a:lstStyle/>
          <a:p>
            <a:pPr>
              <a:defRPr/>
            </a:pPr>
            <a:r>
              <a:rPr lang="ar-JO" b="1" dirty="0">
                <a:latin typeface="Arial Black" charset="0"/>
                <a:ea typeface="ＭＳ Ｐゴシック" charset="0"/>
                <a:cs typeface="ＭＳ Ｐゴシック" charset="0"/>
              </a:rPr>
              <a:t>التوازن مفتاح</a:t>
            </a:r>
            <a:endParaRPr lang="en-US" b="1" dirty="0">
              <a:latin typeface="Arial Black" charset="0"/>
              <a:ea typeface="ＭＳ Ｐゴシック" charset="0"/>
              <a:cs typeface="ＭＳ Ｐゴシック" charset="0"/>
            </a:endParaRPr>
          </a:p>
        </p:txBody>
      </p:sp>
      <p:pic>
        <p:nvPicPr>
          <p:cNvPr id="454658" name="Picture 2" descr="balance justice-scal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84225"/>
            <a:ext cx="9144000" cy="6073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152400" y="1295400"/>
            <a:ext cx="3886200" cy="1447800"/>
          </a:xfrm>
          <a:prstGeom prst="rect">
            <a:avLst/>
          </a:prstGeom>
          <a:solidFill>
            <a:schemeClr val="bg1"/>
          </a:solidFill>
          <a:ln w="9525">
            <a:noFill/>
            <a:miter lim="800000"/>
            <a:headEnd/>
            <a:tailEnd/>
          </a:ln>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ar-JO" sz="4400" b="1" dirty="0">
                <a:solidFill>
                  <a:srgbClr val="E3EBF1"/>
                </a:solidFill>
                <a:latin typeface="Arial Black" charset="0"/>
              </a:rPr>
              <a:t>الناموسية</a:t>
            </a:r>
            <a:endParaRPr lang="en-US" sz="4400" b="1" dirty="0">
              <a:solidFill>
                <a:srgbClr val="E3EBF1"/>
              </a:solidFill>
              <a:latin typeface="Arial Black" charset="0"/>
            </a:endParaRPr>
          </a:p>
          <a:p>
            <a:pPr algn="ctr">
              <a:defRPr/>
            </a:pPr>
            <a:r>
              <a:rPr lang="en-US" sz="4400" b="1" dirty="0">
                <a:solidFill>
                  <a:srgbClr val="E3EBF1"/>
                </a:solidFill>
                <a:latin typeface="Arial Black" charset="0"/>
              </a:rPr>
              <a:t>(</a:t>
            </a:r>
            <a:r>
              <a:rPr lang="ar-JO" sz="4400" b="1" dirty="0">
                <a:solidFill>
                  <a:srgbClr val="E3EBF1"/>
                </a:solidFill>
                <a:latin typeface="Arial Black" charset="0"/>
              </a:rPr>
              <a:t>كل الناموس</a:t>
            </a:r>
            <a:r>
              <a:rPr lang="en-US" sz="4400" b="1" dirty="0">
                <a:solidFill>
                  <a:srgbClr val="E3EBF1"/>
                </a:solidFill>
                <a:latin typeface="Arial Black" charset="0"/>
              </a:rPr>
              <a:t>)</a:t>
            </a:r>
          </a:p>
        </p:txBody>
      </p:sp>
      <p:sp>
        <p:nvSpPr>
          <p:cNvPr id="5" name="Title 1"/>
          <p:cNvSpPr txBox="1">
            <a:spLocks/>
          </p:cNvSpPr>
          <p:nvPr/>
        </p:nvSpPr>
        <p:spPr bwMode="auto">
          <a:xfrm>
            <a:off x="5105400" y="1295400"/>
            <a:ext cx="3886200" cy="1447800"/>
          </a:xfrm>
          <a:prstGeom prst="rect">
            <a:avLst/>
          </a:prstGeom>
          <a:solidFill>
            <a:srgbClr val="FF0000"/>
          </a:solidFill>
          <a:ln w="9525">
            <a:noFill/>
            <a:miter lim="800000"/>
            <a:headEnd/>
            <a:tailEnd/>
          </a:ln>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ar-JO" sz="4400" b="1" dirty="0">
                <a:solidFill>
                  <a:srgbClr val="E3EBF1"/>
                </a:solidFill>
                <a:effectLst>
                  <a:outerShdw blurRad="38100" dist="38100" dir="2700000" algn="tl">
                    <a:srgbClr val="000000"/>
                  </a:outerShdw>
                </a:effectLst>
                <a:latin typeface="Arial Black" charset="0"/>
              </a:rPr>
              <a:t>التحررية</a:t>
            </a:r>
          </a:p>
          <a:p>
            <a:pPr algn="ctr">
              <a:defRPr/>
            </a:pPr>
            <a:r>
              <a:rPr lang="ar-JO" sz="4400" b="1" dirty="0">
                <a:solidFill>
                  <a:srgbClr val="E3EBF1"/>
                </a:solidFill>
                <a:effectLst>
                  <a:outerShdw blurRad="38100" dist="38100" dir="2700000" algn="tl">
                    <a:srgbClr val="000000"/>
                  </a:outerShdw>
                </a:effectLst>
                <a:latin typeface="Arial Black" charset="0"/>
              </a:rPr>
              <a:t>(لا ناموس)</a:t>
            </a:r>
            <a:endParaRPr lang="en-US" sz="4400" b="1" dirty="0">
              <a:solidFill>
                <a:srgbClr val="E3EBF1"/>
              </a:solidFill>
              <a:effectLst>
                <a:outerShdw blurRad="38100" dist="38100" dir="2700000" algn="tl">
                  <a:srgbClr val="000000"/>
                </a:outerShdw>
              </a:effectLst>
              <a:latin typeface="Arial Black" charset="0"/>
            </a:endParaRPr>
          </a:p>
        </p:txBody>
      </p:sp>
      <p:sp>
        <p:nvSpPr>
          <p:cNvPr id="6" name="Rectangle 5"/>
          <p:cNvSpPr>
            <a:spLocks noChangeArrowheads="1"/>
          </p:cNvSpPr>
          <p:nvPr/>
        </p:nvSpPr>
        <p:spPr bwMode="auto">
          <a:xfrm>
            <a:off x="76200" y="2743200"/>
            <a:ext cx="8915400" cy="304800"/>
          </a:xfrm>
          <a:prstGeom prst="rect">
            <a:avLst/>
          </a:prstGeom>
          <a:solidFill>
            <a:srgbClr val="000000"/>
          </a:solidFill>
          <a:ln w="9525">
            <a:solidFill>
              <a:schemeClr val="tx1"/>
            </a:solidFill>
            <a:round/>
            <a:headEnd/>
            <a:tailEnd/>
          </a:ln>
        </p:spPr>
        <p:txBody>
          <a:bodyPr/>
          <a:lstStyle/>
          <a:p>
            <a:pPr eaLnBrk="0" hangingPunct="0"/>
            <a:endParaRPr lang="en-US">
              <a:solidFill>
                <a:srgbClr val="FFFFFF"/>
              </a:solidFill>
              <a:latin typeface="BONES" charset="0"/>
            </a:endParaRPr>
          </a:p>
        </p:txBody>
      </p:sp>
      <p:sp>
        <p:nvSpPr>
          <p:cNvPr id="7" name="Isosceles Triangle 6"/>
          <p:cNvSpPr>
            <a:spLocks noChangeArrowheads="1"/>
          </p:cNvSpPr>
          <p:nvPr/>
        </p:nvSpPr>
        <p:spPr bwMode="auto">
          <a:xfrm>
            <a:off x="1905000" y="3048000"/>
            <a:ext cx="5334000" cy="3810000"/>
          </a:xfrm>
          <a:prstGeom prst="triangle">
            <a:avLst>
              <a:gd name="adj" fmla="val 50000"/>
            </a:avLst>
          </a:prstGeom>
          <a:gradFill rotWithShape="1">
            <a:gsLst>
              <a:gs pos="0">
                <a:schemeClr val="accent1"/>
              </a:gs>
              <a:gs pos="100000">
                <a:schemeClr val="bg1"/>
              </a:gs>
            </a:gsLst>
            <a:path path="rect">
              <a:fillToRect l="50000" t="50000" r="50000" b="50000"/>
            </a:path>
          </a:gradFill>
          <a:ln w="9525">
            <a:solidFill>
              <a:schemeClr val="tx1"/>
            </a:solidFill>
            <a:round/>
            <a:headEnd/>
            <a:tailEnd/>
          </a:ln>
        </p:spPr>
        <p:txBody>
          <a:bodyPr/>
          <a:lstStyle/>
          <a:p>
            <a:pPr eaLnBrk="0" hangingPunct="0"/>
            <a:endParaRPr lang="en-US">
              <a:solidFill>
                <a:srgbClr val="FFFFFF"/>
              </a:solidFill>
              <a:latin typeface="BONES" charset="0"/>
            </a:endParaRPr>
          </a:p>
        </p:txBody>
      </p:sp>
      <p:sp>
        <p:nvSpPr>
          <p:cNvPr id="8" name="Title 1"/>
          <p:cNvSpPr txBox="1">
            <a:spLocks/>
          </p:cNvSpPr>
          <p:nvPr/>
        </p:nvSpPr>
        <p:spPr bwMode="auto">
          <a:xfrm>
            <a:off x="2667000" y="4692650"/>
            <a:ext cx="3886200" cy="2192734"/>
          </a:xfrm>
          <a:prstGeom prst="rect">
            <a:avLst/>
          </a:prstGeom>
          <a:noFill/>
          <a:ln w="9525">
            <a:noFill/>
            <a:miter lim="800000"/>
            <a:headEnd/>
            <a:tailEnd/>
          </a:ln>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ar-JO" sz="4400" b="1" dirty="0">
                <a:solidFill>
                  <a:srgbClr val="E3EBF1"/>
                </a:solidFill>
                <a:latin typeface="Arial Black" charset="0"/>
              </a:rPr>
              <a:t>التوازن التقوي</a:t>
            </a:r>
            <a:endParaRPr lang="en-US" sz="4400" b="1" dirty="0">
              <a:solidFill>
                <a:srgbClr val="E3EBF1"/>
              </a:solidFill>
              <a:latin typeface="Arial Black" charset="0"/>
            </a:endParaRPr>
          </a:p>
          <a:p>
            <a:pPr algn="ctr">
              <a:defRPr/>
            </a:pPr>
            <a:r>
              <a:rPr lang="en-US" sz="4400" b="1" dirty="0">
                <a:solidFill>
                  <a:srgbClr val="E3EBF1"/>
                </a:solidFill>
                <a:latin typeface="Arial Black" charset="0"/>
              </a:rPr>
              <a:t>(</a:t>
            </a:r>
            <a:r>
              <a:rPr lang="ar-JO" sz="4400" b="1" dirty="0">
                <a:solidFill>
                  <a:srgbClr val="E3EBF1"/>
                </a:solidFill>
                <a:latin typeface="Arial Black" charset="0"/>
              </a:rPr>
              <a:t>بعض الناموس</a:t>
            </a:r>
            <a:r>
              <a:rPr lang="en-US" sz="4400" b="1" dirty="0">
                <a:solidFill>
                  <a:srgbClr val="E3EBF1"/>
                </a:solidFill>
                <a:latin typeface="Arial Black"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Title 1"/>
          <p:cNvSpPr>
            <a:spLocks noGrp="1"/>
          </p:cNvSpPr>
          <p:nvPr>
            <p:ph type="title"/>
          </p:nvPr>
        </p:nvSpPr>
        <p:spPr>
          <a:xfrm>
            <a:off x="0" y="44450"/>
            <a:ext cx="9144000" cy="2774950"/>
          </a:xfrm>
        </p:spPr>
        <p:txBody>
          <a:bodyPr/>
          <a:lstStyle/>
          <a:p>
            <a:pPr marL="628650" indent="-628650"/>
            <a:r>
              <a:rPr lang="ar-JO" b="1" dirty="0">
                <a:latin typeface="Arial Black" charset="0"/>
                <a:ea typeface="ＭＳ Ｐゴシック" charset="0"/>
                <a:cs typeface="ＭＳ Ｐゴシック" charset="0"/>
              </a:rPr>
              <a:t>1. حذر بولس الكنيسة أولاً  ضد </a:t>
            </a:r>
            <a:r>
              <a:rPr lang="ar-JO" b="1" dirty="0">
                <a:solidFill>
                  <a:srgbClr val="FFFF00"/>
                </a:solidFill>
                <a:latin typeface="Arial Black" charset="0"/>
                <a:ea typeface="ＭＳ Ｐゴシック" charset="0"/>
                <a:cs typeface="ＭＳ Ｐゴシック" charset="0"/>
              </a:rPr>
              <a:t>الناموسيين</a:t>
            </a:r>
            <a:r>
              <a:rPr lang="ar-JO" b="1" dirty="0">
                <a:latin typeface="Arial Black" charset="0"/>
                <a:ea typeface="ＭＳ Ｐゴシック" charset="0"/>
                <a:cs typeface="ＭＳ Ｐゴシック" charset="0"/>
              </a:rPr>
              <a:t> </a:t>
            </a:r>
            <a:br>
              <a:rPr lang="ar-JO" b="1" dirty="0">
                <a:latin typeface="Arial Black" charset="0"/>
                <a:ea typeface="ＭＳ Ｐゴシック" charset="0"/>
                <a:cs typeface="ＭＳ Ｐゴシック" charset="0"/>
              </a:rPr>
            </a:br>
            <a:r>
              <a:rPr lang="ar-JO" b="1" dirty="0">
                <a:latin typeface="Arial Black" charset="0"/>
                <a:ea typeface="ＭＳ Ｐゴシック" charset="0"/>
                <a:cs typeface="ＭＳ Ｐゴシック" charset="0"/>
              </a:rPr>
              <a:t>(3: 1-3)</a:t>
            </a:r>
            <a:endParaRPr lang="en-US" b="1" dirty="0">
              <a:latin typeface="Arial Black" charset="0"/>
              <a:ea typeface="ＭＳ Ｐゴシック" charset="0"/>
              <a:cs typeface="ＭＳ Ｐゴシック" charset="0"/>
            </a:endParaRPr>
          </a:p>
        </p:txBody>
      </p:sp>
      <p:pic>
        <p:nvPicPr>
          <p:cNvPr id="459778" name="Picture 2" descr="legalism freedom-fence_larg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29000" y="2286000"/>
            <a:ext cx="4151313" cy="4243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9779" name="TextBox 1"/>
          <p:cNvSpPr txBox="1">
            <a:spLocks noChangeArrowheads="1"/>
          </p:cNvSpPr>
          <p:nvPr/>
        </p:nvSpPr>
        <p:spPr bwMode="auto">
          <a:xfrm>
            <a:off x="2654300" y="-257175"/>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2" name="Picture 2" descr="cute-dog-2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4418" name="Title 1"/>
          <p:cNvSpPr>
            <a:spLocks noGrp="1"/>
          </p:cNvSpPr>
          <p:nvPr>
            <p:ph type="title"/>
          </p:nvPr>
        </p:nvSpPr>
        <p:spPr/>
        <p:txBody>
          <a:bodyPr/>
          <a:lstStyle/>
          <a:p>
            <a:pPr>
              <a:defRPr/>
            </a:pPr>
            <a:r>
              <a:rPr lang="ar-JO" altLang="ja-JP" sz="5400" b="1" dirty="0">
                <a:effectLst>
                  <a:glow rad="165100">
                    <a:schemeClr val="bg1"/>
                  </a:glow>
                </a:effectLst>
                <a:latin typeface="Arial Black" charset="0"/>
                <a:ea typeface="ＭＳ Ｐゴシック" charset="0"/>
                <a:cs typeface="ＭＳ Ｐゴシック" charset="0"/>
              </a:rPr>
              <a:t>أنظروا الكلاب (2أ)</a:t>
            </a:r>
            <a:endParaRPr lang="en-US" sz="5400" b="1" dirty="0">
              <a:effectLst>
                <a:glow rad="165100">
                  <a:schemeClr val="bg1"/>
                </a:glow>
              </a:effectLst>
              <a:latin typeface="Arial Black"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84002"/>
                                        </p:tgtEl>
                                        <p:attrNameLst>
                                          <p:attrName>style.visibility</p:attrName>
                                        </p:attrNameLst>
                                      </p:cBhvr>
                                      <p:to>
                                        <p:strVal val="visible"/>
                                      </p:to>
                                    </p:set>
                                    <p:animEffect transition="in" filter="fade">
                                      <p:cBhvr>
                                        <p:cTn id="7" dur="2000"/>
                                        <p:tgtEl>
                                          <p:spTgt spid="384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0842"/>
            <a:ext cx="9143999" cy="527838"/>
          </a:xfrm>
          <a:effectLst/>
        </p:spPr>
        <p:txBody>
          <a:bodyPr/>
          <a:lstStyle/>
          <a:p>
            <a:pPr>
              <a:defRPr/>
            </a:pPr>
            <a:r>
              <a:rPr lang="ar-JO" sz="3600" b="1" dirty="0">
                <a:solidFill>
                  <a:schemeClr val="tx2"/>
                </a:solidFill>
                <a:effectLst>
                  <a:glow rad="127000">
                    <a:schemeClr val="bg1"/>
                  </a:glow>
                </a:effectLst>
                <a:latin typeface="Arial" charset="0"/>
                <a:ea typeface="ＭＳ Ｐゴシック" charset="0"/>
                <a:cs typeface="ＭＳ Ｐゴシック" charset="0"/>
              </a:rPr>
              <a:t>أين يسوع ؟</a:t>
            </a:r>
            <a:endParaRPr lang="en-US" sz="3600"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11266" name="Picture 2" descr="Related image">
            <a:extLst>
              <a:ext uri="{FF2B5EF4-FFF2-40B4-BE49-F238E27FC236}">
                <a16:creationId xmlns:a16="http://schemas.microsoft.com/office/drawing/2014/main" id="{851CB82D-0B01-E646-98C3-0EF70440992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4704"/>
            <a:ext cx="9173282" cy="6072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220214"/>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2066" name="Picture 2" descr="Dog vicious Albert_N._Marti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81100" y="0"/>
            <a:ext cx="67437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0689" name="Title 1"/>
          <p:cNvSpPr>
            <a:spLocks noGrp="1"/>
          </p:cNvSpPr>
          <p:nvPr>
            <p:ph type="title"/>
          </p:nvPr>
        </p:nvSpPr>
        <p:spPr/>
        <p:txBody>
          <a:bodyPr/>
          <a:lstStyle/>
          <a:p>
            <a:pPr>
              <a:defRPr/>
            </a:pPr>
            <a:r>
              <a:rPr lang="ar-JO" b="1" dirty="0">
                <a:solidFill>
                  <a:schemeClr val="bg1"/>
                </a:solidFill>
                <a:effectLst>
                  <a:outerShdw blurRad="38100" dist="38100" dir="2700000" algn="tl">
                    <a:srgbClr val="DDDDDD"/>
                  </a:outerShdw>
                </a:effectLst>
                <a:latin typeface="Arial Black" charset="0"/>
                <a:ea typeface="ＭＳ Ｐゴシック" charset="0"/>
                <a:cs typeface="ＭＳ Ｐゴシック" charset="0"/>
              </a:rPr>
              <a:t>أنظروا الكلاب (2أ)</a:t>
            </a:r>
            <a:endParaRPr lang="en-US" b="1" dirty="0">
              <a:solidFill>
                <a:schemeClr val="bg1"/>
              </a:solidFill>
              <a:effectLst>
                <a:outerShdw blurRad="38100" dist="38100" dir="2700000" algn="tl">
                  <a:srgbClr val="DDDDDD"/>
                </a:outerShdw>
              </a:effectLst>
              <a:latin typeface="Arial Black" charset="0"/>
              <a:ea typeface="ＭＳ Ｐゴシック" charset="0"/>
              <a:cs typeface="ＭＳ Ｐゴシック"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Title 1"/>
          <p:cNvSpPr>
            <a:spLocks noGrp="1"/>
          </p:cNvSpPr>
          <p:nvPr>
            <p:ph type="title"/>
          </p:nvPr>
        </p:nvSpPr>
        <p:spPr/>
        <p:txBody>
          <a:bodyPr/>
          <a:lstStyle/>
          <a:p>
            <a:r>
              <a:rPr lang="ar-JO" dirty="0">
                <a:latin typeface="Arial Black" charset="0"/>
                <a:ea typeface="ＭＳ Ｐゴシック" charset="0"/>
                <a:cs typeface="ＭＳ Ｐゴシック" charset="0"/>
              </a:rPr>
              <a:t>رجل مع رجل ذابل</a:t>
            </a:r>
            <a:endParaRPr lang="en-US" dirty="0">
              <a:latin typeface="Arial Black" charset="0"/>
              <a:ea typeface="ＭＳ Ｐゴシック" charset="0"/>
              <a:cs typeface="ＭＳ Ｐゴシック" charset="0"/>
            </a:endParaRPr>
          </a:p>
        </p:txBody>
      </p:sp>
      <p:pic>
        <p:nvPicPr>
          <p:cNvPr id="474114" name="Picture 2" descr="shriveled ha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55700"/>
            <a:ext cx="9144000" cy="570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7" name="Picture 7" descr="Court8.jpg"/>
          <p:cNvPicPr>
            <a:picLocks noChangeAspect="1"/>
          </p:cNvPicPr>
          <p:nvPr/>
        </p:nvPicPr>
        <p:blipFill>
          <a:blip r:embed="rId2">
            <a:lum bright="-26000"/>
            <a:extLst>
              <a:ext uri="{28A0092B-C50C-407E-A947-70E740481C1C}">
                <a14:useLocalDpi xmlns:a14="http://schemas.microsoft.com/office/drawing/2010/main"/>
              </a:ext>
            </a:extLst>
          </a:blip>
          <a:srcRect/>
          <a:stretch>
            <a:fillRect/>
          </a:stretch>
        </p:blipFill>
        <p:spPr bwMode="auto">
          <a:xfrm>
            <a:off x="0" y="762000"/>
            <a:ext cx="9167813"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0738" name="Title 1"/>
          <p:cNvSpPr>
            <a:spLocks noGrp="1"/>
          </p:cNvSpPr>
          <p:nvPr>
            <p:ph type="title"/>
          </p:nvPr>
        </p:nvSpPr>
        <p:spPr>
          <a:xfrm>
            <a:off x="0" y="44450"/>
            <a:ext cx="9144000" cy="793750"/>
          </a:xfrm>
        </p:spPr>
        <p:txBody>
          <a:bodyPr/>
          <a:lstStyle/>
          <a:p>
            <a:r>
              <a:rPr lang="ar-JO" b="1" dirty="0">
                <a:latin typeface="Arial Black" charset="0"/>
                <a:ea typeface="ＭＳ Ｐゴシック" charset="0"/>
                <a:cs typeface="ＭＳ Ｐゴシック" charset="0"/>
              </a:rPr>
              <a:t>كيف يبدو الناموسيون ؟</a:t>
            </a:r>
            <a:endParaRPr lang="en-US" b="1" dirty="0">
              <a:latin typeface="Arial Black" charset="0"/>
              <a:ea typeface="ＭＳ Ｐゴシック" charset="0"/>
              <a:cs typeface="ＭＳ Ｐゴシック" charset="0"/>
            </a:endParaRPr>
          </a:p>
        </p:txBody>
      </p:sp>
      <p:sp>
        <p:nvSpPr>
          <p:cNvPr id="3" name="Title 1"/>
          <p:cNvSpPr txBox="1">
            <a:spLocks/>
          </p:cNvSpPr>
          <p:nvPr/>
        </p:nvSpPr>
        <p:spPr bwMode="auto">
          <a:xfrm>
            <a:off x="152400" y="914400"/>
            <a:ext cx="8991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14350" indent="-514350" algn="r"/>
            <a:r>
              <a:rPr lang="ar-JO" sz="3200" b="1" dirty="0">
                <a:solidFill>
                  <a:srgbClr val="E3EBF1"/>
                </a:solidFill>
                <a:latin typeface="Arial" charset="0"/>
              </a:rPr>
              <a:t>أ. </a:t>
            </a:r>
            <a:r>
              <a:rPr lang="ar-JO" sz="3200" b="1" dirty="0">
                <a:solidFill>
                  <a:srgbClr val="FFFF00"/>
                </a:solidFill>
                <a:latin typeface="Arial" charset="0"/>
              </a:rPr>
              <a:t>لا يهتمون بالناس </a:t>
            </a:r>
            <a:r>
              <a:rPr lang="ar-JO" sz="3200" b="1" dirty="0">
                <a:solidFill>
                  <a:srgbClr val="E3EBF1"/>
                </a:solidFill>
                <a:latin typeface="Arial" charset="0"/>
              </a:rPr>
              <a:t>(2أ)</a:t>
            </a:r>
            <a:endParaRPr lang="en-US" sz="3200" b="1" dirty="0">
              <a:solidFill>
                <a:srgbClr val="E3EBF1"/>
              </a:solidFill>
              <a:latin typeface="Arial" charset="0"/>
            </a:endParaRPr>
          </a:p>
        </p:txBody>
      </p:sp>
      <p:sp>
        <p:nvSpPr>
          <p:cNvPr id="4" name="Title 1"/>
          <p:cNvSpPr txBox="1">
            <a:spLocks/>
          </p:cNvSpPr>
          <p:nvPr/>
        </p:nvSpPr>
        <p:spPr bwMode="auto">
          <a:xfrm>
            <a:off x="152400" y="1803400"/>
            <a:ext cx="8991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ar-JO" sz="3200" b="1" dirty="0">
                <a:solidFill>
                  <a:srgbClr val="FFFFFF"/>
                </a:solidFill>
                <a:latin typeface="Arial" charset="0"/>
              </a:rPr>
              <a:t>ب. لديهم </a:t>
            </a:r>
            <a:r>
              <a:rPr lang="ar-JO" sz="3200" b="1" dirty="0">
                <a:solidFill>
                  <a:srgbClr val="FFFF00"/>
                </a:solidFill>
                <a:latin typeface="Arial" charset="0"/>
              </a:rPr>
              <a:t>مقاصد شريرة </a:t>
            </a:r>
            <a:r>
              <a:rPr lang="ar-JO" sz="3200" b="1" dirty="0">
                <a:solidFill>
                  <a:srgbClr val="FFFFFF"/>
                </a:solidFill>
                <a:latin typeface="Arial" charset="0"/>
              </a:rPr>
              <a:t>في قوانينهم (2ب)</a:t>
            </a:r>
            <a:endParaRPr lang="en-US" sz="3200" b="1" dirty="0">
              <a:solidFill>
                <a:srgbClr val="E3EBF1"/>
              </a:solidFill>
              <a:latin typeface="Arial" charset="0"/>
            </a:endParaRPr>
          </a:p>
        </p:txBody>
      </p:sp>
      <p:sp>
        <p:nvSpPr>
          <p:cNvPr id="5" name="Title 1"/>
          <p:cNvSpPr txBox="1">
            <a:spLocks/>
          </p:cNvSpPr>
          <p:nvPr/>
        </p:nvSpPr>
        <p:spPr bwMode="auto">
          <a:xfrm>
            <a:off x="152400" y="2692400"/>
            <a:ext cx="8991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ar-JO" sz="3200" b="1" dirty="0">
                <a:solidFill>
                  <a:srgbClr val="FFFFFF"/>
                </a:solidFill>
                <a:latin typeface="Arial" charset="0"/>
              </a:rPr>
              <a:t>ت. يذهبون في </a:t>
            </a:r>
            <a:r>
              <a:rPr lang="ar-JO" sz="3200" b="1" dirty="0">
                <a:solidFill>
                  <a:srgbClr val="FFFF00"/>
                </a:solidFill>
                <a:latin typeface="Arial" charset="0"/>
              </a:rPr>
              <a:t>طريق بعيدة عن قصد الناموس </a:t>
            </a:r>
            <a:r>
              <a:rPr lang="ar-JO" sz="3200" b="1" dirty="0">
                <a:solidFill>
                  <a:srgbClr val="FFFFFF"/>
                </a:solidFill>
                <a:latin typeface="Arial" charset="0"/>
              </a:rPr>
              <a:t>(2ت)</a:t>
            </a:r>
            <a:endParaRPr lang="en-US" sz="3200" b="1" dirty="0">
              <a:solidFill>
                <a:srgbClr val="E3EBF1"/>
              </a:solidFill>
              <a:latin typeface="Arial" charset="0"/>
            </a:endParaRPr>
          </a:p>
        </p:txBody>
      </p:sp>
      <p:sp>
        <p:nvSpPr>
          <p:cNvPr id="6" name="Title 1"/>
          <p:cNvSpPr txBox="1">
            <a:spLocks/>
          </p:cNvSpPr>
          <p:nvPr/>
        </p:nvSpPr>
        <p:spPr bwMode="auto">
          <a:xfrm>
            <a:off x="152400" y="3581400"/>
            <a:ext cx="8991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ar-JO" sz="3200" b="1" dirty="0">
                <a:solidFill>
                  <a:srgbClr val="E3EBF1"/>
                </a:solidFill>
                <a:latin typeface="Arial" charset="0"/>
              </a:rPr>
              <a:t>ث. </a:t>
            </a:r>
            <a:r>
              <a:rPr lang="ar-JO" sz="3200" b="1" dirty="0">
                <a:solidFill>
                  <a:srgbClr val="FFFF00"/>
                </a:solidFill>
                <a:latin typeface="Arial" charset="0"/>
              </a:rPr>
              <a:t>يتكلون على الجسد </a:t>
            </a:r>
            <a:r>
              <a:rPr lang="ar-JO" sz="3200" b="1" dirty="0">
                <a:solidFill>
                  <a:srgbClr val="E3EBF1"/>
                </a:solidFill>
                <a:latin typeface="Arial" charset="0"/>
              </a:rPr>
              <a:t>(3)</a:t>
            </a:r>
            <a:endParaRPr lang="en-US" sz="3200" b="1" dirty="0">
              <a:solidFill>
                <a:srgbClr val="E3EBF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4834" name="Picture 2" descr="pharisees self righteou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153988"/>
            <a:ext cx="4437063" cy="670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4835" name="Title 1"/>
          <p:cNvSpPr>
            <a:spLocks noGrp="1"/>
          </p:cNvSpPr>
          <p:nvPr>
            <p:ph type="title"/>
          </p:nvPr>
        </p:nvSpPr>
        <p:spPr>
          <a:xfrm>
            <a:off x="4267200" y="44450"/>
            <a:ext cx="4648200" cy="4679950"/>
          </a:xfrm>
        </p:spPr>
        <p:txBody>
          <a:bodyPr/>
          <a:lstStyle/>
          <a:p>
            <a:pPr marL="809625" indent="-809625" algn="r"/>
            <a:br>
              <a:rPr lang="en-US" sz="4400" b="1" dirty="0">
                <a:solidFill>
                  <a:schemeClr val="bg1"/>
                </a:solidFill>
                <a:latin typeface="Arial Black" charset="0"/>
                <a:ea typeface="ＭＳ Ｐゴシック" charset="0"/>
                <a:cs typeface="ＭＳ Ｐゴシック" charset="0"/>
              </a:rPr>
            </a:br>
            <a:r>
              <a:rPr lang="ar-JO" sz="4400" b="1" dirty="0">
                <a:solidFill>
                  <a:schemeClr val="bg1"/>
                </a:solidFill>
                <a:latin typeface="Arial Black" charset="0"/>
                <a:ea typeface="ＭＳ Ｐゴシック" charset="0"/>
                <a:cs typeface="ＭＳ Ｐゴシック" charset="0"/>
              </a:rPr>
              <a:t>2. اعتاد بولس أن يثق في </a:t>
            </a:r>
            <a:r>
              <a:rPr lang="ar-JO" sz="4400" b="1" dirty="0">
                <a:solidFill>
                  <a:srgbClr val="1717DF"/>
                </a:solidFill>
                <a:latin typeface="Arial Black" charset="0"/>
                <a:ea typeface="ＭＳ Ｐゴシック" charset="0"/>
                <a:cs typeface="ＭＳ Ｐゴシック" charset="0"/>
              </a:rPr>
              <a:t>نسبه</a:t>
            </a:r>
            <a:r>
              <a:rPr lang="ar-JO" sz="4400" b="1" dirty="0">
                <a:solidFill>
                  <a:schemeClr val="bg1"/>
                </a:solidFill>
                <a:latin typeface="Arial Black" charset="0"/>
                <a:ea typeface="ＭＳ Ｐゴシック" charset="0"/>
                <a:cs typeface="ＭＳ Ｐゴシック" charset="0"/>
              </a:rPr>
              <a:t> </a:t>
            </a:r>
            <a:br>
              <a:rPr lang="ar-JO" sz="4400" b="1" dirty="0">
                <a:solidFill>
                  <a:schemeClr val="bg1"/>
                </a:solidFill>
                <a:latin typeface="Arial Black" charset="0"/>
                <a:ea typeface="ＭＳ Ｐゴシック" charset="0"/>
                <a:cs typeface="ＭＳ Ｐゴシック" charset="0"/>
              </a:rPr>
            </a:br>
            <a:r>
              <a:rPr lang="ar-JO" sz="4400" b="1" dirty="0">
                <a:solidFill>
                  <a:schemeClr val="bg1"/>
                </a:solidFill>
                <a:latin typeface="Arial Black" charset="0"/>
                <a:ea typeface="ＭＳ Ｐゴシック" charset="0"/>
                <a:cs typeface="ＭＳ Ｐゴシック" charset="0"/>
              </a:rPr>
              <a:t>(3: 4-6)</a:t>
            </a:r>
            <a:endParaRPr lang="en-US" sz="4400" b="1" dirty="0">
              <a:solidFill>
                <a:schemeClr val="bg1"/>
              </a:solidFill>
              <a:latin typeface="Arial Black" charset="0"/>
              <a:ea typeface="ＭＳ Ｐゴシック" charset="0"/>
              <a:cs typeface="ＭＳ Ｐゴシック"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457" name="Picture 2" descr="obese coupl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0689" name="Title 1"/>
          <p:cNvSpPr>
            <a:spLocks noGrp="1"/>
          </p:cNvSpPr>
          <p:nvPr>
            <p:ph type="title"/>
          </p:nvPr>
        </p:nvSpPr>
        <p:spPr>
          <a:xfrm>
            <a:off x="228600" y="533400"/>
            <a:ext cx="8915400" cy="3962400"/>
          </a:xfrm>
        </p:spPr>
        <p:txBody>
          <a:bodyPr/>
          <a:lstStyle/>
          <a:p>
            <a:pPr>
              <a:defRPr/>
            </a:pPr>
            <a:br>
              <a:rPr lang="en-US" sz="6600" dirty="0">
                <a:effectLst>
                  <a:glow rad="165100">
                    <a:schemeClr val="bg1"/>
                  </a:glow>
                </a:effectLst>
                <a:latin typeface="Arial Black" charset="0"/>
                <a:ea typeface="ＭＳ Ｐゴシック" charset="0"/>
                <a:cs typeface="ＭＳ Ｐゴシック" charset="0"/>
              </a:rPr>
            </a:br>
            <a:r>
              <a:rPr lang="ar-JO" sz="6600" b="1" dirty="0">
                <a:effectLst>
                  <a:glow rad="165100">
                    <a:schemeClr val="bg1"/>
                  </a:glow>
                </a:effectLst>
                <a:latin typeface="Arial Black" charset="0"/>
                <a:ea typeface="ＭＳ Ｐゴシック" charset="0"/>
                <a:cs typeface="ＭＳ Ｐゴシック" charset="0"/>
              </a:rPr>
              <a:t>التشبه بالمسيح </a:t>
            </a:r>
            <a:br>
              <a:rPr lang="ar-JO" sz="6600" b="1" dirty="0">
                <a:effectLst>
                  <a:glow rad="165100">
                    <a:schemeClr val="bg1"/>
                  </a:glow>
                </a:effectLst>
                <a:latin typeface="Arial Black" charset="0"/>
                <a:ea typeface="ＭＳ Ｐゴシック" charset="0"/>
                <a:cs typeface="ＭＳ Ｐゴシック" charset="0"/>
              </a:rPr>
            </a:br>
            <a:r>
              <a:rPr lang="ar-JO" sz="6600" b="1" dirty="0">
                <a:effectLst>
                  <a:glow rad="165100">
                    <a:schemeClr val="bg1"/>
                  </a:glow>
                </a:effectLst>
                <a:latin typeface="Arial Black" charset="0"/>
                <a:ea typeface="ＭＳ Ｐゴシック" charset="0"/>
                <a:cs typeface="ＭＳ Ｐゴシック" charset="0"/>
              </a:rPr>
              <a:t>يحررنا من الفجور</a:t>
            </a:r>
            <a:r>
              <a:rPr lang="en-US" sz="6600" b="1" dirty="0">
                <a:effectLst>
                  <a:glow rad="165100">
                    <a:schemeClr val="bg1"/>
                  </a:glow>
                </a:effectLst>
                <a:latin typeface="Arial Black" charset="0"/>
                <a:ea typeface="ＭＳ Ｐゴシック" charset="0"/>
                <a:cs typeface="ＭＳ Ｐゴシック" charset="0"/>
              </a:rPr>
              <a:t> </a:t>
            </a:r>
          </a:p>
        </p:txBody>
      </p:sp>
      <p:sp>
        <p:nvSpPr>
          <p:cNvPr id="5" name="Title 1"/>
          <p:cNvSpPr txBox="1">
            <a:spLocks/>
          </p:cNvSpPr>
          <p:nvPr/>
        </p:nvSpPr>
        <p:spPr bwMode="auto">
          <a:xfrm>
            <a:off x="685800" y="5867400"/>
            <a:ext cx="7848600" cy="914400"/>
          </a:xfrm>
          <a:prstGeom prst="rect">
            <a:avLst/>
          </a:prstGeom>
          <a:solidFill>
            <a:srgbClr val="000000"/>
          </a:solidFill>
          <a:ln w="9525">
            <a:noFill/>
            <a:miter lim="800000"/>
            <a:headEnd/>
            <a:tailEnd/>
          </a:ln>
        </p:spPr>
        <p:txBody>
          <a:bodyPr lIns="91429" tIns="45714" rIns="91429" bIns="45714" anchor="ctr"/>
          <a:lstStyle/>
          <a:p>
            <a:pPr algn="ctr" eaLnBrk="0" hangingPunct="0">
              <a:defRPr/>
            </a:pPr>
            <a:r>
              <a:rPr lang="ar-JO" sz="4000" kern="0" dirty="0">
                <a:solidFill>
                  <a:srgbClr val="E3EBF1"/>
                </a:solidFill>
                <a:latin typeface="Arial Black"/>
                <a:ea typeface="ＭＳ Ｐゴシック" charset="-128"/>
                <a:cs typeface="ＭＳ Ｐゴシック" charset="-128"/>
              </a:rPr>
              <a:t>فيلبي 3: 17-21</a:t>
            </a:r>
            <a:endParaRPr lang="en-US" sz="4000" kern="0" dirty="0">
              <a:solidFill>
                <a:srgbClr val="E3EBF1"/>
              </a:solidFill>
              <a:latin typeface="Arial Black"/>
              <a:ea typeface="ＭＳ Ｐゴシック" charset="-128"/>
              <a:cs typeface="ＭＳ Ｐゴシック" charset="-128"/>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4769" name="Group 2"/>
          <p:cNvGrpSpPr>
            <a:grpSpLocks/>
          </p:cNvGrpSpPr>
          <p:nvPr/>
        </p:nvGrpSpPr>
        <p:grpSpPr bwMode="auto">
          <a:xfrm>
            <a:off x="684213" y="0"/>
            <a:ext cx="7346950" cy="6858000"/>
            <a:chOff x="684213" y="0"/>
            <a:chExt cx="7346950" cy="6858000"/>
          </a:xfrm>
        </p:grpSpPr>
        <p:pic>
          <p:nvPicPr>
            <p:cNvPr id="544771" name="Picture 2" descr="no-rul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4213" y="0"/>
              <a:ext cx="7346950" cy="6858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544772" name="Rectangle 1"/>
            <p:cNvSpPr>
              <a:spLocks noChangeArrowheads="1"/>
            </p:cNvSpPr>
            <p:nvPr/>
          </p:nvSpPr>
          <p:spPr bwMode="auto">
            <a:xfrm>
              <a:off x="3563888" y="188640"/>
              <a:ext cx="3456384" cy="720080"/>
            </a:xfrm>
            <a:prstGeom prst="rect">
              <a:avLst/>
            </a:prstGeom>
            <a:solidFill>
              <a:schemeClr val="tx1"/>
            </a:solidFill>
            <a:ln w="9525">
              <a:solidFill>
                <a:schemeClr val="tx1"/>
              </a:solidFill>
              <a:round/>
              <a:headEnd/>
              <a:tailEnd/>
            </a:ln>
          </p:spPr>
          <p:txBody>
            <a:bodyPr/>
            <a:lstStyle/>
            <a:p>
              <a:pPr eaLnBrk="0" hangingPunct="0"/>
              <a:endParaRPr lang="en-US">
                <a:solidFill>
                  <a:srgbClr val="FFFFFF"/>
                </a:solidFill>
                <a:latin typeface="BONES" charset="0"/>
              </a:endParaRPr>
            </a:p>
          </p:txBody>
        </p:sp>
        <p:sp>
          <p:nvSpPr>
            <p:cNvPr id="544773" name="Rectangle 4"/>
            <p:cNvSpPr>
              <a:spLocks noChangeArrowheads="1"/>
            </p:cNvSpPr>
            <p:nvPr/>
          </p:nvSpPr>
          <p:spPr bwMode="auto">
            <a:xfrm>
              <a:off x="5148064" y="692696"/>
              <a:ext cx="2736304" cy="720080"/>
            </a:xfrm>
            <a:prstGeom prst="rect">
              <a:avLst/>
            </a:prstGeom>
            <a:solidFill>
              <a:schemeClr val="tx1"/>
            </a:solidFill>
            <a:ln w="9525">
              <a:solidFill>
                <a:schemeClr val="tx1"/>
              </a:solidFill>
              <a:round/>
              <a:headEnd/>
              <a:tailEnd/>
            </a:ln>
          </p:spPr>
          <p:txBody>
            <a:bodyPr/>
            <a:lstStyle/>
            <a:p>
              <a:pPr eaLnBrk="0" hangingPunct="0"/>
              <a:endParaRPr lang="en-US">
                <a:solidFill>
                  <a:srgbClr val="FFFFFF"/>
                </a:solidFill>
                <a:latin typeface="BONES" charset="0"/>
              </a:endParaRPr>
            </a:p>
          </p:txBody>
        </p:sp>
      </p:grpSp>
      <p:sp>
        <p:nvSpPr>
          <p:cNvPr id="544770" name="Title 1"/>
          <p:cNvSpPr>
            <a:spLocks noGrp="1"/>
          </p:cNvSpPr>
          <p:nvPr>
            <p:ph type="title"/>
          </p:nvPr>
        </p:nvSpPr>
        <p:spPr>
          <a:xfrm>
            <a:off x="3059113" y="287338"/>
            <a:ext cx="4826000" cy="981075"/>
          </a:xfrm>
        </p:spPr>
        <p:txBody>
          <a:bodyPr/>
          <a:lstStyle/>
          <a:p>
            <a:pPr algn="r"/>
            <a:r>
              <a:rPr kumimoji="0" lang="ar-JO" altLang="zh-CN" sz="4400" b="1" dirty="0">
                <a:solidFill>
                  <a:schemeClr val="bg1"/>
                </a:solidFill>
                <a:effectLst/>
                <a:latin typeface="Arial" pitchFamily="34" charset="0"/>
                <a:ea typeface="ＭＳ Ｐゴシック" charset="0"/>
                <a:cs typeface="Arial" pitchFamily="34" charset="0"/>
              </a:rPr>
              <a:t>لا يوجد قوانين</a:t>
            </a:r>
            <a:endParaRPr kumimoji="0" lang="en-US" altLang="zh-CN" sz="4400" b="1" dirty="0">
              <a:solidFill>
                <a:schemeClr val="bg1"/>
              </a:solidFill>
              <a:effectLst/>
              <a:latin typeface="Arial" pitchFamily="34" charset="0"/>
              <a:ea typeface="ＭＳ Ｐゴシック" charset="0"/>
              <a:cs typeface="Arial"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2" descr="balance ethics2.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914400"/>
            <a:ext cx="91440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9890" name="Title 1"/>
          <p:cNvSpPr>
            <a:spLocks noGrp="1"/>
          </p:cNvSpPr>
          <p:nvPr>
            <p:ph type="title"/>
          </p:nvPr>
        </p:nvSpPr>
        <p:spPr>
          <a:xfrm>
            <a:off x="0" y="44450"/>
            <a:ext cx="9144000" cy="1784350"/>
          </a:xfrm>
        </p:spPr>
        <p:txBody>
          <a:bodyPr/>
          <a:lstStyle/>
          <a:p>
            <a:r>
              <a:rPr lang="ar-JO" sz="4800" b="1" dirty="0">
                <a:effectLst/>
                <a:latin typeface="Arial Black" charset="0"/>
                <a:ea typeface="ＭＳ Ｐゴシック" charset="0"/>
                <a:cs typeface="ＭＳ Ｐゴシック" charset="0"/>
              </a:rPr>
              <a:t>السعي نحو التشبه بالمسيح </a:t>
            </a:r>
            <a:br>
              <a:rPr lang="ar-JO" sz="4800" dirty="0">
                <a:effectLst/>
                <a:latin typeface="Arial Black" charset="0"/>
                <a:ea typeface="ＭＳ Ｐゴシック" charset="0"/>
                <a:cs typeface="ＭＳ Ｐゴシック" charset="0"/>
              </a:rPr>
            </a:br>
            <a:r>
              <a:rPr lang="ar-JO" sz="4800" b="1" dirty="0">
                <a:solidFill>
                  <a:schemeClr val="bg1"/>
                </a:solidFill>
                <a:effectLst/>
                <a:latin typeface="Arial Black" charset="0"/>
                <a:ea typeface="ＭＳ Ｐゴシック" charset="0"/>
                <a:cs typeface="ＭＳ Ｐゴシック" charset="0"/>
              </a:rPr>
              <a:t>يعطينا التوازن</a:t>
            </a:r>
            <a:endParaRPr lang="en-US" sz="4800" b="1" dirty="0">
              <a:solidFill>
                <a:schemeClr val="bg1"/>
              </a:solidFill>
              <a:effectLst/>
              <a:latin typeface="Arial Black" charset="0"/>
              <a:ea typeface="ＭＳ Ｐゴシック" charset="0"/>
              <a:cs typeface="ＭＳ Ｐゴシック" charset="0"/>
            </a:endParaRPr>
          </a:p>
        </p:txBody>
      </p:sp>
      <p:grpSp>
        <p:nvGrpSpPr>
          <p:cNvPr id="2" name="Group 5"/>
          <p:cNvGrpSpPr>
            <a:grpSpLocks/>
          </p:cNvGrpSpPr>
          <p:nvPr/>
        </p:nvGrpSpPr>
        <p:grpSpPr bwMode="auto">
          <a:xfrm>
            <a:off x="0" y="2286000"/>
            <a:ext cx="3683000" cy="4572000"/>
            <a:chOff x="0" y="2286000"/>
            <a:chExt cx="3682684" cy="4572000"/>
          </a:xfrm>
        </p:grpSpPr>
        <p:pic>
          <p:nvPicPr>
            <p:cNvPr id="549895" name="Picture 3" descr="finger point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86000"/>
              <a:ext cx="3682684"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267471" y="2362200"/>
              <a:ext cx="2725192" cy="2862322"/>
            </a:xfrm>
            <a:prstGeom prst="rect">
              <a:avLst/>
            </a:prstGeom>
            <a:noFill/>
          </p:spPr>
          <p:txBody>
            <a:bodyPr wrap="none">
              <a:spAutoFit/>
            </a:bodyPr>
            <a:lstStyle/>
            <a:p>
              <a:pPr algn="ctr">
                <a:defRPr/>
              </a:pPr>
              <a:r>
                <a:rPr lang="ar-JO" sz="3600" b="1" dirty="0">
                  <a:solidFill>
                    <a:srgbClr val="000000"/>
                  </a:solidFill>
                  <a:effectLst>
                    <a:glow rad="152400">
                      <a:srgbClr val="FFFFFF">
                        <a:alpha val="75000"/>
                      </a:srgbClr>
                    </a:glow>
                  </a:effectLst>
                  <a:latin typeface="Arial"/>
                  <a:ea typeface="ＭＳ Ｐゴシック" charset="-128"/>
                  <a:cs typeface="Arial"/>
                </a:rPr>
                <a:t>الناموسية</a:t>
              </a:r>
              <a:endParaRPr lang="en-US" sz="3600" b="1" dirty="0">
                <a:solidFill>
                  <a:srgbClr val="000000"/>
                </a:solidFill>
                <a:effectLst>
                  <a:glow rad="152400">
                    <a:srgbClr val="FFFFFF">
                      <a:alpha val="75000"/>
                    </a:srgbClr>
                  </a:glow>
                </a:effectLst>
                <a:latin typeface="Arial"/>
                <a:ea typeface="ＭＳ Ｐゴシック" charset="-128"/>
                <a:cs typeface="Arial"/>
              </a:endParaRPr>
            </a:p>
            <a:p>
              <a:pPr algn="ctr">
                <a:defRPr/>
              </a:pPr>
              <a:endParaRPr lang="en-US" sz="3600" b="1" dirty="0">
                <a:solidFill>
                  <a:srgbClr val="000000"/>
                </a:solidFill>
                <a:effectLst>
                  <a:glow rad="152400">
                    <a:srgbClr val="FFFFFF">
                      <a:alpha val="75000"/>
                    </a:srgbClr>
                  </a:glow>
                </a:effectLst>
                <a:latin typeface="Arial"/>
                <a:ea typeface="ＭＳ Ｐゴシック" charset="-128"/>
                <a:cs typeface="Arial"/>
              </a:endParaRPr>
            </a:p>
            <a:p>
              <a:pPr algn="ctr">
                <a:defRPr/>
              </a:pPr>
              <a:endParaRPr lang="en-US" sz="3600" b="1" dirty="0">
                <a:solidFill>
                  <a:srgbClr val="000000"/>
                </a:solidFill>
                <a:effectLst>
                  <a:glow rad="152400">
                    <a:srgbClr val="FFFFFF">
                      <a:alpha val="75000"/>
                    </a:srgbClr>
                  </a:glow>
                </a:effectLst>
                <a:latin typeface="Arial"/>
                <a:ea typeface="ＭＳ Ｐゴシック" charset="-128"/>
                <a:cs typeface="Arial"/>
              </a:endParaRPr>
            </a:p>
            <a:p>
              <a:pPr algn="ctr">
                <a:defRPr/>
              </a:pPr>
              <a:r>
                <a:rPr lang="ar-JO" sz="3600" b="1" dirty="0">
                  <a:solidFill>
                    <a:srgbClr val="000000"/>
                  </a:solidFill>
                  <a:effectLst>
                    <a:glow rad="152400">
                      <a:srgbClr val="FFFFFF">
                        <a:alpha val="75000"/>
                      </a:srgbClr>
                    </a:glow>
                  </a:effectLst>
                  <a:latin typeface="Arial"/>
                  <a:ea typeface="ＭＳ Ｐゴシック" charset="-128"/>
                  <a:cs typeface="Arial"/>
                </a:rPr>
                <a:t>قوانين مبالغ فيها</a:t>
              </a:r>
              <a:endParaRPr lang="en-US" sz="3600" b="1" dirty="0">
                <a:solidFill>
                  <a:srgbClr val="000000"/>
                </a:solidFill>
                <a:effectLst>
                  <a:glow rad="152400">
                    <a:srgbClr val="FFFFFF">
                      <a:alpha val="75000"/>
                    </a:srgbClr>
                  </a:glow>
                </a:effectLst>
                <a:latin typeface="Arial"/>
                <a:ea typeface="ＭＳ Ｐゴシック" charset="-128"/>
                <a:cs typeface="Arial"/>
              </a:endParaRPr>
            </a:p>
            <a:p>
              <a:pPr algn="ctr">
                <a:defRPr/>
              </a:pPr>
              <a:r>
                <a:rPr lang="ar-JO" sz="3600" b="1" dirty="0">
                  <a:solidFill>
                    <a:srgbClr val="000000"/>
                  </a:solidFill>
                  <a:effectLst>
                    <a:glow rad="152400">
                      <a:srgbClr val="FFFFFF">
                        <a:alpha val="75000"/>
                      </a:srgbClr>
                    </a:glow>
                  </a:effectLst>
                  <a:latin typeface="Arial"/>
                  <a:ea typeface="ＭＳ Ｐゴシック" charset="-128"/>
                  <a:cs typeface="Arial"/>
                </a:rPr>
                <a:t>3: 1-3</a:t>
              </a:r>
              <a:endParaRPr lang="en-US" sz="3600" b="1" dirty="0">
                <a:solidFill>
                  <a:srgbClr val="000000"/>
                </a:solidFill>
                <a:effectLst>
                  <a:glow rad="152400">
                    <a:srgbClr val="FFFFFF">
                      <a:alpha val="75000"/>
                    </a:srgbClr>
                  </a:glow>
                </a:effectLst>
                <a:latin typeface="Arial"/>
                <a:ea typeface="ＭＳ Ｐゴシック" charset="-128"/>
                <a:cs typeface="Arial"/>
              </a:endParaRPr>
            </a:p>
          </p:txBody>
        </p:sp>
      </p:grpSp>
      <p:grpSp>
        <p:nvGrpSpPr>
          <p:cNvPr id="3" name="Group 10"/>
          <p:cNvGrpSpPr>
            <a:grpSpLocks/>
          </p:cNvGrpSpPr>
          <p:nvPr/>
        </p:nvGrpSpPr>
        <p:grpSpPr bwMode="auto">
          <a:xfrm>
            <a:off x="4953000" y="2306638"/>
            <a:ext cx="4191000" cy="4551362"/>
            <a:chOff x="4953000" y="2306827"/>
            <a:chExt cx="4191000" cy="4551173"/>
          </a:xfrm>
        </p:grpSpPr>
        <p:pic>
          <p:nvPicPr>
            <p:cNvPr id="549893" name="Picture 9" descr="sumo-20body-20slam-small2.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53000" y="2306827"/>
              <a:ext cx="4191000" cy="4551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5754944" y="2438400"/>
              <a:ext cx="2672877" cy="2862203"/>
            </a:xfrm>
            <a:prstGeom prst="rect">
              <a:avLst/>
            </a:prstGeom>
            <a:noFill/>
          </p:spPr>
          <p:txBody>
            <a:bodyPr>
              <a:spAutoFit/>
            </a:bodyPr>
            <a:lstStyle/>
            <a:p>
              <a:pPr algn="ctr">
                <a:defRPr/>
              </a:pPr>
              <a:r>
                <a:rPr lang="ar-JO" sz="3600" b="1" dirty="0">
                  <a:solidFill>
                    <a:srgbClr val="FFFFFF"/>
                  </a:solidFill>
                  <a:effectLst>
                    <a:glow rad="152400">
                      <a:srgbClr val="000000">
                        <a:alpha val="75000"/>
                      </a:srgbClr>
                    </a:glow>
                  </a:effectLst>
                  <a:latin typeface="Arial"/>
                  <a:ea typeface="ＭＳ Ｐゴシック" charset="-128"/>
                  <a:cs typeface="Arial"/>
                </a:rPr>
                <a:t>الفجور</a:t>
              </a:r>
              <a:endParaRPr lang="en-US" sz="3600" b="1" dirty="0">
                <a:solidFill>
                  <a:srgbClr val="FFFFFF"/>
                </a:solidFill>
                <a:effectLst>
                  <a:glow rad="152400">
                    <a:srgbClr val="000000">
                      <a:alpha val="75000"/>
                    </a:srgbClr>
                  </a:glow>
                </a:effectLst>
                <a:latin typeface="Arial"/>
                <a:ea typeface="ＭＳ Ｐゴシック" charset="-128"/>
                <a:cs typeface="Arial"/>
              </a:endParaRPr>
            </a:p>
            <a:p>
              <a:pPr algn="ctr">
                <a:defRPr/>
              </a:pPr>
              <a:endParaRPr lang="en-US" sz="3600" b="1" dirty="0">
                <a:solidFill>
                  <a:srgbClr val="FFFFFF"/>
                </a:solidFill>
                <a:effectLst>
                  <a:glow rad="152400">
                    <a:srgbClr val="000000">
                      <a:alpha val="75000"/>
                    </a:srgbClr>
                  </a:glow>
                </a:effectLst>
                <a:latin typeface="Arial"/>
                <a:ea typeface="ＭＳ Ｐゴシック" charset="-128"/>
                <a:cs typeface="Arial"/>
              </a:endParaRPr>
            </a:p>
            <a:p>
              <a:pPr algn="ctr">
                <a:defRPr/>
              </a:pPr>
              <a:endParaRPr lang="en-US" sz="3600" b="1" dirty="0">
                <a:solidFill>
                  <a:srgbClr val="FFFFFF"/>
                </a:solidFill>
                <a:effectLst>
                  <a:glow rad="152400">
                    <a:srgbClr val="000000">
                      <a:alpha val="75000"/>
                    </a:srgbClr>
                  </a:glow>
                </a:effectLst>
                <a:latin typeface="Arial"/>
                <a:ea typeface="ＭＳ Ｐゴシック" charset="-128"/>
                <a:cs typeface="Arial"/>
              </a:endParaRPr>
            </a:p>
            <a:p>
              <a:pPr algn="ctr">
                <a:defRPr/>
              </a:pPr>
              <a:r>
                <a:rPr lang="ar-JO" sz="3600" b="1" dirty="0">
                  <a:solidFill>
                    <a:srgbClr val="FFFFFF"/>
                  </a:solidFill>
                  <a:effectLst>
                    <a:glow rad="152400">
                      <a:srgbClr val="000000">
                        <a:alpha val="75000"/>
                      </a:srgbClr>
                    </a:glow>
                  </a:effectLst>
                  <a:latin typeface="Arial"/>
                  <a:ea typeface="ＭＳ Ｐゴシック" charset="-128"/>
                  <a:cs typeface="Arial"/>
                </a:rPr>
                <a:t>لا قوانين</a:t>
              </a:r>
              <a:endParaRPr lang="en-US" sz="3600" b="1" dirty="0">
                <a:solidFill>
                  <a:srgbClr val="FFFFFF"/>
                </a:solidFill>
                <a:effectLst>
                  <a:glow rad="152400">
                    <a:srgbClr val="000000">
                      <a:alpha val="75000"/>
                    </a:srgbClr>
                  </a:glow>
                </a:effectLst>
                <a:latin typeface="Arial"/>
                <a:ea typeface="ＭＳ Ｐゴシック" charset="-128"/>
                <a:cs typeface="Arial"/>
              </a:endParaRPr>
            </a:p>
            <a:p>
              <a:pPr algn="ctr">
                <a:defRPr/>
              </a:pPr>
              <a:r>
                <a:rPr lang="ar-JO" sz="3600" b="1" dirty="0">
                  <a:solidFill>
                    <a:srgbClr val="FFFFFF"/>
                  </a:solidFill>
                  <a:effectLst>
                    <a:glow rad="152400">
                      <a:srgbClr val="000000">
                        <a:alpha val="75000"/>
                      </a:srgbClr>
                    </a:glow>
                  </a:effectLst>
                  <a:latin typeface="Arial"/>
                  <a:ea typeface="ＭＳ Ｐゴシック" charset="-128"/>
                  <a:cs typeface="Arial"/>
                </a:rPr>
                <a:t>3: 17-21</a:t>
              </a:r>
              <a:endParaRPr lang="en-US" sz="3600" b="1" dirty="0">
                <a:solidFill>
                  <a:srgbClr val="FFFFFF"/>
                </a:solidFill>
                <a:effectLst>
                  <a:glow rad="152400">
                    <a:srgbClr val="000000">
                      <a:alpha val="75000"/>
                    </a:srgbClr>
                  </a:glow>
                </a:effectLst>
                <a:latin typeface="Arial"/>
                <a:ea typeface="ＭＳ Ｐゴシック" charset="-128"/>
                <a:cs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81" name="Picture 2" descr="madefreewpb.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71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0689" name="Title 1"/>
          <p:cNvSpPr>
            <a:spLocks noGrp="1"/>
          </p:cNvSpPr>
          <p:nvPr>
            <p:ph type="title"/>
          </p:nvPr>
        </p:nvSpPr>
        <p:spPr/>
        <p:txBody>
          <a:bodyPr/>
          <a:lstStyle/>
          <a:p>
            <a:pPr>
              <a:defRPr/>
            </a:pPr>
            <a:r>
              <a:rPr lang="ar-JO" sz="4400" b="1" dirty="0">
                <a:effectLst>
                  <a:glow rad="101600">
                    <a:schemeClr val="bg1">
                      <a:alpha val="75000"/>
                    </a:schemeClr>
                  </a:glow>
                </a:effectLst>
                <a:ea typeface="ＭＳ Ｐゴシック" charset="-128"/>
                <a:cs typeface="ＭＳ Ｐゴシック" charset="-128"/>
              </a:rPr>
              <a:t>ما هو تطرفك ؟</a:t>
            </a:r>
            <a:endParaRPr lang="en-US" sz="4400" b="1" dirty="0">
              <a:effectLst>
                <a:glow rad="101600">
                  <a:schemeClr val="bg1">
                    <a:alpha val="75000"/>
                  </a:schemeClr>
                </a:glow>
              </a:effectLst>
              <a:ea typeface="ＭＳ Ｐゴシック" charset="-128"/>
              <a:cs typeface="ＭＳ Ｐゴシック" charset="-128"/>
            </a:endParaRPr>
          </a:p>
        </p:txBody>
      </p:sp>
      <p:grpSp>
        <p:nvGrpSpPr>
          <p:cNvPr id="2" name="Group 13"/>
          <p:cNvGrpSpPr>
            <a:grpSpLocks/>
          </p:cNvGrpSpPr>
          <p:nvPr/>
        </p:nvGrpSpPr>
        <p:grpSpPr bwMode="auto">
          <a:xfrm>
            <a:off x="0" y="2451100"/>
            <a:ext cx="4368800" cy="3416320"/>
            <a:chOff x="-1" y="2451080"/>
            <a:chExt cx="4368799" cy="3416340"/>
          </a:xfrm>
        </p:grpSpPr>
        <p:pic>
          <p:nvPicPr>
            <p:cNvPr id="583688" name="Picture 3" descr="setfre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2514600"/>
              <a:ext cx="4368799"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817183" y="2451080"/>
              <a:ext cx="1625766" cy="3416340"/>
            </a:xfrm>
            <a:prstGeom prst="rect">
              <a:avLst/>
            </a:prstGeom>
            <a:noFill/>
          </p:spPr>
          <p:txBody>
            <a:bodyPr wrap="none">
              <a:spAutoFit/>
            </a:bodyPr>
            <a:lstStyle/>
            <a:p>
              <a:pPr algn="ctr">
                <a:defRPr/>
              </a:pPr>
              <a:r>
                <a:rPr lang="ar-JO" sz="3600" b="1" dirty="0">
                  <a:solidFill>
                    <a:srgbClr val="000000"/>
                  </a:solidFill>
                  <a:effectLst>
                    <a:glow rad="152400">
                      <a:srgbClr val="FFFFFF">
                        <a:alpha val="75000"/>
                      </a:srgbClr>
                    </a:glow>
                  </a:effectLst>
                  <a:latin typeface="Arial"/>
                  <a:ea typeface="ＭＳ Ｐゴシック" charset="-128"/>
                  <a:cs typeface="Arial"/>
                </a:rPr>
                <a:t>الناموسية</a:t>
              </a:r>
              <a:endParaRPr lang="en-US" sz="3600" b="1" dirty="0">
                <a:solidFill>
                  <a:srgbClr val="000000"/>
                </a:solidFill>
                <a:effectLst>
                  <a:glow rad="152400">
                    <a:srgbClr val="FFFFFF">
                      <a:alpha val="75000"/>
                    </a:srgbClr>
                  </a:glow>
                </a:effectLst>
                <a:latin typeface="Arial"/>
                <a:ea typeface="ＭＳ Ｐゴシック" charset="-128"/>
                <a:cs typeface="Arial"/>
              </a:endParaRPr>
            </a:p>
            <a:p>
              <a:pPr algn="ctr">
                <a:defRPr/>
              </a:pPr>
              <a:endParaRPr lang="en-US" sz="3600" b="1" dirty="0">
                <a:solidFill>
                  <a:srgbClr val="000000"/>
                </a:solidFill>
                <a:effectLst>
                  <a:glow rad="152400">
                    <a:srgbClr val="FFFFFF">
                      <a:alpha val="75000"/>
                    </a:srgbClr>
                  </a:glow>
                </a:effectLst>
                <a:latin typeface="Arial"/>
                <a:ea typeface="ＭＳ Ｐゴシック" charset="-128"/>
                <a:cs typeface="Arial"/>
              </a:endParaRPr>
            </a:p>
            <a:p>
              <a:pPr algn="ctr">
                <a:defRPr/>
              </a:pPr>
              <a:endParaRPr lang="en-US" sz="3600" b="1" dirty="0">
                <a:solidFill>
                  <a:srgbClr val="000000"/>
                </a:solidFill>
                <a:effectLst>
                  <a:glow rad="152400">
                    <a:srgbClr val="FFFFFF">
                      <a:alpha val="75000"/>
                    </a:srgbClr>
                  </a:glow>
                </a:effectLst>
                <a:latin typeface="Arial"/>
                <a:ea typeface="ＭＳ Ｐゴシック" charset="-128"/>
                <a:cs typeface="Arial"/>
              </a:endParaRPr>
            </a:p>
            <a:p>
              <a:pPr algn="ctr">
                <a:defRPr/>
              </a:pPr>
              <a:r>
                <a:rPr lang="ar-JO" sz="3600" b="1" dirty="0">
                  <a:solidFill>
                    <a:srgbClr val="000000"/>
                  </a:solidFill>
                  <a:effectLst>
                    <a:glow rad="152400">
                      <a:srgbClr val="FFFFFF">
                        <a:alpha val="75000"/>
                      </a:srgbClr>
                    </a:glow>
                  </a:effectLst>
                  <a:latin typeface="Arial"/>
                  <a:ea typeface="ＭＳ Ｐゴシック" charset="-128"/>
                  <a:cs typeface="Arial"/>
                </a:rPr>
                <a:t>توقع </a:t>
              </a:r>
            </a:p>
            <a:p>
              <a:pPr algn="ctr">
                <a:defRPr/>
              </a:pPr>
              <a:r>
                <a:rPr lang="ar-JO" sz="3600" b="1" dirty="0">
                  <a:solidFill>
                    <a:srgbClr val="000000"/>
                  </a:solidFill>
                  <a:effectLst>
                    <a:glow rad="152400">
                      <a:srgbClr val="FFFFFF">
                        <a:alpha val="75000"/>
                      </a:srgbClr>
                    </a:glow>
                  </a:effectLst>
                  <a:latin typeface="Arial"/>
                  <a:ea typeface="ＭＳ Ｐゴシック" charset="-128"/>
                  <a:cs typeface="Arial"/>
                </a:rPr>
                <a:t>الكثير</a:t>
              </a:r>
              <a:endParaRPr lang="en-US" sz="3600" b="1" dirty="0">
                <a:solidFill>
                  <a:srgbClr val="000000"/>
                </a:solidFill>
                <a:effectLst>
                  <a:glow rad="152400">
                    <a:srgbClr val="FFFFFF">
                      <a:alpha val="75000"/>
                    </a:srgbClr>
                  </a:glow>
                </a:effectLst>
                <a:latin typeface="Arial"/>
                <a:ea typeface="ＭＳ Ｐゴシック" charset="-128"/>
                <a:cs typeface="Arial"/>
              </a:endParaRPr>
            </a:p>
            <a:p>
              <a:pPr algn="ctr">
                <a:defRPr/>
              </a:pPr>
              <a:r>
                <a:rPr lang="ar-JO" sz="3600" b="1" dirty="0">
                  <a:solidFill>
                    <a:srgbClr val="000000"/>
                  </a:solidFill>
                  <a:effectLst>
                    <a:glow rad="152400">
                      <a:srgbClr val="FFFFFF">
                        <a:alpha val="75000"/>
                      </a:srgbClr>
                    </a:glow>
                  </a:effectLst>
                  <a:latin typeface="Arial"/>
                  <a:ea typeface="ＭＳ Ｐゴシック" charset="-128"/>
                  <a:cs typeface="Arial"/>
                </a:rPr>
                <a:t>3: 1-3</a:t>
              </a:r>
              <a:endParaRPr lang="en-US" sz="3600" b="1" dirty="0">
                <a:solidFill>
                  <a:srgbClr val="000000"/>
                </a:solidFill>
                <a:effectLst>
                  <a:glow rad="152400">
                    <a:srgbClr val="FFFFFF">
                      <a:alpha val="75000"/>
                    </a:srgbClr>
                  </a:glow>
                </a:effectLst>
                <a:latin typeface="Arial"/>
                <a:ea typeface="ＭＳ Ｐゴシック" charset="-128"/>
                <a:cs typeface="Arial"/>
              </a:endParaRPr>
            </a:p>
          </p:txBody>
        </p:sp>
      </p:grpSp>
      <p:grpSp>
        <p:nvGrpSpPr>
          <p:cNvPr id="3" name="Group 14"/>
          <p:cNvGrpSpPr>
            <a:grpSpLocks/>
          </p:cNvGrpSpPr>
          <p:nvPr/>
        </p:nvGrpSpPr>
        <p:grpSpPr bwMode="auto">
          <a:xfrm>
            <a:off x="4203700" y="2438400"/>
            <a:ext cx="4940300" cy="3416320"/>
            <a:chOff x="4204403" y="2438400"/>
            <a:chExt cx="4939597" cy="3416340"/>
          </a:xfrm>
        </p:grpSpPr>
        <p:pic>
          <p:nvPicPr>
            <p:cNvPr id="583686" name="Picture 5" descr="flip-flop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204403" y="2500306"/>
              <a:ext cx="4939597"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Box 11"/>
            <p:cNvSpPr txBox="1"/>
            <p:nvPr/>
          </p:nvSpPr>
          <p:spPr>
            <a:xfrm>
              <a:off x="6471123" y="2438400"/>
              <a:ext cx="2672877" cy="3416340"/>
            </a:xfrm>
            <a:prstGeom prst="rect">
              <a:avLst/>
            </a:prstGeom>
            <a:noFill/>
          </p:spPr>
          <p:txBody>
            <a:bodyPr>
              <a:spAutoFit/>
            </a:bodyPr>
            <a:lstStyle/>
            <a:p>
              <a:pPr algn="ctr">
                <a:defRPr/>
              </a:pPr>
              <a:r>
                <a:rPr lang="ar-JO" sz="3600" b="1" dirty="0">
                  <a:solidFill>
                    <a:srgbClr val="FFFFFF"/>
                  </a:solidFill>
                  <a:effectLst>
                    <a:glow rad="165100">
                      <a:srgbClr val="000000">
                        <a:alpha val="75000"/>
                      </a:srgbClr>
                    </a:glow>
                  </a:effectLst>
                  <a:latin typeface="Arial"/>
                  <a:ea typeface="ＭＳ Ｐゴシック" charset="-128"/>
                  <a:cs typeface="Arial"/>
                </a:rPr>
                <a:t>الفجور</a:t>
              </a:r>
              <a:endParaRPr lang="en-US" sz="3600" b="1" dirty="0">
                <a:solidFill>
                  <a:srgbClr val="FFFFFF"/>
                </a:solidFill>
                <a:effectLst>
                  <a:glow rad="165100">
                    <a:srgbClr val="000000">
                      <a:alpha val="75000"/>
                    </a:srgbClr>
                  </a:glow>
                </a:effectLst>
                <a:latin typeface="Arial"/>
                <a:ea typeface="ＭＳ Ｐゴシック" charset="-128"/>
                <a:cs typeface="Arial"/>
              </a:endParaRPr>
            </a:p>
            <a:p>
              <a:pPr algn="ctr">
                <a:defRPr/>
              </a:pPr>
              <a:endParaRPr lang="en-US" sz="3600" b="1" dirty="0">
                <a:solidFill>
                  <a:srgbClr val="FFFFFF"/>
                </a:solidFill>
                <a:effectLst>
                  <a:glow rad="165100">
                    <a:srgbClr val="000000">
                      <a:alpha val="75000"/>
                    </a:srgbClr>
                  </a:glow>
                </a:effectLst>
                <a:latin typeface="Arial"/>
                <a:ea typeface="ＭＳ Ｐゴシック" charset="-128"/>
                <a:cs typeface="Arial"/>
              </a:endParaRPr>
            </a:p>
            <a:p>
              <a:pPr algn="ctr">
                <a:defRPr/>
              </a:pPr>
              <a:endParaRPr lang="en-US" sz="3600" b="1" dirty="0">
                <a:solidFill>
                  <a:srgbClr val="FFFFFF"/>
                </a:solidFill>
                <a:effectLst>
                  <a:glow rad="165100">
                    <a:srgbClr val="000000">
                      <a:alpha val="75000"/>
                    </a:srgbClr>
                  </a:glow>
                </a:effectLst>
                <a:latin typeface="Arial"/>
                <a:ea typeface="ＭＳ Ｐゴシック" charset="-128"/>
                <a:cs typeface="Arial"/>
              </a:endParaRPr>
            </a:p>
            <a:p>
              <a:pPr algn="ctr">
                <a:defRPr/>
              </a:pPr>
              <a:r>
                <a:rPr lang="ar-JO" sz="3600" b="1" dirty="0">
                  <a:solidFill>
                    <a:srgbClr val="FFFFFF"/>
                  </a:solidFill>
                  <a:effectLst>
                    <a:glow rad="165100">
                      <a:srgbClr val="000000">
                        <a:alpha val="75000"/>
                      </a:srgbClr>
                    </a:glow>
                  </a:effectLst>
                  <a:latin typeface="Arial"/>
                  <a:ea typeface="ＭＳ Ｐゴシック" charset="-128"/>
                  <a:cs typeface="Arial"/>
                </a:rPr>
                <a:t>توقع </a:t>
              </a:r>
            </a:p>
            <a:p>
              <a:pPr algn="ctr">
                <a:defRPr/>
              </a:pPr>
              <a:r>
                <a:rPr lang="ar-JO" sz="3600" b="1" dirty="0">
                  <a:solidFill>
                    <a:srgbClr val="FFFFFF"/>
                  </a:solidFill>
                  <a:effectLst>
                    <a:glow rad="165100">
                      <a:srgbClr val="000000">
                        <a:alpha val="75000"/>
                      </a:srgbClr>
                    </a:glow>
                  </a:effectLst>
                  <a:latin typeface="Arial"/>
                  <a:ea typeface="ＭＳ Ｐゴシック" charset="-128"/>
                  <a:cs typeface="Arial"/>
                </a:rPr>
                <a:t>القليل</a:t>
              </a:r>
              <a:endParaRPr lang="en-US" sz="3600" b="1" dirty="0">
                <a:solidFill>
                  <a:srgbClr val="FFFFFF"/>
                </a:solidFill>
                <a:effectLst>
                  <a:glow rad="165100">
                    <a:srgbClr val="000000">
                      <a:alpha val="75000"/>
                    </a:srgbClr>
                  </a:glow>
                </a:effectLst>
                <a:latin typeface="Arial"/>
                <a:ea typeface="ＭＳ Ｐゴシック" charset="-128"/>
                <a:cs typeface="Arial"/>
              </a:endParaRPr>
            </a:p>
            <a:p>
              <a:pPr algn="ctr">
                <a:defRPr/>
              </a:pPr>
              <a:r>
                <a:rPr lang="ar-JO" sz="3600" b="1" dirty="0">
                  <a:solidFill>
                    <a:srgbClr val="FFFFFF"/>
                  </a:solidFill>
                  <a:effectLst>
                    <a:glow rad="165100">
                      <a:srgbClr val="000000">
                        <a:alpha val="75000"/>
                      </a:srgbClr>
                    </a:glow>
                  </a:effectLst>
                  <a:latin typeface="Arial"/>
                  <a:ea typeface="ＭＳ Ｐゴシック" charset="-128"/>
                  <a:cs typeface="Arial"/>
                </a:rPr>
                <a:t>3: 17-21</a:t>
              </a:r>
              <a:endParaRPr lang="en-US" sz="3600" b="1" dirty="0">
                <a:solidFill>
                  <a:srgbClr val="FFFFFF"/>
                </a:solidFill>
                <a:effectLst>
                  <a:glow rad="165100">
                    <a:srgbClr val="000000">
                      <a:alpha val="75000"/>
                    </a:srgbClr>
                  </a:glow>
                </a:effectLst>
                <a:latin typeface="Arial"/>
                <a:ea typeface="ＭＳ Ｐゴシック" charset="-128"/>
                <a:cs typeface="Arial"/>
              </a:endParaRPr>
            </a:p>
          </p:txBody>
        </p:sp>
      </p:grpSp>
      <p:sp>
        <p:nvSpPr>
          <p:cNvPr id="13" name="Left-Right Arrow Callout 12"/>
          <p:cNvSpPr>
            <a:spLocks noChangeArrowheads="1"/>
          </p:cNvSpPr>
          <p:nvPr/>
        </p:nvSpPr>
        <p:spPr bwMode="auto">
          <a:xfrm>
            <a:off x="2743200" y="2514600"/>
            <a:ext cx="3124200" cy="3276600"/>
          </a:xfrm>
          <a:prstGeom prst="leftRightArrowCallout">
            <a:avLst>
              <a:gd name="adj1" fmla="val 25006"/>
              <a:gd name="adj2" fmla="val 17781"/>
              <a:gd name="adj3" fmla="val 25000"/>
              <a:gd name="adj4" fmla="val 50000"/>
            </a:avLst>
          </a:prstGeom>
          <a:blipFill dpi="0" rotWithShape="1">
            <a:blip r:embed="rId5" cstate="screen">
              <a:extLst>
                <a:ext uri="{28A0092B-C50C-407E-A947-70E740481C1C}">
                  <a14:useLocalDpi xmlns:a14="http://schemas.microsoft.com/office/drawing/2010/main"/>
                </a:ext>
              </a:extLst>
            </a:blip>
            <a:srcRect/>
            <a:stretch>
              <a:fillRect/>
            </a:stretch>
          </a:blipFill>
          <a:ln w="9525">
            <a:solidFill>
              <a:schemeClr val="tx1"/>
            </a:solidFill>
            <a:round/>
            <a:headEnd/>
            <a:tailEnd/>
          </a:ln>
        </p:spPr>
        <p:txBody>
          <a:bodyPr/>
          <a:lstStyle/>
          <a:p>
            <a:pPr eaLnBrk="0" hangingPunct="0"/>
            <a:endParaRPr lang="en-US">
              <a:solidFill>
                <a:srgbClr val="FFFFFF"/>
              </a:solidFill>
              <a:latin typeface="BONE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par>
                          <p:cTn id="17" fill="hold" nodeType="afterGroup">
                            <p:stCondLst>
                              <p:cond delay="1000"/>
                            </p:stCondLst>
                            <p:childTnLst>
                              <p:par>
                                <p:cTn id="18" presetID="55"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0.70"/>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فيلبي 4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9136814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580F"/>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098" name="Picture 2" descr="https://ctd-thechristianpost.netdna-ssl.com/en/full/74251/cross.jpg?w=760&amp;h=507">
            <a:extLst>
              <a:ext uri="{FF2B5EF4-FFF2-40B4-BE49-F238E27FC236}">
                <a16:creationId xmlns:a16="http://schemas.microsoft.com/office/drawing/2014/main" id="{D87A6730-9773-214F-976A-4A4D15551D8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526"/>
            <a:ext cx="9144000" cy="68384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C37FC35B-56B6-CF4D-A720-B4E6CA57BC32}"/>
              </a:ext>
            </a:extLst>
          </p:cNvPr>
          <p:cNvSpPr txBox="1">
            <a:spLocks noChangeArrowheads="1"/>
          </p:cNvSpPr>
          <p:nvPr/>
        </p:nvSpPr>
        <p:spPr bwMode="auto">
          <a:xfrm>
            <a:off x="0" y="3645024"/>
            <a:ext cx="4665599" cy="3238074"/>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الحماية</a:t>
            </a:r>
            <a:endPar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3</a:t>
            </a:r>
            <a:endPar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p:txBody>
      </p:sp>
      <p:sp>
        <p:nvSpPr>
          <p:cNvPr id="7" name="Rectangle 2">
            <a:extLst>
              <a:ext uri="{FF2B5EF4-FFF2-40B4-BE49-F238E27FC236}">
                <a16:creationId xmlns:a16="http://schemas.microsoft.com/office/drawing/2014/main" id="{3DC968D8-8F60-284E-8A30-FBC27FBF774E}"/>
              </a:ext>
            </a:extLst>
          </p:cNvPr>
          <p:cNvSpPr txBox="1">
            <a:spLocks noChangeArrowheads="1"/>
          </p:cNvSpPr>
          <p:nvPr/>
        </p:nvSpPr>
        <p:spPr bwMode="auto">
          <a:xfrm>
            <a:off x="4514912" y="3645024"/>
            <a:ext cx="4665600" cy="3238074"/>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السلام</a:t>
            </a:r>
            <a:endPar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4</a:t>
            </a:r>
            <a:endPar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p:txBody>
      </p:sp>
      <p:sp>
        <p:nvSpPr>
          <p:cNvPr id="4" name="Rectangle 2"/>
          <p:cNvSpPr txBox="1">
            <a:spLocks noChangeArrowheads="1"/>
          </p:cNvSpPr>
          <p:nvPr/>
        </p:nvSpPr>
        <p:spPr bwMode="auto">
          <a:xfrm>
            <a:off x="0" y="-27384"/>
            <a:ext cx="4665599" cy="3238074"/>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الفرح</a:t>
            </a:r>
            <a:endPar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1</a:t>
            </a:r>
            <a:endPar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4514912" y="-27384"/>
            <a:ext cx="4665600" cy="3238074"/>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الإتضاع</a:t>
            </a:r>
            <a:endPar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2</a:t>
            </a:r>
            <a:endPar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p:txBody>
      </p:sp>
      <p:sp>
        <p:nvSpPr>
          <p:cNvPr id="900098" name="Rectangle 2"/>
          <p:cNvSpPr>
            <a:spLocks noGrp="1" noChangeArrowheads="1"/>
          </p:cNvSpPr>
          <p:nvPr>
            <p:ph type="ctrTitle"/>
          </p:nvPr>
        </p:nvSpPr>
        <p:spPr>
          <a:xfrm>
            <a:off x="0" y="2593330"/>
            <a:ext cx="9144000" cy="1555750"/>
          </a:xfrm>
          <a:effectLst>
            <a:outerShdw blurRad="63500" dist="35921" dir="2700000" algn="ctr" rotWithShape="0">
              <a:schemeClr val="tx2">
                <a:alpha val="74998"/>
              </a:schemeClr>
            </a:outerShdw>
          </a:effectLst>
        </p:spPr>
        <p:txBody>
          <a:bodyPr/>
          <a:lstStyle/>
          <a:p>
            <a:pPr>
              <a:defRPr/>
            </a:pPr>
            <a:r>
              <a:rPr lang="ar-JO" sz="4000" b="1" i="1" dirty="0">
                <a:effectLst>
                  <a:glow rad="876300">
                    <a:schemeClr val="tx1"/>
                  </a:glow>
                </a:effectLst>
                <a:latin typeface="Arial" charset="0"/>
                <a:ea typeface="ＭＳ Ｐゴシック" charset="0"/>
                <a:cs typeface="ＭＳ Ｐゴシック" charset="0"/>
              </a:rPr>
              <a:t>نتائج التمثل بفكر المسيح</a:t>
            </a:r>
            <a:endParaRPr lang="en-SG" sz="4000" b="1" i="1" dirty="0">
              <a:effectLst>
                <a:glow rad="8763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39961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strVal val="#ppt_w*0.70"/>
                                          </p:val>
                                        </p:tav>
                                        <p:tav tm="100000">
                                          <p:val>
                                            <p:strVal val="#ppt_w"/>
                                          </p:val>
                                        </p:tav>
                                      </p:tavLst>
                                    </p:anim>
                                    <p:anim calcmode="lin" valueType="num">
                                      <p:cBhvr>
                                        <p:cTn id="29" dur="1000" fill="hold"/>
                                        <p:tgtEl>
                                          <p:spTgt spid="7"/>
                                        </p:tgtEl>
                                        <p:attrNameLst>
                                          <p:attrName>ppt_h</p:attrName>
                                        </p:attrNameLst>
                                      </p:cBhvr>
                                      <p:tavLst>
                                        <p:tav tm="0">
                                          <p:val>
                                            <p:strVal val="#ppt_h"/>
                                          </p:val>
                                        </p:tav>
                                        <p:tav tm="100000">
                                          <p:val>
                                            <p:strVal val="#ppt_h"/>
                                          </p:val>
                                        </p:tav>
                                      </p:tavLst>
                                    </p:anim>
                                    <p:animEffect transition="in" filter="fade">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8" name="Picture 2" descr="https://i.pinimg.com/originals/d7/cb/d6/d7cbd6b1cc3297f6d62bc1b303afc1e5.jpg">
            <a:extLst>
              <a:ext uri="{FF2B5EF4-FFF2-40B4-BE49-F238E27FC236}">
                <a16:creationId xmlns:a16="http://schemas.microsoft.com/office/drawing/2014/main" id="{291DA4A2-756E-9543-AD28-41C8D29CC3F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1890" t="3346" r="1952" b="2762"/>
          <a:stretch/>
        </p:blipFill>
        <p:spPr bwMode="auto">
          <a:xfrm>
            <a:off x="-103775" y="86322"/>
            <a:ext cx="9284287" cy="679906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03775" y="29469"/>
            <a:ext cx="9247775" cy="663227"/>
          </a:xfrm>
          <a:solidFill>
            <a:schemeClr val="tx1"/>
          </a:solid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بذل الله ابنه الوحيد</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D295B93C-5EFB-DE41-AE55-155BA91A0E9C}"/>
              </a:ext>
            </a:extLst>
          </p:cNvPr>
          <p:cNvSpPr txBox="1">
            <a:spLocks noChangeArrowheads="1"/>
          </p:cNvSpPr>
          <p:nvPr/>
        </p:nvSpPr>
        <p:spPr bwMode="auto">
          <a:xfrm>
            <a:off x="-103775" y="4763259"/>
            <a:ext cx="9284286" cy="822398"/>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a:effectLst>
                  <a:glow rad="127000">
                    <a:schemeClr val="tx1"/>
                  </a:glow>
                </a:effectLst>
                <a:latin typeface="Arial" charset="0"/>
                <a:ea typeface="ＭＳ Ｐゴシック" charset="0"/>
                <a:cs typeface="ＭＳ Ｐゴシック" charset="0"/>
              </a:rPr>
              <a:t>God Loves You This Much</a:t>
            </a:r>
          </a:p>
        </p:txBody>
      </p:sp>
      <p:sp>
        <p:nvSpPr>
          <p:cNvPr id="5" name="Rectangle 2">
            <a:extLst>
              <a:ext uri="{FF2B5EF4-FFF2-40B4-BE49-F238E27FC236}">
                <a16:creationId xmlns:a16="http://schemas.microsoft.com/office/drawing/2014/main" id="{542EBF46-4EC1-724E-A34C-F0BBFE96CD60}"/>
              </a:ext>
            </a:extLst>
          </p:cNvPr>
          <p:cNvSpPr txBox="1">
            <a:spLocks noChangeArrowheads="1"/>
          </p:cNvSpPr>
          <p:nvPr/>
        </p:nvSpPr>
        <p:spPr bwMode="auto">
          <a:xfrm>
            <a:off x="-103775" y="5446840"/>
            <a:ext cx="9284286" cy="718464"/>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kern="0" dirty="0">
                <a:effectLst>
                  <a:glow rad="127000">
                    <a:schemeClr val="tx1"/>
                  </a:glow>
                </a:effectLst>
                <a:latin typeface="Arial" charset="0"/>
                <a:ea typeface="ＭＳ Ｐゴシック" charset="0"/>
                <a:cs typeface="ＭＳ Ｐゴシック" charset="0"/>
              </a:rPr>
              <a:t>John 3:16</a:t>
            </a:r>
          </a:p>
        </p:txBody>
      </p:sp>
      <p:sp>
        <p:nvSpPr>
          <p:cNvPr id="6" name="Rectangle 2">
            <a:extLst>
              <a:ext uri="{FF2B5EF4-FFF2-40B4-BE49-F238E27FC236}">
                <a16:creationId xmlns:a16="http://schemas.microsoft.com/office/drawing/2014/main" id="{A58C45EC-3187-1B42-BC01-2E3033A85390}"/>
              </a:ext>
            </a:extLst>
          </p:cNvPr>
          <p:cNvSpPr txBox="1">
            <a:spLocks noChangeArrowheads="1"/>
          </p:cNvSpPr>
          <p:nvPr/>
        </p:nvSpPr>
        <p:spPr bwMode="auto">
          <a:xfrm>
            <a:off x="-103775" y="6006133"/>
            <a:ext cx="9284287" cy="822398"/>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kern="0" dirty="0">
                <a:effectLst>
                  <a:glow rad="127000">
                    <a:schemeClr val="tx1"/>
                  </a:glow>
                </a:effectLst>
                <a:latin typeface="Arial" charset="0"/>
                <a:ea typeface="ＭＳ Ｐゴシック" charset="0"/>
                <a:cs typeface="ＭＳ Ｐゴシック" charset="0"/>
              </a:rPr>
              <a:t>"For God loved the world so much that he gave his own and only Son, </a:t>
            </a:r>
            <a:br>
              <a:rPr lang="en-US" sz="2000" b="1" kern="0" dirty="0">
                <a:effectLst>
                  <a:glow rad="127000">
                    <a:schemeClr val="tx1"/>
                  </a:glow>
                </a:effectLst>
                <a:latin typeface="Arial" charset="0"/>
                <a:ea typeface="ＭＳ Ｐゴシック" charset="0"/>
                <a:cs typeface="ＭＳ Ｐゴシック" charset="0"/>
              </a:rPr>
            </a:br>
            <a:r>
              <a:rPr lang="en-US" sz="2000" b="1" kern="0" dirty="0">
                <a:effectLst>
                  <a:glow rad="127000">
                    <a:schemeClr val="tx1"/>
                  </a:glow>
                </a:effectLst>
                <a:latin typeface="Arial" charset="0"/>
                <a:ea typeface="ＭＳ Ｐゴシック" charset="0"/>
                <a:cs typeface="ＭＳ Ｐゴシック" charset="0"/>
              </a:rPr>
              <a:t>that whoever believes in him shall not perish but have eternal life."</a:t>
            </a:r>
          </a:p>
        </p:txBody>
      </p:sp>
    </p:spTree>
    <p:extLst>
      <p:ext uri="{BB962C8B-B14F-4D97-AF65-F5344CB8AC3E}">
        <p14:creationId xmlns:p14="http://schemas.microsoft.com/office/powerpoint/2010/main" val="4271085165"/>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0"/>
            <a:ext cx="9144001" cy="6934200"/>
          </a:xfrm>
          <a:prstGeom prst="rect">
            <a:avLst/>
          </a:prstGeom>
          <a:solidFill>
            <a:srgbClr val="0000FF"/>
          </a:solidFill>
          <a:ln w="12700" cap="sq">
            <a:solidFill>
              <a:schemeClr val="tx1"/>
            </a:solidFill>
            <a:round/>
            <a:headEnd type="none" w="sm" len="sm"/>
            <a:tailEnd type="none" w="sm" len="s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Oval 2"/>
          <p:cNvSpPr>
            <a:spLocks noChangeArrowheads="1"/>
          </p:cNvSpPr>
          <p:nvPr/>
        </p:nvSpPr>
        <p:spPr bwMode="auto">
          <a:xfrm>
            <a:off x="250825" y="692150"/>
            <a:ext cx="2376488" cy="720725"/>
          </a:xfrm>
          <a:prstGeom prst="ellipse">
            <a:avLst/>
          </a:prstGeom>
          <a:solidFill>
            <a:srgbClr val="0000FF"/>
          </a:solidFill>
          <a:ln w="12700" cap="sq">
            <a:solidFill>
              <a:schemeClr val="tx1"/>
            </a:solidFill>
            <a:round/>
            <a:headEnd type="none" w="sm" len="sm"/>
            <a:tailEnd type="none" w="sm" len="sm"/>
          </a:ln>
        </p:spPr>
        <p:txBody>
          <a:bodyPr wrap="none" lIns="91429" tIns="45714" rIns="91429" bIns="45714"/>
          <a:lstStyle/>
          <a:p>
            <a:endParaRPr lang="en-US">
              <a:solidFill>
                <a:srgbClr val="EAEAEA"/>
              </a:solidFill>
            </a:endParaRPr>
          </a:p>
        </p:txBody>
      </p:sp>
      <p:sp>
        <p:nvSpPr>
          <p:cNvPr id="250887" name="Rectangle 119"/>
          <p:cNvSpPr>
            <a:spLocks noGrp="1" noChangeArrowheads="1"/>
          </p:cNvSpPr>
          <p:nvPr>
            <p:ph type="title" idx="4294967295"/>
          </p:nvPr>
        </p:nvSpPr>
        <p:spPr>
          <a:xfrm>
            <a:off x="0" y="-533400"/>
            <a:ext cx="4829175" cy="539750"/>
          </a:xfrm>
        </p:spPr>
        <p:txBody>
          <a:bodyPr/>
          <a:lstStyle/>
          <a:p>
            <a:pPr eaLnBrk="1" hangingPunct="1"/>
            <a:r>
              <a:rPr lang="en-US" sz="3200">
                <a:solidFill>
                  <a:srgbClr val="000040"/>
                </a:solidFill>
                <a:latin typeface="Arial" charset="0"/>
                <a:ea typeface="ＭＳ Ｐゴシック" charset="0"/>
              </a:rPr>
              <a:t>Book Chart</a:t>
            </a:r>
          </a:p>
        </p:txBody>
      </p:sp>
      <p:sp>
        <p:nvSpPr>
          <p:cNvPr id="250888" name="Rectangle 2"/>
          <p:cNvSpPr>
            <a:spLocks noChangeArrowheads="1"/>
          </p:cNvSpPr>
          <p:nvPr/>
        </p:nvSpPr>
        <p:spPr bwMode="auto">
          <a:xfrm>
            <a:off x="1933575" y="104775"/>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29" tIns="45714" rIns="91429" bIns="45714">
            <a:spAutoFit/>
          </a:bodyPr>
          <a:lstStyle/>
          <a:p>
            <a:endParaRPr lang="en-US">
              <a:solidFill>
                <a:srgbClr val="EAEAEA"/>
              </a:solidFill>
            </a:endParaRPr>
          </a:p>
        </p:txBody>
      </p:sp>
      <p:sp>
        <p:nvSpPr>
          <p:cNvPr id="250889" name="Rectangle 4"/>
          <p:cNvSpPr>
            <a:spLocks noChangeArrowheads="1"/>
          </p:cNvSpPr>
          <p:nvPr/>
        </p:nvSpPr>
        <p:spPr bwMode="auto">
          <a:xfrm>
            <a:off x="2733675" y="28051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29" tIns="45714" rIns="91429" bIns="45714">
            <a:spAutoFit/>
          </a:bodyPr>
          <a:lstStyle/>
          <a:p>
            <a:endParaRPr lang="en-US">
              <a:solidFill>
                <a:srgbClr val="EAEAEA"/>
              </a:solidFill>
            </a:endParaRPr>
          </a:p>
        </p:txBody>
      </p:sp>
      <p:sp>
        <p:nvSpPr>
          <p:cNvPr id="250893" name="Text Box 6"/>
          <p:cNvSpPr txBox="1">
            <a:spLocks noChangeArrowheads="1"/>
          </p:cNvSpPr>
          <p:nvPr/>
        </p:nvSpPr>
        <p:spPr bwMode="auto">
          <a:xfrm>
            <a:off x="8493960" y="-26988"/>
            <a:ext cx="617455" cy="4000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EAEAEA"/>
                </a:solidFill>
                <a:latin typeface="Arial" charset="0"/>
              </a:rPr>
              <a:t>181</a:t>
            </a:r>
            <a:endParaRPr lang="en-US" sz="2000" b="1" dirty="0">
              <a:solidFill>
                <a:srgbClr val="EAEAEA"/>
              </a:solidFill>
              <a:latin typeface="Arial" charset="0"/>
            </a:endParaRPr>
          </a:p>
        </p:txBody>
      </p:sp>
      <p:sp>
        <p:nvSpPr>
          <p:cNvPr id="12" name="Oval 11"/>
          <p:cNvSpPr/>
          <p:nvPr/>
        </p:nvSpPr>
        <p:spPr bwMode="auto">
          <a:xfrm>
            <a:off x="2684990" y="692150"/>
            <a:ext cx="1985970" cy="714380"/>
          </a:xfrm>
          <a:prstGeom prst="ellipse">
            <a:avLst/>
          </a:prstGeom>
          <a:solidFill>
            <a:srgbClr val="1717DF"/>
          </a:solidFill>
          <a:ln w="12700" cap="sq" cmpd="sng" algn="ctr">
            <a:solidFill>
              <a:schemeClr val="tx1"/>
            </a:solid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algn="ctr"/>
            <a:endParaRPr lang="ar-JO" dirty="0">
              <a:solidFill>
                <a:srgbClr val="EAEAEA"/>
              </a:solidFill>
              <a:latin typeface="Times New Roman" pitchFamily="-111" charset="0"/>
            </a:endParaRPr>
          </a:p>
        </p:txBody>
      </p:sp>
      <p:sp>
        <p:nvSpPr>
          <p:cNvPr id="10" name="Oval 9"/>
          <p:cNvSpPr/>
          <p:nvPr/>
        </p:nvSpPr>
        <p:spPr bwMode="auto">
          <a:xfrm>
            <a:off x="4728637" y="692150"/>
            <a:ext cx="2000264" cy="642942"/>
          </a:xfrm>
          <a:prstGeom prst="ellipse">
            <a:avLst/>
          </a:prstGeom>
          <a:solidFill>
            <a:srgbClr val="0000FF"/>
          </a:solidFill>
          <a:ln w="12700" cap="sq">
            <a:solidFill>
              <a:schemeClr val="tx1"/>
            </a:solidFill>
            <a:round/>
            <a:headEnd type="none" w="sm" len="sm"/>
            <a:tailEnd type="none" w="sm" len="sm"/>
          </a:ln>
        </p:spPr>
        <p:txBody>
          <a:bodyPr wrap="none" lIns="91429" tIns="45714" rIns="91429" bIns="45714"/>
          <a:lstStyle/>
          <a:p>
            <a:pPr algn="ctr"/>
            <a:endParaRPr lang="ar-JO" dirty="0">
              <a:solidFill>
                <a:srgbClr val="EAEAEA"/>
              </a:solidFill>
            </a:endParaRPr>
          </a:p>
        </p:txBody>
      </p:sp>
      <p:sp>
        <p:nvSpPr>
          <p:cNvPr id="11" name="Oval 10"/>
          <p:cNvSpPr/>
          <p:nvPr/>
        </p:nvSpPr>
        <p:spPr bwMode="auto">
          <a:xfrm>
            <a:off x="6786578" y="692150"/>
            <a:ext cx="2357422" cy="785818"/>
          </a:xfrm>
          <a:prstGeom prst="ellipse">
            <a:avLst/>
          </a:prstGeom>
          <a:solidFill>
            <a:srgbClr val="0000FF"/>
          </a:solidFill>
          <a:ln w="12700" cap="sq">
            <a:solidFill>
              <a:schemeClr val="tx1"/>
            </a:solidFill>
            <a:round/>
            <a:headEnd type="none" w="sm" len="sm"/>
            <a:tailEnd type="none" w="sm" len="sm"/>
          </a:ln>
        </p:spPr>
        <p:txBody>
          <a:bodyPr wrap="none" lIns="91429" tIns="45714" rIns="91429" bIns="45714"/>
          <a:lstStyle/>
          <a:p>
            <a:endParaRPr lang="ar-JO" dirty="0">
              <a:solidFill>
                <a:srgbClr val="EAEAEA"/>
              </a:solidFill>
            </a:endParaRPr>
          </a:p>
        </p:txBody>
      </p:sp>
      <p:graphicFrame>
        <p:nvGraphicFramePr>
          <p:cNvPr id="109" name="Table 108"/>
          <p:cNvGraphicFramePr>
            <a:graphicFrameLocks noGrp="1"/>
          </p:cNvGraphicFramePr>
          <p:nvPr>
            <p:extLst>
              <p:ext uri="{D42A27DB-BD31-4B8C-83A1-F6EECF244321}">
                <p14:modId xmlns:p14="http://schemas.microsoft.com/office/powerpoint/2010/main" val="1088953172"/>
              </p:ext>
            </p:extLst>
          </p:nvPr>
        </p:nvGraphicFramePr>
        <p:xfrm>
          <a:off x="-32586" y="-26988"/>
          <a:ext cx="9144001" cy="6850213"/>
        </p:xfrm>
        <a:graphic>
          <a:graphicData uri="http://schemas.openxmlformats.org/drawingml/2006/table">
            <a:tbl>
              <a:tblPr>
                <a:effectLst/>
              </a:tblPr>
              <a:tblGrid>
                <a:gridCol w="75557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1152128">
                  <a:extLst>
                    <a:ext uri="{9D8B030D-6E8A-4147-A177-3AD203B41FA5}">
                      <a16:colId xmlns:a16="http://schemas.microsoft.com/office/drawing/2014/main" val="20004"/>
                    </a:ext>
                  </a:extLst>
                </a:gridCol>
                <a:gridCol w="796391">
                  <a:extLst>
                    <a:ext uri="{9D8B030D-6E8A-4147-A177-3AD203B41FA5}">
                      <a16:colId xmlns:a16="http://schemas.microsoft.com/office/drawing/2014/main" val="20005"/>
                    </a:ext>
                  </a:extLst>
                </a:gridCol>
                <a:gridCol w="1291841">
                  <a:extLst>
                    <a:ext uri="{9D8B030D-6E8A-4147-A177-3AD203B41FA5}">
                      <a16:colId xmlns:a16="http://schemas.microsoft.com/office/drawing/2014/main" val="20006"/>
                    </a:ext>
                  </a:extLst>
                </a:gridCol>
                <a:gridCol w="720080">
                  <a:extLst>
                    <a:ext uri="{9D8B030D-6E8A-4147-A177-3AD203B41FA5}">
                      <a16:colId xmlns:a16="http://schemas.microsoft.com/office/drawing/2014/main" val="20007"/>
                    </a:ext>
                  </a:extLst>
                </a:gridCol>
                <a:gridCol w="648072">
                  <a:extLst>
                    <a:ext uri="{9D8B030D-6E8A-4147-A177-3AD203B41FA5}">
                      <a16:colId xmlns:a16="http://schemas.microsoft.com/office/drawing/2014/main" val="20008"/>
                    </a:ext>
                  </a:extLst>
                </a:gridCol>
                <a:gridCol w="971601">
                  <a:extLst>
                    <a:ext uri="{9D8B030D-6E8A-4147-A177-3AD203B41FA5}">
                      <a16:colId xmlns:a16="http://schemas.microsoft.com/office/drawing/2014/main" val="20009"/>
                    </a:ext>
                  </a:extLst>
                </a:gridCol>
              </a:tblGrid>
              <a:tr h="692696">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rPr>
                        <a:t>فيلبي : نتائج التمثل بفكر المسيح</a:t>
                      </a:r>
                      <a:endParaRPr kumimoji="0" lang="en-US"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gradFill flip="none" rotWithShape="1">
                      <a:gsLst>
                        <a:gs pos="0">
                          <a:srgbClr val="800000"/>
                        </a:gs>
                        <a:gs pos="100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57956">
                <a:tc gridSpan="3">
                  <a:txBody>
                    <a:bodyPr/>
                    <a:lstStyle/>
                    <a:p>
                      <a:pPr algn="ctr"/>
                      <a:r>
                        <a:rPr lang="ar-JO" sz="2400" b="1" dirty="0">
                          <a:effectLst>
                            <a:glow rad="228600">
                              <a:srgbClr val="000000">
                                <a:alpha val="40000"/>
                              </a:srgbClr>
                            </a:glow>
                          </a:effectLst>
                          <a:latin typeface="Arial"/>
                          <a:cs typeface="Arial"/>
                        </a:rPr>
                        <a:t>الفرح</a:t>
                      </a:r>
                      <a:endParaRPr lang="en-US" sz="2400" b="1" dirty="0">
                        <a:effectLst>
                          <a:glow rad="228600">
                            <a:srgbClr val="000000">
                              <a:alpha val="40000"/>
                            </a:srgbClr>
                          </a:glow>
                        </a:effectLst>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الإتضاع</a:t>
                      </a:r>
                      <a:endParaRPr lang="en-US" sz="2400" b="1" kern="1200" dirty="0">
                        <a:solidFill>
                          <a:schemeClr val="tx1"/>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400" b="1" kern="1200" dirty="0">
                          <a:solidFill>
                            <a:schemeClr val="tx1"/>
                          </a:solidFill>
                          <a:effectLst>
                            <a:glow rad="228600">
                              <a:srgbClr val="000000">
                                <a:alpha val="40000"/>
                              </a:srgbClr>
                            </a:glow>
                          </a:effectLst>
                          <a:latin typeface="Arial"/>
                          <a:ea typeface="+mn-ea"/>
                          <a:cs typeface="Arial"/>
                        </a:rPr>
                        <a:t>الحماية</a:t>
                      </a:r>
                      <a:endParaRPr lang="en-US" sz="2400" b="1" kern="1200" dirty="0">
                        <a:solidFill>
                          <a:schemeClr val="tx1"/>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السلام</a:t>
                      </a:r>
                      <a:endParaRPr lang="en-US" sz="2400" b="1" kern="1200" dirty="0">
                        <a:solidFill>
                          <a:schemeClr val="tx1"/>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84041">
                <a:tc gridSpan="3">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الإصحاح</a:t>
                      </a:r>
                      <a:r>
                        <a:rPr lang="ar-JO" sz="2400" b="1" kern="1200" baseline="0" dirty="0">
                          <a:solidFill>
                            <a:schemeClr val="tx1"/>
                          </a:solidFill>
                          <a:effectLst>
                            <a:glow rad="228600">
                              <a:srgbClr val="000000">
                                <a:alpha val="40000"/>
                              </a:srgbClr>
                            </a:glow>
                          </a:effectLst>
                          <a:latin typeface="Arial"/>
                          <a:ea typeface="+mn-ea"/>
                          <a:cs typeface="Arial"/>
                        </a:rPr>
                        <a:t> 1</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sz="2400" b="1" kern="1200" dirty="0">
                          <a:solidFill>
                            <a:schemeClr val="tx1"/>
                          </a:solidFill>
                          <a:effectLst>
                            <a:glow rad="228600">
                              <a:srgbClr val="000000">
                                <a:alpha val="40000"/>
                              </a:srgbClr>
                            </a:glow>
                          </a:effectLst>
                          <a:latin typeface="Arial"/>
                          <a:ea typeface="+mn-ea"/>
                          <a:cs typeface="Arial"/>
                        </a:rPr>
                        <a:t>الإصحاح</a:t>
                      </a:r>
                      <a:r>
                        <a:rPr lang="ar-JO" sz="2400" b="1" kern="1200" baseline="0" dirty="0">
                          <a:solidFill>
                            <a:schemeClr val="tx1"/>
                          </a:solidFill>
                          <a:effectLst>
                            <a:glow rad="228600">
                              <a:srgbClr val="000000">
                                <a:alpha val="40000"/>
                              </a:srgbClr>
                            </a:glow>
                          </a:effectLst>
                          <a:latin typeface="Arial"/>
                          <a:ea typeface="+mn-ea"/>
                          <a:cs typeface="Arial"/>
                        </a:rPr>
                        <a:t> 2</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الإصحاح</a:t>
                      </a:r>
                      <a:r>
                        <a:rPr lang="ar-JO" sz="2400" b="1" kern="1200" baseline="0" dirty="0">
                          <a:solidFill>
                            <a:schemeClr val="tx1"/>
                          </a:solidFill>
                          <a:effectLst>
                            <a:glow rad="228600">
                              <a:srgbClr val="000000">
                                <a:alpha val="40000"/>
                              </a:srgbClr>
                            </a:glow>
                          </a:effectLst>
                          <a:latin typeface="Arial"/>
                          <a:ea typeface="+mn-ea"/>
                          <a:cs typeface="Arial"/>
                        </a:rPr>
                        <a:t> 3</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الإصحاح</a:t>
                      </a:r>
                      <a:r>
                        <a:rPr lang="ar-JO" sz="2400" b="1" kern="1200" baseline="0" dirty="0">
                          <a:solidFill>
                            <a:schemeClr val="tx1"/>
                          </a:solidFill>
                          <a:effectLst>
                            <a:glow rad="228600">
                              <a:srgbClr val="000000">
                                <a:alpha val="40000"/>
                              </a:srgbClr>
                            </a:glow>
                          </a:effectLst>
                          <a:latin typeface="Arial"/>
                          <a:ea typeface="+mn-ea"/>
                          <a:cs typeface="Arial"/>
                        </a:rPr>
                        <a:t> 4</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84041">
                <a:tc gridSpan="3">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الفرح</a:t>
                      </a:r>
                      <a:r>
                        <a:rPr lang="ar-JO" sz="2400" b="1" kern="1200" baseline="0" dirty="0">
                          <a:solidFill>
                            <a:schemeClr val="tx1"/>
                          </a:solidFill>
                          <a:effectLst>
                            <a:glow rad="228600">
                              <a:srgbClr val="000000">
                                <a:alpha val="40000"/>
                              </a:srgbClr>
                            </a:glow>
                          </a:effectLst>
                          <a:latin typeface="Arial"/>
                          <a:ea typeface="+mn-ea"/>
                          <a:cs typeface="Arial"/>
                        </a:rPr>
                        <a:t> (5)</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الفرح</a:t>
                      </a:r>
                      <a:r>
                        <a:rPr lang="ar-JO" sz="2400" b="1" kern="1200" baseline="0" dirty="0">
                          <a:solidFill>
                            <a:schemeClr val="tx1"/>
                          </a:solidFill>
                          <a:effectLst>
                            <a:glow rad="228600">
                              <a:srgbClr val="000000">
                                <a:alpha val="40000"/>
                              </a:srgbClr>
                            </a:glow>
                          </a:effectLst>
                          <a:latin typeface="Arial"/>
                          <a:ea typeface="+mn-ea"/>
                          <a:cs typeface="Arial"/>
                        </a:rPr>
                        <a:t> (7)</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الفرح</a:t>
                      </a:r>
                      <a:r>
                        <a:rPr lang="ar-JO" sz="2400" b="1" kern="1200" baseline="0" dirty="0">
                          <a:solidFill>
                            <a:schemeClr val="tx1"/>
                          </a:solidFill>
                          <a:effectLst>
                            <a:glow rad="228600">
                              <a:srgbClr val="000000">
                                <a:alpha val="40000"/>
                              </a:srgbClr>
                            </a:glow>
                          </a:effectLst>
                          <a:latin typeface="Arial"/>
                          <a:ea typeface="+mn-ea"/>
                          <a:cs typeface="Arial"/>
                        </a:rPr>
                        <a:t> (1)</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الفرح</a:t>
                      </a:r>
                      <a:r>
                        <a:rPr lang="ar-JO" sz="2400" b="1" kern="1200" baseline="0" dirty="0">
                          <a:solidFill>
                            <a:schemeClr val="tx1"/>
                          </a:solidFill>
                          <a:effectLst>
                            <a:glow rad="228600">
                              <a:srgbClr val="000000">
                                <a:alpha val="40000"/>
                              </a:srgbClr>
                            </a:glow>
                          </a:effectLst>
                          <a:latin typeface="Arial"/>
                          <a:ea typeface="+mn-ea"/>
                          <a:cs typeface="Arial"/>
                        </a:rPr>
                        <a:t> (4)</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834345">
                <a:tc gridSpan="3">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السلوك</a:t>
                      </a:r>
                      <a:r>
                        <a:rPr lang="ar-JO" sz="2400" b="1" kern="1200" baseline="0" dirty="0">
                          <a:solidFill>
                            <a:schemeClr val="tx1"/>
                          </a:solidFill>
                          <a:effectLst>
                            <a:glow rad="228600">
                              <a:srgbClr val="000000">
                                <a:alpha val="40000"/>
                              </a:srgbClr>
                            </a:glow>
                          </a:effectLst>
                          <a:latin typeface="Arial"/>
                          <a:ea typeface="+mn-ea"/>
                          <a:cs typeface="Arial"/>
                        </a:rPr>
                        <a:t> (1)</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السلوك</a:t>
                      </a:r>
                      <a:r>
                        <a:rPr lang="ar-JO" sz="2400" b="1" kern="1200" baseline="0" dirty="0">
                          <a:solidFill>
                            <a:schemeClr val="tx1"/>
                          </a:solidFill>
                          <a:effectLst>
                            <a:glow rad="228600">
                              <a:srgbClr val="000000">
                                <a:alpha val="40000"/>
                              </a:srgbClr>
                            </a:glow>
                          </a:effectLst>
                          <a:latin typeface="Arial"/>
                          <a:ea typeface="+mn-ea"/>
                          <a:cs typeface="Arial"/>
                        </a:rPr>
                        <a:t> (7)</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sz="2400" b="1" kern="1200" dirty="0">
                          <a:solidFill>
                            <a:schemeClr val="tx1"/>
                          </a:solidFill>
                          <a:effectLst>
                            <a:glow rad="228600">
                              <a:srgbClr val="000000">
                                <a:alpha val="40000"/>
                              </a:srgbClr>
                            </a:glow>
                          </a:effectLst>
                          <a:latin typeface="Arial"/>
                          <a:ea typeface="+mn-ea"/>
                          <a:cs typeface="Arial"/>
                        </a:rPr>
                        <a:t>السلوك</a:t>
                      </a:r>
                      <a:r>
                        <a:rPr lang="ar-JO" sz="2400" b="1" kern="1200" baseline="0" dirty="0">
                          <a:solidFill>
                            <a:schemeClr val="tx1"/>
                          </a:solidFill>
                          <a:effectLst>
                            <a:glow rad="228600">
                              <a:srgbClr val="000000">
                                <a:alpha val="40000"/>
                              </a:srgbClr>
                            </a:glow>
                          </a:effectLst>
                          <a:latin typeface="Arial"/>
                          <a:ea typeface="+mn-ea"/>
                          <a:cs typeface="Arial"/>
                        </a:rPr>
                        <a:t> (8)</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السلوك</a:t>
                      </a:r>
                      <a:r>
                        <a:rPr lang="ar-JO" sz="2400" b="1" kern="1200" baseline="0" dirty="0">
                          <a:solidFill>
                            <a:schemeClr val="tx1"/>
                          </a:solidFill>
                          <a:effectLst>
                            <a:glow rad="228600">
                              <a:srgbClr val="000000">
                                <a:alpha val="40000"/>
                              </a:srgbClr>
                            </a:glow>
                          </a:effectLst>
                          <a:latin typeface="Arial"/>
                          <a:ea typeface="+mn-ea"/>
                          <a:cs typeface="Arial"/>
                        </a:rPr>
                        <a:t> (4)</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57956">
                <a:tc gridSpan="3">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الألم</a:t>
                      </a:r>
                      <a:endParaRPr lang="en-US" sz="2400" b="1" kern="1200" dirty="0">
                        <a:solidFill>
                          <a:schemeClr val="tx1"/>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الخضوع</a:t>
                      </a:r>
                      <a:endParaRPr lang="en-US" sz="2400" b="1" kern="1200" dirty="0">
                        <a:solidFill>
                          <a:schemeClr val="tx1"/>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400" b="1" kern="1200" dirty="0">
                          <a:solidFill>
                            <a:schemeClr val="tx1"/>
                          </a:solidFill>
                          <a:effectLst>
                            <a:glow rad="228600">
                              <a:srgbClr val="000000">
                                <a:alpha val="40000"/>
                              </a:srgbClr>
                            </a:glow>
                          </a:effectLst>
                          <a:latin typeface="Arial"/>
                          <a:ea typeface="+mn-ea"/>
                          <a:cs typeface="Arial"/>
                        </a:rPr>
                        <a:t>الخلاص</a:t>
                      </a:r>
                      <a:endParaRPr lang="en-US" sz="2400" b="1" kern="1200" dirty="0">
                        <a:solidFill>
                          <a:schemeClr val="tx1"/>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ar-JO" sz="2400" b="1" kern="1200" dirty="0">
                          <a:solidFill>
                            <a:schemeClr val="tx1"/>
                          </a:solidFill>
                          <a:effectLst>
                            <a:glow rad="228600">
                              <a:srgbClr val="000000">
                                <a:alpha val="40000"/>
                              </a:srgbClr>
                            </a:glow>
                          </a:effectLst>
                          <a:latin typeface="Arial"/>
                          <a:ea typeface="+mn-ea"/>
                          <a:cs typeface="Arial"/>
                        </a:rPr>
                        <a:t>التقديس</a:t>
                      </a:r>
                      <a:endParaRPr lang="en-US" sz="2400" b="1" kern="1200" dirty="0">
                        <a:solidFill>
                          <a:schemeClr val="tx1"/>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661704">
                <a:tc>
                  <a:txBody>
                    <a:bodyPr/>
                    <a:lstStyle/>
                    <a:p>
                      <a:pPr algn="ctr"/>
                      <a:r>
                        <a:rPr lang="en-US" altLang="zh-CN" sz="1600" b="1" dirty="0">
                          <a:latin typeface="Arial"/>
                          <a:ea typeface="SimSun" charset="0"/>
                          <a:cs typeface="Arial"/>
                        </a:rPr>
                        <a:t> </a:t>
                      </a:r>
                      <a:r>
                        <a:rPr lang="ar-JO" altLang="zh-CN" sz="1600" b="1" dirty="0">
                          <a:effectLst>
                            <a:glow rad="228600">
                              <a:srgbClr val="000000">
                                <a:alpha val="40000"/>
                              </a:srgbClr>
                            </a:glow>
                          </a:effectLst>
                          <a:latin typeface="Arial"/>
                          <a:ea typeface="SimSun" charset="0"/>
                          <a:cs typeface="Arial"/>
                        </a:rPr>
                        <a:t>تحية</a:t>
                      </a:r>
                    </a:p>
                    <a:p>
                      <a:pPr algn="ctr"/>
                      <a:r>
                        <a:rPr lang="ar-JO" sz="1600" b="1" dirty="0">
                          <a:effectLst>
                            <a:glow rad="228600">
                              <a:srgbClr val="000000">
                                <a:alpha val="40000"/>
                              </a:srgbClr>
                            </a:glow>
                          </a:effectLst>
                          <a:latin typeface="Arial"/>
                          <a:ea typeface="SimSun" charset="0"/>
                          <a:cs typeface="Arial"/>
                        </a:rPr>
                        <a:t>1: 1-2</a:t>
                      </a:r>
                      <a:endParaRPr lang="en-US" sz="1600" b="1" dirty="0">
                        <a:effectLst>
                          <a:glow rad="228600">
                            <a:srgbClr val="000000">
                              <a:alpha val="40000"/>
                            </a:srgbClr>
                          </a:glow>
                        </a:effectLst>
                        <a:latin typeface="Arial"/>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ar-JO" altLang="zh-CN" sz="1600" b="1" kern="1200" dirty="0">
                          <a:solidFill>
                            <a:schemeClr val="tx1"/>
                          </a:solidFill>
                          <a:effectLst>
                            <a:glow rad="228600">
                              <a:srgbClr val="000000">
                                <a:alpha val="40000"/>
                              </a:srgbClr>
                            </a:glow>
                          </a:effectLst>
                          <a:latin typeface="Arial"/>
                          <a:ea typeface="SimSun" charset="0"/>
                          <a:cs typeface="Arial"/>
                        </a:rPr>
                        <a:t>شكر و صلاة</a:t>
                      </a:r>
                    </a:p>
                    <a:p>
                      <a:pPr algn="ctr"/>
                      <a:r>
                        <a:rPr lang="ar-JO" altLang="zh-CN" sz="1600" b="1" kern="1200" dirty="0">
                          <a:solidFill>
                            <a:schemeClr val="tx1"/>
                          </a:solidFill>
                          <a:effectLst>
                            <a:glow rad="228600">
                              <a:srgbClr val="000000">
                                <a:alpha val="40000"/>
                              </a:srgbClr>
                            </a:glow>
                          </a:effectLst>
                          <a:latin typeface="Arial"/>
                          <a:ea typeface="SimSun" charset="0"/>
                          <a:cs typeface="Arial"/>
                        </a:rPr>
                        <a:t>1: 3-11</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ar-JO" altLang="zh-CN" sz="1600" b="1" kern="1200" dirty="0">
                          <a:solidFill>
                            <a:schemeClr val="tx1"/>
                          </a:solidFill>
                          <a:effectLst>
                            <a:glow rad="228600">
                              <a:srgbClr val="000000">
                                <a:alpha val="40000"/>
                              </a:srgbClr>
                            </a:glow>
                          </a:effectLst>
                          <a:latin typeface="Arial"/>
                          <a:ea typeface="SimSun" charset="0"/>
                          <a:cs typeface="Arial"/>
                        </a:rPr>
                        <a:t>خدمة في السجن</a:t>
                      </a:r>
                    </a:p>
                    <a:p>
                      <a:pPr algn="ctr"/>
                      <a:r>
                        <a:rPr lang="ar-JO" altLang="zh-CN" sz="1600" b="1" kern="1200" dirty="0">
                          <a:solidFill>
                            <a:schemeClr val="tx1"/>
                          </a:solidFill>
                          <a:effectLst>
                            <a:glow rad="228600">
                              <a:srgbClr val="000000">
                                <a:alpha val="40000"/>
                              </a:srgbClr>
                            </a:glow>
                          </a:effectLst>
                          <a:latin typeface="Arial"/>
                          <a:ea typeface="SimSun" charset="0"/>
                          <a:cs typeface="Arial"/>
                        </a:rPr>
                        <a:t>1: 12-30</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ar-JO" altLang="zh-CN" sz="1600" b="1" kern="1200" dirty="0">
                          <a:solidFill>
                            <a:schemeClr val="tx1"/>
                          </a:solidFill>
                          <a:effectLst>
                            <a:glow rad="228600">
                              <a:srgbClr val="000000">
                                <a:alpha val="40000"/>
                              </a:srgbClr>
                            </a:glow>
                          </a:effectLst>
                          <a:latin typeface="Arial"/>
                          <a:ea typeface="SimSun" charset="0"/>
                          <a:cs typeface="Arial"/>
                        </a:rPr>
                        <a:t>حض</a:t>
                      </a:r>
                    </a:p>
                    <a:p>
                      <a:pPr algn="ctr"/>
                      <a:r>
                        <a:rPr lang="ar-JO" altLang="zh-CN" sz="1600" b="1" kern="1200" dirty="0">
                          <a:solidFill>
                            <a:schemeClr val="tx1"/>
                          </a:solidFill>
                          <a:effectLst>
                            <a:glow rad="228600">
                              <a:srgbClr val="000000">
                                <a:alpha val="40000"/>
                              </a:srgbClr>
                            </a:glow>
                          </a:effectLst>
                          <a:latin typeface="Arial"/>
                          <a:ea typeface="SimSun" charset="0"/>
                          <a:cs typeface="Arial"/>
                        </a:rPr>
                        <a:t>2: 1-4</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ar-JO" altLang="zh-CN" sz="1600" b="1" kern="1200" dirty="0">
                          <a:solidFill>
                            <a:schemeClr val="tx1"/>
                          </a:solidFill>
                          <a:effectLst>
                            <a:glow rad="228600">
                              <a:srgbClr val="000000">
                                <a:alpha val="40000"/>
                              </a:srgbClr>
                            </a:glow>
                          </a:effectLst>
                          <a:latin typeface="Arial"/>
                          <a:ea typeface="SimSun" charset="0"/>
                          <a:cs typeface="Arial"/>
                        </a:rPr>
                        <a:t>تجسيد</a:t>
                      </a:r>
                      <a:endParaRPr lang="en-US" altLang="zh-CN" sz="1600" b="1" kern="1200" dirty="0">
                        <a:solidFill>
                          <a:schemeClr val="tx1"/>
                        </a:solidFill>
                        <a:effectLst>
                          <a:glow rad="228600">
                            <a:srgbClr val="000000">
                              <a:alpha val="40000"/>
                            </a:srgbClr>
                          </a:glow>
                        </a:effectLst>
                        <a:latin typeface="Arial"/>
                        <a:ea typeface="SimSun" charset="0"/>
                        <a:cs typeface="Arial"/>
                      </a:endParaRPr>
                    </a:p>
                    <a:p>
                      <a:pPr algn="ctr"/>
                      <a:r>
                        <a:rPr lang="ar-JO" altLang="zh-CN" sz="1600" b="1" kern="1200" dirty="0">
                          <a:solidFill>
                            <a:schemeClr val="tx1"/>
                          </a:solidFill>
                          <a:effectLst>
                            <a:glow rad="228600">
                              <a:srgbClr val="000000">
                                <a:alpha val="40000"/>
                              </a:srgbClr>
                            </a:glow>
                          </a:effectLst>
                          <a:latin typeface="Arial"/>
                          <a:ea typeface="SimSun" charset="0"/>
                          <a:cs typeface="Arial"/>
                        </a:rPr>
                        <a:t>2:</a:t>
                      </a:r>
                      <a:r>
                        <a:rPr lang="ar-JO" altLang="zh-CN" sz="1600" b="1" kern="1200" baseline="0" dirty="0">
                          <a:solidFill>
                            <a:schemeClr val="tx1"/>
                          </a:solidFill>
                          <a:effectLst>
                            <a:glow rad="228600">
                              <a:srgbClr val="000000">
                                <a:alpha val="40000"/>
                              </a:srgbClr>
                            </a:glow>
                          </a:effectLst>
                          <a:latin typeface="Arial"/>
                          <a:ea typeface="SimSun" charset="0"/>
                          <a:cs typeface="Arial"/>
                        </a:rPr>
                        <a:t> 5-30</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ar-JO" altLang="zh-CN" sz="1600" b="1" kern="1200" dirty="0">
                          <a:solidFill>
                            <a:schemeClr val="tx1"/>
                          </a:solidFill>
                          <a:effectLst>
                            <a:glow rad="228600">
                              <a:srgbClr val="000000">
                                <a:alpha val="40000"/>
                              </a:srgbClr>
                            </a:glow>
                          </a:effectLst>
                          <a:latin typeface="Arial"/>
                          <a:ea typeface="SimSun" charset="0"/>
                          <a:cs typeface="Arial"/>
                        </a:rPr>
                        <a:t>من الناموسية</a:t>
                      </a:r>
                      <a:endParaRPr lang="en-US" altLang="zh-CN" sz="1600" b="1" kern="1200" dirty="0">
                        <a:solidFill>
                          <a:schemeClr val="tx1"/>
                        </a:solidFill>
                        <a:effectLst>
                          <a:glow rad="228600">
                            <a:srgbClr val="000000">
                              <a:alpha val="40000"/>
                            </a:srgbClr>
                          </a:glow>
                        </a:effectLst>
                        <a:latin typeface="Arial"/>
                        <a:ea typeface="SimSun" charset="0"/>
                        <a:cs typeface="Arial"/>
                      </a:endParaRPr>
                    </a:p>
                    <a:p>
                      <a:pPr algn="ctr"/>
                      <a:r>
                        <a:rPr lang="ar-JO" altLang="zh-CN" sz="1600" b="1" kern="1200" dirty="0">
                          <a:solidFill>
                            <a:schemeClr val="tx1"/>
                          </a:solidFill>
                          <a:effectLst>
                            <a:glow rad="228600">
                              <a:srgbClr val="000000">
                                <a:alpha val="40000"/>
                              </a:srgbClr>
                            </a:glow>
                          </a:effectLst>
                          <a:latin typeface="Arial"/>
                          <a:ea typeface="SimSun" charset="0"/>
                          <a:cs typeface="Arial"/>
                        </a:rPr>
                        <a:t>3:</a:t>
                      </a:r>
                      <a:r>
                        <a:rPr lang="ar-JO" altLang="zh-CN" sz="1600" b="1" kern="1200" baseline="0" dirty="0">
                          <a:solidFill>
                            <a:schemeClr val="tx1"/>
                          </a:solidFill>
                          <a:effectLst>
                            <a:glow rad="228600">
                              <a:srgbClr val="000000">
                                <a:alpha val="40000"/>
                              </a:srgbClr>
                            </a:glow>
                          </a:effectLst>
                          <a:latin typeface="Arial"/>
                          <a:ea typeface="SimSun" charset="0"/>
                          <a:cs typeface="Arial"/>
                        </a:rPr>
                        <a:t> 1-16</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ar-JO" altLang="zh-CN" sz="1600" b="1" kern="1200" dirty="0">
                          <a:solidFill>
                            <a:schemeClr val="tx1"/>
                          </a:solidFill>
                          <a:effectLst>
                            <a:glow rad="228600">
                              <a:srgbClr val="000000">
                                <a:alpha val="40000"/>
                              </a:srgbClr>
                            </a:glow>
                          </a:effectLst>
                          <a:latin typeface="Arial"/>
                          <a:ea typeface="SimSun" charset="0"/>
                          <a:cs typeface="Arial"/>
                        </a:rPr>
                        <a:t>من التساهل</a:t>
                      </a:r>
                      <a:endParaRPr lang="en-US" altLang="zh-CN" sz="1600" b="1" kern="1200" dirty="0">
                        <a:solidFill>
                          <a:schemeClr val="tx1"/>
                        </a:solidFill>
                        <a:effectLst>
                          <a:glow rad="228600">
                            <a:srgbClr val="000000">
                              <a:alpha val="40000"/>
                            </a:srgbClr>
                          </a:glow>
                        </a:effectLst>
                        <a:latin typeface="Arial"/>
                        <a:ea typeface="SimSun" charset="0"/>
                        <a:cs typeface="Arial"/>
                      </a:endParaRPr>
                    </a:p>
                    <a:p>
                      <a:pPr algn="ctr"/>
                      <a:r>
                        <a:rPr lang="ar-JO" altLang="zh-CN" sz="1600" b="1" kern="1200" dirty="0">
                          <a:solidFill>
                            <a:schemeClr val="tx1"/>
                          </a:solidFill>
                          <a:effectLst>
                            <a:glow rad="228600">
                              <a:srgbClr val="000000">
                                <a:alpha val="40000"/>
                              </a:srgbClr>
                            </a:glow>
                          </a:effectLst>
                          <a:latin typeface="Arial"/>
                          <a:ea typeface="SimSun" charset="0"/>
                          <a:cs typeface="Arial"/>
                        </a:rPr>
                        <a:t>3:</a:t>
                      </a:r>
                      <a:r>
                        <a:rPr lang="ar-JO" altLang="zh-CN" sz="1600" b="1" kern="1200" baseline="0" dirty="0">
                          <a:solidFill>
                            <a:schemeClr val="tx1"/>
                          </a:solidFill>
                          <a:effectLst>
                            <a:glow rad="228600">
                              <a:srgbClr val="000000">
                                <a:alpha val="40000"/>
                              </a:srgbClr>
                            </a:glow>
                          </a:effectLst>
                          <a:latin typeface="Arial"/>
                          <a:ea typeface="SimSun" charset="0"/>
                          <a:cs typeface="Arial"/>
                        </a:rPr>
                        <a:t> 17-21</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ar-JO" altLang="zh-CN" sz="1600" b="1" kern="1200" dirty="0">
                          <a:solidFill>
                            <a:schemeClr val="tx1"/>
                          </a:solidFill>
                          <a:effectLst>
                            <a:glow rad="228600">
                              <a:srgbClr val="000000">
                                <a:alpha val="40000"/>
                              </a:srgbClr>
                            </a:glow>
                          </a:effectLst>
                          <a:latin typeface="Arial"/>
                          <a:ea typeface="SimSun" charset="0"/>
                          <a:cs typeface="Arial"/>
                        </a:rPr>
                        <a:t>مع الناس</a:t>
                      </a:r>
                      <a:endParaRPr lang="en-US" altLang="zh-CN" sz="1600" b="1" kern="1200" dirty="0">
                        <a:solidFill>
                          <a:schemeClr val="tx1"/>
                        </a:solidFill>
                        <a:effectLst>
                          <a:glow rad="228600">
                            <a:srgbClr val="000000">
                              <a:alpha val="40000"/>
                            </a:srgbClr>
                          </a:glow>
                        </a:effectLst>
                        <a:latin typeface="Arial"/>
                        <a:ea typeface="SimSun" charset="0"/>
                        <a:cs typeface="Arial"/>
                      </a:endParaRPr>
                    </a:p>
                    <a:p>
                      <a:pPr algn="ctr"/>
                      <a:r>
                        <a:rPr lang="ar-JO" altLang="zh-CN" sz="1600" b="1" kern="1200" dirty="0">
                          <a:solidFill>
                            <a:schemeClr val="tx1"/>
                          </a:solidFill>
                          <a:effectLst>
                            <a:glow rad="228600">
                              <a:srgbClr val="000000">
                                <a:alpha val="40000"/>
                              </a:srgbClr>
                            </a:glow>
                          </a:effectLst>
                          <a:latin typeface="Arial"/>
                          <a:ea typeface="SimSun" charset="0"/>
                          <a:cs typeface="Arial"/>
                        </a:rPr>
                        <a:t>4: 1-3</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ar-JO" altLang="zh-CN" sz="1600" b="1" kern="1200" dirty="0">
                          <a:solidFill>
                            <a:schemeClr val="tx1"/>
                          </a:solidFill>
                          <a:effectLst>
                            <a:glow rad="228600">
                              <a:srgbClr val="000000">
                                <a:alpha val="40000"/>
                              </a:srgbClr>
                            </a:glow>
                          </a:effectLst>
                          <a:latin typeface="Arial"/>
                          <a:ea typeface="SimSun" charset="0"/>
                          <a:cs typeface="Arial"/>
                        </a:rPr>
                        <a:t>مع الله</a:t>
                      </a:r>
                      <a:endParaRPr lang="en-US" altLang="zh-CN" sz="1600" b="1" kern="1200" dirty="0">
                        <a:solidFill>
                          <a:schemeClr val="tx1"/>
                        </a:solidFill>
                        <a:effectLst>
                          <a:glow rad="228600">
                            <a:srgbClr val="000000">
                              <a:alpha val="40000"/>
                            </a:srgbClr>
                          </a:glow>
                        </a:effectLst>
                        <a:latin typeface="Arial"/>
                        <a:ea typeface="SimSun" charset="0"/>
                        <a:cs typeface="Arial"/>
                      </a:endParaRPr>
                    </a:p>
                    <a:p>
                      <a:pPr algn="ctr"/>
                      <a:r>
                        <a:rPr lang="ar-JO" altLang="zh-CN" sz="1600" b="1" kern="1200" dirty="0">
                          <a:solidFill>
                            <a:schemeClr val="tx1"/>
                          </a:solidFill>
                          <a:effectLst>
                            <a:glow rad="228600">
                              <a:srgbClr val="000000">
                                <a:alpha val="40000"/>
                              </a:srgbClr>
                            </a:glow>
                          </a:effectLst>
                          <a:latin typeface="Arial"/>
                          <a:ea typeface="SimSun" charset="0"/>
                          <a:cs typeface="Arial"/>
                        </a:rPr>
                        <a:t>4:</a:t>
                      </a:r>
                      <a:r>
                        <a:rPr lang="ar-JO" altLang="zh-CN" sz="1600" b="1" kern="1200" baseline="0" dirty="0">
                          <a:solidFill>
                            <a:schemeClr val="tx1"/>
                          </a:solidFill>
                          <a:effectLst>
                            <a:glow rad="228600">
                              <a:srgbClr val="000000">
                                <a:alpha val="40000"/>
                              </a:srgbClr>
                            </a:glow>
                          </a:effectLst>
                          <a:latin typeface="Arial"/>
                          <a:ea typeface="SimSun" charset="0"/>
                          <a:cs typeface="Arial"/>
                        </a:rPr>
                        <a:t> 4-9</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ar-JO" altLang="zh-CN" sz="1600" b="1" dirty="0">
                          <a:effectLst>
                            <a:glow rad="228600">
                              <a:srgbClr val="000000">
                                <a:alpha val="40000"/>
                              </a:srgbClr>
                            </a:glow>
                          </a:effectLst>
                          <a:latin typeface="Arial"/>
                          <a:ea typeface="SimSun" charset="0"/>
                          <a:cs typeface="Arial"/>
                        </a:rPr>
                        <a:t>دائماً</a:t>
                      </a:r>
                      <a:endParaRPr lang="en-US" altLang="zh-CN" sz="1600" b="1" dirty="0">
                        <a:effectLst>
                          <a:glow rad="228600">
                            <a:srgbClr val="000000">
                              <a:alpha val="40000"/>
                            </a:srgbClr>
                          </a:glow>
                        </a:effectLst>
                        <a:latin typeface="Arial"/>
                        <a:ea typeface="SimSun" charset="0"/>
                        <a:cs typeface="Arial"/>
                      </a:endParaRPr>
                    </a:p>
                    <a:p>
                      <a:pPr algn="ctr" eaLnBrk="0" hangingPunct="0"/>
                      <a:r>
                        <a:rPr lang="ar-JO" altLang="zh-CN" sz="1600" b="1" dirty="0">
                          <a:effectLst>
                            <a:glow rad="228600">
                              <a:srgbClr val="000000">
                                <a:alpha val="40000"/>
                              </a:srgbClr>
                            </a:glow>
                          </a:effectLst>
                          <a:latin typeface="Arial"/>
                          <a:ea typeface="SimSun" charset="0"/>
                          <a:cs typeface="Arial"/>
                        </a:rPr>
                        <a:t>4:</a:t>
                      </a:r>
                      <a:r>
                        <a:rPr lang="ar-JO" altLang="zh-CN" sz="1600" b="1" baseline="0" dirty="0">
                          <a:effectLst>
                            <a:glow rad="228600">
                              <a:srgbClr val="000000">
                                <a:alpha val="40000"/>
                              </a:srgbClr>
                            </a:glow>
                          </a:effectLst>
                          <a:latin typeface="Arial"/>
                          <a:ea typeface="SimSun" charset="0"/>
                          <a:cs typeface="Arial"/>
                        </a:rPr>
                        <a:t> 10-20</a:t>
                      </a:r>
                      <a:r>
                        <a:rPr lang="en-US" altLang="zh-CN" sz="1600" b="1" dirty="0">
                          <a:effectLst>
                            <a:glow rad="228600">
                              <a:srgbClr val="000000">
                                <a:alpha val="40000"/>
                              </a:srgbClr>
                            </a:glow>
                          </a:effectLst>
                          <a:latin typeface="Arial"/>
                          <a:ea typeface="SimSun" charset="0"/>
                          <a:cs typeface="Arial"/>
                        </a:rPr>
                        <a:t> </a:t>
                      </a:r>
                    </a:p>
                    <a:p>
                      <a:pPr algn="ctr" eaLnBrk="0" hangingPunct="0"/>
                      <a:r>
                        <a:rPr lang="en-US" altLang="zh-CN" sz="1600" b="1" dirty="0">
                          <a:effectLst>
                            <a:glow rad="228600">
                              <a:srgbClr val="000000">
                                <a:alpha val="40000"/>
                              </a:srgbClr>
                            </a:glow>
                          </a:effectLst>
                          <a:latin typeface="Arial"/>
                          <a:ea typeface="SimSun" charset="0"/>
                          <a:cs typeface="Arial"/>
                        </a:rPr>
                        <a:t>–</a:t>
                      </a:r>
                    </a:p>
                    <a:p>
                      <a:pPr algn="ctr" eaLnBrk="0" hangingPunct="0"/>
                      <a:r>
                        <a:rPr lang="ar-JO" altLang="zh-CN" sz="1600" b="1" dirty="0">
                          <a:effectLst>
                            <a:glow rad="228600">
                              <a:srgbClr val="000000">
                                <a:alpha val="40000"/>
                              </a:srgbClr>
                            </a:glow>
                          </a:effectLst>
                          <a:latin typeface="Arial"/>
                          <a:ea typeface="SimSun" charset="0"/>
                          <a:cs typeface="Arial"/>
                        </a:rPr>
                        <a:t>تحيات</a:t>
                      </a:r>
                      <a:endParaRPr lang="en-US" altLang="zh-CN" sz="1600" b="1" dirty="0">
                        <a:effectLst>
                          <a:glow rad="228600">
                            <a:srgbClr val="000000">
                              <a:alpha val="40000"/>
                            </a:srgbClr>
                          </a:glow>
                        </a:effectLst>
                        <a:latin typeface="Arial"/>
                        <a:ea typeface="SimSun" charset="0"/>
                        <a:cs typeface="Arial"/>
                      </a:endParaRPr>
                    </a:p>
                    <a:p>
                      <a:pPr algn="ctr" eaLnBrk="0" hangingPunct="0"/>
                      <a:r>
                        <a:rPr lang="ar-JO" altLang="zh-CN" sz="1600" b="1" dirty="0">
                          <a:effectLst>
                            <a:glow rad="228600">
                              <a:srgbClr val="000000">
                                <a:alpha val="40000"/>
                              </a:srgbClr>
                            </a:glow>
                          </a:effectLst>
                          <a:latin typeface="Arial"/>
                          <a:ea typeface="SimSun" charset="0"/>
                          <a:cs typeface="Arial"/>
                        </a:rPr>
                        <a:t>4:</a:t>
                      </a:r>
                      <a:r>
                        <a:rPr lang="ar-JO" altLang="zh-CN" sz="1600" b="1" baseline="0" dirty="0">
                          <a:effectLst>
                            <a:glow rad="228600">
                              <a:srgbClr val="000000">
                                <a:alpha val="40000"/>
                              </a:srgbClr>
                            </a:glow>
                          </a:effectLst>
                          <a:latin typeface="Arial"/>
                          <a:ea typeface="SimSun" charset="0"/>
                          <a:cs typeface="Arial"/>
                        </a:rPr>
                        <a:t> 21-23</a:t>
                      </a:r>
                      <a:endParaRPr lang="en-US" altLang="zh-CN" sz="1600" b="1" dirty="0">
                        <a:effectLst>
                          <a:glow rad="228600">
                            <a:srgbClr val="000000">
                              <a:alpha val="40000"/>
                            </a:srgbClr>
                          </a:glow>
                        </a:effectLst>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extLst>
                  <a:ext uri="{0D108BD9-81ED-4DB2-BD59-A6C34878D82A}">
                    <a16:rowId xmlns:a16="http://schemas.microsoft.com/office/drawing/2014/main" val="10006"/>
                  </a:ext>
                </a:extLst>
              </a:tr>
              <a:tr h="488737">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400" b="1" kern="1200" dirty="0">
                          <a:solidFill>
                            <a:schemeClr val="tx1"/>
                          </a:solidFill>
                          <a:effectLst>
                            <a:glow rad="228600">
                              <a:srgbClr val="000000">
                                <a:alpha val="40000"/>
                              </a:srgbClr>
                            </a:glow>
                          </a:effectLst>
                          <a:latin typeface="Arial"/>
                          <a:ea typeface="+mn-ea"/>
                          <a:cs typeface="Arial"/>
                        </a:rPr>
                        <a:t>من</a:t>
                      </a:r>
                      <a:r>
                        <a:rPr lang="ar-JO" sz="2400" b="1" kern="1200" baseline="0" dirty="0">
                          <a:solidFill>
                            <a:schemeClr val="tx1"/>
                          </a:solidFill>
                          <a:effectLst>
                            <a:glow rad="228600">
                              <a:srgbClr val="000000">
                                <a:alpha val="40000"/>
                              </a:srgbClr>
                            </a:glow>
                          </a:effectLst>
                          <a:latin typeface="Arial"/>
                          <a:ea typeface="+mn-ea"/>
                          <a:cs typeface="Arial"/>
                        </a:rPr>
                        <a:t> روما</a:t>
                      </a:r>
                      <a:endParaRPr lang="en-US" sz="2400" b="1" kern="1200" dirty="0">
                        <a:solidFill>
                          <a:schemeClr val="tx1"/>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88737">
                <a:tc gridSpan="10">
                  <a:txBody>
                    <a:bodyPr/>
                    <a:lstStyle/>
                    <a:p>
                      <a:pPr algn="ctr"/>
                      <a:r>
                        <a:rPr lang="ar-JO" sz="2400" b="1" dirty="0"/>
                        <a:t>أوائل ربيع 62 م (أول سجن في روما)</a:t>
                      </a:r>
                      <a:endParaRPr lang="en-US" altLang="zh-CN" sz="2400" b="1" dirty="0">
                        <a:latin typeface="Arial"/>
                        <a:ea typeface="SimSun" charset="0"/>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after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additive="base">
                                        <p:cTn id="7" dur="500" fill="hold"/>
                                        <p:tgtEl>
                                          <p:spTgt spid="112"/>
                                        </p:tgtEl>
                                        <p:attrNameLst>
                                          <p:attrName>ppt_x</p:attrName>
                                        </p:attrNameLst>
                                      </p:cBhvr>
                                      <p:tavLst>
                                        <p:tav tm="0">
                                          <p:val>
                                            <p:strVal val="#ppt_x"/>
                                          </p:val>
                                        </p:tav>
                                        <p:tav tm="100000">
                                          <p:val>
                                            <p:strVal val="#ppt_x"/>
                                          </p:val>
                                        </p:tav>
                                      </p:tavLst>
                                    </p:anim>
                                    <p:anim calcmode="lin" valueType="num">
                                      <p:cBhvr additive="base">
                                        <p:cTn id="8"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065" name="Picture 2" descr="cross of gol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61912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0066" name="Title 1"/>
          <p:cNvSpPr>
            <a:spLocks noGrp="1"/>
          </p:cNvSpPr>
          <p:nvPr>
            <p:ph type="title"/>
          </p:nvPr>
        </p:nvSpPr>
        <p:spPr>
          <a:xfrm>
            <a:off x="4343400" y="44450"/>
            <a:ext cx="4572000" cy="6356350"/>
          </a:xfrm>
        </p:spPr>
        <p:txBody>
          <a:bodyPr/>
          <a:lstStyle/>
          <a:p>
            <a:pPr algn="r"/>
            <a:r>
              <a:rPr lang="ar-JO" b="1" dirty="0">
                <a:effectLst/>
                <a:latin typeface="Arial Black" charset="0"/>
                <a:ea typeface="ＭＳ Ｐゴシック" charset="0"/>
                <a:cs typeface="ＭＳ Ｐゴシック" charset="0"/>
              </a:rPr>
              <a:t>بعد الخلاص، كيف تتمتع بسلام </a:t>
            </a:r>
            <a:r>
              <a:rPr lang="ar-JO" b="1" dirty="0">
                <a:solidFill>
                  <a:srgbClr val="FFFF00"/>
                </a:solidFill>
                <a:effectLst/>
                <a:latin typeface="Arial Black" charset="0"/>
                <a:ea typeface="ＭＳ Ｐゴシック" charset="0"/>
                <a:cs typeface="ＭＳ Ｐゴシック" charset="0"/>
              </a:rPr>
              <a:t>مستمر</a:t>
            </a:r>
            <a:r>
              <a:rPr lang="ar-JO" b="1" dirty="0">
                <a:effectLst/>
                <a:latin typeface="Arial Black" charset="0"/>
                <a:ea typeface="ＭＳ Ｐゴシック" charset="0"/>
                <a:cs typeface="ＭＳ Ｐゴシック" charset="0"/>
              </a:rPr>
              <a:t> مع الله و الناس ؟</a:t>
            </a:r>
            <a:endParaRPr lang="en-US" b="1" dirty="0">
              <a:effectLst/>
              <a:latin typeface="Arial Black" charset="0"/>
              <a:ea typeface="ＭＳ Ｐゴシック" charset="0"/>
              <a:cs typeface="ＭＳ Ｐゴシック"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01090" name="Picture 3" descr="Peace Foot.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95600" y="0"/>
            <a:ext cx="6248400"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1091" name="Title 1"/>
          <p:cNvSpPr>
            <a:spLocks noGrp="1"/>
          </p:cNvSpPr>
          <p:nvPr>
            <p:ph type="title"/>
          </p:nvPr>
        </p:nvSpPr>
        <p:spPr>
          <a:xfrm>
            <a:off x="0" y="44450"/>
            <a:ext cx="7315200" cy="1022350"/>
          </a:xfrm>
        </p:spPr>
        <p:txBody>
          <a:bodyPr/>
          <a:lstStyle/>
          <a:p>
            <a:r>
              <a:rPr lang="ar-JO" sz="4800" b="1" u="sng" dirty="0">
                <a:solidFill>
                  <a:srgbClr val="000090"/>
                </a:solidFill>
                <a:effectLst/>
                <a:latin typeface="Arial Black" charset="0"/>
                <a:ea typeface="ＭＳ Ｐゴシック" charset="0"/>
                <a:cs typeface="ＭＳ Ｐゴシック" charset="0"/>
              </a:rPr>
              <a:t>سلام فيلبي 4</a:t>
            </a:r>
            <a:endParaRPr lang="en-US" sz="4800" b="1" u="sng" dirty="0">
              <a:solidFill>
                <a:srgbClr val="000090"/>
              </a:solidFill>
              <a:effectLst/>
              <a:latin typeface="Arial Black" charset="0"/>
              <a:ea typeface="ＭＳ Ｐゴシック" charset="0"/>
              <a:cs typeface="ＭＳ Ｐゴシック" charset="0"/>
            </a:endParaRPr>
          </a:p>
        </p:txBody>
      </p:sp>
      <p:sp>
        <p:nvSpPr>
          <p:cNvPr id="601092" name="Title 1"/>
          <p:cNvSpPr txBox="1">
            <a:spLocks/>
          </p:cNvSpPr>
          <p:nvPr/>
        </p:nvSpPr>
        <p:spPr bwMode="auto">
          <a:xfrm>
            <a:off x="76200" y="990600"/>
            <a:ext cx="5424494"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marL="628650" indent="-6286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a:buFont typeface="Arial" charset="0"/>
              <a:buChar char="•"/>
            </a:pPr>
            <a:r>
              <a:rPr lang="ar-JO" sz="4400" b="1" dirty="0">
                <a:solidFill>
                  <a:srgbClr val="000090"/>
                </a:solidFill>
                <a:latin typeface="Arial Black" charset="0"/>
              </a:rPr>
              <a:t>مع الناس (1-3)</a:t>
            </a:r>
            <a:endParaRPr lang="en-US" sz="4400" b="1" dirty="0">
              <a:solidFill>
                <a:srgbClr val="000090"/>
              </a:solidFill>
              <a:latin typeface="Arial Black" charset="0"/>
            </a:endParaRPr>
          </a:p>
          <a:p>
            <a:pPr algn="r" rtl="1">
              <a:buFont typeface="Arial" charset="0"/>
              <a:buChar char="•"/>
            </a:pPr>
            <a:r>
              <a:rPr lang="ar-JO" sz="4400" b="1" dirty="0">
                <a:solidFill>
                  <a:srgbClr val="000090"/>
                </a:solidFill>
                <a:latin typeface="Arial Black" charset="0"/>
              </a:rPr>
              <a:t>مع الله (4-9)</a:t>
            </a:r>
            <a:endParaRPr lang="en-US" sz="4400" b="1" dirty="0">
              <a:solidFill>
                <a:srgbClr val="000090"/>
              </a:solidFill>
              <a:latin typeface="Arial Black" charset="0"/>
            </a:endParaRPr>
          </a:p>
          <a:p>
            <a:pPr algn="r" rtl="1">
              <a:buFont typeface="Arial" charset="0"/>
              <a:buChar char="•"/>
            </a:pPr>
            <a:r>
              <a:rPr lang="ar-JO" sz="4400" b="1" dirty="0">
                <a:solidFill>
                  <a:srgbClr val="000090"/>
                </a:solidFill>
                <a:latin typeface="Arial Black" charset="0"/>
              </a:rPr>
              <a:t>مع الظروف (10-23)</a:t>
            </a:r>
            <a:endParaRPr lang="en-US" sz="4400" b="1" dirty="0">
              <a:solidFill>
                <a:srgbClr val="000090"/>
              </a:solidFill>
              <a:latin typeface="Arial Black"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Title 1"/>
          <p:cNvSpPr>
            <a:spLocks noGrp="1"/>
          </p:cNvSpPr>
          <p:nvPr>
            <p:ph type="title"/>
          </p:nvPr>
        </p:nvSpPr>
        <p:spPr>
          <a:xfrm>
            <a:off x="0" y="44450"/>
            <a:ext cx="9144000" cy="2088406"/>
          </a:xfrm>
        </p:spPr>
        <p:txBody>
          <a:bodyPr/>
          <a:lstStyle/>
          <a:p>
            <a:pPr>
              <a:defRPr/>
            </a:pPr>
            <a:r>
              <a:rPr lang="ar-JO" sz="3600" b="1" dirty="0">
                <a:effectLst/>
              </a:rPr>
              <a:t>أ. يدعو بولس </a:t>
            </a:r>
            <a:r>
              <a:rPr lang="ar-JO" sz="3600" b="1" u="sng" dirty="0">
                <a:effectLst/>
              </a:rPr>
              <a:t>للسلام بين سيدتين متجادلتين</a:t>
            </a:r>
            <a:endParaRPr lang="en-US" sz="3600" b="1" u="sng" dirty="0">
              <a:latin typeface="Arial Black" charset="0"/>
              <a:ea typeface="ＭＳ Ｐゴシック" charset="0"/>
              <a:cs typeface="ＭＳ Ｐゴシック" charset="0"/>
            </a:endParaRPr>
          </a:p>
        </p:txBody>
      </p:sp>
      <p:sp>
        <p:nvSpPr>
          <p:cNvPr id="4" name="Title 1"/>
          <p:cNvSpPr txBox="1">
            <a:spLocks/>
          </p:cNvSpPr>
          <p:nvPr/>
        </p:nvSpPr>
        <p:spPr bwMode="auto">
          <a:xfrm>
            <a:off x="4572000" y="1524000"/>
            <a:ext cx="4572000" cy="5105400"/>
          </a:xfrm>
          <a:prstGeom prst="rect">
            <a:avLst/>
          </a:prstGeom>
          <a:noFill/>
          <a:ln w="9525">
            <a:noFill/>
            <a:miter lim="800000"/>
            <a:headEnd/>
            <a:tailEnd/>
          </a:ln>
        </p:spPr>
        <p:txBody>
          <a:bodyPr lIns="91429" tIns="45714" rIns="91429" bIns="45714" anchor="ctr"/>
          <a:lstStyle/>
          <a:p>
            <a:pPr algn="ctr" eaLnBrk="0" hangingPunct="0">
              <a:defRPr/>
            </a:pPr>
            <a:r>
              <a:rPr lang="ar-JO" sz="3600" b="1" kern="0" dirty="0">
                <a:solidFill>
                  <a:srgbClr val="E3EBF1"/>
                </a:solidFill>
                <a:latin typeface="Arial Black"/>
                <a:ea typeface="ＭＳ Ｐゴシック" charset="-128"/>
                <a:cs typeface="ＭＳ Ｐゴシック" charset="-128"/>
              </a:rPr>
              <a:t>إذاً يا إخوتي الأحباء و المشتاق إليهم يا سروري و إكليلي اثبتوا هكذا في الرب أيها الأحباء</a:t>
            </a:r>
            <a:endParaRPr lang="en-US" sz="3600" b="1" kern="0" dirty="0">
              <a:solidFill>
                <a:srgbClr val="E3EBF1"/>
              </a:solidFill>
              <a:latin typeface="Arial Black"/>
              <a:ea typeface="ＭＳ Ｐゴシック" charset="-128"/>
              <a:cs typeface="ＭＳ Ｐゴシック" charset="-128"/>
            </a:endParaRPr>
          </a:p>
        </p:txBody>
      </p:sp>
      <p:pic>
        <p:nvPicPr>
          <p:cNvPr id="603139" name="Picture 4" descr="reconciliati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825750"/>
            <a:ext cx="4572000" cy="4032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Title 1"/>
          <p:cNvSpPr>
            <a:spLocks noGrp="1"/>
          </p:cNvSpPr>
          <p:nvPr>
            <p:ph type="title"/>
          </p:nvPr>
        </p:nvSpPr>
        <p:spPr>
          <a:xfrm>
            <a:off x="152400" y="5486400"/>
            <a:ext cx="3429000" cy="793750"/>
          </a:xfrm>
        </p:spPr>
        <p:txBody>
          <a:bodyPr/>
          <a:lstStyle/>
          <a:p>
            <a:r>
              <a:rPr lang="ar-JO" b="1" dirty="0">
                <a:effectLst/>
                <a:latin typeface="Arial Black" charset="0"/>
                <a:ea typeface="ＭＳ Ｐゴシック" charset="0"/>
                <a:cs typeface="ＭＳ Ｐゴシック" charset="0"/>
              </a:rPr>
              <a:t>4: 2-3</a:t>
            </a:r>
            <a:endParaRPr lang="en-US" b="1" dirty="0">
              <a:effectLst/>
              <a:latin typeface="Arial Black" charset="0"/>
              <a:ea typeface="ＭＳ Ｐゴシック" charset="0"/>
              <a:cs typeface="ＭＳ Ｐゴシック" charset="0"/>
            </a:endParaRPr>
          </a:p>
        </p:txBody>
      </p:sp>
      <p:sp>
        <p:nvSpPr>
          <p:cNvPr id="4" name="Title 1"/>
          <p:cNvSpPr txBox="1">
            <a:spLocks/>
          </p:cNvSpPr>
          <p:nvPr/>
        </p:nvSpPr>
        <p:spPr bwMode="auto">
          <a:xfrm>
            <a:off x="4114800" y="1676400"/>
            <a:ext cx="5029200" cy="4953000"/>
          </a:xfrm>
          <a:prstGeom prst="rect">
            <a:avLst/>
          </a:prstGeom>
          <a:noFill/>
          <a:ln w="9525">
            <a:noFill/>
            <a:miter lim="800000"/>
            <a:headEnd/>
            <a:tailEnd/>
          </a:ln>
        </p:spPr>
        <p:txBody>
          <a:bodyPr lIns="91429" tIns="45714" rIns="91429" bIns="45714" anchor="ctr"/>
          <a:lstStyle/>
          <a:p>
            <a:pPr algn="ctr" eaLnBrk="0" hangingPunct="0">
              <a:defRPr/>
            </a:pPr>
            <a:r>
              <a:rPr lang="ar-JO" sz="4800" b="1" kern="0" baseline="30000" dirty="0">
                <a:solidFill>
                  <a:srgbClr val="E3EBF1"/>
                </a:solidFill>
                <a:latin typeface="Arial Black"/>
                <a:ea typeface="ＭＳ Ｐゴシック" charset="-128"/>
                <a:cs typeface="ＭＳ Ｐゴシック" charset="-128"/>
              </a:rPr>
              <a:t>3 نعم أسألك أنت أيضاً يا شريكي المخلص ساعد هاتين اللتين جاهدتا معي في الإنجيل مع أكليمندس أيضاً و باقي العاملين معي الذين اسماؤهم في سفر الحياة</a:t>
            </a:r>
            <a:endParaRPr lang="en-US" sz="4800" b="1" kern="0" dirty="0">
              <a:solidFill>
                <a:srgbClr val="E3EBF1"/>
              </a:solidFill>
              <a:latin typeface="Arial Black"/>
              <a:ea typeface="ＭＳ Ｐゴシック" charset="-128"/>
              <a:cs typeface="ＭＳ Ｐゴシック" charset="-128"/>
            </a:endParaRPr>
          </a:p>
        </p:txBody>
      </p:sp>
      <p:sp>
        <p:nvSpPr>
          <p:cNvPr id="6" name="Title 1"/>
          <p:cNvSpPr txBox="1">
            <a:spLocks/>
          </p:cNvSpPr>
          <p:nvPr/>
        </p:nvSpPr>
        <p:spPr bwMode="auto">
          <a:xfrm>
            <a:off x="0" y="0"/>
            <a:ext cx="9144000" cy="1524000"/>
          </a:xfrm>
          <a:prstGeom prst="rect">
            <a:avLst/>
          </a:prstGeom>
          <a:noFill/>
          <a:ln w="9525">
            <a:noFill/>
            <a:miter lim="800000"/>
            <a:headEnd/>
            <a:tailEnd/>
          </a:ln>
        </p:spPr>
        <p:txBody>
          <a:bodyPr lIns="91429" tIns="45714" rIns="91429" bIns="45714" anchor="ctr"/>
          <a:lstStyle/>
          <a:p>
            <a:pPr algn="ctr" eaLnBrk="0" hangingPunct="0">
              <a:defRPr/>
            </a:pPr>
            <a:r>
              <a:rPr lang="ar-JO" sz="4800" b="1" kern="0" baseline="30000" dirty="0">
                <a:solidFill>
                  <a:srgbClr val="E3EBF1"/>
                </a:solidFill>
                <a:latin typeface="Arial Black"/>
                <a:ea typeface="ＭＳ Ｐゴシック" charset="-128"/>
                <a:cs typeface="ＭＳ Ｐゴシック" charset="-128"/>
              </a:rPr>
              <a:t>2 أطلب إلى </a:t>
            </a:r>
            <a:r>
              <a:rPr lang="ar-JO" sz="4800" b="1" kern="0" baseline="30000" dirty="0">
                <a:solidFill>
                  <a:srgbClr val="FFFF00"/>
                </a:solidFill>
                <a:latin typeface="Arial Black"/>
                <a:ea typeface="ＭＳ Ｐゴシック" charset="-128"/>
                <a:cs typeface="ＭＳ Ｐゴシック" charset="-128"/>
              </a:rPr>
              <a:t>أفودية</a:t>
            </a:r>
            <a:r>
              <a:rPr lang="ar-JO" sz="4800" b="1" kern="0" baseline="30000" dirty="0">
                <a:solidFill>
                  <a:srgbClr val="E3EBF1"/>
                </a:solidFill>
                <a:latin typeface="Arial Black"/>
                <a:ea typeface="ＭＳ Ｐゴシック" charset="-128"/>
                <a:cs typeface="ＭＳ Ｐゴシック" charset="-128"/>
              </a:rPr>
              <a:t> و أطلب إلى </a:t>
            </a:r>
            <a:r>
              <a:rPr lang="ar-JO" sz="4800" b="1" kern="0" baseline="30000" dirty="0">
                <a:solidFill>
                  <a:srgbClr val="FFFF00"/>
                </a:solidFill>
                <a:latin typeface="Arial Black"/>
                <a:ea typeface="ＭＳ Ｐゴシック" charset="-128"/>
                <a:cs typeface="ＭＳ Ｐゴシック" charset="-128"/>
              </a:rPr>
              <a:t>سنتيخي</a:t>
            </a:r>
            <a:r>
              <a:rPr lang="ar-JO" sz="4800" b="1" kern="0" baseline="30000" dirty="0">
                <a:solidFill>
                  <a:srgbClr val="E3EBF1"/>
                </a:solidFill>
                <a:latin typeface="Arial Black"/>
                <a:ea typeface="ＭＳ Ｐゴシック" charset="-128"/>
                <a:cs typeface="ＭＳ Ｐゴシック" charset="-128"/>
              </a:rPr>
              <a:t> </a:t>
            </a:r>
          </a:p>
          <a:p>
            <a:pPr algn="ctr" eaLnBrk="0" hangingPunct="0">
              <a:defRPr/>
            </a:pPr>
            <a:r>
              <a:rPr lang="ar-JO" sz="4800" b="1" kern="0" baseline="30000" dirty="0">
                <a:solidFill>
                  <a:srgbClr val="E3EBF1"/>
                </a:solidFill>
                <a:latin typeface="Arial Black"/>
                <a:ea typeface="ＭＳ Ｐゴシック" charset="-128"/>
                <a:cs typeface="ＭＳ Ｐゴシック" charset="-128"/>
              </a:rPr>
              <a:t>أن تفتكرا فكراً واحداً في الرب</a:t>
            </a:r>
            <a:endParaRPr lang="en-US" sz="4800" b="1" kern="0" dirty="0">
              <a:solidFill>
                <a:srgbClr val="E3EBF1"/>
              </a:solidFill>
              <a:latin typeface="Arial Black"/>
              <a:ea typeface="ＭＳ Ｐゴシック" charset="-128"/>
              <a:cs typeface="ＭＳ Ｐゴシック" charset="-128"/>
            </a:endParaRPr>
          </a:p>
        </p:txBody>
      </p:sp>
      <p:pic>
        <p:nvPicPr>
          <p:cNvPr id="604164" name="Picture 6" descr="women-fightin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743200"/>
            <a:ext cx="4064000" cy="271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5185" name="Picture 7" descr="reconciliation handshake.jpg"/>
          <p:cNvPicPr>
            <a:picLocks noChangeAspect="1"/>
          </p:cNvPicPr>
          <p:nvPr/>
        </p:nvPicPr>
        <p:blipFill>
          <a:blip r:embed="rId2">
            <a:lum bright="-36000"/>
            <a:extLst>
              <a:ext uri="{28A0092B-C50C-407E-A947-70E740481C1C}">
                <a14:useLocalDpi xmlns:a14="http://schemas.microsoft.com/office/drawing/2010/main"/>
              </a:ext>
            </a:extLst>
          </a:blip>
          <a:srcRect/>
          <a:stretch>
            <a:fillRect/>
          </a:stretch>
        </p:blipFill>
        <p:spPr bwMode="auto">
          <a:xfrm>
            <a:off x="457200" y="1066800"/>
            <a:ext cx="8077200" cy="541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5186" name="Title 1"/>
          <p:cNvSpPr>
            <a:spLocks noGrp="1"/>
          </p:cNvSpPr>
          <p:nvPr>
            <p:ph type="title"/>
          </p:nvPr>
        </p:nvSpPr>
        <p:spPr>
          <a:xfrm>
            <a:off x="0" y="0"/>
            <a:ext cx="9144000" cy="1022350"/>
          </a:xfrm>
        </p:spPr>
        <p:txBody>
          <a:bodyPr/>
          <a:lstStyle/>
          <a:p>
            <a:r>
              <a:rPr lang="ar-JO" b="1" dirty="0">
                <a:effectLst/>
                <a:latin typeface="Arial Black" charset="0"/>
                <a:ea typeface="ＭＳ Ｐゴシック" charset="0"/>
                <a:cs typeface="ＭＳ Ｐゴシック" charset="0"/>
              </a:rPr>
              <a:t>ماذا في الإسم ؟</a:t>
            </a:r>
            <a:endParaRPr lang="en-US" b="1" dirty="0">
              <a:effectLst/>
              <a:latin typeface="Arial Black" charset="0"/>
              <a:ea typeface="ＭＳ Ｐゴシック" charset="0"/>
              <a:cs typeface="ＭＳ Ｐゴシック" charset="0"/>
            </a:endParaRPr>
          </a:p>
        </p:txBody>
      </p:sp>
      <p:sp>
        <p:nvSpPr>
          <p:cNvPr id="6" name="Title 1"/>
          <p:cNvSpPr txBox="1">
            <a:spLocks/>
          </p:cNvSpPr>
          <p:nvPr/>
        </p:nvSpPr>
        <p:spPr bwMode="auto">
          <a:xfrm>
            <a:off x="1333500" y="1143000"/>
            <a:ext cx="2209800" cy="838200"/>
          </a:xfrm>
          <a:prstGeom prst="rect">
            <a:avLst/>
          </a:prstGeom>
          <a:noFill/>
          <a:ln w="9525">
            <a:noFill/>
            <a:miter lim="800000"/>
            <a:headEnd/>
            <a:tailEnd/>
          </a:ln>
        </p:spPr>
        <p:txBody>
          <a:bodyPr lIns="91429" tIns="45714" rIns="91429" bIns="45714" anchor="ctr"/>
          <a:lstStyle/>
          <a:p>
            <a:pPr algn="ctr" eaLnBrk="0" hangingPunct="0">
              <a:defRPr/>
            </a:pPr>
            <a:r>
              <a:rPr lang="ar-JO" sz="3600" b="1" kern="0" dirty="0">
                <a:solidFill>
                  <a:srgbClr val="E3EBF1"/>
                </a:solidFill>
                <a:latin typeface="Arial Black"/>
                <a:ea typeface="ＭＳ Ｐゴシック" charset="-128"/>
                <a:cs typeface="ＭＳ Ｐゴシック" charset="-128"/>
              </a:rPr>
              <a:t>أفودية</a:t>
            </a:r>
            <a:endParaRPr lang="en-US" sz="3600" b="1" kern="0" dirty="0">
              <a:solidFill>
                <a:srgbClr val="E3EBF1"/>
              </a:solidFill>
              <a:latin typeface="Arial Black"/>
              <a:ea typeface="ＭＳ Ｐゴシック" charset="-128"/>
              <a:cs typeface="ＭＳ Ｐゴシック" charset="-128"/>
            </a:endParaRPr>
          </a:p>
        </p:txBody>
      </p:sp>
      <p:sp>
        <p:nvSpPr>
          <p:cNvPr id="7" name="Title 1"/>
          <p:cNvSpPr txBox="1">
            <a:spLocks/>
          </p:cNvSpPr>
          <p:nvPr/>
        </p:nvSpPr>
        <p:spPr bwMode="auto">
          <a:xfrm>
            <a:off x="5448300" y="1143000"/>
            <a:ext cx="2209800" cy="838200"/>
          </a:xfrm>
          <a:prstGeom prst="rect">
            <a:avLst/>
          </a:prstGeom>
          <a:noFill/>
          <a:ln w="9525">
            <a:noFill/>
            <a:miter lim="800000"/>
            <a:headEnd/>
            <a:tailEnd/>
          </a:ln>
        </p:spPr>
        <p:txBody>
          <a:bodyPr lIns="91429" tIns="45714" rIns="91429" bIns="45714" anchor="ctr"/>
          <a:lstStyle/>
          <a:p>
            <a:pPr algn="ctr" eaLnBrk="0" hangingPunct="0">
              <a:defRPr/>
            </a:pPr>
            <a:r>
              <a:rPr lang="ar-JO" sz="3600" b="1" kern="0" dirty="0">
                <a:solidFill>
                  <a:srgbClr val="E3EBF1"/>
                </a:solidFill>
                <a:latin typeface="Arial Black"/>
                <a:ea typeface="ＭＳ Ｐゴシック" charset="-128"/>
                <a:cs typeface="ＭＳ Ｐゴシック" charset="-128"/>
              </a:rPr>
              <a:t>سنتيخي</a:t>
            </a:r>
            <a:endParaRPr lang="en-US" sz="3600" b="1" kern="0" dirty="0">
              <a:solidFill>
                <a:srgbClr val="E3EBF1"/>
              </a:solidFill>
              <a:latin typeface="Arial Black"/>
              <a:ea typeface="ＭＳ Ｐゴシック" charset="-128"/>
              <a:cs typeface="ＭＳ Ｐゴシック" charset="-128"/>
            </a:endParaRPr>
          </a:p>
        </p:txBody>
      </p:sp>
      <p:sp>
        <p:nvSpPr>
          <p:cNvPr id="605189" name="Title 1"/>
          <p:cNvSpPr txBox="1">
            <a:spLocks/>
          </p:cNvSpPr>
          <p:nvPr/>
        </p:nvSpPr>
        <p:spPr bwMode="auto">
          <a:xfrm>
            <a:off x="762000" y="2209800"/>
            <a:ext cx="33528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altLang="ja-JP" sz="3600" b="1" dirty="0">
                <a:solidFill>
                  <a:srgbClr val="E3EBF1"/>
                </a:solidFill>
                <a:latin typeface="Arial Black" charset="0"/>
              </a:rPr>
              <a:t>رحلة</a:t>
            </a:r>
          </a:p>
          <a:p>
            <a:pPr algn="ctr"/>
            <a:r>
              <a:rPr lang="ar-JO" altLang="ja-JP" sz="3600" b="1" dirty="0">
                <a:solidFill>
                  <a:srgbClr val="E3EBF1"/>
                </a:solidFill>
                <a:latin typeface="Arial Black" charset="0"/>
              </a:rPr>
              <a:t>مزدهرة</a:t>
            </a:r>
            <a:endParaRPr lang="en-US" altLang="ja-JP" sz="3600" b="1" dirty="0">
              <a:solidFill>
                <a:srgbClr val="E3EBF1"/>
              </a:solidFill>
              <a:latin typeface="Arial Black" charset="0"/>
            </a:endParaRPr>
          </a:p>
        </p:txBody>
      </p:sp>
      <p:sp>
        <p:nvSpPr>
          <p:cNvPr id="605190" name="Title 1"/>
          <p:cNvSpPr txBox="1">
            <a:spLocks/>
          </p:cNvSpPr>
          <p:nvPr/>
        </p:nvSpPr>
        <p:spPr bwMode="auto">
          <a:xfrm>
            <a:off x="4876800" y="2209800"/>
            <a:ext cx="33528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altLang="ja-JP" sz="3600" b="1" dirty="0">
                <a:solidFill>
                  <a:srgbClr val="E3EBF1"/>
                </a:solidFill>
                <a:latin typeface="Arial Black" charset="0"/>
              </a:rPr>
              <a:t>تعارف</a:t>
            </a:r>
          </a:p>
          <a:p>
            <a:pPr algn="ctr"/>
            <a:r>
              <a:rPr lang="ar-JO" sz="3600" b="1" dirty="0">
                <a:solidFill>
                  <a:srgbClr val="E3EBF1"/>
                </a:solidFill>
                <a:latin typeface="Arial Black" charset="0"/>
              </a:rPr>
              <a:t>لطيف</a:t>
            </a:r>
            <a:endParaRPr lang="en-US" sz="3600" b="1" dirty="0">
              <a:solidFill>
                <a:srgbClr val="E3EBF1"/>
              </a:solidFill>
              <a:latin typeface="Arial Black"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Title 1"/>
          <p:cNvSpPr>
            <a:spLocks noGrp="1"/>
          </p:cNvSpPr>
          <p:nvPr>
            <p:ph type="title"/>
          </p:nvPr>
        </p:nvSpPr>
        <p:spPr>
          <a:xfrm>
            <a:off x="5029200" y="44450"/>
            <a:ext cx="3962400" cy="6813550"/>
          </a:xfrm>
        </p:spPr>
        <p:txBody>
          <a:bodyPr/>
          <a:lstStyle/>
          <a:p>
            <a:br>
              <a:rPr lang="en-US" b="1" dirty="0">
                <a:effectLst/>
                <a:latin typeface="Arial Black" charset="0"/>
                <a:ea typeface="ＭＳ Ｐゴシック" charset="0"/>
                <a:cs typeface="ＭＳ Ｐゴシック" charset="0"/>
              </a:rPr>
            </a:br>
            <a:r>
              <a:rPr lang="ar-JO" b="1" dirty="0"/>
              <a:t>ب. يعد بولس </a:t>
            </a:r>
            <a:r>
              <a:rPr lang="ar-JO" b="1" u="sng" dirty="0"/>
              <a:t>بالسلام مع الله</a:t>
            </a:r>
            <a:r>
              <a:rPr lang="ar-JO" b="1" dirty="0"/>
              <a:t> باتباع بعض الوصايا البسيطة    (4: 4-9)</a:t>
            </a:r>
            <a:endParaRPr lang="en-US" b="1" dirty="0">
              <a:solidFill>
                <a:srgbClr val="FFFF00"/>
              </a:solidFill>
              <a:effectLst/>
              <a:latin typeface="Arial Black" charset="0"/>
              <a:ea typeface="ＭＳ Ｐゴシック" charset="0"/>
              <a:cs typeface="ＭＳ Ｐゴシック" charset="0"/>
            </a:endParaRPr>
          </a:p>
        </p:txBody>
      </p:sp>
      <p:grpSp>
        <p:nvGrpSpPr>
          <p:cNvPr id="609282" name="Group 3"/>
          <p:cNvGrpSpPr>
            <a:grpSpLocks/>
          </p:cNvGrpSpPr>
          <p:nvPr/>
        </p:nvGrpSpPr>
        <p:grpSpPr bwMode="auto">
          <a:xfrm>
            <a:off x="0" y="0"/>
            <a:ext cx="4876800" cy="6827838"/>
            <a:chOff x="0" y="0"/>
            <a:chExt cx="4876800" cy="6827838"/>
          </a:xfrm>
        </p:grpSpPr>
        <p:pic>
          <p:nvPicPr>
            <p:cNvPr id="609284" name="Picture 2" descr="Christians in Fish Formati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4876800" cy="682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9285" name="Oval Callout 5"/>
            <p:cNvSpPr>
              <a:spLocks noChangeArrowheads="1"/>
            </p:cNvSpPr>
            <p:nvPr/>
          </p:nvSpPr>
          <p:spPr bwMode="auto">
            <a:xfrm>
              <a:off x="2771800" y="1988840"/>
              <a:ext cx="1800200" cy="1152128"/>
            </a:xfrm>
            <a:prstGeom prst="wedgeEllipseCallout">
              <a:avLst>
                <a:gd name="adj1" fmla="val -78380"/>
                <a:gd name="adj2" fmla="val -8574"/>
              </a:avLst>
            </a:prstGeom>
            <a:solidFill>
              <a:schemeClr val="tx1"/>
            </a:solidFill>
            <a:ln w="9525">
              <a:solidFill>
                <a:schemeClr val="bg1"/>
              </a:solidFill>
              <a:round/>
              <a:headEnd/>
              <a:tailEnd/>
            </a:ln>
          </p:spPr>
          <p:txBody>
            <a:bodyPr/>
            <a:lstStyle/>
            <a:p>
              <a:pPr eaLnBrk="0" hangingPunct="0"/>
              <a:endParaRPr lang="en-US">
                <a:latin typeface="BONES" charset="0"/>
              </a:endParaRPr>
            </a:p>
          </p:txBody>
        </p:sp>
      </p:grpSp>
      <p:sp>
        <p:nvSpPr>
          <p:cNvPr id="609283" name="Title 1"/>
          <p:cNvSpPr txBox="1">
            <a:spLocks/>
          </p:cNvSpPr>
          <p:nvPr/>
        </p:nvSpPr>
        <p:spPr bwMode="auto">
          <a:xfrm>
            <a:off x="2555875" y="2060575"/>
            <a:ext cx="2232025"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altLang="zh-CN" b="1" dirty="0">
                <a:solidFill>
                  <a:schemeClr val="bg1"/>
                </a:solidFill>
                <a:latin typeface="Arial" charset="0"/>
                <a:cs typeface="Arial" charset="0"/>
              </a:rPr>
              <a:t>المؤمنون</a:t>
            </a:r>
            <a:endParaRPr lang="en-US" altLang="zh-CN" b="1" dirty="0">
              <a:solidFill>
                <a:schemeClr val="bg1"/>
              </a:solidFill>
              <a:latin typeface="Arial" charset="0"/>
              <a:cs typeface="Arial"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Title 1"/>
          <p:cNvSpPr>
            <a:spLocks noGrp="1"/>
          </p:cNvSpPr>
          <p:nvPr>
            <p:ph type="title"/>
          </p:nvPr>
        </p:nvSpPr>
        <p:spPr>
          <a:xfrm>
            <a:off x="0" y="5638800"/>
            <a:ext cx="9144000" cy="1022350"/>
          </a:xfrm>
          <a:solidFill>
            <a:srgbClr val="000090"/>
          </a:solidFill>
        </p:spPr>
        <p:txBody>
          <a:bodyPr/>
          <a:lstStyle/>
          <a:p>
            <a:pPr>
              <a:defRPr/>
            </a:pPr>
            <a:r>
              <a:rPr lang="ar-JO" b="1" dirty="0">
                <a:effectLst>
                  <a:outerShdw blurRad="38100" dist="38100" dir="2700000" algn="tl">
                    <a:srgbClr val="000000"/>
                  </a:outerShdw>
                </a:effectLst>
                <a:latin typeface="Arial Black" charset="0"/>
                <a:ea typeface="ＭＳ Ｐゴシック" charset="0"/>
                <a:cs typeface="ＭＳ Ｐゴシック" charset="0"/>
              </a:rPr>
              <a:t>فيلبي 4: 4-7</a:t>
            </a:r>
            <a:endParaRPr lang="en-US" b="1" dirty="0">
              <a:effectLst/>
              <a:latin typeface="Arial Black" charset="0"/>
              <a:ea typeface="ＭＳ Ｐゴシック" charset="0"/>
              <a:cs typeface="ＭＳ Ｐゴシック" charset="0"/>
            </a:endParaRPr>
          </a:p>
        </p:txBody>
      </p:sp>
      <p:sp>
        <p:nvSpPr>
          <p:cNvPr id="6" name="Title 1"/>
          <p:cNvSpPr txBox="1">
            <a:spLocks/>
          </p:cNvSpPr>
          <p:nvPr/>
        </p:nvSpPr>
        <p:spPr bwMode="auto">
          <a:xfrm>
            <a:off x="0" y="0"/>
            <a:ext cx="9144000" cy="5638800"/>
          </a:xfrm>
          <a:prstGeom prst="rect">
            <a:avLst/>
          </a:prstGeom>
          <a:noFill/>
          <a:ln w="9525">
            <a:noFill/>
            <a:miter lim="800000"/>
            <a:headEnd/>
            <a:tailEnd/>
          </a:ln>
        </p:spPr>
        <p:txBody>
          <a:bodyPr lIns="91429" tIns="45714" rIns="91429" bIns="45714" anchor="ctr"/>
          <a:lstStyle/>
          <a:p>
            <a:pPr algn="ctr" eaLnBrk="0" hangingPunct="0">
              <a:defRPr/>
            </a:pPr>
            <a:r>
              <a:rPr lang="ar-JO" sz="5400" b="1" kern="0" baseline="30000" dirty="0">
                <a:solidFill>
                  <a:srgbClr val="E3EBF1"/>
                </a:solidFill>
                <a:latin typeface="Arial Black"/>
                <a:ea typeface="ＭＳ Ｐゴシック" charset="-128"/>
                <a:cs typeface="ＭＳ Ｐゴシック" charset="-128"/>
              </a:rPr>
              <a:t>4 افرحوا في الرب كل حين و أقول أيضاً افرحوا 5 ليكن حلمكم معروفاً عند جميع الناس الرب قريب 6 لا تهتموا بشيء بل في كل شيء بالصلاة و الدعاء مع الشكر لتعلم طلباتكم لدى الله 7 و </a:t>
            </a:r>
            <a:r>
              <a:rPr lang="ar-JO" sz="5400" b="1" kern="0" baseline="30000" dirty="0">
                <a:solidFill>
                  <a:srgbClr val="FFFF00"/>
                </a:solidFill>
                <a:latin typeface="Arial Black"/>
                <a:ea typeface="ＭＳ Ｐゴシック" charset="-128"/>
                <a:cs typeface="ＭＳ Ｐゴシック" charset="-128"/>
              </a:rPr>
              <a:t>سلام الله </a:t>
            </a:r>
            <a:r>
              <a:rPr lang="ar-JO" sz="5400" b="1" kern="0" baseline="30000" dirty="0">
                <a:solidFill>
                  <a:srgbClr val="E3EBF1"/>
                </a:solidFill>
                <a:latin typeface="Arial Black"/>
                <a:ea typeface="ＭＳ Ｐゴシック" charset="-128"/>
                <a:cs typeface="ＭＳ Ｐゴシック" charset="-128"/>
              </a:rPr>
              <a:t>الذي يفوق كل عقل يحفظ قلوبكم و أفكاركم في المسيح يسوع</a:t>
            </a:r>
            <a:endParaRPr lang="en-US" sz="5400" b="1" kern="0" dirty="0">
              <a:solidFill>
                <a:srgbClr val="E3EBF1"/>
              </a:solidFill>
              <a:latin typeface="Arial Black"/>
              <a:ea typeface="ＭＳ Ｐゴシック" charset="-128"/>
              <a:cs typeface="ＭＳ Ｐゴシック" charset="-128"/>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Title 1"/>
          <p:cNvSpPr>
            <a:spLocks noGrp="1"/>
          </p:cNvSpPr>
          <p:nvPr>
            <p:ph type="title"/>
          </p:nvPr>
        </p:nvSpPr>
        <p:spPr>
          <a:xfrm>
            <a:off x="4572000" y="5638800"/>
            <a:ext cx="3429000" cy="1022350"/>
          </a:xfrm>
        </p:spPr>
        <p:txBody>
          <a:bodyPr/>
          <a:lstStyle/>
          <a:p>
            <a:pPr>
              <a:defRPr/>
            </a:pPr>
            <a:r>
              <a:rPr lang="ar-JO" dirty="0">
                <a:effectLst>
                  <a:outerShdw blurRad="38100" dist="38100" dir="2700000" algn="tl">
                    <a:srgbClr val="FFFFFF"/>
                  </a:outerShdw>
                </a:effectLst>
                <a:latin typeface="Arial Black" charset="0"/>
                <a:ea typeface="ＭＳ Ｐゴシック" charset="0"/>
                <a:cs typeface="ＭＳ Ｐゴシック" charset="0"/>
              </a:rPr>
              <a:t>4: 9</a:t>
            </a:r>
            <a:endParaRPr lang="en-US" dirty="0">
              <a:effectLst/>
              <a:latin typeface="Arial Black" charset="0"/>
              <a:ea typeface="ＭＳ Ｐゴシック" charset="0"/>
              <a:cs typeface="ＭＳ Ｐゴシック" charset="0"/>
            </a:endParaRPr>
          </a:p>
        </p:txBody>
      </p:sp>
      <p:pic>
        <p:nvPicPr>
          <p:cNvPr id="611330" name="Picture 3" descr="hands in pray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 y="3581400"/>
            <a:ext cx="4600575" cy="302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0" y="304800"/>
            <a:ext cx="9144000" cy="2895600"/>
          </a:xfrm>
          <a:prstGeom prst="rect">
            <a:avLst/>
          </a:prstGeom>
          <a:noFill/>
          <a:ln w="9525">
            <a:noFill/>
            <a:miter lim="800000"/>
            <a:headEnd/>
            <a:tailEnd/>
          </a:ln>
        </p:spPr>
        <p:txBody>
          <a:bodyPr lIns="91429" tIns="45714" rIns="91429" bIns="45714" anchor="ctr"/>
          <a:lstStyle/>
          <a:p>
            <a:pPr algn="ctr" eaLnBrk="0" hangingPunct="0">
              <a:defRPr/>
            </a:pPr>
            <a:r>
              <a:rPr lang="ar-JO" sz="6000" b="1" kern="0" baseline="30000" dirty="0">
                <a:solidFill>
                  <a:srgbClr val="E3EBF1"/>
                </a:solidFill>
                <a:latin typeface="Arial Black"/>
                <a:ea typeface="ＭＳ Ｐゴシック" charset="-128"/>
                <a:cs typeface="ＭＳ Ｐゴシック" charset="-128"/>
              </a:rPr>
              <a:t>9 و ما تعلمتموه و تسلمتموه و سمعتموه و رأيتموه في فهذا افعلوا و </a:t>
            </a:r>
            <a:r>
              <a:rPr lang="ar-JO" sz="6000" b="1" kern="0" baseline="30000" dirty="0">
                <a:solidFill>
                  <a:srgbClr val="FFFF00"/>
                </a:solidFill>
                <a:latin typeface="Arial Black"/>
                <a:ea typeface="ＭＳ Ｐゴシック" charset="-128"/>
                <a:cs typeface="ＭＳ Ｐゴシック" charset="-128"/>
              </a:rPr>
              <a:t>إله السلام </a:t>
            </a:r>
            <a:r>
              <a:rPr lang="ar-JO" sz="6000" b="1" kern="0" baseline="30000" dirty="0">
                <a:solidFill>
                  <a:srgbClr val="E3EBF1"/>
                </a:solidFill>
                <a:latin typeface="Arial Black"/>
                <a:ea typeface="ＭＳ Ｐゴシック" charset="-128"/>
                <a:cs typeface="ＭＳ Ｐゴシック" charset="-128"/>
              </a:rPr>
              <a:t>يكون معكم</a:t>
            </a:r>
            <a:endParaRPr lang="en-US" sz="6000" b="1" kern="0" dirty="0">
              <a:solidFill>
                <a:srgbClr val="E3EBF1"/>
              </a:solidFill>
              <a:latin typeface="Arial Black"/>
              <a:ea typeface="ＭＳ Ｐゴシック" charset="-128"/>
              <a:cs typeface="ＭＳ Ｐゴシック" charset="-128"/>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8737" name="Picture 4" descr="3d-television-3.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television-460_1116703c.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52600" y="3327400"/>
            <a:ext cx="5638800" cy="353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4050" name="Title 1"/>
          <p:cNvSpPr>
            <a:spLocks noGrp="1"/>
          </p:cNvSpPr>
          <p:nvPr>
            <p:ph type="title"/>
          </p:nvPr>
        </p:nvSpPr>
        <p:spPr>
          <a:xfrm>
            <a:off x="0" y="5214950"/>
            <a:ext cx="9144000" cy="1526418"/>
          </a:xfrm>
        </p:spPr>
        <p:txBody>
          <a:bodyPr/>
          <a:lstStyle/>
          <a:p>
            <a:pPr>
              <a:defRPr/>
            </a:pPr>
            <a:br>
              <a:rPr lang="en-US" b="1" dirty="0">
                <a:solidFill>
                  <a:srgbClr val="FFFF00"/>
                </a:solidFill>
                <a:effectLst>
                  <a:glow rad="101600">
                    <a:schemeClr val="bg1">
                      <a:alpha val="75000"/>
                    </a:schemeClr>
                  </a:glow>
                </a:effectLst>
                <a:ea typeface="ＭＳ Ｐゴシック" charset="-128"/>
                <a:cs typeface="ＭＳ Ｐゴシック" charset="-128"/>
              </a:rPr>
            </a:br>
            <a:r>
              <a:rPr lang="ar-JO" b="1" dirty="0">
                <a:solidFill>
                  <a:srgbClr val="FFFF00"/>
                </a:solidFill>
                <a:effectLst>
                  <a:glow rad="101600">
                    <a:schemeClr val="bg1">
                      <a:alpha val="75000"/>
                    </a:schemeClr>
                  </a:glow>
                </a:effectLst>
                <a:ea typeface="ＭＳ Ｐゴシック" charset="-128"/>
                <a:cs typeface="ＭＳ Ｐゴシック" charset="-128"/>
              </a:rPr>
              <a:t>ما هي نسبة البرامج التلفزيونية و الأفلام التي تناسب هذه المعايير ؟</a:t>
            </a:r>
            <a:endParaRPr lang="en-US" b="1" dirty="0">
              <a:solidFill>
                <a:srgbClr val="FFFF00"/>
              </a:solidFill>
              <a:effectLst>
                <a:glow rad="101600">
                  <a:schemeClr val="bg1">
                    <a:alpha val="75000"/>
                  </a:schemeClr>
                </a:glow>
              </a:effectLst>
              <a:ea typeface="ＭＳ Ｐゴシック" charset="-128"/>
              <a:cs typeface="ＭＳ Ｐゴシック" charset="-128"/>
            </a:endParaRPr>
          </a:p>
        </p:txBody>
      </p:sp>
      <p:sp>
        <p:nvSpPr>
          <p:cNvPr id="6" name="Title 1"/>
          <p:cNvSpPr txBox="1">
            <a:spLocks/>
          </p:cNvSpPr>
          <p:nvPr/>
        </p:nvSpPr>
        <p:spPr bwMode="auto">
          <a:xfrm>
            <a:off x="0" y="0"/>
            <a:ext cx="9144000" cy="3429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algn="ctr" eaLnBrk="0" hangingPunct="0">
              <a:defRPr sz="4000" b="1">
                <a:solidFill>
                  <a:srgbClr val="FFFF00"/>
                </a:solidFill>
                <a:effectLst>
                  <a:glow rad="101600">
                    <a:schemeClr val="bg1">
                      <a:alpha val="75000"/>
                    </a:schemeClr>
                  </a:glow>
                </a:effectLst>
                <a:latin typeface="+mj-lt"/>
                <a:ea typeface="ＭＳ Ｐゴシック" charset="-128"/>
                <a:cs typeface="ＭＳ Ｐゴシック" charset="-128"/>
              </a:defRPr>
            </a:lvl1pPr>
            <a:lvl2pPr algn="ctr" eaLnBrk="0" hangingPunct="0">
              <a:defRPr sz="4000">
                <a:solidFill>
                  <a:schemeClr val="tx2"/>
                </a:solidFill>
                <a:latin typeface="Arial Black" pitchFamily="-105" charset="0"/>
                <a:ea typeface="ＭＳ Ｐゴシック" pitchFamily="-105" charset="-128"/>
                <a:cs typeface="ＭＳ Ｐゴシック" pitchFamily="-105" charset="-128"/>
              </a:defRPr>
            </a:lvl2pPr>
            <a:lvl3pPr algn="ctr" eaLnBrk="0" hangingPunct="0">
              <a:defRPr sz="4000">
                <a:solidFill>
                  <a:schemeClr val="tx2"/>
                </a:solidFill>
                <a:latin typeface="Arial Black" pitchFamily="-105" charset="0"/>
                <a:ea typeface="ＭＳ Ｐゴシック" pitchFamily="-105" charset="-128"/>
                <a:cs typeface="ＭＳ Ｐゴシック" pitchFamily="-105" charset="-128"/>
              </a:defRPr>
            </a:lvl3pPr>
            <a:lvl4pPr algn="ctr" eaLnBrk="0" hangingPunct="0">
              <a:defRPr sz="4000">
                <a:solidFill>
                  <a:schemeClr val="tx2"/>
                </a:solidFill>
                <a:latin typeface="Arial Black" pitchFamily="-105" charset="0"/>
                <a:ea typeface="ＭＳ Ｐゴシック" pitchFamily="-105" charset="-128"/>
                <a:cs typeface="ＭＳ Ｐゴシック" pitchFamily="-105" charset="-128"/>
              </a:defRPr>
            </a:lvl4pPr>
            <a:lvl5pPr algn="ctr" eaLnBrk="0" hangingPunct="0">
              <a:defRPr sz="4000">
                <a:solidFill>
                  <a:schemeClr val="tx2"/>
                </a:solidFill>
                <a:latin typeface="Arial Black" pitchFamily="-105" charset="0"/>
                <a:ea typeface="ＭＳ Ｐゴシック" pitchFamily="-105" charset="-128"/>
                <a:cs typeface="ＭＳ Ｐゴシック" pitchFamily="-105" charset="-128"/>
              </a:defRPr>
            </a:lvl5pPr>
            <a:lvl6pPr marL="457146" algn="ctr" fontAlgn="base">
              <a:spcBef>
                <a:spcPct val="0"/>
              </a:spcBef>
              <a:spcAft>
                <a:spcPct val="0"/>
              </a:spcAft>
              <a:defRPr sz="4400">
                <a:solidFill>
                  <a:schemeClr val="tx2"/>
                </a:solidFill>
                <a:latin typeface="Arial Black" pitchFamily="-105" charset="0"/>
              </a:defRPr>
            </a:lvl6pPr>
            <a:lvl7pPr marL="914293" algn="ctr" fontAlgn="base">
              <a:spcBef>
                <a:spcPct val="0"/>
              </a:spcBef>
              <a:spcAft>
                <a:spcPct val="0"/>
              </a:spcAft>
              <a:defRPr sz="4400">
                <a:solidFill>
                  <a:schemeClr val="tx2"/>
                </a:solidFill>
                <a:latin typeface="Arial Black" pitchFamily="-105" charset="0"/>
              </a:defRPr>
            </a:lvl7pPr>
            <a:lvl8pPr marL="1371440" algn="ctr" fontAlgn="base">
              <a:spcBef>
                <a:spcPct val="0"/>
              </a:spcBef>
              <a:spcAft>
                <a:spcPct val="0"/>
              </a:spcAft>
              <a:defRPr sz="4400">
                <a:solidFill>
                  <a:schemeClr val="tx2"/>
                </a:solidFill>
                <a:latin typeface="Arial Black" pitchFamily="-105" charset="0"/>
              </a:defRPr>
            </a:lvl8pPr>
            <a:lvl9pPr marL="1828586" algn="ctr" fontAlgn="base">
              <a:spcBef>
                <a:spcPct val="0"/>
              </a:spcBef>
              <a:spcAft>
                <a:spcPct val="0"/>
              </a:spcAft>
              <a:defRPr sz="4400">
                <a:solidFill>
                  <a:schemeClr val="tx2"/>
                </a:solidFill>
                <a:latin typeface="Arial Black" pitchFamily="-105" charset="0"/>
              </a:defRPr>
            </a:lvl9pPr>
          </a:lstStyle>
          <a:p>
            <a:r>
              <a:rPr lang="ar-JO" sz="3600" dirty="0">
                <a:solidFill>
                  <a:schemeClr val="tx1"/>
                </a:solidFill>
              </a:rPr>
              <a:t>8 أخيراً أيها الإخوة كل ما هو </a:t>
            </a:r>
            <a:r>
              <a:rPr lang="ar-JO" sz="3600" dirty="0"/>
              <a:t>حق</a:t>
            </a:r>
            <a:r>
              <a:rPr lang="ar-JO" sz="3600" dirty="0">
                <a:solidFill>
                  <a:schemeClr val="tx1"/>
                </a:solidFill>
              </a:rPr>
              <a:t> كل ما هو </a:t>
            </a:r>
            <a:r>
              <a:rPr lang="ar-JO" sz="3600" dirty="0"/>
              <a:t>جليل</a:t>
            </a:r>
            <a:r>
              <a:rPr lang="ar-JO" sz="3600" dirty="0">
                <a:solidFill>
                  <a:schemeClr val="tx1"/>
                </a:solidFill>
              </a:rPr>
              <a:t> كل ما هو </a:t>
            </a:r>
            <a:r>
              <a:rPr lang="ar-JO" sz="3600" dirty="0"/>
              <a:t>عادل</a:t>
            </a:r>
            <a:r>
              <a:rPr lang="ar-JO" sz="3600" dirty="0">
                <a:solidFill>
                  <a:schemeClr val="tx1"/>
                </a:solidFill>
              </a:rPr>
              <a:t> كل ما هو </a:t>
            </a:r>
            <a:r>
              <a:rPr lang="ar-JO" sz="3600" dirty="0"/>
              <a:t>طاهر</a:t>
            </a:r>
            <a:r>
              <a:rPr lang="ar-JO" sz="3600" dirty="0">
                <a:solidFill>
                  <a:schemeClr val="tx1"/>
                </a:solidFill>
              </a:rPr>
              <a:t> كل ما هو </a:t>
            </a:r>
            <a:r>
              <a:rPr lang="ar-JO" sz="3600" dirty="0"/>
              <a:t>مسر</a:t>
            </a:r>
            <a:r>
              <a:rPr lang="ar-JO" sz="3600" dirty="0">
                <a:solidFill>
                  <a:schemeClr val="tx1"/>
                </a:solidFill>
              </a:rPr>
              <a:t> كل ما صيته </a:t>
            </a:r>
            <a:r>
              <a:rPr lang="ar-JO" sz="3600" dirty="0"/>
              <a:t>حسن</a:t>
            </a:r>
            <a:r>
              <a:rPr lang="ar-JO" sz="3600" dirty="0">
                <a:solidFill>
                  <a:schemeClr val="tx1"/>
                </a:solidFill>
              </a:rPr>
              <a:t> إن كانت فضيلة و إن كان </a:t>
            </a:r>
            <a:r>
              <a:rPr lang="ar-JO" sz="3600" dirty="0"/>
              <a:t>مدح</a:t>
            </a:r>
            <a:r>
              <a:rPr lang="ar-JO" sz="3600" dirty="0">
                <a:solidFill>
                  <a:schemeClr val="tx1"/>
                </a:solidFill>
              </a:rPr>
              <a:t> ففي هذه افتكروا</a:t>
            </a:r>
            <a:endParaRPr lang="en-US" sz="3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أقام الله ابنه الوحيد</a:t>
            </a:r>
            <a:endParaRPr lang="en-US" sz="3600" b="1" dirty="0">
              <a:effectLst>
                <a:glow rad="127000">
                  <a:schemeClr val="tx1"/>
                </a:glow>
              </a:effectLst>
              <a:latin typeface="Arial" charset="0"/>
              <a:ea typeface="ＭＳ Ｐゴシック" charset="0"/>
              <a:cs typeface="ＭＳ Ｐゴシック" charset="0"/>
            </a:endParaRPr>
          </a:p>
        </p:txBody>
      </p:sp>
      <p:pic>
        <p:nvPicPr>
          <p:cNvPr id="15362" name="Picture 2" descr="https://www.biblica.com/wp-content/uploads/20170416_resurrection-979x514.jpg">
            <a:extLst>
              <a:ext uri="{FF2B5EF4-FFF2-40B4-BE49-F238E27FC236}">
                <a16:creationId xmlns:a16="http://schemas.microsoft.com/office/drawing/2014/main" id="{AD127B6A-F687-E845-A686-286E4186370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73" y="764704"/>
            <a:ext cx="9176946"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018299"/>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3" name="Picture 4" descr="blue sunset.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2834" name="Title 1"/>
          <p:cNvSpPr>
            <a:spLocks noGrp="1"/>
          </p:cNvSpPr>
          <p:nvPr>
            <p:ph type="title"/>
          </p:nvPr>
        </p:nvSpPr>
        <p:spPr>
          <a:xfrm>
            <a:off x="0" y="0"/>
            <a:ext cx="9144000" cy="869950"/>
          </a:xfrm>
          <a:solidFill>
            <a:srgbClr val="000000"/>
          </a:solidFill>
        </p:spPr>
        <p:txBody>
          <a:bodyPr/>
          <a:lstStyle/>
          <a:p>
            <a:r>
              <a:rPr lang="ar-JO" sz="5400" b="1" dirty="0">
                <a:effectLst/>
                <a:latin typeface="Arial Black" charset="0"/>
                <a:ea typeface="ＭＳ Ｐゴシック" charset="0"/>
                <a:cs typeface="ＭＳ Ｐゴシック" charset="0"/>
              </a:rPr>
              <a:t>4 طرق للسلام</a:t>
            </a:r>
            <a:endParaRPr lang="en-US" sz="5400" b="1" dirty="0">
              <a:effectLst/>
              <a:latin typeface="Arial Black" charset="0"/>
              <a:ea typeface="ＭＳ Ｐゴシック" charset="0"/>
              <a:cs typeface="ＭＳ Ｐゴシック" charset="0"/>
            </a:endParaRPr>
          </a:p>
        </p:txBody>
      </p:sp>
      <p:sp>
        <p:nvSpPr>
          <p:cNvPr id="3" name="Title 1"/>
          <p:cNvSpPr txBox="1">
            <a:spLocks/>
          </p:cNvSpPr>
          <p:nvPr/>
        </p:nvSpPr>
        <p:spPr bwMode="auto">
          <a:xfrm>
            <a:off x="0" y="1066800"/>
            <a:ext cx="9144000" cy="4114800"/>
          </a:xfrm>
          <a:prstGeom prst="rect">
            <a:avLst/>
          </a:prstGeom>
          <a:noFill/>
          <a:ln w="9525">
            <a:noFill/>
            <a:miter lim="800000"/>
            <a:headEnd/>
            <a:tailEnd/>
          </a:ln>
        </p:spPr>
        <p:txBody>
          <a:bodyPr lIns="91429" tIns="45714" rIns="91429" bIns="45714" anchor="ctr"/>
          <a:lstStyle/>
          <a:p>
            <a:pPr algn="ctr" eaLnBrk="0" hangingPunct="0">
              <a:defRPr/>
            </a:pPr>
            <a:r>
              <a:rPr lang="ar-JO" sz="4800" b="1" kern="0" dirty="0">
                <a:solidFill>
                  <a:srgbClr val="FFFFFF"/>
                </a:solidFill>
                <a:effectLst>
                  <a:glow rad="101600">
                    <a:srgbClr val="000000">
                      <a:alpha val="75000"/>
                    </a:srgbClr>
                  </a:glow>
                </a:effectLst>
                <a:latin typeface="Arial Black"/>
                <a:ea typeface="ＭＳ Ｐゴシック" charset="-128"/>
                <a:cs typeface="ＭＳ Ｐゴシック" charset="-128"/>
              </a:rPr>
              <a:t>الفرح</a:t>
            </a:r>
            <a:endParaRPr lang="en-US" sz="4800" b="1" kern="0" dirty="0">
              <a:solidFill>
                <a:srgbClr val="FFFFFF"/>
              </a:solidFill>
              <a:effectLst>
                <a:glow rad="101600">
                  <a:srgbClr val="000000">
                    <a:alpha val="75000"/>
                  </a:srgbClr>
                </a:glow>
              </a:effectLst>
              <a:latin typeface="Arial Black"/>
              <a:ea typeface="ＭＳ Ｐゴシック" charset="-128"/>
              <a:cs typeface="ＭＳ Ｐゴシック" charset="-128"/>
            </a:endParaRPr>
          </a:p>
          <a:p>
            <a:pPr algn="ctr" eaLnBrk="0" hangingPunct="0">
              <a:defRPr/>
            </a:pPr>
            <a:r>
              <a:rPr lang="ar-JO" sz="4800" b="1" kern="0" dirty="0">
                <a:solidFill>
                  <a:srgbClr val="FFFFFF"/>
                </a:solidFill>
                <a:effectLst>
                  <a:glow rad="101600">
                    <a:srgbClr val="000000">
                      <a:alpha val="75000"/>
                    </a:srgbClr>
                  </a:glow>
                </a:effectLst>
                <a:latin typeface="Arial Black"/>
                <a:ea typeface="ＭＳ Ｐゴシック" charset="-128"/>
                <a:cs typeface="ＭＳ Ｐゴシック" charset="-128"/>
              </a:rPr>
              <a:t>اللباقة</a:t>
            </a:r>
            <a:endParaRPr lang="en-US" sz="4800" b="1" kern="0" dirty="0">
              <a:solidFill>
                <a:srgbClr val="FFFFFF"/>
              </a:solidFill>
              <a:effectLst>
                <a:glow rad="101600">
                  <a:srgbClr val="000000">
                    <a:alpha val="75000"/>
                  </a:srgbClr>
                </a:glow>
              </a:effectLst>
              <a:latin typeface="Arial Black"/>
              <a:ea typeface="ＭＳ Ｐゴシック" charset="-128"/>
              <a:cs typeface="ＭＳ Ｐゴシック" charset="-128"/>
            </a:endParaRPr>
          </a:p>
          <a:p>
            <a:pPr algn="ctr" eaLnBrk="0" hangingPunct="0">
              <a:defRPr/>
            </a:pPr>
            <a:r>
              <a:rPr lang="ar-JO" sz="4800" b="1" kern="0" dirty="0">
                <a:solidFill>
                  <a:srgbClr val="FFFFFF"/>
                </a:solidFill>
                <a:effectLst>
                  <a:glow rad="101600">
                    <a:srgbClr val="000000">
                      <a:alpha val="75000"/>
                    </a:srgbClr>
                  </a:glow>
                </a:effectLst>
                <a:latin typeface="Arial Black"/>
                <a:ea typeface="ＭＳ Ｐゴシック" charset="-128"/>
                <a:cs typeface="ＭＳ Ｐゴシック" charset="-128"/>
              </a:rPr>
              <a:t>الصلاة</a:t>
            </a:r>
            <a:endParaRPr lang="en-US" sz="4800" b="1" kern="0" dirty="0">
              <a:solidFill>
                <a:srgbClr val="FFFFFF"/>
              </a:solidFill>
              <a:effectLst>
                <a:glow rad="101600">
                  <a:srgbClr val="000000">
                    <a:alpha val="75000"/>
                  </a:srgbClr>
                </a:glow>
              </a:effectLst>
              <a:latin typeface="Arial Black"/>
              <a:ea typeface="ＭＳ Ｐゴシック" charset="-128"/>
              <a:cs typeface="ＭＳ Ｐゴシック" charset="-128"/>
            </a:endParaRPr>
          </a:p>
          <a:p>
            <a:pPr algn="ctr" eaLnBrk="0" hangingPunct="0">
              <a:defRPr/>
            </a:pPr>
            <a:r>
              <a:rPr lang="ar-JO" sz="4800" b="1" kern="0" dirty="0">
                <a:solidFill>
                  <a:srgbClr val="FFFFFF"/>
                </a:solidFill>
                <a:effectLst>
                  <a:glow rad="101600">
                    <a:srgbClr val="000000">
                      <a:alpha val="75000"/>
                    </a:srgbClr>
                  </a:glow>
                </a:effectLst>
                <a:latin typeface="Arial Black"/>
                <a:ea typeface="ＭＳ Ｐゴシック" charset="-128"/>
                <a:cs typeface="ＭＳ Ｐゴシック" charset="-128"/>
              </a:rPr>
              <a:t>الأفكار المفيدة</a:t>
            </a:r>
            <a:endParaRPr lang="en-US" sz="4800" b="1" kern="0" dirty="0">
              <a:solidFill>
                <a:srgbClr val="FFFFFF"/>
              </a:solidFill>
              <a:effectLst>
                <a:glow rad="101600">
                  <a:srgbClr val="000000">
                    <a:alpha val="75000"/>
                  </a:srgbClr>
                </a:glow>
              </a:effectLst>
              <a:latin typeface="Arial Black"/>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00808"/>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ماذا يحدث عندما نتمثل </a:t>
            </a:r>
            <a:r>
              <a:rPr lang="ar-JO" b="1" dirty="0">
                <a:solidFill>
                  <a:srgbClr val="FFFF00"/>
                </a:solidFill>
                <a:effectLst>
                  <a:glow rad="127000">
                    <a:schemeClr val="tx1"/>
                  </a:glow>
                </a:effectLst>
                <a:latin typeface="Arial" charset="0"/>
                <a:ea typeface="ＭＳ Ｐゴシック" charset="0"/>
                <a:cs typeface="ＭＳ Ｐゴシック" charset="0"/>
              </a:rPr>
              <a:t>بفكر</a:t>
            </a:r>
            <a:r>
              <a:rPr lang="ar-JO" b="1" dirty="0">
                <a:effectLst>
                  <a:glow rad="127000">
                    <a:schemeClr val="tx1"/>
                  </a:glow>
                </a:effectLst>
                <a:latin typeface="Arial" charset="0"/>
                <a:ea typeface="ＭＳ Ｐゴシック" charset="0"/>
                <a:cs typeface="ＭＳ Ｐゴシック" charset="0"/>
              </a:rPr>
              <a:t> قيامة المسيح ؟</a:t>
            </a:r>
            <a:r>
              <a:rPr lang="en-SG" b="1" dirty="0">
                <a:effectLst>
                  <a:glow rad="127000">
                    <a:schemeClr val="tx1"/>
                  </a:glow>
                </a:effectLst>
                <a:latin typeface="Arial" charset="0"/>
                <a:ea typeface="ＭＳ Ｐゴシック" charset="0"/>
                <a:cs typeface="ＭＳ Ｐゴシック" charset="0"/>
              </a:rPr>
              <a:t> </a:t>
            </a:r>
            <a:endParaRPr lang="en-US" b="1" dirty="0">
              <a:effectLst>
                <a:glow rad="127000">
                  <a:schemeClr val="tx1"/>
                </a:glow>
              </a:effectLst>
              <a:latin typeface="Arial" charset="0"/>
              <a:ea typeface="ＭＳ Ｐゴシック" charset="0"/>
              <a:cs typeface="ＭＳ Ｐゴシック" charset="0"/>
            </a:endParaRPr>
          </a:p>
        </p:txBody>
      </p:sp>
      <p:pic>
        <p:nvPicPr>
          <p:cNvPr id="6146" name="Picture 2" descr="https://cdn.images.express.co.uk/img/dynamic/151/590x/jesus-923011.jpg">
            <a:extLst>
              <a:ext uri="{FF2B5EF4-FFF2-40B4-BE49-F238E27FC236}">
                <a16:creationId xmlns:a16="http://schemas.microsoft.com/office/drawing/2014/main" id="{DB41EA8F-C316-1743-99AE-9FD9C3F79DE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5500" y="1700808"/>
            <a:ext cx="7493000" cy="444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3699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196752"/>
          </a:xfrm>
          <a:effectLst/>
        </p:spPr>
        <p:txBody>
          <a:bodyPr/>
          <a:lstStyle/>
          <a:p>
            <a:pPr algn="ctr">
              <a:defRPr/>
            </a:pPr>
            <a:r>
              <a:rPr lang="ar-JO" sz="4800" b="1" dirty="0">
                <a:solidFill>
                  <a:schemeClr val="tx1"/>
                </a:solidFill>
                <a:effectLst>
                  <a:glow rad="127000">
                    <a:schemeClr val="bg2"/>
                  </a:glow>
                </a:effectLst>
                <a:latin typeface="Arial" charset="0"/>
                <a:ea typeface="ＭＳ Ｐゴシック" charset="0"/>
                <a:cs typeface="ＭＳ Ｐゴシック" charset="0"/>
              </a:rPr>
              <a:t>الفكرة الرئيسية في فيلبي</a:t>
            </a:r>
            <a:endParaRPr lang="en-US" sz="4800" b="1" dirty="0">
              <a:solidFill>
                <a:schemeClr val="tx1"/>
              </a:solidFill>
              <a:effectLst>
                <a:glow rad="127000">
                  <a:schemeClr val="bg2"/>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835696" y="1720528"/>
            <a:ext cx="7308304" cy="422875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lvl1pPr eaLnBrk="0" hangingPunct="0">
              <a:defRPr sz="4800" b="1">
                <a:effectLst>
                  <a:glow rad="127000">
                    <a:schemeClr val="bg2"/>
                  </a:glow>
                </a:effectLst>
                <a:latin typeface="Arial" charset="0"/>
              </a:defRPr>
            </a:lvl1pPr>
            <a:lvl2pPr eaLnBrk="0" hangingPunct="0">
              <a:defRPr sz="4400" b="1">
                <a:solidFill>
                  <a:schemeClr val="tx2"/>
                </a:solidFill>
                <a:latin typeface="Arial" charset="0"/>
                <a:ea typeface="ＭＳ Ｐゴシック" charset="-128"/>
                <a:cs typeface="ＭＳ Ｐゴシック" charset="-128"/>
              </a:defRPr>
            </a:lvl2pPr>
            <a:lvl3pPr eaLnBrk="0" hangingPunct="0">
              <a:defRPr sz="4400" b="1">
                <a:solidFill>
                  <a:schemeClr val="tx2"/>
                </a:solidFill>
                <a:latin typeface="Arial" charset="0"/>
                <a:ea typeface="ＭＳ Ｐゴシック" charset="-128"/>
                <a:cs typeface="ＭＳ Ｐゴシック" charset="-128"/>
              </a:defRPr>
            </a:lvl3pPr>
            <a:lvl4pPr eaLnBrk="0" hangingPunct="0">
              <a:defRPr sz="4400" b="1">
                <a:solidFill>
                  <a:schemeClr val="tx2"/>
                </a:solidFill>
                <a:latin typeface="Arial" charset="0"/>
                <a:ea typeface="ＭＳ Ｐゴシック" charset="-128"/>
                <a:cs typeface="ＭＳ Ｐゴシック" charset="-128"/>
              </a:defRPr>
            </a:lvl4pPr>
            <a:lvl5pPr eaLnBrk="0" hangingPunct="0">
              <a:defRPr sz="4400" b="1">
                <a:solidFill>
                  <a:schemeClr val="tx2"/>
                </a:solidFill>
                <a:latin typeface="Arial" charset="0"/>
                <a:ea typeface="ＭＳ Ｐゴシック" charset="-128"/>
                <a:cs typeface="ＭＳ Ｐゴシック" charset="-128"/>
              </a:defRPr>
            </a:lvl5pPr>
            <a:lvl6pPr marL="457146" fontAlgn="base">
              <a:spcBef>
                <a:spcPct val="0"/>
              </a:spcBef>
              <a:spcAft>
                <a:spcPct val="0"/>
              </a:spcAft>
              <a:defRPr sz="4400">
                <a:solidFill>
                  <a:schemeClr val="tx2"/>
                </a:solidFill>
                <a:latin typeface="Times New Roman" pitchFamily="-111" charset="0"/>
              </a:defRPr>
            </a:lvl6pPr>
            <a:lvl7pPr marL="914293" fontAlgn="base">
              <a:spcBef>
                <a:spcPct val="0"/>
              </a:spcBef>
              <a:spcAft>
                <a:spcPct val="0"/>
              </a:spcAft>
              <a:defRPr sz="4400">
                <a:solidFill>
                  <a:schemeClr val="tx2"/>
                </a:solidFill>
                <a:latin typeface="Times New Roman" pitchFamily="-111" charset="0"/>
              </a:defRPr>
            </a:lvl7pPr>
            <a:lvl8pPr marL="1371440" fontAlgn="base">
              <a:spcBef>
                <a:spcPct val="0"/>
              </a:spcBef>
              <a:spcAft>
                <a:spcPct val="0"/>
              </a:spcAft>
              <a:defRPr sz="4400">
                <a:solidFill>
                  <a:schemeClr val="tx2"/>
                </a:solidFill>
                <a:latin typeface="Times New Roman" pitchFamily="-111" charset="0"/>
              </a:defRPr>
            </a:lvl8pPr>
            <a:lvl9pPr marL="1828586"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4400" noProof="0" dirty="0">
                <a:solidFill>
                  <a:srgbClr val="EAEAEA"/>
                </a:solidFill>
                <a:effectLst>
                  <a:glow rad="127000">
                    <a:srgbClr val="200B5B"/>
                  </a:glow>
                </a:effectLst>
              </a:rPr>
              <a:t>التمثل ب</a:t>
            </a:r>
            <a:r>
              <a:rPr lang="ar-JO" sz="4400" noProof="0" dirty="0">
                <a:solidFill>
                  <a:srgbClr val="FFFF00"/>
                </a:solidFill>
                <a:effectLst>
                  <a:glow rad="127000">
                    <a:srgbClr val="200B5B"/>
                  </a:glow>
                </a:effectLst>
              </a:rPr>
              <a:t>فكر</a:t>
            </a:r>
            <a:r>
              <a:rPr lang="ar-JO" sz="4400" noProof="0" dirty="0">
                <a:solidFill>
                  <a:srgbClr val="EAEAEA"/>
                </a:solidFill>
                <a:effectLst>
                  <a:glow rad="127000">
                    <a:srgbClr val="200B5B"/>
                  </a:glow>
                </a:effectLst>
              </a:rPr>
              <a:t> قيامة المسيح يأتي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4400" noProof="0" dirty="0">
                <a:solidFill>
                  <a:srgbClr val="EAEAEA"/>
                </a:solidFill>
                <a:effectLst>
                  <a:glow rad="127000">
                    <a:srgbClr val="200B5B"/>
                  </a:glow>
                </a:effectLst>
              </a:rPr>
              <a:t>بالفرح و الإتضاع و الحماية و السلام</a:t>
            </a:r>
            <a:endParaRPr kumimoji="0" lang="en-US" sz="4400" b="1" i="0" u="none" strike="noStrike" kern="1200" cap="none" spc="0" normalizeH="0" baseline="0" noProof="0" dirty="0">
              <a:ln>
                <a:noFill/>
              </a:ln>
              <a:solidFill>
                <a:srgbClr val="EAEAEA"/>
              </a:solidFill>
              <a:effectLst>
                <a:glow rad="127000">
                  <a:srgbClr val="200B5B"/>
                </a:glow>
              </a:effectLst>
              <a:uLnTx/>
              <a:uFillTx/>
              <a:latin typeface="Arial" charset="0"/>
              <a:ea typeface="ＭＳ Ｐゴシック" charset="0"/>
            </a:endParaRPr>
          </a:p>
        </p:txBody>
      </p:sp>
    </p:spTree>
    <p:extLst>
      <p:ext uri="{BB962C8B-B14F-4D97-AF65-F5344CB8AC3E}">
        <p14:creationId xmlns:p14="http://schemas.microsoft.com/office/powerpoint/2010/main" val="11295002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9DE951E-B039-6246-9C02-4104C09542C1}"/>
              </a:ext>
            </a:extLst>
          </p:cNvPr>
          <p:cNvGrpSpPr/>
          <p:nvPr/>
        </p:nvGrpSpPr>
        <p:grpSpPr>
          <a:xfrm>
            <a:off x="539552" y="-243408"/>
            <a:ext cx="8393933" cy="7848872"/>
            <a:chOff x="539552" y="-243408"/>
            <a:chExt cx="8393933" cy="7848872"/>
          </a:xfrm>
        </p:grpSpPr>
        <p:pic>
          <p:nvPicPr>
            <p:cNvPr id="7170" name="Picture 2" descr="https://m.media-amazon.com/images/I/A1Bz+SpGWVL._CLa%7C2140,2000%7C71pS5JaYVsL.png%7C0,0,2140,2000+666.0,470.0,805.0,965.0.png">
              <a:extLst>
                <a:ext uri="{FF2B5EF4-FFF2-40B4-BE49-F238E27FC236}">
                  <a16:creationId xmlns:a16="http://schemas.microsoft.com/office/drawing/2014/main" id="{5E37DC5D-2C18-E848-972F-372E3F9599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43408"/>
              <a:ext cx="8393933" cy="78488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1AE8D42-0A0C-2345-BCDC-B60D230E632A}"/>
                </a:ext>
              </a:extLst>
            </p:cNvPr>
            <p:cNvSpPr/>
            <p:nvPr/>
          </p:nvSpPr>
          <p:spPr bwMode="auto">
            <a:xfrm>
              <a:off x="3131840" y="1556792"/>
              <a:ext cx="3168352" cy="2448272"/>
            </a:xfrm>
            <a:prstGeom prst="rect">
              <a:avLst/>
            </a:prstGeom>
            <a:solidFill>
              <a:srgbClr val="22223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44016" y="548680"/>
            <a:ext cx="9143999" cy="4992334"/>
          </a:xfrm>
          <a:noFill/>
          <a:effectLst/>
        </p:spPr>
        <p:txBody>
          <a:bodyPr/>
          <a:lstStyle/>
          <a:p>
            <a:pPr>
              <a:defRPr/>
            </a:pPr>
            <a:r>
              <a:rPr lang="ar-JO" sz="3600" b="1" dirty="0">
                <a:effectLst/>
                <a:latin typeface="Arial" charset="0"/>
                <a:ea typeface="ＭＳ Ｐゴシック" charset="0"/>
                <a:cs typeface="ＭＳ Ｐゴシック" charset="0"/>
              </a:rPr>
              <a:t>أخذ يسوع</a:t>
            </a:r>
            <a:br>
              <a:rPr lang="en-US" sz="3600" b="1" dirty="0">
                <a:effectLst/>
                <a:latin typeface="Arial" charset="0"/>
                <a:ea typeface="ＭＳ Ｐゴシック" charset="0"/>
                <a:cs typeface="ＭＳ Ｐゴシック" charset="0"/>
              </a:rPr>
            </a:br>
            <a:r>
              <a:rPr lang="ar-JO" sz="8000" b="1" dirty="0">
                <a:effectLst/>
                <a:latin typeface="Arial" charset="0"/>
                <a:ea typeface="ＭＳ Ｐゴシック" charset="0"/>
                <a:cs typeface="ＭＳ Ｐゴシック" charset="0"/>
              </a:rPr>
              <a:t>غفوات</a:t>
            </a:r>
            <a:br>
              <a:rPr lang="en-US" sz="3600" b="1" dirty="0">
                <a:effectLst/>
                <a:latin typeface="Arial" charset="0"/>
                <a:ea typeface="ＭＳ Ｐゴシック" charset="0"/>
                <a:cs typeface="ＭＳ Ｐゴシック" charset="0"/>
              </a:rPr>
            </a:br>
            <a:r>
              <a:rPr lang="ar-JO" sz="2800" b="1" dirty="0">
                <a:effectLst/>
                <a:latin typeface="Arial" charset="0"/>
                <a:ea typeface="ＭＳ Ｐゴシック" charset="0"/>
                <a:cs typeface="ＭＳ Ｐゴシック" charset="0"/>
              </a:rPr>
              <a:t>كن مثل يسوع</a:t>
            </a:r>
            <a:br>
              <a:rPr lang="en-US" sz="2800" b="1" dirty="0">
                <a:effectLst/>
                <a:latin typeface="Arial" charset="0"/>
                <a:ea typeface="ＭＳ Ｐゴシック" charset="0"/>
                <a:cs typeface="ＭＳ Ｐゴシック" charset="0"/>
              </a:rPr>
            </a:br>
            <a:r>
              <a:rPr lang="ar-JO" sz="2800" b="1" dirty="0">
                <a:effectLst/>
                <a:latin typeface="Arial" charset="0"/>
                <a:ea typeface="ＭＳ Ｐゴシック" charset="0"/>
                <a:cs typeface="ＭＳ Ｐゴシック" charset="0"/>
              </a:rPr>
              <a:t>مرقس 4: 38</a:t>
            </a:r>
            <a:endParaRPr lang="en-US" sz="3600" b="1" dirty="0">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74215467"/>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2007" y="-840922"/>
            <a:ext cx="9143999" cy="527838"/>
          </a:xfrm>
          <a:effectLst/>
        </p:spPr>
        <p:txBody>
          <a:bodyPr/>
          <a:lstStyle/>
          <a:p>
            <a:pPr>
              <a:defRPr/>
            </a:pPr>
            <a:r>
              <a:rPr lang="ar-JO" sz="3600" b="1" dirty="0">
                <a:solidFill>
                  <a:schemeClr val="tx2"/>
                </a:solidFill>
                <a:effectLst>
                  <a:glow rad="127000">
                    <a:schemeClr val="bg1"/>
                  </a:glow>
                </a:effectLst>
                <a:latin typeface="Arial" charset="0"/>
                <a:ea typeface="ＭＳ Ｐゴシック" charset="0"/>
                <a:cs typeface="ＭＳ Ｐゴシック" charset="0"/>
              </a:rPr>
              <a:t>تيشيرتات</a:t>
            </a:r>
            <a:endParaRPr lang="en-US" sz="3600" b="1" dirty="0">
              <a:solidFill>
                <a:schemeClr val="tx2"/>
              </a:solidFill>
              <a:effectLst>
                <a:glow rad="127000">
                  <a:schemeClr val="bg1"/>
                </a:glow>
              </a:effectLst>
              <a:latin typeface="Arial" charset="0"/>
              <a:ea typeface="ＭＳ Ｐゴシック" charset="0"/>
              <a:cs typeface="ＭＳ Ｐゴシック" charset="0"/>
            </a:endParaRPr>
          </a:p>
        </p:txBody>
      </p:sp>
      <p:grpSp>
        <p:nvGrpSpPr>
          <p:cNvPr id="3" name="Group 2">
            <a:extLst>
              <a:ext uri="{FF2B5EF4-FFF2-40B4-BE49-F238E27FC236}">
                <a16:creationId xmlns:a16="http://schemas.microsoft.com/office/drawing/2014/main" id="{A40D185B-C834-F441-8415-2806699E5704}"/>
              </a:ext>
            </a:extLst>
          </p:cNvPr>
          <p:cNvGrpSpPr/>
          <p:nvPr/>
        </p:nvGrpSpPr>
        <p:grpSpPr>
          <a:xfrm>
            <a:off x="971600" y="-29716"/>
            <a:ext cx="7344816" cy="7344816"/>
            <a:chOff x="971600" y="-29716"/>
            <a:chExt cx="7344816" cy="7344816"/>
          </a:xfrm>
        </p:grpSpPr>
        <p:pic>
          <p:nvPicPr>
            <p:cNvPr id="8194" name="Picture 2" descr="https://i.ebayimg.com/images/g/VugAAOSw7ThUiFjf/s-l300.jpg">
              <a:extLst>
                <a:ext uri="{FF2B5EF4-FFF2-40B4-BE49-F238E27FC236}">
                  <a16:creationId xmlns:a16="http://schemas.microsoft.com/office/drawing/2014/main" id="{E63BD42C-C81A-A94E-9FFD-09B6C92DCF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9716"/>
              <a:ext cx="7344816" cy="7344816"/>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C61EE531-C39B-574E-B0D2-80719660029B}"/>
                </a:ext>
              </a:extLst>
            </p:cNvPr>
            <p:cNvSpPr/>
            <p:nvPr/>
          </p:nvSpPr>
          <p:spPr bwMode="auto">
            <a:xfrm>
              <a:off x="3221849" y="1124744"/>
              <a:ext cx="2844317" cy="4248472"/>
            </a:xfrm>
            <a:prstGeom prst="ellipse">
              <a:avLst/>
            </a:prstGeom>
            <a:solidFill>
              <a:srgbClr val="31313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4" name="Rectangle 2">
            <a:extLst>
              <a:ext uri="{FF2B5EF4-FFF2-40B4-BE49-F238E27FC236}">
                <a16:creationId xmlns:a16="http://schemas.microsoft.com/office/drawing/2014/main" id="{A1D0932F-A497-8948-8D55-BF4E9916FD46}"/>
              </a:ext>
            </a:extLst>
          </p:cNvPr>
          <p:cNvSpPr txBox="1">
            <a:spLocks noChangeArrowheads="1"/>
          </p:cNvSpPr>
          <p:nvPr/>
        </p:nvSpPr>
        <p:spPr bwMode="auto">
          <a:xfrm>
            <a:off x="3060849" y="740922"/>
            <a:ext cx="3095327" cy="499233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t>دائماً</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400" b="1" kern="0" spc="-110" dirty="0">
                <a:solidFill>
                  <a:srgbClr val="FFFFFF"/>
                </a:solidFill>
                <a:latin typeface="Arial" charset="0"/>
                <a:ea typeface="ＭＳ Ｐゴシック" charset="0"/>
                <a:cs typeface="ＭＳ Ｐゴシック" charset="0"/>
              </a:rPr>
              <a:t>كن نفسك</a:t>
            </a:r>
            <a:endParaRPr kumimoji="0" lang="en-US" sz="24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t>— </a:t>
            </a:r>
            <a:r>
              <a:rPr lang="ar-JO" sz="2400" b="1" kern="0" spc="-110" dirty="0">
                <a:solidFill>
                  <a:srgbClr val="FFFFFF"/>
                </a:solidFill>
                <a:latin typeface="Arial" charset="0"/>
                <a:ea typeface="ＭＳ Ｐゴシック" charset="0"/>
                <a:cs typeface="ＭＳ Ｐゴシック" charset="0"/>
              </a:rPr>
              <a:t>إلا إذا</a:t>
            </a:r>
            <a:r>
              <a:rPr kumimoji="0" lang="en-US" sz="24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t> —</a:t>
            </a:r>
            <a:br>
              <a:rPr kumimoji="0" lang="en-US" sz="24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br>
            <a:r>
              <a:rPr kumimoji="0" lang="ar-JO" sz="24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t>أردت أن تكون مثل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t>يسوع</a:t>
            </a:r>
            <a:br>
              <a:rPr kumimoji="0" lang="en-US" sz="28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br>
            <a:r>
              <a:rPr kumimoji="0" lang="en-US" sz="20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t>— </a:t>
            </a:r>
            <a:r>
              <a:rPr lang="ar-JO" sz="2000" b="1" kern="0" spc="-110" dirty="0">
                <a:solidFill>
                  <a:srgbClr val="FFFFFF"/>
                </a:solidFill>
                <a:latin typeface="Arial" charset="0"/>
                <a:ea typeface="ＭＳ Ｐゴシック" charset="0"/>
                <a:cs typeface="ＭＳ Ｐゴシック" charset="0"/>
              </a:rPr>
              <a:t>إذاً</a:t>
            </a:r>
            <a:r>
              <a:rPr kumimoji="0" lang="en-US" sz="20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t>— </a:t>
            </a:r>
            <a:br>
              <a:rPr kumimoji="0" lang="en-US" sz="20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br>
            <a:r>
              <a:rPr kumimoji="0" lang="ar-JO" sz="20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t>دائماً</a:t>
            </a:r>
            <a:br>
              <a:rPr kumimoji="0" lang="en-US" sz="20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br>
            <a:r>
              <a:rPr lang="ar-JO" sz="2000" b="1" kern="0" spc="-110" dirty="0">
                <a:solidFill>
                  <a:srgbClr val="FFFFFF"/>
                </a:solidFill>
                <a:latin typeface="Arial" charset="0"/>
                <a:ea typeface="ＭＳ Ｐゴシック" charset="0"/>
                <a:cs typeface="ＭＳ Ｐゴシック" charset="0"/>
              </a:rPr>
              <a:t>كن مثل يسوع</a:t>
            </a:r>
            <a:endParaRPr kumimoji="0" lang="en-US" sz="28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88444086"/>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1" name="Rectangle 47"/>
          <p:cNvSpPr>
            <a:spLocks noGrp="1" noChangeArrowheads="1"/>
          </p:cNvSpPr>
          <p:nvPr>
            <p:ph type="title" idx="4294967295"/>
          </p:nvPr>
        </p:nvSpPr>
        <p:spPr>
          <a:xfrm>
            <a:off x="0" y="6400800"/>
            <a:ext cx="9144000" cy="457200"/>
          </a:xfrm>
        </p:spPr>
        <p:txBody>
          <a:bodyPr/>
          <a:lstStyle/>
          <a:p>
            <a:pPr algn="ctr" eaLnBrk="1" hangingPunct="1"/>
            <a:r>
              <a:rPr lang="en-US" sz="3200">
                <a:latin typeface="Times New Roman" charset="0"/>
                <a:ea typeface="ＭＳ Ｐゴシック" charset="0"/>
                <a:cs typeface="ＭＳ Ｐゴシック" charset="0"/>
              </a:rPr>
              <a:t>Summary Statement &amp; Application</a:t>
            </a:r>
            <a:endParaRPr lang="en-US">
              <a:latin typeface="Times New Roman" charset="0"/>
              <a:ea typeface="ＭＳ Ｐゴシック" charset="0"/>
              <a:cs typeface="ＭＳ Ｐゴシック" charset="0"/>
            </a:endParaRPr>
          </a:p>
        </p:txBody>
      </p:sp>
      <p:pic>
        <p:nvPicPr>
          <p:cNvPr id="35874" name="3BD2394D.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29200" y="990600"/>
            <a:ext cx="2444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65" name="Picture 25" descr="j034319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752600" cy="1474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67" name="Picture 27" descr="j018253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19200"/>
            <a:ext cx="244475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68" name="Picture 28" descr="j014900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99250" y="3276600"/>
            <a:ext cx="244475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69" name="Picture 29" descr="j021607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715000" y="0"/>
            <a:ext cx="3124200" cy="241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70" name="Picture 30" descr="j022773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0" y="3200400"/>
            <a:ext cx="2395538"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71" name="8A87825F.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685800"/>
            <a:ext cx="2444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72" name="Picture 32" descr="j031686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057400" y="0"/>
            <a:ext cx="3657600" cy="243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73" name="43B34533.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9763" y="3306763"/>
            <a:ext cx="2444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75" name="Picture 35" descr="j0316972"/>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286000" y="2193925"/>
            <a:ext cx="3657600" cy="2468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76" name="Picture 36" descr="j0285163"/>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6200" y="0"/>
            <a:ext cx="24511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77" name="Picture 37" descr="j0284964"/>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362200" y="4443413"/>
            <a:ext cx="3657600" cy="2414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78" name="Picture 38" descr="j0262731"/>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105400" y="4648200"/>
            <a:ext cx="281940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79" name="Picture 39" descr="j0227709"/>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924800" y="990600"/>
            <a:ext cx="1828800" cy="243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36" name="Rectangle 40"/>
          <p:cNvSpPr>
            <a:spLocks noChangeArrowheads="1"/>
          </p:cNvSpPr>
          <p:nvPr/>
        </p:nvSpPr>
        <p:spPr bwMode="auto">
          <a:xfrm>
            <a:off x="1933575" y="180975"/>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sp>
        <p:nvSpPr>
          <p:cNvPr id="696337" name="Rectangle 41"/>
          <p:cNvSpPr>
            <a:spLocks noChangeArrowheads="1"/>
          </p:cNvSpPr>
          <p:nvPr/>
        </p:nvSpPr>
        <p:spPr bwMode="auto">
          <a:xfrm>
            <a:off x="2733675" y="28813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sp>
        <p:nvSpPr>
          <p:cNvPr id="696338" name="Text Box 42"/>
          <p:cNvSpPr txBox="1">
            <a:spLocks noChangeArrowheads="1"/>
          </p:cNvSpPr>
          <p:nvPr/>
        </p:nvSpPr>
        <p:spPr bwMode="auto">
          <a:xfrm>
            <a:off x="8369717" y="76200"/>
            <a:ext cx="704017" cy="46165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AEAEA"/>
                </a:solidFill>
                <a:effectLst/>
                <a:uLnTx/>
                <a:uFillTx/>
                <a:latin typeface="Arial" charset="0"/>
                <a:ea typeface="ＭＳ Ｐゴシック" charset="0"/>
              </a:rPr>
              <a:t>181</a:t>
            </a:r>
            <a:endParaRPr kumimoji="0" lang="en-US" sz="2400" b="1" i="0" u="none" strike="noStrike" kern="1200" cap="none" spc="0" normalizeH="0" baseline="0" noProof="0" dirty="0">
              <a:ln>
                <a:noFill/>
              </a:ln>
              <a:solidFill>
                <a:srgbClr val="EAEAEA"/>
              </a:solidFill>
              <a:effectLst/>
              <a:uLnTx/>
              <a:uFillTx/>
              <a:latin typeface="Arial" charset="0"/>
              <a:ea typeface="ＭＳ Ｐゴシック" charset="0"/>
            </a:endParaRPr>
          </a:p>
        </p:txBody>
      </p:sp>
      <p:sp>
        <p:nvSpPr>
          <p:cNvPr id="696339" name="Text Box 43"/>
          <p:cNvSpPr txBox="1">
            <a:spLocks noChangeArrowheads="1"/>
          </p:cNvSpPr>
          <p:nvPr/>
        </p:nvSpPr>
        <p:spPr bwMode="auto">
          <a:xfrm>
            <a:off x="4155327" y="152400"/>
            <a:ext cx="780961" cy="52320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charset="0"/>
                <a:ea typeface="SimSun" charset="0"/>
                <a:cs typeface="SimSun" charset="0"/>
              </a:rPr>
              <a:t>فيلبي</a:t>
            </a:r>
            <a:endParaRPr kumimoji="0" lang="en-US" sz="2800" b="1" i="0" u="none" strike="noStrike" kern="1200" cap="none" spc="0" normalizeH="0" baseline="0" noProof="0" dirty="0">
              <a:ln>
                <a:noFill/>
              </a:ln>
              <a:solidFill>
                <a:srgbClr val="FFFFFF"/>
              </a:solidFill>
              <a:effectLst/>
              <a:uLnTx/>
              <a:uFillTx/>
              <a:latin typeface="Arial" charset="0"/>
              <a:ea typeface="SimSun" charset="0"/>
              <a:cs typeface="SimSun" charset="0"/>
            </a:endParaRPr>
          </a:p>
        </p:txBody>
      </p:sp>
      <p:sp>
        <p:nvSpPr>
          <p:cNvPr id="35884" name="Text Box 44"/>
          <p:cNvSpPr txBox="1">
            <a:spLocks noChangeArrowheads="1"/>
          </p:cNvSpPr>
          <p:nvPr/>
        </p:nvSpPr>
        <p:spPr bwMode="auto">
          <a:xfrm>
            <a:off x="381000" y="1497013"/>
            <a:ext cx="8458200" cy="2308312"/>
          </a:xfrm>
          <a:prstGeom prst="rect">
            <a:avLst/>
          </a:prstGeom>
          <a:solidFill>
            <a:srgbClr val="FFFFFF"/>
          </a:solidFill>
          <a:ln w="9525">
            <a:solidFill>
              <a:schemeClr val="tx1"/>
            </a:solidFill>
            <a:miter lim="800000"/>
            <a:headEnd/>
            <a:tailEnd/>
          </a:ln>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i="0" u="sng" strike="noStrike" kern="1200" cap="none" spc="0" normalizeH="0" baseline="0" noProof="0" dirty="0">
                <a:ln>
                  <a:noFill/>
                </a:ln>
                <a:solidFill>
                  <a:schemeClr val="bg2"/>
                </a:solidFill>
                <a:effectLst/>
                <a:uLnTx/>
                <a:uFillTx/>
                <a:latin typeface="Arial" charset="0"/>
                <a:ea typeface="SimSun" charset="0"/>
                <a:cs typeface="SimSun" charset="0"/>
              </a:rPr>
              <a:t>البيان الموجز</a:t>
            </a:r>
            <a:endParaRPr kumimoji="0" lang="en-US" altLang="zh-CN" sz="3600" b="1" i="0" u="none" strike="noStrike" kern="1200" cap="none" spc="0" normalizeH="0" baseline="0" noProof="0" dirty="0">
              <a:ln>
                <a:noFill/>
              </a:ln>
              <a:solidFill>
                <a:schemeClr val="bg2"/>
              </a:solidFill>
              <a:effectLst/>
              <a:uLnTx/>
              <a:uFillTx/>
              <a:latin typeface="Arial" charset="0"/>
              <a:ea typeface="SimSun" charset="0"/>
              <a:cs typeface="SimSun" charset="0"/>
            </a:endParaRPr>
          </a:p>
          <a:p>
            <a:pPr lvl="0" algn="ctr" eaLnBrk="1" hangingPunct="1">
              <a:defRPr/>
            </a:pPr>
            <a:r>
              <a:rPr lang="ar-JO" sz="3600" b="1" dirty="0">
                <a:solidFill>
                  <a:schemeClr val="bg2"/>
                </a:solidFill>
              </a:rPr>
              <a:t>يحث بولس المؤمنين في فيلبي على </a:t>
            </a:r>
            <a:r>
              <a:rPr lang="ar-JO" sz="3600" b="1" dirty="0">
                <a:solidFill>
                  <a:schemeClr val="bg1"/>
                </a:solidFill>
              </a:rPr>
              <a:t>الإقتداء بفكر المسيح</a:t>
            </a:r>
            <a:r>
              <a:rPr lang="ar-JO" sz="3600" b="1" dirty="0">
                <a:solidFill>
                  <a:schemeClr val="bg2"/>
                </a:solidFill>
              </a:rPr>
              <a:t> لكي يختبروا الفرح والتواضع والسلام ليحميهم من المعلمين الكذبة والإنقسام في الكنيسة</a:t>
            </a:r>
            <a:endParaRPr kumimoji="0" lang="en-US" altLang="zh-CN" sz="3600" b="1" i="1" u="none" strike="noStrike" kern="1200" cap="none" spc="0" normalizeH="0" baseline="0" noProof="0" dirty="0">
              <a:ln>
                <a:noFill/>
              </a:ln>
              <a:solidFill>
                <a:schemeClr val="bg2"/>
              </a:solidFill>
              <a:effectLst/>
              <a:uLnTx/>
              <a:uFillTx/>
              <a:latin typeface="Arial" charset="0"/>
              <a:ea typeface="SimSun" charset="0"/>
              <a:cs typeface="SimSun" charset="0"/>
            </a:endParaRPr>
          </a:p>
        </p:txBody>
      </p:sp>
      <p:sp>
        <p:nvSpPr>
          <p:cNvPr id="35885" name="Text Box 45"/>
          <p:cNvSpPr txBox="1">
            <a:spLocks noChangeArrowheads="1"/>
          </p:cNvSpPr>
          <p:nvPr/>
        </p:nvSpPr>
        <p:spPr bwMode="auto">
          <a:xfrm>
            <a:off x="990600" y="4484688"/>
            <a:ext cx="7086600" cy="1384982"/>
          </a:xfrm>
          <a:prstGeom prst="rect">
            <a:avLst/>
          </a:prstGeom>
          <a:solidFill>
            <a:srgbClr val="CCFFFF"/>
          </a:solidFill>
          <a:ln w="9525">
            <a:solidFill>
              <a:schemeClr val="tx1"/>
            </a:solidFill>
            <a:miter lim="800000"/>
            <a:headEnd/>
            <a:tailEnd/>
          </a:ln>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sng" strike="noStrike" kern="1200" cap="none" spc="0" normalizeH="0" baseline="0" noProof="0" dirty="0">
                <a:ln>
                  <a:noFill/>
                </a:ln>
                <a:solidFill>
                  <a:srgbClr val="20013F"/>
                </a:solidFill>
                <a:effectLst/>
                <a:uLnTx/>
                <a:uFillTx/>
                <a:latin typeface="Arial" charset="0"/>
                <a:ea typeface="SimSun" charset="0"/>
                <a:cs typeface="SimSun" charset="0"/>
              </a:rPr>
              <a:t>التطبيق</a:t>
            </a:r>
            <a:endParaRPr kumimoji="0" lang="en-US" altLang="zh-CN" sz="2800" b="1" i="0" u="none" strike="noStrike" kern="1200" cap="none" spc="0" normalizeH="0" baseline="0" noProof="0" dirty="0">
              <a:ln>
                <a:noFill/>
              </a:ln>
              <a:solidFill>
                <a:srgbClr val="20013F"/>
              </a:solidFill>
              <a:effectLst/>
              <a:uLnTx/>
              <a:uFillTx/>
              <a:latin typeface="Arial" charset="0"/>
              <a:ea typeface="SimSun" charset="0"/>
              <a:cs typeface="SimSun" charset="0"/>
            </a:endParaRPr>
          </a:p>
          <a:p>
            <a:pPr lvl="0" algn="ctr" eaLnBrk="1" hangingPunct="1">
              <a:defRPr/>
            </a:pPr>
            <a:r>
              <a:rPr lang="ar-JO" sz="2800" b="1" dirty="0">
                <a:solidFill>
                  <a:srgbClr val="20013F"/>
                </a:solidFill>
              </a:rPr>
              <a:t>كيف تحتاج إلى إظهار موقف أكثر شبهاً بالمسيح أثناء الصعوبات؟</a:t>
            </a:r>
            <a:endParaRPr kumimoji="0" lang="en-US" altLang="zh-CN" sz="2800" b="1" i="0" u="none" strike="noStrike" kern="1200" cap="none" spc="0" normalizeH="0" baseline="0" noProof="0" dirty="0">
              <a:ln>
                <a:noFill/>
              </a:ln>
              <a:solidFill>
                <a:srgbClr val="20013F"/>
              </a:solidFill>
              <a:effectLst/>
              <a:uLnTx/>
              <a:uFillTx/>
              <a:latin typeface="Arial" charset="0"/>
              <a:ea typeface="SimSun" charset="0"/>
              <a:cs typeface="SimSun" charset="0"/>
            </a:endParaRPr>
          </a:p>
        </p:txBody>
      </p:sp>
      <p:pic>
        <p:nvPicPr>
          <p:cNvPr id="696342" name="Picture 46" descr="j0282749"/>
          <p:cNvPicPr>
            <a:picLocks noChangeAspect="1" noChangeArrowheads="1" noCrop="1"/>
          </p:cNvPicPr>
          <p:nvPr/>
        </p:nvPicPr>
        <p:blipFill>
          <a:blip r:embed="rId15">
            <a:extLst>
              <a:ext uri="{28A0092B-C50C-407E-A947-70E740481C1C}">
                <a14:useLocalDpi xmlns:a14="http://schemas.microsoft.com/office/drawing/2010/main"/>
              </a:ext>
            </a:extLst>
          </a:blip>
          <a:srcRect/>
          <a:stretch>
            <a:fillRect/>
          </a:stretch>
        </p:blipFill>
        <p:spPr bwMode="auto">
          <a:xfrm>
            <a:off x="457200" y="4953000"/>
            <a:ext cx="12192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42478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35874"/>
                                        </p:tgtEl>
                                        <p:attrNameLst>
                                          <p:attrName>style.visibility</p:attrName>
                                        </p:attrNameLst>
                                      </p:cBhvr>
                                      <p:to>
                                        <p:strVal val="visible"/>
                                      </p:to>
                                    </p:set>
                                    <p:anim calcmode="lin" valueType="num">
                                      <p:cBhvr>
                                        <p:cTn id="7" dur="1000" fill="hold"/>
                                        <p:tgtEl>
                                          <p:spTgt spid="35874"/>
                                        </p:tgtEl>
                                        <p:attrNameLst>
                                          <p:attrName>ppt_w</p:attrName>
                                        </p:attrNameLst>
                                      </p:cBhvr>
                                      <p:tavLst>
                                        <p:tav tm="0">
                                          <p:val>
                                            <p:fltVal val="0"/>
                                          </p:val>
                                        </p:tav>
                                        <p:tav tm="100000">
                                          <p:val>
                                            <p:strVal val="#ppt_w"/>
                                          </p:val>
                                        </p:tav>
                                      </p:tavLst>
                                    </p:anim>
                                    <p:anim calcmode="lin" valueType="num">
                                      <p:cBhvr>
                                        <p:cTn id="8" dur="1000" fill="hold"/>
                                        <p:tgtEl>
                                          <p:spTgt spid="35874"/>
                                        </p:tgtEl>
                                        <p:attrNameLst>
                                          <p:attrName>ppt_h</p:attrName>
                                        </p:attrNameLst>
                                      </p:cBhvr>
                                      <p:tavLst>
                                        <p:tav tm="0">
                                          <p:val>
                                            <p:fltVal val="0"/>
                                          </p:val>
                                        </p:tav>
                                        <p:tav tm="100000">
                                          <p:val>
                                            <p:strVal val="#ppt_h"/>
                                          </p:val>
                                        </p:tav>
                                      </p:tavLst>
                                    </p:anim>
                                    <p:anim calcmode="lin" valueType="num">
                                      <p:cBhvr>
                                        <p:cTn id="9" dur="1000" fill="hold"/>
                                        <p:tgtEl>
                                          <p:spTgt spid="358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5874"/>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35865"/>
                                        </p:tgtEl>
                                        <p:attrNameLst>
                                          <p:attrName>style.visibility</p:attrName>
                                        </p:attrNameLst>
                                      </p:cBhvr>
                                      <p:to>
                                        <p:strVal val="visible"/>
                                      </p:to>
                                    </p:set>
                                    <p:anim calcmode="lin" valueType="num">
                                      <p:cBhvr>
                                        <p:cTn id="13" dur="1000" fill="hold"/>
                                        <p:tgtEl>
                                          <p:spTgt spid="35865"/>
                                        </p:tgtEl>
                                        <p:attrNameLst>
                                          <p:attrName>ppt_w</p:attrName>
                                        </p:attrNameLst>
                                      </p:cBhvr>
                                      <p:tavLst>
                                        <p:tav tm="0">
                                          <p:val>
                                            <p:fltVal val="0"/>
                                          </p:val>
                                        </p:tav>
                                        <p:tav tm="100000">
                                          <p:val>
                                            <p:strVal val="#ppt_w"/>
                                          </p:val>
                                        </p:tav>
                                      </p:tavLst>
                                    </p:anim>
                                    <p:anim calcmode="lin" valueType="num">
                                      <p:cBhvr>
                                        <p:cTn id="14" dur="1000" fill="hold"/>
                                        <p:tgtEl>
                                          <p:spTgt spid="35865"/>
                                        </p:tgtEl>
                                        <p:attrNameLst>
                                          <p:attrName>ppt_h</p:attrName>
                                        </p:attrNameLst>
                                      </p:cBhvr>
                                      <p:tavLst>
                                        <p:tav tm="0">
                                          <p:val>
                                            <p:fltVal val="0"/>
                                          </p:val>
                                        </p:tav>
                                        <p:tav tm="100000">
                                          <p:val>
                                            <p:strVal val="#ppt_h"/>
                                          </p:val>
                                        </p:tav>
                                      </p:tavLst>
                                    </p:anim>
                                    <p:anim calcmode="lin" valueType="num">
                                      <p:cBhvr>
                                        <p:cTn id="15" dur="1000" fill="hold"/>
                                        <p:tgtEl>
                                          <p:spTgt spid="3586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5865"/>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35867"/>
                                        </p:tgtEl>
                                        <p:attrNameLst>
                                          <p:attrName>style.visibility</p:attrName>
                                        </p:attrNameLst>
                                      </p:cBhvr>
                                      <p:to>
                                        <p:strVal val="visible"/>
                                      </p:to>
                                    </p:set>
                                    <p:anim calcmode="lin" valueType="num">
                                      <p:cBhvr>
                                        <p:cTn id="19" dur="1000" fill="hold"/>
                                        <p:tgtEl>
                                          <p:spTgt spid="35867"/>
                                        </p:tgtEl>
                                        <p:attrNameLst>
                                          <p:attrName>ppt_w</p:attrName>
                                        </p:attrNameLst>
                                      </p:cBhvr>
                                      <p:tavLst>
                                        <p:tav tm="0">
                                          <p:val>
                                            <p:fltVal val="0"/>
                                          </p:val>
                                        </p:tav>
                                        <p:tav tm="100000">
                                          <p:val>
                                            <p:strVal val="#ppt_w"/>
                                          </p:val>
                                        </p:tav>
                                      </p:tavLst>
                                    </p:anim>
                                    <p:anim calcmode="lin" valueType="num">
                                      <p:cBhvr>
                                        <p:cTn id="20" dur="1000" fill="hold"/>
                                        <p:tgtEl>
                                          <p:spTgt spid="35867"/>
                                        </p:tgtEl>
                                        <p:attrNameLst>
                                          <p:attrName>ppt_h</p:attrName>
                                        </p:attrNameLst>
                                      </p:cBhvr>
                                      <p:tavLst>
                                        <p:tav tm="0">
                                          <p:val>
                                            <p:fltVal val="0"/>
                                          </p:val>
                                        </p:tav>
                                        <p:tav tm="100000">
                                          <p:val>
                                            <p:strVal val="#ppt_h"/>
                                          </p:val>
                                        </p:tav>
                                      </p:tavLst>
                                    </p:anim>
                                    <p:anim calcmode="lin" valueType="num">
                                      <p:cBhvr>
                                        <p:cTn id="21" dur="1000" fill="hold"/>
                                        <p:tgtEl>
                                          <p:spTgt spid="35867"/>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35867"/>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35868"/>
                                        </p:tgtEl>
                                        <p:attrNameLst>
                                          <p:attrName>style.visibility</p:attrName>
                                        </p:attrNameLst>
                                      </p:cBhvr>
                                      <p:to>
                                        <p:strVal val="visible"/>
                                      </p:to>
                                    </p:set>
                                    <p:anim calcmode="lin" valueType="num">
                                      <p:cBhvr>
                                        <p:cTn id="25" dur="1000" fill="hold"/>
                                        <p:tgtEl>
                                          <p:spTgt spid="35868"/>
                                        </p:tgtEl>
                                        <p:attrNameLst>
                                          <p:attrName>ppt_w</p:attrName>
                                        </p:attrNameLst>
                                      </p:cBhvr>
                                      <p:tavLst>
                                        <p:tav tm="0">
                                          <p:val>
                                            <p:fltVal val="0"/>
                                          </p:val>
                                        </p:tav>
                                        <p:tav tm="100000">
                                          <p:val>
                                            <p:strVal val="#ppt_w"/>
                                          </p:val>
                                        </p:tav>
                                      </p:tavLst>
                                    </p:anim>
                                    <p:anim calcmode="lin" valueType="num">
                                      <p:cBhvr>
                                        <p:cTn id="26" dur="1000" fill="hold"/>
                                        <p:tgtEl>
                                          <p:spTgt spid="35868"/>
                                        </p:tgtEl>
                                        <p:attrNameLst>
                                          <p:attrName>ppt_h</p:attrName>
                                        </p:attrNameLst>
                                      </p:cBhvr>
                                      <p:tavLst>
                                        <p:tav tm="0">
                                          <p:val>
                                            <p:fltVal val="0"/>
                                          </p:val>
                                        </p:tav>
                                        <p:tav tm="100000">
                                          <p:val>
                                            <p:strVal val="#ppt_h"/>
                                          </p:val>
                                        </p:tav>
                                      </p:tavLst>
                                    </p:anim>
                                    <p:anim calcmode="lin" valueType="num">
                                      <p:cBhvr>
                                        <p:cTn id="27" dur="1000" fill="hold"/>
                                        <p:tgtEl>
                                          <p:spTgt spid="35868"/>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35868"/>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35869"/>
                                        </p:tgtEl>
                                        <p:attrNameLst>
                                          <p:attrName>style.visibility</p:attrName>
                                        </p:attrNameLst>
                                      </p:cBhvr>
                                      <p:to>
                                        <p:strVal val="visible"/>
                                      </p:to>
                                    </p:set>
                                    <p:anim calcmode="lin" valueType="num">
                                      <p:cBhvr>
                                        <p:cTn id="31" dur="1000" fill="hold"/>
                                        <p:tgtEl>
                                          <p:spTgt spid="35869"/>
                                        </p:tgtEl>
                                        <p:attrNameLst>
                                          <p:attrName>ppt_w</p:attrName>
                                        </p:attrNameLst>
                                      </p:cBhvr>
                                      <p:tavLst>
                                        <p:tav tm="0">
                                          <p:val>
                                            <p:fltVal val="0"/>
                                          </p:val>
                                        </p:tav>
                                        <p:tav tm="100000">
                                          <p:val>
                                            <p:strVal val="#ppt_w"/>
                                          </p:val>
                                        </p:tav>
                                      </p:tavLst>
                                    </p:anim>
                                    <p:anim calcmode="lin" valueType="num">
                                      <p:cBhvr>
                                        <p:cTn id="32" dur="1000" fill="hold"/>
                                        <p:tgtEl>
                                          <p:spTgt spid="35869"/>
                                        </p:tgtEl>
                                        <p:attrNameLst>
                                          <p:attrName>ppt_h</p:attrName>
                                        </p:attrNameLst>
                                      </p:cBhvr>
                                      <p:tavLst>
                                        <p:tav tm="0">
                                          <p:val>
                                            <p:fltVal val="0"/>
                                          </p:val>
                                        </p:tav>
                                        <p:tav tm="100000">
                                          <p:val>
                                            <p:strVal val="#ppt_h"/>
                                          </p:val>
                                        </p:tav>
                                      </p:tavLst>
                                    </p:anim>
                                    <p:anim calcmode="lin" valueType="num">
                                      <p:cBhvr>
                                        <p:cTn id="33" dur="1000" fill="hold"/>
                                        <p:tgtEl>
                                          <p:spTgt spid="3586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5869"/>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0"/>
                                  </p:stCondLst>
                                  <p:childTnLst>
                                    <p:set>
                                      <p:cBhvr>
                                        <p:cTn id="36" dur="1" fill="hold">
                                          <p:stCondLst>
                                            <p:cond delay="0"/>
                                          </p:stCondLst>
                                        </p:cTn>
                                        <p:tgtEl>
                                          <p:spTgt spid="35870"/>
                                        </p:tgtEl>
                                        <p:attrNameLst>
                                          <p:attrName>style.visibility</p:attrName>
                                        </p:attrNameLst>
                                      </p:cBhvr>
                                      <p:to>
                                        <p:strVal val="visible"/>
                                      </p:to>
                                    </p:set>
                                    <p:anim calcmode="lin" valueType="num">
                                      <p:cBhvr>
                                        <p:cTn id="37" dur="1000" fill="hold"/>
                                        <p:tgtEl>
                                          <p:spTgt spid="35870"/>
                                        </p:tgtEl>
                                        <p:attrNameLst>
                                          <p:attrName>ppt_w</p:attrName>
                                        </p:attrNameLst>
                                      </p:cBhvr>
                                      <p:tavLst>
                                        <p:tav tm="0">
                                          <p:val>
                                            <p:fltVal val="0"/>
                                          </p:val>
                                        </p:tav>
                                        <p:tav tm="100000">
                                          <p:val>
                                            <p:strVal val="#ppt_w"/>
                                          </p:val>
                                        </p:tav>
                                      </p:tavLst>
                                    </p:anim>
                                    <p:anim calcmode="lin" valueType="num">
                                      <p:cBhvr>
                                        <p:cTn id="38" dur="1000" fill="hold"/>
                                        <p:tgtEl>
                                          <p:spTgt spid="35870"/>
                                        </p:tgtEl>
                                        <p:attrNameLst>
                                          <p:attrName>ppt_h</p:attrName>
                                        </p:attrNameLst>
                                      </p:cBhvr>
                                      <p:tavLst>
                                        <p:tav tm="0">
                                          <p:val>
                                            <p:fltVal val="0"/>
                                          </p:val>
                                        </p:tav>
                                        <p:tav tm="100000">
                                          <p:val>
                                            <p:strVal val="#ppt_h"/>
                                          </p:val>
                                        </p:tav>
                                      </p:tavLst>
                                    </p:anim>
                                    <p:anim calcmode="lin" valueType="num">
                                      <p:cBhvr>
                                        <p:cTn id="39" dur="1000" fill="hold"/>
                                        <p:tgtEl>
                                          <p:spTgt spid="3587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35870"/>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nodeType="withEffect">
                                  <p:stCondLst>
                                    <p:cond delay="0"/>
                                  </p:stCondLst>
                                  <p:childTnLst>
                                    <p:set>
                                      <p:cBhvr>
                                        <p:cTn id="42" dur="1" fill="hold">
                                          <p:stCondLst>
                                            <p:cond delay="0"/>
                                          </p:stCondLst>
                                        </p:cTn>
                                        <p:tgtEl>
                                          <p:spTgt spid="35871"/>
                                        </p:tgtEl>
                                        <p:attrNameLst>
                                          <p:attrName>style.visibility</p:attrName>
                                        </p:attrNameLst>
                                      </p:cBhvr>
                                      <p:to>
                                        <p:strVal val="visible"/>
                                      </p:to>
                                    </p:set>
                                    <p:anim calcmode="lin" valueType="num">
                                      <p:cBhvr>
                                        <p:cTn id="43" dur="1000" fill="hold"/>
                                        <p:tgtEl>
                                          <p:spTgt spid="35871"/>
                                        </p:tgtEl>
                                        <p:attrNameLst>
                                          <p:attrName>ppt_w</p:attrName>
                                        </p:attrNameLst>
                                      </p:cBhvr>
                                      <p:tavLst>
                                        <p:tav tm="0">
                                          <p:val>
                                            <p:fltVal val="0"/>
                                          </p:val>
                                        </p:tav>
                                        <p:tav tm="100000">
                                          <p:val>
                                            <p:strVal val="#ppt_w"/>
                                          </p:val>
                                        </p:tav>
                                      </p:tavLst>
                                    </p:anim>
                                    <p:anim calcmode="lin" valueType="num">
                                      <p:cBhvr>
                                        <p:cTn id="44" dur="1000" fill="hold"/>
                                        <p:tgtEl>
                                          <p:spTgt spid="35871"/>
                                        </p:tgtEl>
                                        <p:attrNameLst>
                                          <p:attrName>ppt_h</p:attrName>
                                        </p:attrNameLst>
                                      </p:cBhvr>
                                      <p:tavLst>
                                        <p:tav tm="0">
                                          <p:val>
                                            <p:fltVal val="0"/>
                                          </p:val>
                                        </p:tav>
                                        <p:tav tm="100000">
                                          <p:val>
                                            <p:strVal val="#ppt_h"/>
                                          </p:val>
                                        </p:tav>
                                      </p:tavLst>
                                    </p:anim>
                                    <p:anim calcmode="lin" valueType="num">
                                      <p:cBhvr>
                                        <p:cTn id="45" dur="1000" fill="hold"/>
                                        <p:tgtEl>
                                          <p:spTgt spid="35871"/>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35871"/>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nodeType="withEffect">
                                  <p:stCondLst>
                                    <p:cond delay="0"/>
                                  </p:stCondLst>
                                  <p:childTnLst>
                                    <p:set>
                                      <p:cBhvr>
                                        <p:cTn id="48" dur="1" fill="hold">
                                          <p:stCondLst>
                                            <p:cond delay="0"/>
                                          </p:stCondLst>
                                        </p:cTn>
                                        <p:tgtEl>
                                          <p:spTgt spid="35872"/>
                                        </p:tgtEl>
                                        <p:attrNameLst>
                                          <p:attrName>style.visibility</p:attrName>
                                        </p:attrNameLst>
                                      </p:cBhvr>
                                      <p:to>
                                        <p:strVal val="visible"/>
                                      </p:to>
                                    </p:set>
                                    <p:anim calcmode="lin" valueType="num">
                                      <p:cBhvr>
                                        <p:cTn id="49" dur="1000" fill="hold"/>
                                        <p:tgtEl>
                                          <p:spTgt spid="35872"/>
                                        </p:tgtEl>
                                        <p:attrNameLst>
                                          <p:attrName>ppt_w</p:attrName>
                                        </p:attrNameLst>
                                      </p:cBhvr>
                                      <p:tavLst>
                                        <p:tav tm="0">
                                          <p:val>
                                            <p:fltVal val="0"/>
                                          </p:val>
                                        </p:tav>
                                        <p:tav tm="100000">
                                          <p:val>
                                            <p:strVal val="#ppt_w"/>
                                          </p:val>
                                        </p:tav>
                                      </p:tavLst>
                                    </p:anim>
                                    <p:anim calcmode="lin" valueType="num">
                                      <p:cBhvr>
                                        <p:cTn id="50" dur="1000" fill="hold"/>
                                        <p:tgtEl>
                                          <p:spTgt spid="35872"/>
                                        </p:tgtEl>
                                        <p:attrNameLst>
                                          <p:attrName>ppt_h</p:attrName>
                                        </p:attrNameLst>
                                      </p:cBhvr>
                                      <p:tavLst>
                                        <p:tav tm="0">
                                          <p:val>
                                            <p:fltVal val="0"/>
                                          </p:val>
                                        </p:tav>
                                        <p:tav tm="100000">
                                          <p:val>
                                            <p:strVal val="#ppt_h"/>
                                          </p:val>
                                        </p:tav>
                                      </p:tavLst>
                                    </p:anim>
                                    <p:anim calcmode="lin" valueType="num">
                                      <p:cBhvr>
                                        <p:cTn id="51" dur="1000" fill="hold"/>
                                        <p:tgtEl>
                                          <p:spTgt spid="35872"/>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35872"/>
                                        </p:tgtEl>
                                        <p:attrNameLst>
                                          <p:attrName>ppt_y</p:attrName>
                                        </p:attrNameLst>
                                      </p:cBhvr>
                                      <p:tavLst>
                                        <p:tav tm="0" fmla="#ppt_y+(sin(-2*pi*(1-$))*-#ppt_x+cos(-2*pi*(1-$))*(1-#ppt_y))*(1-$)">
                                          <p:val>
                                            <p:fltVal val="0"/>
                                          </p:val>
                                        </p:tav>
                                        <p:tav tm="100000">
                                          <p:val>
                                            <p:fltVal val="1"/>
                                          </p:val>
                                        </p:tav>
                                      </p:tavLst>
                                    </p:anim>
                                  </p:childTnLst>
                                </p:cTn>
                              </p:par>
                              <p:par>
                                <p:cTn id="53" presetID="15" presetClass="entr" presetSubtype="0" fill="hold" nodeType="withEffect">
                                  <p:stCondLst>
                                    <p:cond delay="0"/>
                                  </p:stCondLst>
                                  <p:childTnLst>
                                    <p:set>
                                      <p:cBhvr>
                                        <p:cTn id="54" dur="1" fill="hold">
                                          <p:stCondLst>
                                            <p:cond delay="0"/>
                                          </p:stCondLst>
                                        </p:cTn>
                                        <p:tgtEl>
                                          <p:spTgt spid="35873"/>
                                        </p:tgtEl>
                                        <p:attrNameLst>
                                          <p:attrName>style.visibility</p:attrName>
                                        </p:attrNameLst>
                                      </p:cBhvr>
                                      <p:to>
                                        <p:strVal val="visible"/>
                                      </p:to>
                                    </p:set>
                                    <p:anim calcmode="lin" valueType="num">
                                      <p:cBhvr>
                                        <p:cTn id="55" dur="1000" fill="hold"/>
                                        <p:tgtEl>
                                          <p:spTgt spid="35873"/>
                                        </p:tgtEl>
                                        <p:attrNameLst>
                                          <p:attrName>ppt_w</p:attrName>
                                        </p:attrNameLst>
                                      </p:cBhvr>
                                      <p:tavLst>
                                        <p:tav tm="0">
                                          <p:val>
                                            <p:fltVal val="0"/>
                                          </p:val>
                                        </p:tav>
                                        <p:tav tm="100000">
                                          <p:val>
                                            <p:strVal val="#ppt_w"/>
                                          </p:val>
                                        </p:tav>
                                      </p:tavLst>
                                    </p:anim>
                                    <p:anim calcmode="lin" valueType="num">
                                      <p:cBhvr>
                                        <p:cTn id="56" dur="1000" fill="hold"/>
                                        <p:tgtEl>
                                          <p:spTgt spid="35873"/>
                                        </p:tgtEl>
                                        <p:attrNameLst>
                                          <p:attrName>ppt_h</p:attrName>
                                        </p:attrNameLst>
                                      </p:cBhvr>
                                      <p:tavLst>
                                        <p:tav tm="0">
                                          <p:val>
                                            <p:fltVal val="0"/>
                                          </p:val>
                                        </p:tav>
                                        <p:tav tm="100000">
                                          <p:val>
                                            <p:strVal val="#ppt_h"/>
                                          </p:val>
                                        </p:tav>
                                      </p:tavLst>
                                    </p:anim>
                                    <p:anim calcmode="lin" valueType="num">
                                      <p:cBhvr>
                                        <p:cTn id="57" dur="1000" fill="hold"/>
                                        <p:tgtEl>
                                          <p:spTgt spid="3587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5873"/>
                                        </p:tgtEl>
                                        <p:attrNameLst>
                                          <p:attrName>ppt_y</p:attrName>
                                        </p:attrNameLst>
                                      </p:cBhvr>
                                      <p:tavLst>
                                        <p:tav tm="0" fmla="#ppt_y+(sin(-2*pi*(1-$))*-#ppt_x+cos(-2*pi*(1-$))*(1-#ppt_y))*(1-$)">
                                          <p:val>
                                            <p:fltVal val="0"/>
                                          </p:val>
                                        </p:tav>
                                        <p:tav tm="100000">
                                          <p:val>
                                            <p:fltVal val="1"/>
                                          </p:val>
                                        </p:tav>
                                      </p:tavLst>
                                    </p:anim>
                                  </p:childTnLst>
                                </p:cTn>
                              </p:par>
                              <p:par>
                                <p:cTn id="59" presetID="15" presetClass="entr" presetSubtype="0" fill="hold" nodeType="withEffect">
                                  <p:stCondLst>
                                    <p:cond delay="0"/>
                                  </p:stCondLst>
                                  <p:childTnLst>
                                    <p:set>
                                      <p:cBhvr>
                                        <p:cTn id="60" dur="1" fill="hold">
                                          <p:stCondLst>
                                            <p:cond delay="0"/>
                                          </p:stCondLst>
                                        </p:cTn>
                                        <p:tgtEl>
                                          <p:spTgt spid="35875"/>
                                        </p:tgtEl>
                                        <p:attrNameLst>
                                          <p:attrName>style.visibility</p:attrName>
                                        </p:attrNameLst>
                                      </p:cBhvr>
                                      <p:to>
                                        <p:strVal val="visible"/>
                                      </p:to>
                                    </p:set>
                                    <p:anim calcmode="lin" valueType="num">
                                      <p:cBhvr>
                                        <p:cTn id="61" dur="1000" fill="hold"/>
                                        <p:tgtEl>
                                          <p:spTgt spid="35875"/>
                                        </p:tgtEl>
                                        <p:attrNameLst>
                                          <p:attrName>ppt_w</p:attrName>
                                        </p:attrNameLst>
                                      </p:cBhvr>
                                      <p:tavLst>
                                        <p:tav tm="0">
                                          <p:val>
                                            <p:fltVal val="0"/>
                                          </p:val>
                                        </p:tav>
                                        <p:tav tm="100000">
                                          <p:val>
                                            <p:strVal val="#ppt_w"/>
                                          </p:val>
                                        </p:tav>
                                      </p:tavLst>
                                    </p:anim>
                                    <p:anim calcmode="lin" valueType="num">
                                      <p:cBhvr>
                                        <p:cTn id="62" dur="1000" fill="hold"/>
                                        <p:tgtEl>
                                          <p:spTgt spid="35875"/>
                                        </p:tgtEl>
                                        <p:attrNameLst>
                                          <p:attrName>ppt_h</p:attrName>
                                        </p:attrNameLst>
                                      </p:cBhvr>
                                      <p:tavLst>
                                        <p:tav tm="0">
                                          <p:val>
                                            <p:fltVal val="0"/>
                                          </p:val>
                                        </p:tav>
                                        <p:tav tm="100000">
                                          <p:val>
                                            <p:strVal val="#ppt_h"/>
                                          </p:val>
                                        </p:tav>
                                      </p:tavLst>
                                    </p:anim>
                                    <p:anim calcmode="lin" valueType="num">
                                      <p:cBhvr>
                                        <p:cTn id="63" dur="1000" fill="hold"/>
                                        <p:tgtEl>
                                          <p:spTgt spid="35875"/>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35875"/>
                                        </p:tgtEl>
                                        <p:attrNameLst>
                                          <p:attrName>ppt_y</p:attrName>
                                        </p:attrNameLst>
                                      </p:cBhvr>
                                      <p:tavLst>
                                        <p:tav tm="0" fmla="#ppt_y+(sin(-2*pi*(1-$))*-#ppt_x+cos(-2*pi*(1-$))*(1-#ppt_y))*(1-$)">
                                          <p:val>
                                            <p:fltVal val="0"/>
                                          </p:val>
                                        </p:tav>
                                        <p:tav tm="100000">
                                          <p:val>
                                            <p:fltVal val="1"/>
                                          </p:val>
                                        </p:tav>
                                      </p:tavLst>
                                    </p:anim>
                                  </p:childTnLst>
                                </p:cTn>
                              </p:par>
                              <p:par>
                                <p:cTn id="65" presetID="15" presetClass="entr" presetSubtype="0" fill="hold" nodeType="withEffect">
                                  <p:stCondLst>
                                    <p:cond delay="0"/>
                                  </p:stCondLst>
                                  <p:childTnLst>
                                    <p:set>
                                      <p:cBhvr>
                                        <p:cTn id="66" dur="1" fill="hold">
                                          <p:stCondLst>
                                            <p:cond delay="0"/>
                                          </p:stCondLst>
                                        </p:cTn>
                                        <p:tgtEl>
                                          <p:spTgt spid="35876"/>
                                        </p:tgtEl>
                                        <p:attrNameLst>
                                          <p:attrName>style.visibility</p:attrName>
                                        </p:attrNameLst>
                                      </p:cBhvr>
                                      <p:to>
                                        <p:strVal val="visible"/>
                                      </p:to>
                                    </p:set>
                                    <p:anim calcmode="lin" valueType="num">
                                      <p:cBhvr>
                                        <p:cTn id="67" dur="1000" fill="hold"/>
                                        <p:tgtEl>
                                          <p:spTgt spid="35876"/>
                                        </p:tgtEl>
                                        <p:attrNameLst>
                                          <p:attrName>ppt_w</p:attrName>
                                        </p:attrNameLst>
                                      </p:cBhvr>
                                      <p:tavLst>
                                        <p:tav tm="0">
                                          <p:val>
                                            <p:fltVal val="0"/>
                                          </p:val>
                                        </p:tav>
                                        <p:tav tm="100000">
                                          <p:val>
                                            <p:strVal val="#ppt_w"/>
                                          </p:val>
                                        </p:tav>
                                      </p:tavLst>
                                    </p:anim>
                                    <p:anim calcmode="lin" valueType="num">
                                      <p:cBhvr>
                                        <p:cTn id="68" dur="1000" fill="hold"/>
                                        <p:tgtEl>
                                          <p:spTgt spid="35876"/>
                                        </p:tgtEl>
                                        <p:attrNameLst>
                                          <p:attrName>ppt_h</p:attrName>
                                        </p:attrNameLst>
                                      </p:cBhvr>
                                      <p:tavLst>
                                        <p:tav tm="0">
                                          <p:val>
                                            <p:fltVal val="0"/>
                                          </p:val>
                                        </p:tav>
                                        <p:tav tm="100000">
                                          <p:val>
                                            <p:strVal val="#ppt_h"/>
                                          </p:val>
                                        </p:tav>
                                      </p:tavLst>
                                    </p:anim>
                                    <p:anim calcmode="lin" valueType="num">
                                      <p:cBhvr>
                                        <p:cTn id="69" dur="1000" fill="hold"/>
                                        <p:tgtEl>
                                          <p:spTgt spid="35876"/>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35876"/>
                                        </p:tgtEl>
                                        <p:attrNameLst>
                                          <p:attrName>ppt_y</p:attrName>
                                        </p:attrNameLst>
                                      </p:cBhvr>
                                      <p:tavLst>
                                        <p:tav tm="0" fmla="#ppt_y+(sin(-2*pi*(1-$))*-#ppt_x+cos(-2*pi*(1-$))*(1-#ppt_y))*(1-$)">
                                          <p:val>
                                            <p:fltVal val="0"/>
                                          </p:val>
                                        </p:tav>
                                        <p:tav tm="100000">
                                          <p:val>
                                            <p:fltVal val="1"/>
                                          </p:val>
                                        </p:tav>
                                      </p:tavLst>
                                    </p:anim>
                                  </p:childTnLst>
                                </p:cTn>
                              </p:par>
                              <p:par>
                                <p:cTn id="71" presetID="15" presetClass="entr" presetSubtype="0" fill="hold" nodeType="withEffect">
                                  <p:stCondLst>
                                    <p:cond delay="0"/>
                                  </p:stCondLst>
                                  <p:childTnLst>
                                    <p:set>
                                      <p:cBhvr>
                                        <p:cTn id="72" dur="1" fill="hold">
                                          <p:stCondLst>
                                            <p:cond delay="0"/>
                                          </p:stCondLst>
                                        </p:cTn>
                                        <p:tgtEl>
                                          <p:spTgt spid="35877"/>
                                        </p:tgtEl>
                                        <p:attrNameLst>
                                          <p:attrName>style.visibility</p:attrName>
                                        </p:attrNameLst>
                                      </p:cBhvr>
                                      <p:to>
                                        <p:strVal val="visible"/>
                                      </p:to>
                                    </p:set>
                                    <p:anim calcmode="lin" valueType="num">
                                      <p:cBhvr>
                                        <p:cTn id="73" dur="1000" fill="hold"/>
                                        <p:tgtEl>
                                          <p:spTgt spid="35877"/>
                                        </p:tgtEl>
                                        <p:attrNameLst>
                                          <p:attrName>ppt_w</p:attrName>
                                        </p:attrNameLst>
                                      </p:cBhvr>
                                      <p:tavLst>
                                        <p:tav tm="0">
                                          <p:val>
                                            <p:fltVal val="0"/>
                                          </p:val>
                                        </p:tav>
                                        <p:tav tm="100000">
                                          <p:val>
                                            <p:strVal val="#ppt_w"/>
                                          </p:val>
                                        </p:tav>
                                      </p:tavLst>
                                    </p:anim>
                                    <p:anim calcmode="lin" valueType="num">
                                      <p:cBhvr>
                                        <p:cTn id="74" dur="1000" fill="hold"/>
                                        <p:tgtEl>
                                          <p:spTgt spid="35877"/>
                                        </p:tgtEl>
                                        <p:attrNameLst>
                                          <p:attrName>ppt_h</p:attrName>
                                        </p:attrNameLst>
                                      </p:cBhvr>
                                      <p:tavLst>
                                        <p:tav tm="0">
                                          <p:val>
                                            <p:fltVal val="0"/>
                                          </p:val>
                                        </p:tav>
                                        <p:tav tm="100000">
                                          <p:val>
                                            <p:strVal val="#ppt_h"/>
                                          </p:val>
                                        </p:tav>
                                      </p:tavLst>
                                    </p:anim>
                                    <p:anim calcmode="lin" valueType="num">
                                      <p:cBhvr>
                                        <p:cTn id="75" dur="1000" fill="hold"/>
                                        <p:tgtEl>
                                          <p:spTgt spid="35877"/>
                                        </p:tgtEl>
                                        <p:attrNameLst>
                                          <p:attrName>ppt_x</p:attrName>
                                        </p:attrNameLst>
                                      </p:cBhvr>
                                      <p:tavLst>
                                        <p:tav tm="0" fmla="#ppt_x+(cos(-2*pi*(1-$))*-#ppt_x-sin(-2*pi*(1-$))*(1-#ppt_y))*(1-$)">
                                          <p:val>
                                            <p:fltVal val="0"/>
                                          </p:val>
                                        </p:tav>
                                        <p:tav tm="100000">
                                          <p:val>
                                            <p:fltVal val="1"/>
                                          </p:val>
                                        </p:tav>
                                      </p:tavLst>
                                    </p:anim>
                                    <p:anim calcmode="lin" valueType="num">
                                      <p:cBhvr>
                                        <p:cTn id="76" dur="1000" fill="hold"/>
                                        <p:tgtEl>
                                          <p:spTgt spid="35877"/>
                                        </p:tgtEl>
                                        <p:attrNameLst>
                                          <p:attrName>ppt_y</p:attrName>
                                        </p:attrNameLst>
                                      </p:cBhvr>
                                      <p:tavLst>
                                        <p:tav tm="0" fmla="#ppt_y+(sin(-2*pi*(1-$))*-#ppt_x+cos(-2*pi*(1-$))*(1-#ppt_y))*(1-$)">
                                          <p:val>
                                            <p:fltVal val="0"/>
                                          </p:val>
                                        </p:tav>
                                        <p:tav tm="100000">
                                          <p:val>
                                            <p:fltVal val="1"/>
                                          </p:val>
                                        </p:tav>
                                      </p:tavLst>
                                    </p:anim>
                                  </p:childTnLst>
                                </p:cTn>
                              </p:par>
                              <p:par>
                                <p:cTn id="77" presetID="15" presetClass="entr" presetSubtype="0" fill="hold" nodeType="withEffect">
                                  <p:stCondLst>
                                    <p:cond delay="0"/>
                                  </p:stCondLst>
                                  <p:childTnLst>
                                    <p:set>
                                      <p:cBhvr>
                                        <p:cTn id="78" dur="1" fill="hold">
                                          <p:stCondLst>
                                            <p:cond delay="0"/>
                                          </p:stCondLst>
                                        </p:cTn>
                                        <p:tgtEl>
                                          <p:spTgt spid="35878"/>
                                        </p:tgtEl>
                                        <p:attrNameLst>
                                          <p:attrName>style.visibility</p:attrName>
                                        </p:attrNameLst>
                                      </p:cBhvr>
                                      <p:to>
                                        <p:strVal val="visible"/>
                                      </p:to>
                                    </p:set>
                                    <p:anim calcmode="lin" valueType="num">
                                      <p:cBhvr>
                                        <p:cTn id="79" dur="1000" fill="hold"/>
                                        <p:tgtEl>
                                          <p:spTgt spid="35878"/>
                                        </p:tgtEl>
                                        <p:attrNameLst>
                                          <p:attrName>ppt_w</p:attrName>
                                        </p:attrNameLst>
                                      </p:cBhvr>
                                      <p:tavLst>
                                        <p:tav tm="0">
                                          <p:val>
                                            <p:fltVal val="0"/>
                                          </p:val>
                                        </p:tav>
                                        <p:tav tm="100000">
                                          <p:val>
                                            <p:strVal val="#ppt_w"/>
                                          </p:val>
                                        </p:tav>
                                      </p:tavLst>
                                    </p:anim>
                                    <p:anim calcmode="lin" valueType="num">
                                      <p:cBhvr>
                                        <p:cTn id="80" dur="1000" fill="hold"/>
                                        <p:tgtEl>
                                          <p:spTgt spid="35878"/>
                                        </p:tgtEl>
                                        <p:attrNameLst>
                                          <p:attrName>ppt_h</p:attrName>
                                        </p:attrNameLst>
                                      </p:cBhvr>
                                      <p:tavLst>
                                        <p:tav tm="0">
                                          <p:val>
                                            <p:fltVal val="0"/>
                                          </p:val>
                                        </p:tav>
                                        <p:tav tm="100000">
                                          <p:val>
                                            <p:strVal val="#ppt_h"/>
                                          </p:val>
                                        </p:tav>
                                      </p:tavLst>
                                    </p:anim>
                                    <p:anim calcmode="lin" valueType="num">
                                      <p:cBhvr>
                                        <p:cTn id="81" dur="1000" fill="hold"/>
                                        <p:tgtEl>
                                          <p:spTgt spid="35878"/>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5878"/>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nodeType="withEffect">
                                  <p:stCondLst>
                                    <p:cond delay="0"/>
                                  </p:stCondLst>
                                  <p:childTnLst>
                                    <p:set>
                                      <p:cBhvr>
                                        <p:cTn id="84" dur="1" fill="hold">
                                          <p:stCondLst>
                                            <p:cond delay="0"/>
                                          </p:stCondLst>
                                        </p:cTn>
                                        <p:tgtEl>
                                          <p:spTgt spid="35879"/>
                                        </p:tgtEl>
                                        <p:attrNameLst>
                                          <p:attrName>style.visibility</p:attrName>
                                        </p:attrNameLst>
                                      </p:cBhvr>
                                      <p:to>
                                        <p:strVal val="visible"/>
                                      </p:to>
                                    </p:set>
                                    <p:anim calcmode="lin" valueType="num">
                                      <p:cBhvr>
                                        <p:cTn id="85" dur="1000" fill="hold"/>
                                        <p:tgtEl>
                                          <p:spTgt spid="35879"/>
                                        </p:tgtEl>
                                        <p:attrNameLst>
                                          <p:attrName>ppt_w</p:attrName>
                                        </p:attrNameLst>
                                      </p:cBhvr>
                                      <p:tavLst>
                                        <p:tav tm="0">
                                          <p:val>
                                            <p:fltVal val="0"/>
                                          </p:val>
                                        </p:tav>
                                        <p:tav tm="100000">
                                          <p:val>
                                            <p:strVal val="#ppt_w"/>
                                          </p:val>
                                        </p:tav>
                                      </p:tavLst>
                                    </p:anim>
                                    <p:anim calcmode="lin" valueType="num">
                                      <p:cBhvr>
                                        <p:cTn id="86" dur="1000" fill="hold"/>
                                        <p:tgtEl>
                                          <p:spTgt spid="35879"/>
                                        </p:tgtEl>
                                        <p:attrNameLst>
                                          <p:attrName>ppt_h</p:attrName>
                                        </p:attrNameLst>
                                      </p:cBhvr>
                                      <p:tavLst>
                                        <p:tav tm="0">
                                          <p:val>
                                            <p:fltVal val="0"/>
                                          </p:val>
                                        </p:tav>
                                        <p:tav tm="100000">
                                          <p:val>
                                            <p:strVal val="#ppt_h"/>
                                          </p:val>
                                        </p:tav>
                                      </p:tavLst>
                                    </p:anim>
                                    <p:anim calcmode="lin" valueType="num">
                                      <p:cBhvr>
                                        <p:cTn id="87" dur="1000" fill="hold"/>
                                        <p:tgtEl>
                                          <p:spTgt spid="35879"/>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358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23" presetClass="entr" presetSubtype="16" fill="hold" grpId="0" nodeType="clickEffect">
                                  <p:stCondLst>
                                    <p:cond delay="0"/>
                                  </p:stCondLst>
                                  <p:childTnLst>
                                    <p:set>
                                      <p:cBhvr>
                                        <p:cTn id="92" dur="1" fill="hold">
                                          <p:stCondLst>
                                            <p:cond delay="0"/>
                                          </p:stCondLst>
                                        </p:cTn>
                                        <p:tgtEl>
                                          <p:spTgt spid="35884"/>
                                        </p:tgtEl>
                                        <p:attrNameLst>
                                          <p:attrName>style.visibility</p:attrName>
                                        </p:attrNameLst>
                                      </p:cBhvr>
                                      <p:to>
                                        <p:strVal val="visible"/>
                                      </p:to>
                                    </p:set>
                                    <p:anim calcmode="lin" valueType="num">
                                      <p:cBhvr>
                                        <p:cTn id="93" dur="500" fill="hold"/>
                                        <p:tgtEl>
                                          <p:spTgt spid="35884"/>
                                        </p:tgtEl>
                                        <p:attrNameLst>
                                          <p:attrName>ppt_w</p:attrName>
                                        </p:attrNameLst>
                                      </p:cBhvr>
                                      <p:tavLst>
                                        <p:tav tm="0">
                                          <p:val>
                                            <p:fltVal val="0"/>
                                          </p:val>
                                        </p:tav>
                                        <p:tav tm="100000">
                                          <p:val>
                                            <p:strVal val="#ppt_w"/>
                                          </p:val>
                                        </p:tav>
                                      </p:tavLst>
                                    </p:anim>
                                    <p:anim calcmode="lin" valueType="num">
                                      <p:cBhvr>
                                        <p:cTn id="94" dur="500" fill="hold"/>
                                        <p:tgtEl>
                                          <p:spTgt spid="35884"/>
                                        </p:tgtEl>
                                        <p:attrNameLst>
                                          <p:attrName>ppt_h</p:attrName>
                                        </p:attrNameLst>
                                      </p:cBhvr>
                                      <p:tavLst>
                                        <p:tav tm="0">
                                          <p:val>
                                            <p:fltVal val="0"/>
                                          </p:val>
                                        </p:tav>
                                        <p:tav tm="100000">
                                          <p:val>
                                            <p:strVal val="#ppt_h"/>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35885"/>
                                        </p:tgtEl>
                                        <p:attrNameLst>
                                          <p:attrName>style.visibility</p:attrName>
                                        </p:attrNameLst>
                                      </p:cBhvr>
                                      <p:to>
                                        <p:strVal val="visible"/>
                                      </p:to>
                                    </p:set>
                                    <p:anim calcmode="lin" valueType="num">
                                      <p:cBhvr additive="base">
                                        <p:cTn id="99" dur="500" fill="hold"/>
                                        <p:tgtEl>
                                          <p:spTgt spid="35885"/>
                                        </p:tgtEl>
                                        <p:attrNameLst>
                                          <p:attrName>ppt_x</p:attrName>
                                        </p:attrNameLst>
                                      </p:cBhvr>
                                      <p:tavLst>
                                        <p:tav tm="0">
                                          <p:val>
                                            <p:strVal val="#ppt_x"/>
                                          </p:val>
                                        </p:tav>
                                        <p:tav tm="100000">
                                          <p:val>
                                            <p:strVal val="#ppt_x"/>
                                          </p:val>
                                        </p:tav>
                                      </p:tavLst>
                                    </p:anim>
                                    <p:anim calcmode="lin" valueType="num">
                                      <p:cBhvr additive="base">
                                        <p:cTn id="100" dur="500" fill="hold"/>
                                        <p:tgtEl>
                                          <p:spTgt spid="358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84" grpId="0" animBg="1" autoUpdateAnimBg="0"/>
      <p:bldP spid="35885" grpId="0" animBg="1"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SN00276_.mid">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295400" y="1143000"/>
            <a:ext cx="2444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39" name="Text Box 3"/>
          <p:cNvSpPr txBox="1">
            <a:spLocks noChangeArrowheads="1"/>
          </p:cNvSpPr>
          <p:nvPr/>
        </p:nvSpPr>
        <p:spPr bwMode="auto">
          <a:xfrm>
            <a:off x="7688263" y="227013"/>
            <a:ext cx="1325982" cy="46165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AEAEA"/>
                </a:solidFill>
                <a:effectLst/>
                <a:uLnTx/>
                <a:uFillTx/>
                <a:latin typeface="Arial"/>
                <a:ea typeface="ＭＳ Ｐゴシック" charset="0"/>
                <a:cs typeface="Arial"/>
              </a:rPr>
              <a:t>184-185</a:t>
            </a:r>
            <a:endParaRPr kumimoji="0" lang="en-US" sz="2400" b="1" i="0" u="none" strike="noStrike" kern="1200" cap="none" spc="0" normalizeH="0" baseline="0" noProof="0" dirty="0">
              <a:ln>
                <a:noFill/>
              </a:ln>
              <a:solidFill>
                <a:srgbClr val="EAEAEA"/>
              </a:solidFill>
              <a:effectLst/>
              <a:uLnTx/>
              <a:uFillTx/>
              <a:latin typeface="Arial"/>
              <a:ea typeface="ＭＳ Ｐゴシック" charset="0"/>
              <a:cs typeface="Arial"/>
            </a:endParaRPr>
          </a:p>
        </p:txBody>
      </p:sp>
      <p:sp>
        <p:nvSpPr>
          <p:cNvPr id="685059" name="Text Box 4"/>
          <p:cNvSpPr txBox="1">
            <a:spLocks noChangeArrowheads="1"/>
          </p:cNvSpPr>
          <p:nvPr/>
        </p:nvSpPr>
        <p:spPr bwMode="auto">
          <a:xfrm>
            <a:off x="3963068" y="228600"/>
            <a:ext cx="1144843" cy="52320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charset="0"/>
                <a:ea typeface="SimSun" charset="0"/>
                <a:cs typeface="SimSun" charset="0"/>
              </a:rPr>
              <a:t>الفرضية</a:t>
            </a:r>
            <a:endParaRPr kumimoji="0" lang="en-US" altLang="zh-CN" sz="2800" b="1" i="0" u="none" strike="noStrike" kern="1200" cap="none" spc="0" normalizeH="0" baseline="0" noProof="0" dirty="0">
              <a:ln>
                <a:noFill/>
              </a:ln>
              <a:solidFill>
                <a:srgbClr val="FFFFFF"/>
              </a:solidFill>
              <a:effectLst/>
              <a:uLnTx/>
              <a:uFillTx/>
              <a:latin typeface="Arial" charset="0"/>
              <a:ea typeface="SimSun" charset="0"/>
              <a:cs typeface="SimSun" charset="0"/>
            </a:endParaRPr>
          </a:p>
        </p:txBody>
      </p:sp>
      <p:sp>
        <p:nvSpPr>
          <p:cNvPr id="685060" name="Text Box 5"/>
          <p:cNvSpPr txBox="1">
            <a:spLocks noChangeArrowheads="1"/>
          </p:cNvSpPr>
          <p:nvPr/>
        </p:nvSpPr>
        <p:spPr bwMode="auto">
          <a:xfrm>
            <a:off x="1722438" y="3305175"/>
            <a:ext cx="2606675" cy="528638"/>
          </a:xfrm>
          <a:prstGeom prst="rect">
            <a:avLst/>
          </a:prstGeom>
          <a:solidFill>
            <a:srgbClr val="B2B2B2"/>
          </a:solidFill>
          <a:ln w="9525">
            <a:solidFill>
              <a:srgbClr val="000000"/>
            </a:solidFill>
            <a:miter lim="800000"/>
            <a:headEnd/>
            <a:tailEnd/>
          </a:ln>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itchFamily="34" charset="0"/>
                <a:ea typeface="SimSun" charset="0"/>
                <a:cs typeface="Arial" pitchFamily="34" charset="0"/>
              </a:rPr>
              <a:t>2   الإتضاع</a:t>
            </a:r>
            <a:endParaRPr kumimoji="0" lang="en-US" altLang="zh-CN" sz="2800" b="1" i="0" u="none" strike="noStrike" kern="1200" cap="none" spc="0" normalizeH="0" baseline="0" noProof="0" dirty="0">
              <a:ln>
                <a:noFill/>
              </a:ln>
              <a:solidFill>
                <a:srgbClr val="000000"/>
              </a:solidFill>
              <a:effectLst/>
              <a:uLnTx/>
              <a:uFillTx/>
              <a:latin typeface="Arial" pitchFamily="34" charset="0"/>
              <a:ea typeface="SimSun" charset="0"/>
              <a:cs typeface="Arial" pitchFamily="34" charset="0"/>
            </a:endParaRPr>
          </a:p>
        </p:txBody>
      </p:sp>
      <p:sp>
        <p:nvSpPr>
          <p:cNvPr id="685061" name="Text Box 6"/>
          <p:cNvSpPr txBox="1">
            <a:spLocks noChangeArrowheads="1"/>
          </p:cNvSpPr>
          <p:nvPr/>
        </p:nvSpPr>
        <p:spPr bwMode="auto">
          <a:xfrm>
            <a:off x="304800" y="1909763"/>
            <a:ext cx="1828800" cy="528637"/>
          </a:xfrm>
          <a:prstGeom prst="rect">
            <a:avLst/>
          </a:prstGeom>
          <a:solidFill>
            <a:srgbClr val="B2B2B2"/>
          </a:solidFill>
          <a:ln w="9525">
            <a:solidFill>
              <a:srgbClr val="000000"/>
            </a:solidFill>
            <a:miter lim="800000"/>
            <a:headEnd/>
            <a:tailEnd/>
          </a:ln>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2800" b="1" dirty="0">
                <a:solidFill>
                  <a:srgbClr val="000000"/>
                </a:solidFill>
                <a:latin typeface="Arial" pitchFamily="34" charset="0"/>
                <a:ea typeface="SimSun" charset="0"/>
                <a:cs typeface="Arial" pitchFamily="34" charset="0"/>
              </a:rPr>
              <a:t>1   </a:t>
            </a:r>
            <a:r>
              <a:rPr kumimoji="0" lang="ar-JO" altLang="zh-CN" sz="2800" b="1" i="0" u="none" strike="noStrike" kern="1200" cap="none" spc="0" normalizeH="0" baseline="0" noProof="0" dirty="0">
                <a:ln>
                  <a:noFill/>
                </a:ln>
                <a:solidFill>
                  <a:srgbClr val="000000"/>
                </a:solidFill>
                <a:effectLst/>
                <a:uLnTx/>
                <a:uFillTx/>
                <a:latin typeface="Arial" pitchFamily="34" charset="0"/>
                <a:ea typeface="SimSun" charset="0"/>
                <a:cs typeface="Arial" pitchFamily="34" charset="0"/>
              </a:rPr>
              <a:t>الفرح</a:t>
            </a:r>
            <a:endParaRPr kumimoji="0" lang="en-US" altLang="zh-CN" sz="2800" b="1" i="0" u="none" strike="noStrike" kern="1200" cap="none" spc="0" normalizeH="0" baseline="0" noProof="0" dirty="0">
              <a:ln>
                <a:noFill/>
              </a:ln>
              <a:solidFill>
                <a:srgbClr val="000000"/>
              </a:solidFill>
              <a:effectLst/>
              <a:uLnTx/>
              <a:uFillTx/>
              <a:latin typeface="Arial" pitchFamily="34" charset="0"/>
              <a:ea typeface="SimSun" charset="0"/>
              <a:cs typeface="Arial" pitchFamily="34" charset="0"/>
            </a:endParaRPr>
          </a:p>
        </p:txBody>
      </p:sp>
      <p:sp>
        <p:nvSpPr>
          <p:cNvPr id="685062" name="Text Box 7"/>
          <p:cNvSpPr txBox="1">
            <a:spLocks noChangeArrowheads="1"/>
          </p:cNvSpPr>
          <p:nvPr/>
        </p:nvSpPr>
        <p:spPr bwMode="auto">
          <a:xfrm>
            <a:off x="3657600" y="4700588"/>
            <a:ext cx="2895600" cy="528637"/>
          </a:xfrm>
          <a:prstGeom prst="rect">
            <a:avLst/>
          </a:prstGeom>
          <a:solidFill>
            <a:srgbClr val="B2B2B2"/>
          </a:solidFill>
          <a:ln w="9525">
            <a:solidFill>
              <a:srgbClr val="000000"/>
            </a:solidFill>
            <a:miter lim="800000"/>
            <a:headEnd/>
            <a:tailEnd/>
          </a:ln>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itchFamily="34" charset="0"/>
                <a:ea typeface="SimSun" charset="0"/>
                <a:cs typeface="Arial" pitchFamily="34" charset="0"/>
              </a:rPr>
              <a:t>3   الحماية</a:t>
            </a:r>
            <a:endParaRPr kumimoji="0" lang="en-US" altLang="zh-CN" sz="2800" b="1" i="0" u="none" strike="noStrike" kern="1200" cap="none" spc="0" normalizeH="0" baseline="0" noProof="0" dirty="0">
              <a:ln>
                <a:noFill/>
              </a:ln>
              <a:solidFill>
                <a:srgbClr val="000000"/>
              </a:solidFill>
              <a:effectLst/>
              <a:uLnTx/>
              <a:uFillTx/>
              <a:latin typeface="Arial" pitchFamily="34" charset="0"/>
              <a:ea typeface="SimSun" charset="0"/>
              <a:cs typeface="Arial" pitchFamily="34" charset="0"/>
            </a:endParaRPr>
          </a:p>
        </p:txBody>
      </p:sp>
      <p:sp>
        <p:nvSpPr>
          <p:cNvPr id="39944" name="Text Box 8"/>
          <p:cNvSpPr txBox="1">
            <a:spLocks noChangeArrowheads="1"/>
          </p:cNvSpPr>
          <p:nvPr/>
        </p:nvSpPr>
        <p:spPr bwMode="auto">
          <a:xfrm>
            <a:off x="6400800" y="6096000"/>
            <a:ext cx="2438400" cy="528638"/>
          </a:xfrm>
          <a:prstGeom prst="rect">
            <a:avLst/>
          </a:prstGeom>
          <a:solidFill>
            <a:srgbClr val="B2B2B2"/>
          </a:solidFill>
          <a:ln w="9525">
            <a:solidFill>
              <a:srgbClr val="000000"/>
            </a:solidFill>
            <a:miter lim="800000"/>
            <a:headEnd/>
            <a:tailEnd/>
          </a:ln>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itchFamily="34" charset="0"/>
                <a:ea typeface="SimSun" charset="0"/>
                <a:cs typeface="Arial" pitchFamily="34" charset="0"/>
              </a:rPr>
              <a:t>4   السلام</a:t>
            </a:r>
            <a:endParaRPr kumimoji="0" lang="en-US" altLang="zh-CN" sz="2800" b="1" i="0" u="none" strike="noStrike" kern="1200" cap="none" spc="0" normalizeH="0" baseline="0" noProof="0" dirty="0">
              <a:ln>
                <a:noFill/>
              </a:ln>
              <a:solidFill>
                <a:srgbClr val="000000"/>
              </a:solidFill>
              <a:effectLst/>
              <a:uLnTx/>
              <a:uFillTx/>
              <a:latin typeface="Arial" pitchFamily="34" charset="0"/>
              <a:ea typeface="SimSun" charset="0"/>
              <a:cs typeface="Arial" pitchFamily="34" charset="0"/>
            </a:endParaRPr>
          </a:p>
        </p:txBody>
      </p:sp>
      <p:sp>
        <p:nvSpPr>
          <p:cNvPr id="685064" name="Text Box 9"/>
          <p:cNvSpPr txBox="1">
            <a:spLocks noChangeArrowheads="1"/>
          </p:cNvSpPr>
          <p:nvPr/>
        </p:nvSpPr>
        <p:spPr bwMode="auto">
          <a:xfrm>
            <a:off x="1295400" y="990600"/>
            <a:ext cx="6553200" cy="5191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EAEAEA"/>
                </a:solidFill>
                <a:effectLst/>
                <a:uLnTx/>
                <a:uFillTx/>
                <a:latin typeface="Arial" charset="0"/>
                <a:ea typeface="SimSun" charset="0"/>
                <a:cs typeface="SimSun" charset="0"/>
              </a:rPr>
              <a:t>نتائج التمثل بفكر المسيح</a:t>
            </a:r>
            <a:endParaRPr kumimoji="0" lang="en-US" altLang="zh-CN" sz="2800" b="1" i="0" u="none" strike="noStrike" kern="1200" cap="none" spc="0" normalizeH="0" baseline="0" noProof="0" dirty="0">
              <a:ln>
                <a:noFill/>
              </a:ln>
              <a:solidFill>
                <a:srgbClr val="EAEAEA"/>
              </a:solidFill>
              <a:effectLst/>
              <a:uLnTx/>
              <a:uFillTx/>
              <a:latin typeface="Arial" charset="0"/>
              <a:ea typeface="SimSun" charset="0"/>
              <a:cs typeface="SimSun" charset="0"/>
            </a:endParaRPr>
          </a:p>
        </p:txBody>
      </p:sp>
      <p:pic>
        <p:nvPicPr>
          <p:cNvPr id="685065" name="Picture 10" descr="j034322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4800" y="2438400"/>
            <a:ext cx="1254125" cy="180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5066" name="Picture 11" descr="j029557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876800" y="2794000"/>
            <a:ext cx="2076450" cy="208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5067" name="Picture 15" descr="j024049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205163" y="1752600"/>
            <a:ext cx="1824037" cy="160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5068" name="Picture 16" descr="j0280980"/>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38163" y="4578350"/>
            <a:ext cx="2287587" cy="2279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5069" name="Picture 17" descr="j0295580"/>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909763" y="1600200"/>
            <a:ext cx="1706562" cy="173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5070" name="Picture 18" descr="j0297499"/>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998663" y="3743325"/>
            <a:ext cx="1511300" cy="181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5071" name="Title 1"/>
          <p:cNvSpPr>
            <a:spLocks noGrp="1"/>
          </p:cNvSpPr>
          <p:nvPr>
            <p:ph type="title" idx="4294967295"/>
          </p:nvPr>
        </p:nvSpPr>
        <p:spPr>
          <a:xfrm>
            <a:off x="1187450" y="-1177925"/>
            <a:ext cx="7772400" cy="1206500"/>
          </a:xfrm>
        </p:spPr>
        <p:txBody>
          <a:bodyPr/>
          <a:lstStyle/>
          <a:p>
            <a:r>
              <a:rPr lang="ar-JO" dirty="0">
                <a:solidFill>
                  <a:srgbClr val="000000"/>
                </a:solidFill>
                <a:latin typeface="Arial" charset="0"/>
                <a:ea typeface="ＭＳ Ｐゴシック" charset="0"/>
              </a:rPr>
              <a:t>فيلبي 4</a:t>
            </a:r>
            <a:endParaRPr lang="en-US" dirty="0">
              <a:solidFill>
                <a:srgbClr val="000000"/>
              </a:solidFill>
              <a:latin typeface="Arial" charset="0"/>
              <a:ea typeface="ＭＳ Ｐゴシック" charset="0"/>
            </a:endParaRPr>
          </a:p>
        </p:txBody>
      </p:sp>
      <p:pic>
        <p:nvPicPr>
          <p:cNvPr id="20" name="Picture 19" descr="peace-dove.jp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710363" y="3767138"/>
            <a:ext cx="2128837" cy="2328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71457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944"/>
                                        </p:tgtEl>
                                        <p:attrNameLst>
                                          <p:attrName>style.visibility</p:attrName>
                                        </p:attrNameLst>
                                      </p:cBhvr>
                                      <p:to>
                                        <p:strVal val="visible"/>
                                      </p:to>
                                    </p:set>
                                    <p:anim calcmode="lin" valueType="num">
                                      <p:cBhvr additive="base">
                                        <p:cTn id="7" dur="500" fill="hold"/>
                                        <p:tgtEl>
                                          <p:spTgt spid="39944"/>
                                        </p:tgtEl>
                                        <p:attrNameLst>
                                          <p:attrName>ppt_x</p:attrName>
                                        </p:attrNameLst>
                                      </p:cBhvr>
                                      <p:tavLst>
                                        <p:tav tm="0">
                                          <p:val>
                                            <p:strVal val="0-#ppt_w/2"/>
                                          </p:val>
                                        </p:tav>
                                        <p:tav tm="100000">
                                          <p:val>
                                            <p:strVal val="#ppt_x"/>
                                          </p:val>
                                        </p:tav>
                                      </p:tavLst>
                                    </p:anim>
                                    <p:anim calcmode="lin" valueType="num">
                                      <p:cBhvr additive="base">
                                        <p:cTn id="8" dur="500" fill="hold"/>
                                        <p:tgtEl>
                                          <p:spTgt spid="3994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 presetClass="entr" presetSubtype="0"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39938"/>
                </p:tgtEl>
              </p:cMediaNode>
            </p:audio>
          </p:childTnLst>
        </p:cTn>
      </p:par>
    </p:tnLst>
    <p:bldLst>
      <p:bldP spid="39944" grpId="0" animBg="1"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AE3844-1481-344A-B869-C2AD76BFB93D}"/>
              </a:ext>
            </a:extLst>
          </p:cNvPr>
          <p:cNvSpPr/>
          <p:nvPr/>
        </p:nvSpPr>
        <p:spPr bwMode="auto">
          <a:xfrm>
            <a:off x="-108520" y="-99392"/>
            <a:ext cx="9361040" cy="7056784"/>
          </a:xfrm>
          <a:prstGeom prst="rect">
            <a:avLst/>
          </a:prstGeom>
          <a:gradFill>
            <a:gsLst>
              <a:gs pos="0">
                <a:schemeClr val="bg1"/>
              </a:gs>
              <a:gs pos="83000">
                <a:schemeClr val="accent1">
                  <a:lumMod val="45000"/>
                  <a:lumOff val="55000"/>
                </a:schemeClr>
              </a:gs>
              <a:gs pos="100000">
                <a:schemeClr val="bg1"/>
              </a:gs>
            </a:gsLst>
            <a:lin ang="5400000" scaled="1"/>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BONES" pitchFamily="-105" charset="0"/>
              <a:ea typeface="ＭＳ Ｐゴシック" charset="0"/>
            </a:endParaRPr>
          </a:p>
        </p:txBody>
      </p:sp>
      <p:sp>
        <p:nvSpPr>
          <p:cNvPr id="672769" name="Title 1"/>
          <p:cNvSpPr>
            <a:spLocks noGrp="1"/>
          </p:cNvSpPr>
          <p:nvPr>
            <p:ph type="title"/>
          </p:nvPr>
        </p:nvSpPr>
        <p:spPr>
          <a:xfrm rot="5400000">
            <a:off x="5134094" y="2857500"/>
            <a:ext cx="6858000" cy="1143000"/>
          </a:xfrm>
        </p:spPr>
        <p:txBody>
          <a:bodyPr/>
          <a:lstStyle/>
          <a:p>
            <a:r>
              <a:rPr lang="ar-JO" sz="6000" b="1" dirty="0">
                <a:solidFill>
                  <a:schemeClr val="tx1"/>
                </a:solidFill>
                <a:effectLst/>
                <a:latin typeface="Arial Black" charset="0"/>
                <a:ea typeface="ＭＳ Ｐゴシック" charset="0"/>
                <a:cs typeface="ＭＳ Ｐゴシック" charset="0"/>
              </a:rPr>
              <a:t>فيلبي 4: 13</a:t>
            </a:r>
            <a:endParaRPr lang="en-US" sz="6000" b="1" dirty="0">
              <a:solidFill>
                <a:schemeClr val="tx1"/>
              </a:solidFill>
              <a:effectLst/>
              <a:latin typeface="Arial Black" charset="0"/>
              <a:ea typeface="ＭＳ Ｐゴシック" charset="0"/>
              <a:cs typeface="ＭＳ Ｐゴシック" charset="0"/>
            </a:endParaRPr>
          </a:p>
        </p:txBody>
      </p:sp>
      <p:sp>
        <p:nvSpPr>
          <p:cNvPr id="4" name="Title 1">
            <a:extLst>
              <a:ext uri="{FF2B5EF4-FFF2-40B4-BE49-F238E27FC236}">
                <a16:creationId xmlns:a16="http://schemas.microsoft.com/office/drawing/2014/main" id="{FD161315-EAD2-B344-9894-527C1544644C}"/>
              </a:ext>
            </a:extLst>
          </p:cNvPr>
          <p:cNvSpPr txBox="1">
            <a:spLocks/>
          </p:cNvSpPr>
          <p:nvPr/>
        </p:nvSpPr>
        <p:spPr bwMode="auto">
          <a:xfrm>
            <a:off x="395536" y="0"/>
            <a:ext cx="6858000" cy="6858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7200" b="1" i="0" u="none" strike="noStrike" kern="0" cap="none" spc="0" normalizeH="0" baseline="0" noProof="0" dirty="0">
                <a:ln>
                  <a:noFill/>
                </a:ln>
                <a:solidFill>
                  <a:srgbClr val="FFFFFF"/>
                </a:solidFill>
                <a:effectLst/>
                <a:uLnTx/>
                <a:uFillTx/>
                <a:latin typeface="Helvetica" pitchFamily="2" charset="0"/>
                <a:ea typeface="ＭＳ Ｐゴシック" charset="0"/>
                <a:cs typeface="ＭＳ Ｐゴシック" charset="0"/>
              </a:rPr>
              <a:t>أستطيع كل شيء</a:t>
            </a:r>
          </a:p>
          <a:p>
            <a:pPr marL="0" marR="0" lvl="0" indent="0" defTabSz="914400" rtl="0" eaLnBrk="0" fontAlgn="base" latinLnBrk="0" hangingPunct="0">
              <a:lnSpc>
                <a:spcPct val="100000"/>
              </a:lnSpc>
              <a:spcBef>
                <a:spcPct val="0"/>
              </a:spcBef>
              <a:spcAft>
                <a:spcPct val="0"/>
              </a:spcAft>
              <a:buClrTx/>
              <a:buSzTx/>
              <a:buFontTx/>
              <a:buNone/>
              <a:tabLst/>
              <a:defRPr/>
            </a:pPr>
            <a:r>
              <a:rPr lang="ar-JO" sz="7200" b="1" kern="0" dirty="0">
                <a:solidFill>
                  <a:srgbClr val="FFFFFF"/>
                </a:solidFill>
                <a:effectLst/>
                <a:latin typeface="Helvetica" pitchFamily="2" charset="0"/>
                <a:ea typeface="ＭＳ Ｐゴシック" charset="0"/>
                <a:cs typeface="ＭＳ Ｐゴシック" charset="0"/>
              </a:rPr>
              <a:t>في المسيح</a:t>
            </a:r>
          </a:p>
          <a:p>
            <a:pPr marL="0" marR="0" lvl="0" indent="0" defTabSz="914400" rtl="0" eaLnBrk="0" fontAlgn="base" latinLnBrk="0" hangingPunct="0">
              <a:lnSpc>
                <a:spcPct val="100000"/>
              </a:lnSpc>
              <a:spcBef>
                <a:spcPct val="0"/>
              </a:spcBef>
              <a:spcAft>
                <a:spcPct val="0"/>
              </a:spcAft>
              <a:buClrTx/>
              <a:buSzTx/>
              <a:buFontTx/>
              <a:buNone/>
              <a:tabLst/>
              <a:defRPr/>
            </a:pPr>
            <a:r>
              <a:rPr kumimoji="0" lang="ar-JO" sz="7200" b="1" i="0" u="none" strike="noStrike" kern="0" cap="none" spc="0" normalizeH="0" baseline="0" noProof="0" dirty="0">
                <a:ln>
                  <a:noFill/>
                </a:ln>
                <a:solidFill>
                  <a:srgbClr val="FFFFFF"/>
                </a:solidFill>
                <a:effectLst/>
                <a:uLnTx/>
                <a:uFillTx/>
                <a:latin typeface="Helvetica" pitchFamily="2" charset="0"/>
                <a:ea typeface="ＭＳ Ｐゴシック" charset="0"/>
                <a:cs typeface="ＭＳ Ｐゴシック" charset="0"/>
              </a:rPr>
              <a:t>الذي يقويني</a:t>
            </a:r>
            <a:endParaRPr kumimoji="0" lang="en-US" sz="7200" b="1" i="0" u="none" strike="noStrike" kern="0" cap="none" spc="0" normalizeH="0" baseline="0" noProof="0" dirty="0">
              <a:ln>
                <a:noFill/>
              </a:ln>
              <a:solidFill>
                <a:srgbClr val="FFFFFF"/>
              </a:solidFill>
              <a:effectLst/>
              <a:uLnTx/>
              <a:uFillTx/>
              <a:latin typeface="Helvetica" pitchFamily="2" charset="0"/>
              <a:ea typeface="ＭＳ Ｐゴシック" charset="0"/>
              <a:cs typeface="ＭＳ Ｐゴシック" charset="0"/>
            </a:endParaRPr>
          </a:p>
        </p:txBody>
      </p:sp>
    </p:spTree>
    <p:extLst>
      <p:ext uri="{BB962C8B-B14F-4D97-AF65-F5344CB8AC3E}">
        <p14:creationId xmlns:p14="http://schemas.microsoft.com/office/powerpoint/2010/main" val="31236090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878434198"/>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a:solidFill>
                  <a:srgbClr val="FFFFFF"/>
                </a:solidFill>
                <a:latin typeface="Arial" charset="0"/>
                <a:ea typeface="ＭＳ Ｐゴシック" charset="0"/>
              </a:rPr>
              <a:t>وعظ العهد الجديد</a:t>
            </a:r>
            <a:r>
              <a:rPr lang="en-US" sz="2800" b="1">
                <a:solidFill>
                  <a:srgbClr val="FFFFFF"/>
                </a:solidFill>
                <a:latin typeface="Arial" charset="0"/>
                <a:ea typeface="ＭＳ Ｐゴシック" charset="0"/>
              </a:rPr>
              <a:t>  </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على العرض التقديمي و النص مجاناً</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13054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upernova">
  <a:themeElements>
    <a:clrScheme name="Supernova 1">
      <a:dk1>
        <a:srgbClr val="000000"/>
      </a:dk1>
      <a:lt1>
        <a:srgbClr val="ACB88F"/>
      </a:lt1>
      <a:dk2>
        <a:srgbClr val="000000"/>
      </a:dk2>
      <a:lt2>
        <a:srgbClr val="777777"/>
      </a:lt2>
      <a:accent1>
        <a:srgbClr val="909082"/>
      </a:accent1>
      <a:accent2>
        <a:srgbClr val="809EA8"/>
      </a:accent2>
      <a:accent3>
        <a:srgbClr val="D2D8C6"/>
      </a:accent3>
      <a:accent4>
        <a:srgbClr val="000000"/>
      </a:accent4>
      <a:accent5>
        <a:srgbClr val="C6C6C1"/>
      </a:accent5>
      <a:accent6>
        <a:srgbClr val="738F98"/>
      </a:accent6>
      <a:hlink>
        <a:srgbClr val="FFCC66"/>
      </a:hlink>
      <a:folHlink>
        <a:srgbClr val="E9DCB9"/>
      </a:folHlink>
    </a:clrScheme>
    <a:fontScheme name="Supernova">
      <a:majorFont>
        <a:latin typeface="Times New Roman"/>
        <a:ea typeface="ヒラギノ角ゴ Pro W3"/>
        <a:cs typeface="ヒラギノ角ゴ Pro W3"/>
      </a:majorFont>
      <a:minorFont>
        <a:latin typeface="Times New Roman"/>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lnDef>
  </a:objectDefaults>
  <a:extraClrSchemeLst>
    <a:extraClrScheme>
      <a:clrScheme name="Supernova 1">
        <a:dk1>
          <a:srgbClr val="000000"/>
        </a:dk1>
        <a:lt1>
          <a:srgbClr val="ACB88F"/>
        </a:lt1>
        <a:dk2>
          <a:srgbClr val="000000"/>
        </a:dk2>
        <a:lt2>
          <a:srgbClr val="777777"/>
        </a:lt2>
        <a:accent1>
          <a:srgbClr val="909082"/>
        </a:accent1>
        <a:accent2>
          <a:srgbClr val="809EA8"/>
        </a:accent2>
        <a:accent3>
          <a:srgbClr val="D2D8C6"/>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Supernova 2">
        <a:dk1>
          <a:srgbClr val="000000"/>
        </a:dk1>
        <a:lt1>
          <a:srgbClr val="ACB88F"/>
        </a:lt1>
        <a:dk2>
          <a:srgbClr val="000000"/>
        </a:dk2>
        <a:lt2>
          <a:srgbClr val="3E3E5C"/>
        </a:lt2>
        <a:accent1>
          <a:srgbClr val="60597B"/>
        </a:accent1>
        <a:accent2>
          <a:srgbClr val="6666FF"/>
        </a:accent2>
        <a:accent3>
          <a:srgbClr val="D2D8C6"/>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Designs\Lock And Key.pot</Template>
  <TotalTime>39951</TotalTime>
  <Words>3688</Words>
  <Application>Microsoft Macintosh PowerPoint</Application>
  <PresentationFormat>On-screen Show (4:3)</PresentationFormat>
  <Paragraphs>736</Paragraphs>
  <Slides>99</Slides>
  <Notes>44</Notes>
  <HiddenSlides>2</HiddenSlides>
  <MMClips>2</MMClips>
  <ScaleCrop>false</ScaleCrop>
  <HeadingPairs>
    <vt:vector size="6" baseType="variant">
      <vt:variant>
        <vt:lpstr>Fonts Used</vt:lpstr>
      </vt:variant>
      <vt:variant>
        <vt:i4>12</vt:i4>
      </vt:variant>
      <vt:variant>
        <vt:lpstr>Theme</vt:lpstr>
      </vt:variant>
      <vt:variant>
        <vt:i4>20</vt:i4>
      </vt:variant>
      <vt:variant>
        <vt:lpstr>Slide Titles</vt:lpstr>
      </vt:variant>
      <vt:variant>
        <vt:i4>99</vt:i4>
      </vt:variant>
    </vt:vector>
  </HeadingPairs>
  <TitlesOfParts>
    <vt:vector size="131" baseType="lpstr">
      <vt:lpstr>BONES</vt:lpstr>
      <vt:lpstr>Arial</vt:lpstr>
      <vt:lpstr>Arial Black</vt:lpstr>
      <vt:lpstr>Arial Narrow</vt:lpstr>
      <vt:lpstr>Calibri</vt:lpstr>
      <vt:lpstr>Comic Sans MS</vt:lpstr>
      <vt:lpstr>Helvetica</vt:lpstr>
      <vt:lpstr>Helvetica Neue Black Condensed</vt:lpstr>
      <vt:lpstr>Symbol</vt:lpstr>
      <vt:lpstr>Tahoma</vt:lpstr>
      <vt:lpstr>Times New Roman</vt:lpstr>
      <vt:lpstr>Wingdings</vt:lpstr>
      <vt:lpstr>Lock And Key</vt:lpstr>
      <vt:lpstr>1_Default Design</vt:lpstr>
      <vt:lpstr>1_Lock And Key</vt:lpstr>
      <vt:lpstr>3_Default Design</vt:lpstr>
      <vt:lpstr>Blank Presentation</vt:lpstr>
      <vt:lpstr>Supernova</vt:lpstr>
      <vt:lpstr>4_Lock And Key</vt:lpstr>
      <vt:lpstr>8_Blank Presentation</vt:lpstr>
      <vt:lpstr>1_Blank Presentation</vt:lpstr>
      <vt:lpstr>7_Lock And Key</vt:lpstr>
      <vt:lpstr>6_Blank Presentation</vt:lpstr>
      <vt:lpstr>14_Default Design</vt:lpstr>
      <vt:lpstr>7_Blank Presentation</vt:lpstr>
      <vt:lpstr>10_Blank Presentation</vt:lpstr>
      <vt:lpstr>11_Blank Presentation</vt:lpstr>
      <vt:lpstr>12_Blank Presentation</vt:lpstr>
      <vt:lpstr>13_Blank Presentation</vt:lpstr>
      <vt:lpstr>49_Blank Presentation</vt:lpstr>
      <vt:lpstr>50_Blank Presentation</vt:lpstr>
      <vt:lpstr>2_Lock And Key</vt:lpstr>
      <vt:lpstr>كن كالمسيح</vt:lpstr>
      <vt:lpstr>المعظم (الجسر)</vt:lpstr>
      <vt:lpstr>المعظم (الجسر)</vt:lpstr>
      <vt:lpstr>المعظم (الجسر)</vt:lpstr>
      <vt:lpstr>من الذي يعجبك أكثر ؟</vt:lpstr>
      <vt:lpstr>Most Admired People (2018)</vt:lpstr>
      <vt:lpstr>أين يسوع ؟</vt:lpstr>
      <vt:lpstr>بذل الله ابنه الوحيد</vt:lpstr>
      <vt:lpstr>أقام الله ابنه الوحيد</vt:lpstr>
      <vt:lpstr>إذاً كيف يجب أن نكون كيسوع ؟</vt:lpstr>
      <vt:lpstr>أخذ المسيح غفوات كن كيسوع مر 4: 38</vt:lpstr>
      <vt:lpstr>الكلمة المفتاحية</vt:lpstr>
      <vt:lpstr>الآية المفتاحية</vt:lpstr>
      <vt:lpstr>الموضوع الرئيسي</vt:lpstr>
      <vt:lpstr>ماذا يحدث عندما نتمثل بفكر قيامة المسيح ؟ </vt:lpstr>
      <vt:lpstr>Background</vt:lpstr>
      <vt:lpstr>للمسيح مكانة بارزة في فيلبي</vt:lpstr>
      <vt:lpstr>الموضوع المركزي</vt:lpstr>
      <vt:lpstr>فيلبي 1 </vt:lpstr>
      <vt:lpstr>نتائج التمثل بفكر المسيح</vt:lpstr>
      <vt:lpstr>Book Chart</vt:lpstr>
      <vt:lpstr>تغلب بولس على صعوبات سجنه لأن له فكر المسيح (1: 1-11) </vt:lpstr>
      <vt:lpstr>أ. امتلاك فكر المسيح ساعد بولس أن يرى نفسه كعبد للمسيح (1: 1-2)</vt:lpstr>
      <vt:lpstr> ب. امتلاك فكر المسيح ساعد بولس حتى يشكر و يصلي (1: 3-11)</vt:lpstr>
      <vt:lpstr>بولس يشكر</vt:lpstr>
      <vt:lpstr>ما الذي يعتقده معظم الناس أن الأمر يتطلب أن تكون سعيدًا؟</vt:lpstr>
      <vt:lpstr> ماذا لو استطاع سجين فرحان أن يقدم لنا نصيحة ؟</vt:lpstr>
      <vt:lpstr>السعادة مقابل الفرح</vt:lpstr>
      <vt:lpstr>كيف يمكن أن نعيش بفرح ؟</vt:lpstr>
      <vt:lpstr>لقد صاغ بولس الفرح في خدمته في السجن من خلال امتلاك فكر المسيح (1: 12-30)  </vt:lpstr>
      <vt:lpstr>12 ثم أريد أن تعلموا أيها الإخوة أن أموري قد آلت أكثر إلى تقدم الإنجيل (1: 12)</vt:lpstr>
      <vt:lpstr>13 حتى أن وثقي صارت ظاهرة في المسيح في كل دار الولاية و في باقي الأماكن أجمع 14 و أكثر الإخوة و هم واثقون في الرب بوثقي يجترئون أكثر على التكلم بالكلمة بلا خوف (1: 13-14)</vt:lpstr>
      <vt:lpstr>15 أما قوم فعن حسد و خصام يكرزون بالمسيح و أما قوم فعن مسرة 16 فهؤلاء عن تحزب ينادون بالمسيح لا عن إخلاص ظانين أنهم يضيفون إلى وثقي ضيقاً (1: 15-16)</vt:lpstr>
      <vt:lpstr>17 و أولئك عن محبة عالمين أني موضوع لحماية الإنجيل  18 فماذا غير أنه على كل وجه سواء كان بعلة أم بحق ينادى بالمسيح و بهذا أنا أفرح بل سأفرح ايضاً (1: 17-18)</vt:lpstr>
      <vt:lpstr>من الذي كان  مقيداً بالحقيقة ؟</vt:lpstr>
      <vt:lpstr>ابتهج بولس بأنه سواء تم إعدامه أو إطلاق سراحه من السجن لا يهم لأن كلاهما كان لهما مزايا (1: 18ب-26)</vt:lpstr>
      <vt:lpstr>حوار تخيلي</vt:lpstr>
      <vt:lpstr>لي الحياة هي المسيح</vt:lpstr>
      <vt:lpstr>Mimicking the Master</vt:lpstr>
      <vt:lpstr>عاش يسوع في روح الفرح</vt:lpstr>
      <vt:lpstr>عاش يسوع في روح الفرح</vt:lpstr>
      <vt:lpstr>فيلبي 2 </vt:lpstr>
      <vt:lpstr>نتائج التمثل بفكر المسيح</vt:lpstr>
      <vt:lpstr>Book Chart</vt:lpstr>
      <vt:lpstr>إنكار الذات  يؤدي إلى الوحدة</vt:lpstr>
      <vt:lpstr>كلمات السلوك في 2: 1-4</vt:lpstr>
      <vt:lpstr>التبعات</vt:lpstr>
      <vt:lpstr>ما هو التواضع ؟</vt:lpstr>
      <vt:lpstr>ما لا يجب و ما يجب فعله</vt:lpstr>
      <vt:lpstr>الفكرة الرئيسية في 2: 5-30  يمكننا أن نكون متحدين بالفعل  عندما نكون متضعين بالفعل</vt:lpstr>
      <vt:lpstr>1. المسيح أظهر التواضع كمثالنا الأعلى عندما تخلى عن حقوقه كإله (2: 5-11) </vt:lpstr>
      <vt:lpstr>Mimicking the Master</vt:lpstr>
      <vt:lpstr>فقرة الإخلاء فيلبي 2: 5-11</vt:lpstr>
      <vt:lpstr>فيلبي 2: 5-8</vt:lpstr>
      <vt:lpstr>فيلبي 2: 9-11</vt:lpstr>
      <vt:lpstr>فيلبي 2: 6-11</vt:lpstr>
      <vt:lpstr>ق . م جوني هارت 1 من 4 </vt:lpstr>
      <vt:lpstr>ق . م جوني هارت 2 من 4 </vt:lpstr>
      <vt:lpstr>ق . م جوني هارت 3 من 4 </vt:lpstr>
      <vt:lpstr>ق . م جوني هارت 4 من 4 </vt:lpstr>
      <vt:lpstr>أمثلة أخرى عن الإتضاع كالمسيح</vt:lpstr>
      <vt:lpstr>هل تظهر الإتضاع مثل المسيح ؟</vt:lpstr>
      <vt:lpstr>فيلبي 3 </vt:lpstr>
      <vt:lpstr>نتائج التمثل بفكر المسيح</vt:lpstr>
      <vt:lpstr>Book Chart</vt:lpstr>
      <vt:lpstr>التشبه بالمسيح يحررنا من الناموسية</vt:lpstr>
      <vt:lpstr>التوازن مفتاح</vt:lpstr>
      <vt:lpstr>1. حذر بولس الكنيسة أولاً  ضد الناموسيين  (3: 1-3)</vt:lpstr>
      <vt:lpstr>أنظروا الكلاب (2أ)</vt:lpstr>
      <vt:lpstr>أنظروا الكلاب (2أ)</vt:lpstr>
      <vt:lpstr>رجل مع رجل ذابل</vt:lpstr>
      <vt:lpstr>كيف يبدو الناموسيون ؟</vt:lpstr>
      <vt:lpstr> 2. اعتاد بولس أن يثق في نسبه  (3: 4-6)</vt:lpstr>
      <vt:lpstr> التشبه بالمسيح  يحررنا من الفجور </vt:lpstr>
      <vt:lpstr>لا يوجد قوانين</vt:lpstr>
      <vt:lpstr>السعي نحو التشبه بالمسيح  يعطينا التوازن</vt:lpstr>
      <vt:lpstr>ما هو تطرفك ؟</vt:lpstr>
      <vt:lpstr>فيلبي 4 </vt:lpstr>
      <vt:lpstr>نتائج التمثل بفكر المسيح</vt:lpstr>
      <vt:lpstr>Book Chart</vt:lpstr>
      <vt:lpstr>بعد الخلاص، كيف تتمتع بسلام مستمر مع الله و الناس ؟</vt:lpstr>
      <vt:lpstr>سلام فيلبي 4</vt:lpstr>
      <vt:lpstr>أ. يدعو بولس للسلام بين سيدتين متجادلتين</vt:lpstr>
      <vt:lpstr>4: 2-3</vt:lpstr>
      <vt:lpstr>ماذا في الإسم ؟</vt:lpstr>
      <vt:lpstr> ب. يعد بولس بالسلام مع الله باتباع بعض الوصايا البسيطة    (4: 4-9)</vt:lpstr>
      <vt:lpstr>فيلبي 4: 4-7</vt:lpstr>
      <vt:lpstr>4: 9</vt:lpstr>
      <vt:lpstr> ما هي نسبة البرامج التلفزيونية و الأفلام التي تناسب هذه المعايير ؟</vt:lpstr>
      <vt:lpstr>4 طرق للسلام</vt:lpstr>
      <vt:lpstr>ماذا يحدث عندما نتمثل بفكر قيامة المسيح ؟ </vt:lpstr>
      <vt:lpstr>الفكرة الرئيسية في فيلبي</vt:lpstr>
      <vt:lpstr>أخذ يسوع غفوات كن مثل يسوع مرقس 4: 38</vt:lpstr>
      <vt:lpstr>تيشيرتات</vt:lpstr>
      <vt:lpstr>Summary Statement &amp; Application</vt:lpstr>
      <vt:lpstr>فيلبي 4</vt:lpstr>
      <vt:lpstr>فيلبي 4: 13</vt:lpstr>
      <vt:lpstr>Black</vt:lpstr>
      <vt:lpstr>وعظ العهد الجديد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664</cp:revision>
  <dcterms:created xsi:type="dcterms:W3CDTF">2003-02-23T16:57:51Z</dcterms:created>
  <dcterms:modified xsi:type="dcterms:W3CDTF">2022-01-21T00:20:10Z</dcterms:modified>
</cp:coreProperties>
</file>